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87" r:id="rId3"/>
    <p:sldId id="292" r:id="rId4"/>
    <p:sldId id="288" r:id="rId5"/>
    <p:sldId id="260" r:id="rId6"/>
    <p:sldId id="263" r:id="rId7"/>
    <p:sldId id="295" r:id="rId8"/>
    <p:sldId id="296" r:id="rId9"/>
    <p:sldId id="297" r:id="rId10"/>
    <p:sldId id="299" r:id="rId11"/>
    <p:sldId id="301" r:id="rId12"/>
    <p:sldId id="302" r:id="rId13"/>
    <p:sldId id="300" r:id="rId14"/>
    <p:sldId id="298" r:id="rId15"/>
    <p:sldId id="281" r:id="rId16"/>
    <p:sldId id="290" r:id="rId17"/>
    <p:sldId id="294" r:id="rId18"/>
    <p:sldId id="28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61" d="100"/>
          <a:sy n="61" d="100"/>
        </p:scale>
        <p:origin x="48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C96B7-C254-48D0-A8A8-3B4C87EB074C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E5B29-974B-45CE-AD1A-C72D9C4DB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10D9-E0C8-4669-ADFF-E0163E710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A085E-4223-9D3A-F35E-55B81AF81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29A99A-7C1C-F4AE-43D1-C546F2F4A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F2190-4D10-67C9-4B95-283E2C48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37D7D-AD35-F78F-3AF6-B235EA19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17A28-3A15-E5A5-1AE0-CA90B955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88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4004E-0C5E-AFF8-6223-A5A76CBF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30E635-F49E-FDB3-B94D-41AD9520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F3D7B-826D-1B89-A640-08715AFE3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03435-B4B5-1977-B547-D12481EC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8A9CB-2F7E-DB47-3F98-38ADA624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7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3DC1DD-357A-4654-4597-49FB8D40D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4C9841-C14D-DEC5-FD19-6898386B7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F3F3C-B2A7-DEC8-281E-2B66C83F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20E43-E345-9639-1441-9FC78A93F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F1D57-6F83-38F1-E2BA-AD551E7D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5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558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83F45-A602-0EDA-6632-88861D5B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9F5F0-143F-8FD9-AEC5-D732076C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29697-F74D-11A7-4597-0339A356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5E932-EC56-8E1F-7CA1-6F6902EB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D8C096-B126-0DB6-3F71-5545DB21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3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D03F9-72E8-7DCD-1C23-B83546C2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929CA3-A6CA-EE46-02C9-CE6F6B741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5F10A-79B3-4F86-94CD-65CEA247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39CC4-105D-50EC-6F27-5943675E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71485-044F-7B95-458B-A085CBDC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707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41BE5-A9A2-8071-06B6-D160AFC08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210F1-A621-7163-7398-BC3455262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E81D71-4A03-C185-7566-3EB5DDB7E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C7E5B-0F98-03E1-CE10-6567BF1E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8F19A8-2A6E-25E5-B49C-48D45F83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947BF-3364-65E9-4406-2C88EA5A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3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E142D-532A-3DB1-1F39-27C3708B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C7E863-31E7-6DA4-ED32-97C241284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F87FF6-4E12-AA5F-C5BE-FF30FEEB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DA4C33-F159-4180-171B-5F552AA3B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73BB7A-4B33-2ADC-66D9-A29E0EC9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91C1512-E4E0-DA8D-60AF-66683EF4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F408DE-93EE-9102-F93E-CE02D8C2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F0ACA5-C634-8458-E08B-95A5D70D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36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04084-F964-3C93-488A-C55DD642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E81814-CDE2-4B9A-417A-9D8511AD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FE5FE-B095-0C34-584D-DAEEE240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425E0F-BE45-90B0-FC62-43F444FE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47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754705-E8EF-F2C2-CF85-D1C764ED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6204F2-7D2F-3A00-5984-483BEE60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5CA08F-DED3-031E-BB30-4785FB98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3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8BEE-E1A2-66DF-FDC8-400CA82B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75A0C-BCA4-B43E-2CD2-9B919F0C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904A4C-3BE5-4A7C-4ED7-721265AFE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B2AB1-A6DA-535E-FA79-95F27B29D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03455-ECE6-BAF4-65A3-29A4A6B4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D6720-1589-B3E2-904D-2FD4DDDF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9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26E5B-193E-109B-AC13-B7C7AF73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95E608-67E3-9A92-DC13-490AA5426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5C63D3-D7B7-3863-068F-D911142CD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AA3C9-3B44-264E-6DDD-313AF8D3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7E298-B457-477F-8A71-8B6675479B24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5FE9D7-1CB5-FB9D-D242-1B9C8DFA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10E7D-D029-D584-76E2-319E5A92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15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3397FD-BA79-CA24-7457-A949A48E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30FB8-0926-F535-AEC0-58E906B3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4F043-B795-040F-EC56-7DDDA2546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7E298-B457-477F-8A71-8B6675479B24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E4644-9C2D-E470-E239-2E2E0F8A8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87E87-6158-9524-55AC-70026EFF7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F68E8-AB1A-4C73-B977-6B2B45D2C5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2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hkust.edu.hk/~tklam/Math1014/Week_5_pf.pdf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Area_of_a_circle#Modern_proofs" TargetMode="Externa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MATH 1014 – Calculus II (Tutorial 6)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D62FB-1552-4300-03FB-B06F0861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</a:rPr>
              <a:t>Department of Mathematics, HKUST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269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4FA715-CD42-41F2-E101-F56917D60E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88" r="3761"/>
          <a:stretch/>
        </p:blipFill>
        <p:spPr>
          <a:xfrm>
            <a:off x="0" y="1690688"/>
            <a:ext cx="12194434" cy="3226696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9C3712F8-DA76-7BE6-8EB8-69246D6A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latin typeface="+mn-lt"/>
              </a:rPr>
              <a:t>Step 4: Taking Integrals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7D4E09-FF34-FD5B-029F-EADD5258D61D}"/>
              </a:ext>
            </a:extLst>
          </p:cNvPr>
          <p:cNvSpPr txBox="1"/>
          <p:nvPr/>
        </p:nvSpPr>
        <p:spPr>
          <a:xfrm>
            <a:off x="838200" y="5255921"/>
            <a:ext cx="4993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Reference [</a:t>
            </a:r>
            <a:r>
              <a:rPr lang="en-US" altLang="zh-CN" sz="2800" b="1" dirty="0">
                <a:hlinkClick r:id="rId3"/>
              </a:rPr>
              <a:t>Link</a:t>
            </a:r>
            <a:r>
              <a:rPr lang="en-US" altLang="zh-CN" sz="2800" b="1" dirty="0"/>
              <a:t>]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713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0AD771-4181-8A24-22A7-071A4668E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6"/>
          <a:stretch/>
        </p:blipFill>
        <p:spPr>
          <a:xfrm>
            <a:off x="175355" y="134470"/>
            <a:ext cx="10202498" cy="9950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720A00-F721-C2A6-DD8A-8F273F66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55" y="1443318"/>
            <a:ext cx="6156032" cy="51164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D7F621-1643-9D3B-51A2-3DD40345B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357" y="4330796"/>
            <a:ext cx="5546031" cy="20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1D5C06-3A94-19D7-3FC0-5F242DFD9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27" y="141341"/>
            <a:ext cx="3351260" cy="11585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1F51C3-F40D-7FDB-C8C1-C82F8871F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93"/>
          <a:stretch/>
        </p:blipFill>
        <p:spPr>
          <a:xfrm>
            <a:off x="5760155" y="2338148"/>
            <a:ext cx="6431845" cy="45198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41B276-1D37-6E98-9173-C3CA82063A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450"/>
          <a:stretch/>
        </p:blipFill>
        <p:spPr>
          <a:xfrm>
            <a:off x="0" y="2546479"/>
            <a:ext cx="6266951" cy="33759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310ADC-44BF-DCCA-0DEB-841D9E74BB70}"/>
              </a:ext>
            </a:extLst>
          </p:cNvPr>
          <p:cNvSpPr txBox="1"/>
          <p:nvPr/>
        </p:nvSpPr>
        <p:spPr>
          <a:xfrm>
            <a:off x="87839" y="1980648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0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54D14A-F946-2E64-B45D-E0410862E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7" r="8497" b="55425"/>
          <a:stretch/>
        </p:blipFill>
        <p:spPr>
          <a:xfrm>
            <a:off x="1541928" y="0"/>
            <a:ext cx="9108143" cy="30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0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966D78-0758-9E7E-683B-C08DA8729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96"/>
          <a:stretch/>
        </p:blipFill>
        <p:spPr>
          <a:xfrm>
            <a:off x="1837765" y="2579089"/>
            <a:ext cx="8624046" cy="43547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056AF6-4DD1-FBE7-FBBA-074B942E3C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464" b="85853"/>
          <a:stretch/>
        </p:blipFill>
        <p:spPr>
          <a:xfrm>
            <a:off x="529561" y="396301"/>
            <a:ext cx="3620645" cy="9514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383395-731E-0D71-40B1-AC8375BA78A8}"/>
              </a:ext>
            </a:extLst>
          </p:cNvPr>
          <p:cNvSpPr txBox="1"/>
          <p:nvPr/>
        </p:nvSpPr>
        <p:spPr>
          <a:xfrm>
            <a:off x="258169" y="2183302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72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001F4-37C6-280D-6274-2A7A442E7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BB700-A87C-0058-1BA4-67FF26B3B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Skipped Questions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7847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56F49-8E8D-D5F1-45E6-982177759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61148DC-132B-25F4-BD56-B958BF35F2A6}"/>
              </a:ext>
            </a:extLst>
          </p:cNvPr>
          <p:cNvSpPr txBox="1"/>
          <p:nvPr/>
        </p:nvSpPr>
        <p:spPr>
          <a:xfrm>
            <a:off x="89064" y="16973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8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610CFBC-4656-C078-4976-F26D483FE46B}"/>
              </a:ext>
            </a:extLst>
          </p:cNvPr>
          <p:cNvSpPr txBox="1"/>
          <p:nvPr/>
        </p:nvSpPr>
        <p:spPr>
          <a:xfrm>
            <a:off x="87839" y="131372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30C055-B1A5-A279-A1C7-AB8A9143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06" y="48103"/>
            <a:ext cx="1866643" cy="83242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E97510-FBA1-AB62-D69B-0179D0C8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548" y="1767441"/>
            <a:ext cx="1167157" cy="4064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D04B187-D7E0-73A0-1DA8-BE034A0F8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05" y="2119907"/>
            <a:ext cx="4538060" cy="6127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19EDFE-58C3-1624-6E28-9E9B8215B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641" y="2709418"/>
            <a:ext cx="1932988" cy="5011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8568B9-EE0D-0838-2E76-DB31A12216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7557" y="3187340"/>
            <a:ext cx="1991156" cy="5720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01AC3C9-0B78-BAFA-56F2-A7743E2BCF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89" y="3736162"/>
            <a:ext cx="4869893" cy="6816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532E52-9329-F257-08D3-84B280E2A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156" y="4394545"/>
            <a:ext cx="2829958" cy="68160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68850A1-DAD5-67A4-56EC-E2CAAC25E1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099" y="5052930"/>
            <a:ext cx="5374072" cy="144312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B713C5D-8425-4C89-4B7E-6B074863A1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93925" y="2398333"/>
            <a:ext cx="5328979" cy="189750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11CF43A-28EB-2DAD-7A79-1B35D53A59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5205" y="4696041"/>
            <a:ext cx="5000696" cy="88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2" y="0"/>
            <a:ext cx="1597427" cy="38446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2400" b="1" spc="-23" dirty="0">
                <a:latin typeface="Times New Roman"/>
                <a:cs typeface="Times New Roman"/>
              </a:rPr>
              <a:t>Ex2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658" y="1705049"/>
            <a:ext cx="1500254" cy="38388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400" b="1" spc="-9" dirty="0">
                <a:latin typeface="Times New Roman"/>
                <a:cs typeface="Times New Roman"/>
              </a:rPr>
              <a:t>Solution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72" y="488434"/>
            <a:ext cx="11923579" cy="12166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88930"/>
            <a:ext cx="7934696" cy="26159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65ABD7-9668-6CD4-3F2D-966CB9F914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508"/>
          <a:stretch/>
        </p:blipFill>
        <p:spPr>
          <a:xfrm>
            <a:off x="8265458" y="1718627"/>
            <a:ext cx="3913469" cy="5139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</a:rPr>
              <a:t>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409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B3D4F-2C5B-D03F-9368-443E2648A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1C6597-CB79-89BA-1873-57AB7BBE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6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1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49302" y="151261"/>
            <a:ext cx="862321" cy="38446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2400" b="1" spc="-23" dirty="0">
                <a:latin typeface="Times New Roman"/>
                <a:cs typeface="Times New Roman"/>
              </a:rPr>
              <a:t>Ex1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545" y="725001"/>
            <a:ext cx="11814022" cy="1247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39" y="2989730"/>
            <a:ext cx="8497251" cy="288215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13545" y="2162911"/>
            <a:ext cx="1095302" cy="38388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400" b="1" spc="-9" dirty="0">
                <a:latin typeface="Times New Roman"/>
                <a:cs typeface="Times New Roman"/>
              </a:rPr>
              <a:t>Solution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9" name="object 2"/>
          <p:cNvPicPr/>
          <p:nvPr/>
        </p:nvPicPr>
        <p:blipFill rotWithShape="1">
          <a:blip r:embed="rId4" cstate="print"/>
          <a:srcRect l="54940"/>
          <a:stretch/>
        </p:blipFill>
        <p:spPr>
          <a:xfrm>
            <a:off x="8841228" y="2349771"/>
            <a:ext cx="3350772" cy="4508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5BEDF-1E3B-A69F-970F-4A2B40754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3D292F7E-989E-63CB-3928-48F1C0060CF7}"/>
              </a:ext>
            </a:extLst>
          </p:cNvPr>
          <p:cNvSpPr txBox="1"/>
          <p:nvPr/>
        </p:nvSpPr>
        <p:spPr>
          <a:xfrm>
            <a:off x="89064" y="16973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7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982E98-53C5-8BA6-F812-B274E6AB4BA6}"/>
              </a:ext>
            </a:extLst>
          </p:cNvPr>
          <p:cNvSpPr txBox="1"/>
          <p:nvPr/>
        </p:nvSpPr>
        <p:spPr>
          <a:xfrm>
            <a:off x="87839" y="1313726"/>
            <a:ext cx="2375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8B9279B-12DA-8E66-4CE4-B1CF2BE0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396" y="179702"/>
            <a:ext cx="2388724" cy="8084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04CD18-FD31-A2CC-B7D9-80EA2DA11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4" y="1962074"/>
            <a:ext cx="6564106" cy="8955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29B9C31-7FF4-9582-7201-DEF2A11E8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931" y="2864027"/>
            <a:ext cx="1779673" cy="4881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83A33C-1CE1-6B7F-8AF7-6C2E1088E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494" y="3358606"/>
            <a:ext cx="4108547" cy="63275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71BC95-8670-751F-86FD-C94745FEBA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1428" y="3997797"/>
            <a:ext cx="2172678" cy="7034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A5A79B8-8809-974D-99D6-62CA0A6AD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0209" y="4707686"/>
            <a:ext cx="4375117" cy="6340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8B9712A-4553-CED7-47BE-3984161A6F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759" y="5348201"/>
            <a:ext cx="5942016" cy="7810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3E6BA18-DB26-F560-1345-48428F9491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4623" y="6115276"/>
            <a:ext cx="3891179" cy="60799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36B9FB6-61D0-63B3-C4F7-C977EA4AB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3517" y="2740794"/>
            <a:ext cx="5360633" cy="179526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F975380-43C4-08B2-4357-15511D9166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59820" y="4639151"/>
            <a:ext cx="4889745" cy="77114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FECF3FC-74ED-221E-2BCC-3B75A3732B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5267" y="847503"/>
            <a:ext cx="3561938" cy="93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1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960932" cy="38446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2400" b="1" spc="-23" dirty="0">
                <a:latin typeface="Times New Roman"/>
                <a:cs typeface="Times New Roman"/>
              </a:rPr>
              <a:t>Ex3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4462"/>
            <a:ext cx="7315200" cy="10030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 rotWithShape="1">
          <a:blip r:embed="rId3" cstate="print"/>
          <a:srcRect b="79290"/>
          <a:stretch/>
        </p:blipFill>
        <p:spPr>
          <a:xfrm>
            <a:off x="0" y="1550418"/>
            <a:ext cx="12192000" cy="551228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7D753CE5-FBA1-BF68-A4B3-795511C24819}"/>
              </a:ext>
            </a:extLst>
          </p:cNvPr>
          <p:cNvPicPr/>
          <p:nvPr/>
        </p:nvPicPr>
        <p:blipFill rotWithShape="1">
          <a:blip r:embed="rId3" cstate="print"/>
          <a:srcRect l="39638" t="33270" r="35262" b="14598"/>
          <a:stretch/>
        </p:blipFill>
        <p:spPr>
          <a:xfrm>
            <a:off x="8576188" y="0"/>
            <a:ext cx="3060290" cy="1387559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71192" y="2104407"/>
            <a:ext cx="1779479" cy="38388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400" b="1" spc="-9" dirty="0">
                <a:latin typeface="Times New Roman"/>
                <a:cs typeface="Times New Roman"/>
              </a:rPr>
              <a:t>Solution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7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7813" y="2614762"/>
            <a:ext cx="6223819" cy="4283186"/>
          </a:xfrm>
          <a:prstGeom prst="rect">
            <a:avLst/>
          </a:prstGeom>
        </p:spPr>
      </p:pic>
      <p:pic>
        <p:nvPicPr>
          <p:cNvPr id="8" name="object 2"/>
          <p:cNvPicPr/>
          <p:nvPr/>
        </p:nvPicPr>
        <p:blipFill rotWithShape="1">
          <a:blip r:embed="rId5" cstate="print"/>
          <a:srcRect l="43946"/>
          <a:stretch/>
        </p:blipFill>
        <p:spPr>
          <a:xfrm>
            <a:off x="7536425" y="2845738"/>
            <a:ext cx="4219537" cy="3695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11" y="0"/>
            <a:ext cx="830137" cy="38388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400" b="1" spc="-23" dirty="0">
                <a:latin typeface="Times New Roman"/>
                <a:cs typeface="Times New Roman"/>
              </a:rPr>
              <a:t>Ex4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18" y="492406"/>
            <a:ext cx="11947764" cy="5733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319" y="1214744"/>
            <a:ext cx="1625670" cy="38388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400" b="1" spc="-9" dirty="0">
                <a:latin typeface="Times New Roman"/>
                <a:cs typeface="Times New Roman"/>
              </a:rPr>
              <a:t>Solution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082279-1422-1DF0-9809-3E31BEDE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387" y="1115064"/>
            <a:ext cx="7945613" cy="5732265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D5B786FB-02CF-7D8C-2AF1-B2C9E19D7D5B}"/>
              </a:ext>
            </a:extLst>
          </p:cNvPr>
          <p:cNvPicPr/>
          <p:nvPr/>
        </p:nvPicPr>
        <p:blipFill rotWithShape="1">
          <a:blip r:embed="rId4" cstate="print"/>
          <a:srcRect l="46867" t="4587" r="24554" b="36924"/>
          <a:stretch/>
        </p:blipFill>
        <p:spPr>
          <a:xfrm>
            <a:off x="1506793" y="1115064"/>
            <a:ext cx="2270760" cy="24475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5E28EF-E774-99EF-E843-FBA0E4B75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067399" cy="217080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B712D1-1522-645B-2E2C-BA79EA0C04DA}"/>
              </a:ext>
            </a:extLst>
          </p:cNvPr>
          <p:cNvSpPr txBox="1"/>
          <p:nvPr/>
        </p:nvSpPr>
        <p:spPr>
          <a:xfrm>
            <a:off x="0" y="5925909"/>
            <a:ext cx="399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Area of a Circle [</a:t>
            </a:r>
            <a:r>
              <a:rPr lang="en-US" altLang="zh-CN" sz="2400" b="1" dirty="0">
                <a:hlinkClick r:id="rId6"/>
              </a:rPr>
              <a:t>Wikipedia</a:t>
            </a:r>
            <a:r>
              <a:rPr lang="en-US" altLang="zh-CN" sz="2400" b="1" dirty="0"/>
              <a:t>]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D06E45-601B-E18A-9212-A4DC082D2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91" r="8378"/>
          <a:stretch/>
        </p:blipFill>
        <p:spPr>
          <a:xfrm>
            <a:off x="1541206" y="0"/>
            <a:ext cx="9121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4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58CB1A-2629-32B6-3B88-93F374147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5" r="8445"/>
          <a:stretch/>
        </p:blipFill>
        <p:spPr>
          <a:xfrm>
            <a:off x="1526459" y="0"/>
            <a:ext cx="9129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9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CC4D8E-C50E-29EA-A387-BC3EA4CBA5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56" r="8512"/>
          <a:stretch/>
        </p:blipFill>
        <p:spPr>
          <a:xfrm>
            <a:off x="1526458" y="0"/>
            <a:ext cx="91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9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51</Words>
  <Application>Microsoft Office PowerPoint</Application>
  <PresentationFormat>宽屏</PresentationFormat>
  <Paragraphs>22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Times New Roman</vt:lpstr>
      <vt:lpstr>Wingdings</vt:lpstr>
      <vt:lpstr>Office 主题​​</vt:lpstr>
      <vt:lpstr>MATH 1014 – Calculus II (Tutorial 6)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 4: Taking Integrals</vt:lpstr>
      <vt:lpstr>PowerPoint 演示文稿</vt:lpstr>
      <vt:lpstr>PowerPoint 演示文稿</vt:lpstr>
      <vt:lpstr>PowerPoint 演示文稿</vt:lpstr>
      <vt:lpstr>PowerPoint 演示文稿</vt:lpstr>
      <vt:lpstr>Skipped Questions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高铖 刘</dc:creator>
  <cp:lastModifiedBy>奕新 李</cp:lastModifiedBy>
  <cp:revision>56</cp:revision>
  <dcterms:created xsi:type="dcterms:W3CDTF">2024-03-02T04:24:01Z</dcterms:created>
  <dcterms:modified xsi:type="dcterms:W3CDTF">2024-03-13T15:35:19Z</dcterms:modified>
</cp:coreProperties>
</file>