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>
                <a:solidFill>
                  <a:schemeClr val="bg1"/>
                </a:solidFill>
              </a:rPr>
              <a:t>Turning Point of Apple</a:t>
            </a:r>
            <a:endParaRPr lang="en-US" altLang="zh-CN" sz="280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4476662634093"/>
          <c:y val="0.0083051400891526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19674146941285"/>
          <c:y val="0.137850218387131"/>
          <c:w val="0.956188134030126"/>
          <c:h val="0.7824011931394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Apple.Inc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1976</c:v>
                </c:pt>
                <c:pt idx="1">
                  <c:v>1980</c:v>
                </c:pt>
                <c:pt idx="2">
                  <c:v>1983</c:v>
                </c:pt>
                <c:pt idx="3">
                  <c:v>1998</c:v>
                </c:pt>
                <c:pt idx="4">
                  <c:v>2001</c:v>
                </c:pt>
                <c:pt idx="5">
                  <c:v>2007</c:v>
                </c:pt>
                <c:pt idx="6">
                  <c:v>2010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1.4</c:v>
                </c:pt>
                <c:pt idx="3">
                  <c:v>2.8</c:v>
                </c:pt>
                <c:pt idx="4">
                  <c:v>3.5</c:v>
                </c:pt>
                <c:pt idx="5">
                  <c:v>3.1</c:v>
                </c:pt>
                <c:pt idx="6">
                  <c:v>4.1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1976</c:v>
                </c:pt>
                <c:pt idx="1">
                  <c:v>1980</c:v>
                </c:pt>
                <c:pt idx="2">
                  <c:v>1983</c:v>
                </c:pt>
                <c:pt idx="3">
                  <c:v>1998</c:v>
                </c:pt>
                <c:pt idx="4">
                  <c:v>2001</c:v>
                </c:pt>
                <c:pt idx="5">
                  <c:v>2007</c:v>
                </c:pt>
                <c:pt idx="6">
                  <c:v>2010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1976</c:v>
                </c:pt>
                <c:pt idx="1">
                  <c:v>1980</c:v>
                </c:pt>
                <c:pt idx="2">
                  <c:v>1983</c:v>
                </c:pt>
                <c:pt idx="3">
                  <c:v>1998</c:v>
                </c:pt>
                <c:pt idx="4">
                  <c:v>2001</c:v>
                </c:pt>
                <c:pt idx="5">
                  <c:v>2007</c:v>
                </c:pt>
                <c:pt idx="6">
                  <c:v>2010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67831152"/>
        <c:axId val="326995398"/>
      </c:lineChart>
      <c:catAx>
        <c:axId val="367831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6995398"/>
        <c:crosses val="autoZero"/>
        <c:auto val="1"/>
        <c:lblAlgn val="ctr"/>
        <c:lblOffset val="100"/>
        <c:noMultiLvlLbl val="0"/>
      </c:catAx>
      <c:valAx>
        <c:axId val="3269953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783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2892714417461"/>
          <c:y val="0.935975284968574"/>
          <c:w val="0.140608668920996"/>
          <c:h val="0.060828805795248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TO SHOW HE IS UNIQUE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business is bleak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6950" y="2306955"/>
            <a:ext cx="51181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chemeClr val="bg1"/>
                </a:solidFill>
                <a:latin typeface="+mn-ea"/>
              </a:rPr>
              <a:t>STEVE JOBS</a:t>
            </a:r>
            <a:endParaRPr lang="en-US" altLang="zh-CN" sz="6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32645" y="6284595"/>
            <a:ext cx="318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Presented by </a:t>
            </a:r>
            <a:r>
              <a:rPr lang="zh-CN" altLang="en-US">
                <a:solidFill>
                  <a:schemeClr val="bg1"/>
                </a:solidFill>
              </a:rPr>
              <a:t>李昀哲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471170"/>
            <a:ext cx="5207000" cy="431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83120" y="964565"/>
            <a:ext cx="473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</a:rPr>
              <a:t>1955 - 2011</a:t>
            </a:r>
            <a:endParaRPr lang="en-US" altLang="zh-CN" sz="5400">
              <a:solidFill>
                <a:schemeClr val="bg1"/>
              </a:solidFill>
            </a:endParaRPr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2133600"/>
            <a:ext cx="5685155" cy="407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90170"/>
            <a:ext cx="6048375" cy="405257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5" y="1887220"/>
            <a:ext cx="6290310" cy="471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3400" y="4254500"/>
            <a:ext cx="325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Zen Idea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342900" y="71120"/>
          <a:ext cx="10328275" cy="63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28900" y="2661920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1980 Apple II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2660" y="4850130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1976 Apple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8180" y="4305935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1983 LISA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9155" y="2790825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1998 iMac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900" y="1588135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2001 iPod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81720" y="2661920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2007 iPhone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95510" y="1588135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2010 iPad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Brush Script MT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Li</dc:creator>
  <cp:lastModifiedBy>WPS_1601540415</cp:lastModifiedBy>
  <cp:revision>2</cp:revision>
  <dcterms:created xsi:type="dcterms:W3CDTF">2020-10-17T03:13:00Z</dcterms:created>
  <dcterms:modified xsi:type="dcterms:W3CDTF">2020-10-17T06:44:21Z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