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40"/>
        <p:guide pos="382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299085" y="799465"/>
            <a:ext cx="9692640" cy="5690870"/>
            <a:chOff x="471" y="1259"/>
            <a:chExt cx="15264" cy="8962"/>
          </a:xfrm>
        </p:grpSpPr>
        <p:grpSp>
          <p:nvGrpSpPr>
            <p:cNvPr id="7" name="组合 6"/>
            <p:cNvGrpSpPr/>
            <p:nvPr/>
          </p:nvGrpSpPr>
          <p:grpSpPr>
            <a:xfrm>
              <a:off x="471" y="3266"/>
              <a:ext cx="880" cy="4446"/>
              <a:chOff x="1963" y="2359"/>
              <a:chExt cx="880" cy="444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963" y="2359"/>
                <a:ext cx="881" cy="4446"/>
              </a:xfrm>
              <a:prstGeom prst="rect">
                <a:avLst/>
              </a:prstGeom>
              <a:gradFill>
                <a:gsLst>
                  <a:gs pos="0">
                    <a:srgbClr val="9EE256"/>
                  </a:gs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rgbClr val="FAFAFA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041" y="3255"/>
                <a:ext cx="724" cy="322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zh-CN" altLang="en-US"/>
                  <a:t>企业管理系统</a:t>
                </a:r>
                <a:endParaRPr lang="zh-CN" altLang="en-US"/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1352" y="5400"/>
              <a:ext cx="1006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358" y="3647"/>
              <a:ext cx="0" cy="5468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2372" y="9083"/>
              <a:ext cx="975" cy="0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组合 57"/>
            <p:cNvGrpSpPr/>
            <p:nvPr/>
          </p:nvGrpSpPr>
          <p:grpSpPr>
            <a:xfrm>
              <a:off x="2358" y="3259"/>
              <a:ext cx="2345" cy="848"/>
              <a:chOff x="2358" y="2427"/>
              <a:chExt cx="2345" cy="848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>
                <a:off x="2358" y="2815"/>
                <a:ext cx="975" cy="0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组合 53"/>
              <p:cNvGrpSpPr/>
              <p:nvPr/>
            </p:nvGrpSpPr>
            <p:grpSpPr>
              <a:xfrm>
                <a:off x="3319" y="2427"/>
                <a:ext cx="1384" cy="848"/>
                <a:chOff x="3452" y="1412"/>
                <a:chExt cx="1384" cy="848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3452" y="1412"/>
                  <a:ext cx="1384" cy="848"/>
                </a:xfrm>
                <a:prstGeom prst="rect">
                  <a:avLst/>
                </a:prstGeom>
                <a:gradFill>
                  <a:gsLst>
                    <a:gs pos="0">
                      <a:srgbClr val="9EE256"/>
                    </a:gs>
                    <a:gs pos="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rgbClr val="FAFAFA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3598" y="1510"/>
                  <a:ext cx="113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员工</a:t>
                  </a:r>
                  <a:endParaRPr lang="zh-CN" altLang="en-US"/>
                </a:p>
              </p:txBody>
            </p:sp>
          </p:grpSp>
        </p:grpSp>
        <p:grpSp>
          <p:nvGrpSpPr>
            <p:cNvPr id="27" name="组合 26"/>
            <p:cNvGrpSpPr/>
            <p:nvPr/>
          </p:nvGrpSpPr>
          <p:grpSpPr>
            <a:xfrm>
              <a:off x="3333" y="8659"/>
              <a:ext cx="1398" cy="848"/>
              <a:chOff x="4857" y="6807"/>
              <a:chExt cx="1398" cy="84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4857" y="6807"/>
                <a:ext cx="1398" cy="848"/>
              </a:xfrm>
              <a:prstGeom prst="rect">
                <a:avLst/>
              </a:prstGeom>
              <a:gradFill>
                <a:gsLst>
                  <a:gs pos="0">
                    <a:srgbClr val="9EE256"/>
                  </a:gs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rgbClr val="FAFAFA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5094" y="6941"/>
                <a:ext cx="114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事务</a:t>
                </a:r>
                <a:endParaRPr lang="zh-CN" altLang="en-US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760" y="7945"/>
              <a:ext cx="6028" cy="2276"/>
              <a:chOff x="6269" y="7945"/>
              <a:chExt cx="6028" cy="2276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6269" y="9083"/>
                <a:ext cx="1006" cy="0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7275" y="8368"/>
                <a:ext cx="0" cy="1430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7313" y="8368"/>
                <a:ext cx="975" cy="0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7312" y="9798"/>
                <a:ext cx="975" cy="0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组合 28"/>
              <p:cNvGrpSpPr/>
              <p:nvPr/>
            </p:nvGrpSpPr>
            <p:grpSpPr>
              <a:xfrm>
                <a:off x="8287" y="7945"/>
                <a:ext cx="4010" cy="848"/>
                <a:chOff x="8236" y="5669"/>
                <a:chExt cx="4010" cy="848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8236" y="5669"/>
                  <a:ext cx="4010" cy="848"/>
                </a:xfrm>
                <a:prstGeom prst="rect">
                  <a:avLst/>
                </a:prstGeom>
                <a:gradFill>
                  <a:gsLst>
                    <a:gs pos="0">
                      <a:srgbClr val="9EE256"/>
                    </a:gs>
                    <a:gs pos="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rgbClr val="FAFAFA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8656" y="5803"/>
                  <a:ext cx="33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查询员工事务信息</a:t>
                  </a:r>
                  <a:endParaRPr lang="zh-CN" altLang="en-US"/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8287" y="9373"/>
                <a:ext cx="4010" cy="848"/>
                <a:chOff x="8236" y="7945"/>
                <a:chExt cx="4010" cy="848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8236" y="7945"/>
                  <a:ext cx="4010" cy="848"/>
                </a:xfrm>
                <a:prstGeom prst="rect">
                  <a:avLst/>
                </a:prstGeom>
                <a:gradFill>
                  <a:gsLst>
                    <a:gs pos="0">
                      <a:srgbClr val="9EE256"/>
                    </a:gs>
                    <a:gs pos="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rgbClr val="FAFAFA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8656" y="8079"/>
                  <a:ext cx="330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添加</a:t>
                  </a:r>
                  <a:r>
                    <a:rPr lang="zh-CN" altLang="en-US"/>
                    <a:t>员工事务信息</a:t>
                  </a:r>
                  <a:endParaRPr lang="zh-CN" altLang="en-US"/>
                </a:p>
              </p:txBody>
            </p:sp>
          </p:grpSp>
        </p:grpSp>
        <p:grpSp>
          <p:nvGrpSpPr>
            <p:cNvPr id="57" name="组合 56"/>
            <p:cNvGrpSpPr/>
            <p:nvPr/>
          </p:nvGrpSpPr>
          <p:grpSpPr>
            <a:xfrm>
              <a:off x="4760" y="1259"/>
              <a:ext cx="5542" cy="6194"/>
              <a:chOff x="6255" y="391"/>
              <a:chExt cx="5542" cy="6194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6255" y="2815"/>
                <a:ext cx="1006" cy="0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组合 55"/>
              <p:cNvGrpSpPr/>
              <p:nvPr/>
            </p:nvGrpSpPr>
            <p:grpSpPr>
              <a:xfrm>
                <a:off x="7261" y="391"/>
                <a:ext cx="4537" cy="6194"/>
                <a:chOff x="7261" y="391"/>
                <a:chExt cx="4537" cy="6194"/>
              </a:xfrm>
            </p:grpSpPr>
            <p:cxnSp>
              <p:nvCxnSpPr>
                <p:cNvPr id="19" name="直接连接符 18"/>
                <p:cNvCxnSpPr/>
                <p:nvPr/>
              </p:nvCxnSpPr>
              <p:spPr>
                <a:xfrm>
                  <a:off x="7261" y="815"/>
                  <a:ext cx="0" cy="5346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/>
                <p:nvPr/>
              </p:nvCxnSpPr>
              <p:spPr>
                <a:xfrm>
                  <a:off x="7275" y="815"/>
                  <a:ext cx="975" cy="0"/>
                </a:xfrm>
                <a:prstGeom prst="straightConnector1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/>
                <p:cNvCxnSpPr/>
                <p:nvPr/>
              </p:nvCxnSpPr>
              <p:spPr>
                <a:xfrm>
                  <a:off x="7275" y="1740"/>
                  <a:ext cx="975" cy="0"/>
                </a:xfrm>
                <a:prstGeom prst="straightConnector1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7261" y="3973"/>
                  <a:ext cx="975" cy="0"/>
                </a:xfrm>
                <a:prstGeom prst="straightConnector1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/>
                <p:cNvCxnSpPr/>
                <p:nvPr/>
              </p:nvCxnSpPr>
              <p:spPr>
                <a:xfrm>
                  <a:off x="7275" y="5132"/>
                  <a:ext cx="975" cy="0"/>
                </a:xfrm>
                <a:prstGeom prst="straightConnector1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箭头连接符 33"/>
                <p:cNvCxnSpPr/>
                <p:nvPr/>
              </p:nvCxnSpPr>
              <p:spPr>
                <a:xfrm>
                  <a:off x="7275" y="6161"/>
                  <a:ext cx="975" cy="0"/>
                </a:xfrm>
                <a:prstGeom prst="straightConnector1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/>
                <p:cNvCxnSpPr/>
                <p:nvPr/>
              </p:nvCxnSpPr>
              <p:spPr>
                <a:xfrm>
                  <a:off x="7261" y="2815"/>
                  <a:ext cx="975" cy="0"/>
                </a:xfrm>
                <a:prstGeom prst="straightConnector1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" name="组合 35"/>
                <p:cNvGrpSpPr/>
                <p:nvPr/>
              </p:nvGrpSpPr>
              <p:grpSpPr>
                <a:xfrm>
                  <a:off x="8287" y="391"/>
                  <a:ext cx="3511" cy="848"/>
                  <a:chOff x="8236" y="5669"/>
                  <a:chExt cx="3720" cy="848"/>
                </a:xfrm>
              </p:grpSpPr>
              <p:sp>
                <p:nvSpPr>
                  <p:cNvPr id="37" name="矩形 36"/>
                  <p:cNvSpPr/>
                  <p:nvPr/>
                </p:nvSpPr>
                <p:spPr>
                  <a:xfrm>
                    <a:off x="8236" y="5669"/>
                    <a:ext cx="3470" cy="848"/>
                  </a:xfrm>
                  <a:prstGeom prst="rect">
                    <a:avLst/>
                  </a:prstGeom>
                  <a:gradFill>
                    <a:gsLst>
                      <a:gs pos="0">
                        <a:srgbClr val="9EE256"/>
                      </a:gs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rgbClr val="FAFAFA"/>
                      </a:gs>
                      <a:gs pos="10000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0" scaled="0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8656" y="5803"/>
                    <a:ext cx="330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/>
                      <a:t>查询员工信息</a:t>
                    </a:r>
                    <a:endParaRPr lang="zh-CN" altLang="en-US"/>
                  </a:p>
                </p:txBody>
              </p:sp>
            </p:grpSp>
            <p:grpSp>
              <p:nvGrpSpPr>
                <p:cNvPr id="39" name="组合 38"/>
                <p:cNvGrpSpPr/>
                <p:nvPr/>
              </p:nvGrpSpPr>
              <p:grpSpPr>
                <a:xfrm>
                  <a:off x="8287" y="1376"/>
                  <a:ext cx="3511" cy="848"/>
                  <a:chOff x="8236" y="5669"/>
                  <a:chExt cx="3720" cy="848"/>
                </a:xfrm>
              </p:grpSpPr>
              <p:sp>
                <p:nvSpPr>
                  <p:cNvPr id="40" name="矩形 39"/>
                  <p:cNvSpPr/>
                  <p:nvPr/>
                </p:nvSpPr>
                <p:spPr>
                  <a:xfrm>
                    <a:off x="8236" y="5669"/>
                    <a:ext cx="3470" cy="848"/>
                  </a:xfrm>
                  <a:prstGeom prst="rect">
                    <a:avLst/>
                  </a:prstGeom>
                  <a:gradFill>
                    <a:gsLst>
                      <a:gs pos="0">
                        <a:srgbClr val="9EE256"/>
                      </a:gs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rgbClr val="FAFAFA"/>
                      </a:gs>
                      <a:gs pos="10000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0" scaled="0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8656" y="5803"/>
                    <a:ext cx="330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/>
                      <a:t>添加</a:t>
                    </a:r>
                    <a:r>
                      <a:rPr lang="zh-CN" altLang="en-US"/>
                      <a:t>员工信息</a:t>
                    </a:r>
                    <a:endParaRPr lang="zh-CN" altLang="en-US"/>
                  </a:p>
                </p:txBody>
              </p:sp>
            </p:grpSp>
            <p:grpSp>
              <p:nvGrpSpPr>
                <p:cNvPr id="42" name="组合 41"/>
                <p:cNvGrpSpPr/>
                <p:nvPr/>
              </p:nvGrpSpPr>
              <p:grpSpPr>
                <a:xfrm>
                  <a:off x="8288" y="2391"/>
                  <a:ext cx="3511" cy="848"/>
                  <a:chOff x="8236" y="5669"/>
                  <a:chExt cx="3720" cy="848"/>
                </a:xfrm>
              </p:grpSpPr>
              <p:sp>
                <p:nvSpPr>
                  <p:cNvPr id="43" name="矩形 42"/>
                  <p:cNvSpPr/>
                  <p:nvPr/>
                </p:nvSpPr>
                <p:spPr>
                  <a:xfrm>
                    <a:off x="8236" y="5669"/>
                    <a:ext cx="3470" cy="848"/>
                  </a:xfrm>
                  <a:prstGeom prst="rect">
                    <a:avLst/>
                  </a:prstGeom>
                  <a:gradFill>
                    <a:gsLst>
                      <a:gs pos="0">
                        <a:srgbClr val="9EE256"/>
                      </a:gs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rgbClr val="FAFAFA"/>
                      </a:gs>
                      <a:gs pos="10000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0" scaled="0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8656" y="5803"/>
                    <a:ext cx="330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/>
                      <a:t>删除</a:t>
                    </a:r>
                    <a:r>
                      <a:rPr lang="zh-CN" altLang="en-US"/>
                      <a:t>员工信息</a:t>
                    </a:r>
                    <a:endParaRPr lang="zh-CN" altLang="en-US"/>
                  </a:p>
                </p:txBody>
              </p:sp>
            </p:grpSp>
            <p:grpSp>
              <p:nvGrpSpPr>
                <p:cNvPr id="45" name="组合 44"/>
                <p:cNvGrpSpPr/>
                <p:nvPr/>
              </p:nvGrpSpPr>
              <p:grpSpPr>
                <a:xfrm>
                  <a:off x="8288" y="3549"/>
                  <a:ext cx="3511" cy="848"/>
                  <a:chOff x="8236" y="5669"/>
                  <a:chExt cx="3720" cy="848"/>
                </a:xfrm>
              </p:grpSpPr>
              <p:sp>
                <p:nvSpPr>
                  <p:cNvPr id="46" name="矩形 45"/>
                  <p:cNvSpPr/>
                  <p:nvPr/>
                </p:nvSpPr>
                <p:spPr>
                  <a:xfrm>
                    <a:off x="8236" y="5669"/>
                    <a:ext cx="3470" cy="848"/>
                  </a:xfrm>
                  <a:prstGeom prst="rect">
                    <a:avLst/>
                  </a:prstGeom>
                  <a:gradFill>
                    <a:gsLst>
                      <a:gs pos="0">
                        <a:srgbClr val="9EE256"/>
                      </a:gs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rgbClr val="FAFAFA"/>
                      </a:gs>
                      <a:gs pos="10000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0" scaled="0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8656" y="5803"/>
                    <a:ext cx="330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/>
                      <a:t>修改</a:t>
                    </a:r>
                    <a:r>
                      <a:rPr lang="zh-CN" altLang="en-US"/>
                      <a:t>员工信息</a:t>
                    </a:r>
                    <a:endParaRPr lang="zh-CN" altLang="en-US"/>
                  </a:p>
                </p:txBody>
              </p:sp>
            </p:grpSp>
            <p:grpSp>
              <p:nvGrpSpPr>
                <p:cNvPr id="48" name="组合 47"/>
                <p:cNvGrpSpPr/>
                <p:nvPr/>
              </p:nvGrpSpPr>
              <p:grpSpPr>
                <a:xfrm>
                  <a:off x="8288" y="4708"/>
                  <a:ext cx="3511" cy="848"/>
                  <a:chOff x="8236" y="5669"/>
                  <a:chExt cx="3720" cy="848"/>
                </a:xfrm>
              </p:grpSpPr>
              <p:sp>
                <p:nvSpPr>
                  <p:cNvPr id="49" name="矩形 48"/>
                  <p:cNvSpPr/>
                  <p:nvPr/>
                </p:nvSpPr>
                <p:spPr>
                  <a:xfrm>
                    <a:off x="8236" y="5669"/>
                    <a:ext cx="3470" cy="848"/>
                  </a:xfrm>
                  <a:prstGeom prst="rect">
                    <a:avLst/>
                  </a:prstGeom>
                  <a:gradFill>
                    <a:gsLst>
                      <a:gs pos="0">
                        <a:srgbClr val="9EE256"/>
                      </a:gs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rgbClr val="FAFAFA"/>
                      </a:gs>
                      <a:gs pos="10000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0" scaled="0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8656" y="5803"/>
                    <a:ext cx="330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   </a:t>
                    </a:r>
                    <a:r>
                      <a:rPr lang="zh-CN" altLang="en-US"/>
                      <a:t>工资排序</a:t>
                    </a:r>
                    <a:endParaRPr lang="zh-CN" altLang="en-US"/>
                  </a:p>
                </p:txBody>
              </p:sp>
            </p:grpSp>
            <p:grpSp>
              <p:nvGrpSpPr>
                <p:cNvPr id="51" name="组合 50"/>
                <p:cNvGrpSpPr/>
                <p:nvPr/>
              </p:nvGrpSpPr>
              <p:grpSpPr>
                <a:xfrm>
                  <a:off x="8287" y="5737"/>
                  <a:ext cx="3511" cy="848"/>
                  <a:chOff x="8236" y="5669"/>
                  <a:chExt cx="3720" cy="848"/>
                </a:xfrm>
              </p:grpSpPr>
              <p:sp>
                <p:nvSpPr>
                  <p:cNvPr id="52" name="矩形 51"/>
                  <p:cNvSpPr/>
                  <p:nvPr/>
                </p:nvSpPr>
                <p:spPr>
                  <a:xfrm>
                    <a:off x="8236" y="5669"/>
                    <a:ext cx="3470" cy="848"/>
                  </a:xfrm>
                  <a:prstGeom prst="rect">
                    <a:avLst/>
                  </a:prstGeom>
                  <a:gradFill>
                    <a:gsLst>
                      <a:gs pos="0">
                        <a:srgbClr val="9EE256"/>
                      </a:gs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rgbClr val="FAFAFA"/>
                      </a:gs>
                      <a:gs pos="10000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0" scaled="0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" name="文本框 52"/>
                  <p:cNvSpPr txBox="1"/>
                  <p:nvPr/>
                </p:nvSpPr>
                <p:spPr>
                  <a:xfrm>
                    <a:off x="8656" y="5803"/>
                    <a:ext cx="330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   </a:t>
                    </a:r>
                    <a:r>
                      <a:rPr lang="zh-CN" altLang="en-US"/>
                      <a:t>管理层级</a:t>
                    </a:r>
                    <a:endParaRPr lang="zh-CN" altLang="en-US"/>
                  </a:p>
                </p:txBody>
              </p:sp>
            </p:grpSp>
          </p:grpSp>
        </p:grpSp>
        <p:cxnSp>
          <p:nvCxnSpPr>
            <p:cNvPr id="69" name="直接连接符 68"/>
            <p:cNvCxnSpPr/>
            <p:nvPr/>
          </p:nvCxnSpPr>
          <p:spPr>
            <a:xfrm>
              <a:off x="10067" y="4841"/>
              <a:ext cx="1006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组合 70"/>
            <p:cNvGrpSpPr/>
            <p:nvPr/>
          </p:nvGrpSpPr>
          <p:grpSpPr>
            <a:xfrm>
              <a:off x="11073" y="3549"/>
              <a:ext cx="4662" cy="2643"/>
              <a:chOff x="11073" y="3781"/>
              <a:chExt cx="4662" cy="2643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11073" y="3781"/>
                <a:ext cx="4661" cy="848"/>
                <a:chOff x="10068" y="4417"/>
                <a:chExt cx="4661" cy="848"/>
              </a:xfrm>
            </p:grpSpPr>
            <p:cxnSp>
              <p:nvCxnSpPr>
                <p:cNvPr id="59" name="直接箭头连接符 58"/>
                <p:cNvCxnSpPr/>
                <p:nvPr/>
              </p:nvCxnSpPr>
              <p:spPr>
                <a:xfrm>
                  <a:off x="10068" y="4841"/>
                  <a:ext cx="975" cy="0"/>
                </a:xfrm>
                <a:prstGeom prst="straightConnector1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组合 61"/>
                <p:cNvGrpSpPr/>
                <p:nvPr/>
              </p:nvGrpSpPr>
              <p:grpSpPr>
                <a:xfrm>
                  <a:off x="11043" y="4417"/>
                  <a:ext cx="3686" cy="848"/>
                  <a:chOff x="11043" y="4417"/>
                  <a:chExt cx="3686" cy="848"/>
                </a:xfrm>
              </p:grpSpPr>
              <p:sp>
                <p:nvSpPr>
                  <p:cNvPr id="60" name="矩形 59"/>
                  <p:cNvSpPr/>
                  <p:nvPr/>
                </p:nvSpPr>
                <p:spPr>
                  <a:xfrm>
                    <a:off x="11043" y="4417"/>
                    <a:ext cx="3275" cy="848"/>
                  </a:xfrm>
                  <a:prstGeom prst="rect">
                    <a:avLst/>
                  </a:prstGeom>
                  <a:gradFill>
                    <a:gsLst>
                      <a:gs pos="0">
                        <a:srgbClr val="9EE256"/>
                      </a:gs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rgbClr val="FAFAFA"/>
                      </a:gs>
                      <a:gs pos="10000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0" scaled="0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11615" y="4551"/>
                    <a:ext cx="3115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 </a:t>
                    </a:r>
                    <a:r>
                      <a:rPr lang="zh-CN" altLang="en-US"/>
                      <a:t>全部修改</a:t>
                    </a:r>
                    <a:endParaRPr lang="zh-CN" altLang="en-US"/>
                  </a:p>
                </p:txBody>
              </p:sp>
            </p:grpSp>
          </p:grpSp>
          <p:grpSp>
            <p:nvGrpSpPr>
              <p:cNvPr id="64" name="组合 63"/>
              <p:cNvGrpSpPr/>
              <p:nvPr/>
            </p:nvGrpSpPr>
            <p:grpSpPr>
              <a:xfrm>
                <a:off x="11073" y="5576"/>
                <a:ext cx="4662" cy="848"/>
                <a:chOff x="10068" y="4417"/>
                <a:chExt cx="4662" cy="848"/>
              </a:xfrm>
            </p:grpSpPr>
            <p:cxnSp>
              <p:nvCxnSpPr>
                <p:cNvPr id="65" name="直接箭头连接符 64"/>
                <p:cNvCxnSpPr/>
                <p:nvPr/>
              </p:nvCxnSpPr>
              <p:spPr>
                <a:xfrm>
                  <a:off x="10068" y="4841"/>
                  <a:ext cx="975" cy="0"/>
                </a:xfrm>
                <a:prstGeom prst="straightConnector1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6" name="组合 65"/>
                <p:cNvGrpSpPr/>
                <p:nvPr/>
              </p:nvGrpSpPr>
              <p:grpSpPr>
                <a:xfrm>
                  <a:off x="11043" y="4417"/>
                  <a:ext cx="3687" cy="848"/>
                  <a:chOff x="11043" y="4417"/>
                  <a:chExt cx="3687" cy="848"/>
                </a:xfrm>
              </p:grpSpPr>
              <p:sp>
                <p:nvSpPr>
                  <p:cNvPr id="67" name="矩形 66"/>
                  <p:cNvSpPr/>
                  <p:nvPr/>
                </p:nvSpPr>
                <p:spPr>
                  <a:xfrm>
                    <a:off x="11043" y="4417"/>
                    <a:ext cx="3275" cy="848"/>
                  </a:xfrm>
                  <a:prstGeom prst="rect">
                    <a:avLst/>
                  </a:prstGeom>
                  <a:gradFill>
                    <a:gsLst>
                      <a:gs pos="0">
                        <a:srgbClr val="9EE256"/>
                      </a:gs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rgbClr val="FAFAFA"/>
                      </a:gs>
                      <a:gs pos="10000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0" scaled="0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8" name="文本框 67"/>
                  <p:cNvSpPr txBox="1"/>
                  <p:nvPr/>
                </p:nvSpPr>
                <p:spPr>
                  <a:xfrm>
                    <a:off x="11615" y="4551"/>
                    <a:ext cx="3115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 </a:t>
                    </a:r>
                    <a:r>
                      <a:rPr lang="zh-CN" altLang="en-US"/>
                      <a:t>部分</a:t>
                    </a:r>
                    <a:r>
                      <a:rPr lang="zh-CN" altLang="en-US"/>
                      <a:t>修改</a:t>
                    </a:r>
                    <a:endParaRPr lang="zh-CN" altLang="en-US"/>
                  </a:p>
                </p:txBody>
              </p:sp>
            </p:grpSp>
          </p:grpSp>
          <p:cxnSp>
            <p:nvCxnSpPr>
              <p:cNvPr id="70" name="直接连接符 69"/>
              <p:cNvCxnSpPr/>
              <p:nvPr/>
            </p:nvCxnSpPr>
            <p:spPr>
              <a:xfrm>
                <a:off x="11073" y="4205"/>
                <a:ext cx="0" cy="1795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253" name="组合 252"/>
          <p:cNvGrpSpPr/>
          <p:nvPr/>
        </p:nvGrpSpPr>
        <p:grpSpPr>
          <a:xfrm>
            <a:off x="25400" y="28575"/>
            <a:ext cx="12007215" cy="6325235"/>
            <a:chOff x="40" y="45"/>
            <a:chExt cx="18909" cy="9961"/>
          </a:xfrm>
        </p:grpSpPr>
        <p:cxnSp>
          <p:nvCxnSpPr>
            <p:cNvPr id="200" name="直接连接符 199"/>
            <p:cNvCxnSpPr>
              <a:endCxn id="71" idx="0"/>
            </p:cNvCxnSpPr>
            <p:nvPr/>
          </p:nvCxnSpPr>
          <p:spPr>
            <a:xfrm>
              <a:off x="10335" y="2605"/>
              <a:ext cx="5" cy="2179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组合 67"/>
            <p:cNvGrpSpPr/>
            <p:nvPr/>
          </p:nvGrpSpPr>
          <p:grpSpPr>
            <a:xfrm>
              <a:off x="40" y="2887"/>
              <a:ext cx="9089" cy="4464"/>
              <a:chOff x="197" y="206"/>
              <a:chExt cx="12357" cy="5405"/>
            </a:xfrm>
          </p:grpSpPr>
          <p:grpSp>
            <p:nvGrpSpPr>
              <p:cNvPr id="10" name="组合 9"/>
              <p:cNvGrpSpPr/>
              <p:nvPr/>
            </p:nvGrpSpPr>
            <p:grpSpPr>
              <a:xfrm rot="0">
                <a:off x="197" y="2633"/>
                <a:ext cx="1769" cy="612"/>
                <a:chOff x="555" y="6022"/>
                <a:chExt cx="1769" cy="612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555" y="6022"/>
                  <a:ext cx="1769" cy="612"/>
                </a:xfrm>
                <a:prstGeom prst="rect">
                  <a:avLst/>
                </a:prstGeom>
                <a:gradFill>
                  <a:gsLst>
                    <a:gs pos="0">
                      <a:srgbClr val="9EE256"/>
                    </a:gs>
                    <a:gs pos="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rgbClr val="FAFAFA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" name="文本框 1"/>
                <p:cNvSpPr txBox="1"/>
                <p:nvPr/>
              </p:nvSpPr>
              <p:spPr>
                <a:xfrm>
                  <a:off x="723" y="6064"/>
                  <a:ext cx="1430" cy="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main()</a:t>
                  </a:r>
                  <a:endParaRPr lang="en-US" altLang="zh-CN" sz="1400"/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 rot="0">
                <a:off x="1966" y="206"/>
                <a:ext cx="10588" cy="5405"/>
                <a:chOff x="3198" y="662"/>
                <a:chExt cx="10588" cy="5405"/>
              </a:xfrm>
            </p:grpSpPr>
            <p:grpSp>
              <p:nvGrpSpPr>
                <p:cNvPr id="20" name="组合 19"/>
                <p:cNvGrpSpPr/>
                <p:nvPr/>
              </p:nvGrpSpPr>
              <p:grpSpPr>
                <a:xfrm rot="0">
                  <a:off x="3198" y="2294"/>
                  <a:ext cx="3836" cy="2248"/>
                  <a:chOff x="2914" y="4402"/>
                  <a:chExt cx="3836" cy="2248"/>
                </a:xfrm>
              </p:grpSpPr>
              <p:grpSp>
                <p:nvGrpSpPr>
                  <p:cNvPr id="11" name="组合 10"/>
                  <p:cNvGrpSpPr/>
                  <p:nvPr/>
                </p:nvGrpSpPr>
                <p:grpSpPr>
                  <a:xfrm>
                    <a:off x="3920" y="4402"/>
                    <a:ext cx="2781" cy="612"/>
                    <a:chOff x="4736" y="7169"/>
                    <a:chExt cx="2781" cy="612"/>
                  </a:xfrm>
                </p:grpSpPr>
                <p:sp>
                  <p:nvSpPr>
                    <p:cNvPr id="6" name="矩形 5"/>
                    <p:cNvSpPr/>
                    <p:nvPr/>
                  </p:nvSpPr>
                  <p:spPr>
                    <a:xfrm>
                      <a:off x="4736" y="7169"/>
                      <a:ext cx="2781" cy="612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9EE256"/>
                        </a:gs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100000">
                          <a:srgbClr val="FAFAFA"/>
                        </a:gs>
                        <a:gs pos="100000">
                          <a:schemeClr val="accent1">
                            <a:lumMod val="40000"/>
                            <a:lumOff val="60000"/>
                          </a:schemeClr>
                        </a:gs>
                      </a:gsLst>
                      <a:lin ang="0" scaled="0"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文本框 7"/>
                    <p:cNvSpPr txBox="1"/>
                    <p:nvPr/>
                  </p:nvSpPr>
                  <p:spPr>
                    <a:xfrm>
                      <a:off x="5017" y="7172"/>
                      <a:ext cx="2311" cy="39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400"/>
                        <a:t>checkfirst()</a:t>
                      </a:r>
                      <a:endParaRPr lang="en-US" altLang="zh-CN" sz="1400"/>
                    </a:p>
                  </p:txBody>
                </p:sp>
              </p:grpSp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3920" y="6030"/>
                    <a:ext cx="2830" cy="612"/>
                    <a:chOff x="4736" y="7169"/>
                    <a:chExt cx="2830" cy="612"/>
                  </a:xfrm>
                </p:grpSpPr>
                <p:sp>
                  <p:nvSpPr>
                    <p:cNvPr id="14" name="矩形 13"/>
                    <p:cNvSpPr/>
                    <p:nvPr/>
                  </p:nvSpPr>
                  <p:spPr>
                    <a:xfrm>
                      <a:off x="4736" y="7169"/>
                      <a:ext cx="2781" cy="612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9EE256"/>
                        </a:gs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100000">
                          <a:srgbClr val="FAFAFA"/>
                        </a:gs>
                        <a:gs pos="100000">
                          <a:schemeClr val="accent1">
                            <a:lumMod val="40000"/>
                            <a:lumOff val="60000"/>
                          </a:schemeClr>
                        </a:gs>
                      </a:gsLst>
                      <a:lin ang="0" scaled="0"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" name="文本框 14"/>
                    <p:cNvSpPr txBox="1"/>
                    <p:nvPr/>
                  </p:nvSpPr>
                  <p:spPr>
                    <a:xfrm>
                      <a:off x="5017" y="7192"/>
                      <a:ext cx="2549" cy="39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400"/>
                        <a:t>checkfirst2()</a:t>
                      </a:r>
                      <a:endParaRPr lang="en-US" altLang="zh-CN" sz="1400"/>
                    </a:p>
                  </p:txBody>
                </p:sp>
              </p:grp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689" y="5239"/>
                    <a:ext cx="1823" cy="8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OR</a:t>
                    </a:r>
                    <a:endParaRPr lang="en-US" altLang="zh-CN"/>
                  </a:p>
                </p:txBody>
              </p: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2914" y="5502"/>
                    <a:ext cx="1006" cy="0"/>
                  </a:xfrm>
                  <a:prstGeom prst="line">
                    <a:avLst/>
                  </a:prstGeom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>
                    <a:off x="3920" y="4402"/>
                    <a:ext cx="0" cy="2248"/>
                  </a:xfrm>
                  <a:prstGeom prst="line">
                    <a:avLst/>
                  </a:prstGeom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直接连接符 20"/>
                <p:cNvCxnSpPr/>
                <p:nvPr/>
              </p:nvCxnSpPr>
              <p:spPr>
                <a:xfrm>
                  <a:off x="6985" y="1777"/>
                  <a:ext cx="0" cy="3142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组合 31"/>
                <p:cNvGrpSpPr/>
                <p:nvPr/>
              </p:nvGrpSpPr>
              <p:grpSpPr>
                <a:xfrm>
                  <a:off x="10764" y="4613"/>
                  <a:ext cx="3022" cy="649"/>
                  <a:chOff x="6906" y="252"/>
                  <a:chExt cx="3022" cy="649"/>
                </a:xfrm>
              </p:grpSpPr>
              <p:cxnSp>
                <p:nvCxnSpPr>
                  <p:cNvPr id="23" name="直接连接符 22"/>
                  <p:cNvCxnSpPr/>
                  <p:nvPr/>
                </p:nvCxnSpPr>
                <p:spPr>
                  <a:xfrm>
                    <a:off x="6906" y="559"/>
                    <a:ext cx="1006" cy="0"/>
                  </a:xfrm>
                  <a:prstGeom prst="line">
                    <a:avLst/>
                  </a:prstGeom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6" name="组合 25"/>
                  <p:cNvGrpSpPr/>
                  <p:nvPr/>
                </p:nvGrpSpPr>
                <p:grpSpPr>
                  <a:xfrm>
                    <a:off x="7912" y="252"/>
                    <a:ext cx="2016" cy="649"/>
                    <a:chOff x="7263" y="333"/>
                    <a:chExt cx="2016" cy="649"/>
                  </a:xfrm>
                </p:grpSpPr>
                <p:sp>
                  <p:nvSpPr>
                    <p:cNvPr id="25" name="矩形 24"/>
                    <p:cNvSpPr/>
                    <p:nvPr/>
                  </p:nvSpPr>
                  <p:spPr>
                    <a:xfrm>
                      <a:off x="7263" y="333"/>
                      <a:ext cx="1722" cy="612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9EE256"/>
                        </a:gs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100000">
                          <a:srgbClr val="FAFAFA"/>
                        </a:gs>
                        <a:gs pos="100000">
                          <a:schemeClr val="accent1">
                            <a:lumMod val="40000"/>
                            <a:lumOff val="60000"/>
                          </a:schemeClr>
                        </a:gs>
                      </a:gsLst>
                      <a:lin ang="0" scaled="0"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" name="文本框 23"/>
                    <p:cNvSpPr txBox="1"/>
                    <p:nvPr/>
                  </p:nvSpPr>
                  <p:spPr>
                    <a:xfrm>
                      <a:off x="7528" y="383"/>
                      <a:ext cx="1751" cy="5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400"/>
                        <a:t>s2b()</a:t>
                      </a:r>
                      <a:endParaRPr lang="en-US" altLang="zh-CN" sz="1400"/>
                    </a:p>
                  </p:txBody>
                </p:sp>
              </p:grpSp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10764" y="1448"/>
                  <a:ext cx="2728" cy="612"/>
                  <a:chOff x="6906" y="1835"/>
                  <a:chExt cx="2728" cy="612"/>
                </a:xfrm>
              </p:grpSpPr>
              <p:cxnSp>
                <p:nvCxnSpPr>
                  <p:cNvPr id="27" name="直接连接符 26"/>
                  <p:cNvCxnSpPr/>
                  <p:nvPr/>
                </p:nvCxnSpPr>
                <p:spPr>
                  <a:xfrm>
                    <a:off x="6906" y="2186"/>
                    <a:ext cx="1006" cy="0"/>
                  </a:xfrm>
                  <a:prstGeom prst="line">
                    <a:avLst/>
                  </a:prstGeom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" name="组合 27"/>
                  <p:cNvGrpSpPr/>
                  <p:nvPr/>
                </p:nvGrpSpPr>
                <p:grpSpPr>
                  <a:xfrm>
                    <a:off x="7912" y="1835"/>
                    <a:ext cx="1722" cy="612"/>
                    <a:chOff x="7263" y="333"/>
                    <a:chExt cx="1722" cy="612"/>
                  </a:xfrm>
                </p:grpSpPr>
                <p:sp>
                  <p:nvSpPr>
                    <p:cNvPr id="29" name="矩形 28"/>
                    <p:cNvSpPr/>
                    <p:nvPr/>
                  </p:nvSpPr>
                  <p:spPr>
                    <a:xfrm>
                      <a:off x="7263" y="333"/>
                      <a:ext cx="1722" cy="612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9EE256"/>
                        </a:gs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100000">
                          <a:srgbClr val="FAFAFA"/>
                        </a:gs>
                        <a:gs pos="100000">
                          <a:schemeClr val="accent1">
                            <a:lumMod val="40000"/>
                            <a:lumOff val="60000"/>
                          </a:schemeClr>
                        </a:gs>
                      </a:gsLst>
                      <a:lin ang="0" scaled="0"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>
                      <a:off x="7527" y="374"/>
                      <a:ext cx="1457" cy="4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400"/>
                        <a:t>s2bt(</a:t>
                      </a:r>
                      <a:r>
                        <a:rPr lang="en-US" altLang="zh-CN" sz="1600"/>
                        <a:t>)</a:t>
                      </a:r>
                      <a:endParaRPr lang="en-US" altLang="zh-CN" sz="1600"/>
                    </a:p>
                  </p:txBody>
                </p:sp>
              </p:grpSp>
            </p:grpSp>
            <p:grpSp>
              <p:nvGrpSpPr>
                <p:cNvPr id="54" name="组合 53"/>
                <p:cNvGrpSpPr/>
                <p:nvPr/>
              </p:nvGrpSpPr>
              <p:grpSpPr>
                <a:xfrm>
                  <a:off x="6985" y="662"/>
                  <a:ext cx="4384" cy="2256"/>
                  <a:chOff x="6640" y="5671"/>
                  <a:chExt cx="4384" cy="2256"/>
                </a:xfrm>
              </p:grpSpPr>
              <p:grpSp>
                <p:nvGrpSpPr>
                  <p:cNvPr id="50" name="组合 49"/>
                  <p:cNvGrpSpPr/>
                  <p:nvPr/>
                </p:nvGrpSpPr>
                <p:grpSpPr>
                  <a:xfrm>
                    <a:off x="6640" y="5671"/>
                    <a:ext cx="3787" cy="2256"/>
                    <a:chOff x="6640" y="5671"/>
                    <a:chExt cx="3787" cy="2256"/>
                  </a:xfrm>
                </p:grpSpPr>
                <p:grpSp>
                  <p:nvGrpSpPr>
                    <p:cNvPr id="39" name="组合 38"/>
                    <p:cNvGrpSpPr/>
                    <p:nvPr/>
                  </p:nvGrpSpPr>
                  <p:grpSpPr>
                    <a:xfrm rot="0">
                      <a:off x="6640" y="5679"/>
                      <a:ext cx="3787" cy="2248"/>
                      <a:chOff x="2914" y="4402"/>
                      <a:chExt cx="3787" cy="2248"/>
                    </a:xfrm>
                  </p:grpSpPr>
                  <p:sp>
                    <p:nvSpPr>
                      <p:cNvPr id="41" name="矩形 40"/>
                      <p:cNvSpPr/>
                      <p:nvPr/>
                    </p:nvSpPr>
                    <p:spPr>
                      <a:xfrm>
                        <a:off x="3920" y="4402"/>
                        <a:ext cx="2781" cy="612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rgbClr val="9EE256"/>
                          </a:gs>
                          <a:gs pos="0">
                            <a:schemeClr val="accent1">
                              <a:lumMod val="40000"/>
                              <a:lumOff val="60000"/>
                            </a:schemeClr>
                          </a:gs>
                          <a:gs pos="100000">
                            <a:srgbClr val="FAFAFA"/>
                          </a:gs>
                          <a:gs pos="100000">
                            <a:schemeClr val="accent1">
                              <a:lumMod val="40000"/>
                              <a:lumOff val="60000"/>
                            </a:schemeClr>
                          </a:gs>
                        </a:gsLst>
                        <a:lin ang="0" scaled="0"/>
                      </a:gra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4" name="矩形 43"/>
                      <p:cNvSpPr/>
                      <p:nvPr/>
                    </p:nvSpPr>
                    <p:spPr>
                      <a:xfrm>
                        <a:off x="3920" y="6030"/>
                        <a:ext cx="2781" cy="612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rgbClr val="9EE256"/>
                          </a:gs>
                          <a:gs pos="0">
                            <a:schemeClr val="accent1">
                              <a:lumMod val="40000"/>
                              <a:lumOff val="60000"/>
                            </a:schemeClr>
                          </a:gs>
                          <a:gs pos="100000">
                            <a:srgbClr val="FAFAFA"/>
                          </a:gs>
                          <a:gs pos="100000">
                            <a:schemeClr val="accent1">
                              <a:lumMod val="40000"/>
                              <a:lumOff val="60000"/>
                            </a:schemeClr>
                          </a:gs>
                        </a:gsLst>
                        <a:lin ang="0" scaled="0"/>
                      </a:gra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" name="文本框 45"/>
                      <p:cNvSpPr txBox="1"/>
                      <p:nvPr/>
                    </p:nvSpPr>
                    <p:spPr>
                      <a:xfrm>
                        <a:off x="4701" y="5220"/>
                        <a:ext cx="1823" cy="70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/>
                          <a:t>OR</a:t>
                        </a:r>
                        <a:endParaRPr lang="en-US" altLang="zh-CN"/>
                      </a:p>
                    </p:txBody>
                  </p:sp>
                  <p:cxnSp>
                    <p:nvCxnSpPr>
                      <p:cNvPr id="47" name="直接连接符 46"/>
                      <p:cNvCxnSpPr/>
                      <p:nvPr/>
                    </p:nvCxnSpPr>
                    <p:spPr>
                      <a:xfrm>
                        <a:off x="2914" y="5502"/>
                        <a:ext cx="1006" cy="0"/>
                      </a:xfrm>
                      <a:prstGeom prst="line">
                        <a:avLst/>
                      </a:prstGeom>
                      <a:ln w="28575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直接连接符 47"/>
                      <p:cNvCxnSpPr/>
                      <p:nvPr/>
                    </p:nvCxnSpPr>
                    <p:spPr>
                      <a:xfrm>
                        <a:off x="3920" y="4402"/>
                        <a:ext cx="0" cy="2248"/>
                      </a:xfrm>
                      <a:prstGeom prst="line">
                        <a:avLst/>
                      </a:prstGeom>
                      <a:ln w="28575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9" name="直接连接符 48"/>
                    <p:cNvCxnSpPr/>
                    <p:nvPr/>
                  </p:nvCxnSpPr>
                  <p:spPr>
                    <a:xfrm>
                      <a:off x="10427" y="5671"/>
                      <a:ext cx="0" cy="2248"/>
                    </a:xfrm>
                    <a:prstGeom prst="line">
                      <a:avLst/>
                    </a:prstGeom>
                    <a:ln w="28575" cmpd="sng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2" name="文本框 51"/>
                  <p:cNvSpPr txBox="1"/>
                  <p:nvPr/>
                </p:nvSpPr>
                <p:spPr>
                  <a:xfrm>
                    <a:off x="8007" y="5679"/>
                    <a:ext cx="3017" cy="5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/>
                      <a:t>createList()</a:t>
                    </a:r>
                    <a:endParaRPr lang="en-US" altLang="zh-CN" sz="1400"/>
                  </a:p>
                </p:txBody>
              </p:sp>
              <p:sp>
                <p:nvSpPr>
                  <p:cNvPr id="53" name="文本框 52"/>
                  <p:cNvSpPr txBox="1"/>
                  <p:nvPr/>
                </p:nvSpPr>
                <p:spPr>
                  <a:xfrm>
                    <a:off x="7836" y="7307"/>
                    <a:ext cx="3017" cy="5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/>
                      <a:t>createListX()</a:t>
                    </a:r>
                    <a:endParaRPr lang="en-US" altLang="zh-CN" sz="1400"/>
                  </a:p>
                </p:txBody>
              </p:sp>
            </p:grpSp>
            <p:grpSp>
              <p:nvGrpSpPr>
                <p:cNvPr id="55" name="组合 54"/>
                <p:cNvGrpSpPr/>
                <p:nvPr/>
              </p:nvGrpSpPr>
              <p:grpSpPr>
                <a:xfrm>
                  <a:off x="6985" y="3811"/>
                  <a:ext cx="4213" cy="2256"/>
                  <a:chOff x="6640" y="5671"/>
                  <a:chExt cx="4213" cy="2256"/>
                </a:xfrm>
              </p:grpSpPr>
              <p:grpSp>
                <p:nvGrpSpPr>
                  <p:cNvPr id="56" name="组合 55"/>
                  <p:cNvGrpSpPr/>
                  <p:nvPr/>
                </p:nvGrpSpPr>
                <p:grpSpPr>
                  <a:xfrm>
                    <a:off x="6640" y="5671"/>
                    <a:ext cx="3787" cy="2256"/>
                    <a:chOff x="6640" y="5671"/>
                    <a:chExt cx="3787" cy="2256"/>
                  </a:xfrm>
                </p:grpSpPr>
                <p:grpSp>
                  <p:nvGrpSpPr>
                    <p:cNvPr id="57" name="组合 56"/>
                    <p:cNvGrpSpPr/>
                    <p:nvPr/>
                  </p:nvGrpSpPr>
                  <p:grpSpPr>
                    <a:xfrm rot="0">
                      <a:off x="6640" y="5679"/>
                      <a:ext cx="3787" cy="2248"/>
                      <a:chOff x="2914" y="4402"/>
                      <a:chExt cx="3787" cy="2248"/>
                    </a:xfrm>
                  </p:grpSpPr>
                  <p:sp>
                    <p:nvSpPr>
                      <p:cNvPr id="58" name="矩形 57"/>
                      <p:cNvSpPr/>
                      <p:nvPr/>
                    </p:nvSpPr>
                    <p:spPr>
                      <a:xfrm>
                        <a:off x="3920" y="4402"/>
                        <a:ext cx="2781" cy="612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rgbClr val="9EE256"/>
                          </a:gs>
                          <a:gs pos="0">
                            <a:schemeClr val="accent1">
                              <a:lumMod val="40000"/>
                              <a:lumOff val="60000"/>
                            </a:schemeClr>
                          </a:gs>
                          <a:gs pos="100000">
                            <a:srgbClr val="FAFAFA"/>
                          </a:gs>
                          <a:gs pos="100000">
                            <a:schemeClr val="accent1">
                              <a:lumMod val="40000"/>
                              <a:lumOff val="60000"/>
                            </a:schemeClr>
                          </a:gs>
                        </a:gsLst>
                        <a:lin ang="0" scaled="0"/>
                      </a:gra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9" name="矩形 58"/>
                      <p:cNvSpPr/>
                      <p:nvPr/>
                    </p:nvSpPr>
                    <p:spPr>
                      <a:xfrm>
                        <a:off x="3920" y="6030"/>
                        <a:ext cx="2781" cy="612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rgbClr val="9EE256"/>
                          </a:gs>
                          <a:gs pos="0">
                            <a:schemeClr val="accent1">
                              <a:lumMod val="40000"/>
                              <a:lumOff val="60000"/>
                            </a:schemeClr>
                          </a:gs>
                          <a:gs pos="100000">
                            <a:srgbClr val="FAFAFA"/>
                          </a:gs>
                          <a:gs pos="100000">
                            <a:schemeClr val="accent1">
                              <a:lumMod val="40000"/>
                              <a:lumOff val="60000"/>
                            </a:schemeClr>
                          </a:gs>
                        </a:gsLst>
                        <a:lin ang="0" scaled="0"/>
                      </a:gra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4701" y="5196"/>
                        <a:ext cx="1823" cy="70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/>
                          <a:t>OR</a:t>
                        </a:r>
                        <a:endParaRPr lang="en-US" altLang="zh-CN"/>
                      </a:p>
                    </p:txBody>
                  </p:sp>
                  <p:cxnSp>
                    <p:nvCxnSpPr>
                      <p:cNvPr id="61" name="直接连接符 60"/>
                      <p:cNvCxnSpPr/>
                      <p:nvPr/>
                    </p:nvCxnSpPr>
                    <p:spPr>
                      <a:xfrm>
                        <a:off x="2914" y="5502"/>
                        <a:ext cx="1006" cy="0"/>
                      </a:xfrm>
                      <a:prstGeom prst="line">
                        <a:avLst/>
                      </a:prstGeom>
                      <a:ln w="28575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直接连接符 61"/>
                      <p:cNvCxnSpPr/>
                      <p:nvPr/>
                    </p:nvCxnSpPr>
                    <p:spPr>
                      <a:xfrm>
                        <a:off x="3920" y="4402"/>
                        <a:ext cx="0" cy="2248"/>
                      </a:xfrm>
                      <a:prstGeom prst="line">
                        <a:avLst/>
                      </a:prstGeom>
                      <a:ln w="28575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3" name="直接连接符 62"/>
                    <p:cNvCxnSpPr/>
                    <p:nvPr/>
                  </p:nvCxnSpPr>
                  <p:spPr>
                    <a:xfrm>
                      <a:off x="10427" y="5671"/>
                      <a:ext cx="0" cy="2248"/>
                    </a:xfrm>
                    <a:prstGeom prst="line">
                      <a:avLst/>
                    </a:prstGeom>
                    <a:ln w="28575" cmpd="sng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7836" y="5672"/>
                    <a:ext cx="3017" cy="5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/>
                      <a:t>createList2()</a:t>
                    </a:r>
                    <a:endParaRPr lang="en-US" altLang="zh-CN" sz="1400"/>
                  </a:p>
                </p:txBody>
              </p:sp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7647" y="7307"/>
                    <a:ext cx="3017" cy="5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/>
                      <a:t>createListX2()</a:t>
                    </a:r>
                    <a:endParaRPr lang="en-US" altLang="zh-CN" sz="1400"/>
                  </a:p>
                </p:txBody>
              </p:sp>
            </p:grpSp>
          </p:grpSp>
        </p:grpSp>
        <p:cxnSp>
          <p:nvCxnSpPr>
            <p:cNvPr id="69" name="直接连接符 68"/>
            <p:cNvCxnSpPr/>
            <p:nvPr/>
          </p:nvCxnSpPr>
          <p:spPr>
            <a:xfrm>
              <a:off x="8377" y="4032"/>
              <a:ext cx="0" cy="2076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8389" y="5050"/>
              <a:ext cx="740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组合 71"/>
            <p:cNvGrpSpPr/>
            <p:nvPr/>
          </p:nvGrpSpPr>
          <p:grpSpPr>
            <a:xfrm>
              <a:off x="9118" y="4744"/>
              <a:ext cx="2435" cy="610"/>
              <a:chOff x="5885" y="8604"/>
              <a:chExt cx="2781" cy="61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5885" y="8604"/>
                <a:ext cx="2781" cy="612"/>
              </a:xfrm>
              <a:prstGeom prst="rect">
                <a:avLst/>
              </a:prstGeom>
              <a:gradFill>
                <a:gsLst>
                  <a:gs pos="0">
                    <a:srgbClr val="9EE256"/>
                  </a:gs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rgbClr val="FAFAFA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5896" y="8644"/>
                <a:ext cx="2769" cy="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welcome_menu()</a:t>
                </a:r>
                <a:endParaRPr lang="en-US" altLang="zh-CN" sz="1400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 rot="0">
              <a:off x="12107" y="45"/>
              <a:ext cx="2637" cy="1672"/>
              <a:chOff x="11846" y="2069"/>
              <a:chExt cx="2637" cy="1672"/>
            </a:xfrm>
          </p:grpSpPr>
          <p:cxnSp>
            <p:nvCxnSpPr>
              <p:cNvPr id="81" name="直接连接符 80"/>
              <p:cNvCxnSpPr/>
              <p:nvPr/>
            </p:nvCxnSpPr>
            <p:spPr>
              <a:xfrm>
                <a:off x="11902" y="2069"/>
                <a:ext cx="0" cy="1672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组合 82"/>
              <p:cNvGrpSpPr/>
              <p:nvPr/>
            </p:nvGrpSpPr>
            <p:grpSpPr>
              <a:xfrm rot="0">
                <a:off x="11846" y="3211"/>
                <a:ext cx="2219" cy="505"/>
                <a:chOff x="11816" y="2069"/>
                <a:chExt cx="2219" cy="505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11902" y="2069"/>
                  <a:ext cx="2046" cy="505"/>
                </a:xfrm>
                <a:prstGeom prst="rect">
                  <a:avLst/>
                </a:prstGeom>
                <a:gradFill>
                  <a:gsLst>
                    <a:gs pos="0">
                      <a:srgbClr val="9EE256"/>
                    </a:gs>
                    <a:gs pos="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rgbClr val="FAFAFA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11816" y="2069"/>
                  <a:ext cx="2219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dislpayperson()</a:t>
                  </a:r>
                  <a:endParaRPr lang="en-US" altLang="zh-CN" sz="1400"/>
                </a:p>
              </p:txBody>
            </p:sp>
          </p:grpSp>
          <p:grpSp>
            <p:nvGrpSpPr>
              <p:cNvPr id="82" name="组合 81"/>
              <p:cNvGrpSpPr/>
              <p:nvPr/>
            </p:nvGrpSpPr>
            <p:grpSpPr>
              <a:xfrm rot="0">
                <a:off x="11902" y="2069"/>
                <a:ext cx="2581" cy="506"/>
                <a:chOff x="11902" y="2069"/>
                <a:chExt cx="2581" cy="506"/>
              </a:xfrm>
            </p:grpSpPr>
            <p:sp>
              <p:nvSpPr>
                <p:cNvPr id="79" name="矩形 78"/>
                <p:cNvSpPr/>
                <p:nvPr/>
              </p:nvSpPr>
              <p:spPr>
                <a:xfrm>
                  <a:off x="11902" y="2069"/>
                  <a:ext cx="2046" cy="505"/>
                </a:xfrm>
                <a:prstGeom prst="rect">
                  <a:avLst/>
                </a:prstGeom>
                <a:gradFill>
                  <a:gsLst>
                    <a:gs pos="0">
                      <a:srgbClr val="9EE256"/>
                    </a:gs>
                    <a:gs pos="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rgbClr val="FAFAFA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12264" y="2069"/>
                  <a:ext cx="2219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dislpay()</a:t>
                  </a:r>
                  <a:endParaRPr lang="en-US" altLang="zh-CN" sz="1400"/>
                </a:p>
              </p:txBody>
            </p:sp>
          </p:grpSp>
          <p:sp>
            <p:nvSpPr>
              <p:cNvPr id="86" name="文本框 85"/>
              <p:cNvSpPr txBox="1"/>
              <p:nvPr/>
            </p:nvSpPr>
            <p:spPr>
              <a:xfrm>
                <a:off x="12516" y="2683"/>
                <a:ext cx="1341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OR</a:t>
                </a:r>
                <a:endParaRPr lang="en-US" altLang="zh-CN" sz="1400"/>
              </a:p>
            </p:txBody>
          </p:sp>
        </p:grpSp>
        <p:cxnSp>
          <p:nvCxnSpPr>
            <p:cNvPr id="101" name="直接连接符 100"/>
            <p:cNvCxnSpPr/>
            <p:nvPr/>
          </p:nvCxnSpPr>
          <p:spPr>
            <a:xfrm>
              <a:off x="11642" y="366"/>
              <a:ext cx="0" cy="4478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组合 167"/>
            <p:cNvGrpSpPr/>
            <p:nvPr/>
          </p:nvGrpSpPr>
          <p:grpSpPr>
            <a:xfrm rot="0">
              <a:off x="12178" y="2138"/>
              <a:ext cx="6435" cy="527"/>
              <a:chOff x="12332" y="2066"/>
              <a:chExt cx="6435" cy="527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12332" y="2067"/>
                <a:ext cx="1450" cy="504"/>
                <a:chOff x="12552" y="2736"/>
                <a:chExt cx="1450" cy="504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12552" y="2736"/>
                  <a:ext cx="1450" cy="505"/>
                </a:xfrm>
                <a:prstGeom prst="rect">
                  <a:avLst/>
                </a:prstGeom>
                <a:gradFill>
                  <a:gsLst>
                    <a:gs pos="0">
                      <a:srgbClr val="9EE256"/>
                    </a:gs>
                    <a:gs pos="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rgbClr val="FAFAFA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12710" y="2736"/>
                  <a:ext cx="1292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insert()</a:t>
                  </a:r>
                  <a:endParaRPr lang="en-US" altLang="zh-CN" sz="1400"/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13983" y="2067"/>
                <a:ext cx="1450" cy="505"/>
                <a:chOff x="12552" y="2736"/>
                <a:chExt cx="1450" cy="505"/>
              </a:xfrm>
            </p:grpSpPr>
            <p:sp>
              <p:nvSpPr>
                <p:cNvPr id="93" name="矩形 92"/>
                <p:cNvSpPr/>
                <p:nvPr/>
              </p:nvSpPr>
              <p:spPr>
                <a:xfrm>
                  <a:off x="12552" y="2736"/>
                  <a:ext cx="1450" cy="505"/>
                </a:xfrm>
                <a:prstGeom prst="rect">
                  <a:avLst/>
                </a:prstGeom>
                <a:gradFill>
                  <a:gsLst>
                    <a:gs pos="0">
                      <a:srgbClr val="9EE256"/>
                    </a:gs>
                    <a:gs pos="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rgbClr val="FAFAFA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2710" y="2736"/>
                  <a:ext cx="1292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bound()</a:t>
                  </a:r>
                  <a:endParaRPr lang="en-US" altLang="zh-CN" sz="1400"/>
                </a:p>
              </p:txBody>
            </p:sp>
          </p:grpSp>
          <p:cxnSp>
            <p:nvCxnSpPr>
              <p:cNvPr id="104" name="直接连接符 103"/>
              <p:cNvCxnSpPr/>
              <p:nvPr/>
            </p:nvCxnSpPr>
            <p:spPr>
              <a:xfrm>
                <a:off x="13782" y="2307"/>
                <a:ext cx="201" cy="0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15433" y="2319"/>
                <a:ext cx="201" cy="0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组合 94"/>
              <p:cNvGrpSpPr/>
              <p:nvPr/>
            </p:nvGrpSpPr>
            <p:grpSpPr>
              <a:xfrm rot="0">
                <a:off x="17317" y="2066"/>
                <a:ext cx="1450" cy="505"/>
                <a:chOff x="12552" y="2736"/>
                <a:chExt cx="1450" cy="505"/>
              </a:xfrm>
            </p:grpSpPr>
            <p:sp>
              <p:nvSpPr>
                <p:cNvPr id="96" name="矩形 95"/>
                <p:cNvSpPr/>
                <p:nvPr/>
              </p:nvSpPr>
              <p:spPr>
                <a:xfrm>
                  <a:off x="12552" y="2736"/>
                  <a:ext cx="1450" cy="505"/>
                </a:xfrm>
                <a:prstGeom prst="rect">
                  <a:avLst/>
                </a:prstGeom>
                <a:gradFill>
                  <a:gsLst>
                    <a:gs pos="0">
                      <a:srgbClr val="9EE256"/>
                    </a:gs>
                    <a:gs pos="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rgbClr val="FAFAFA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12710" y="2736"/>
                  <a:ext cx="1292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save()</a:t>
                  </a:r>
                  <a:endParaRPr lang="en-US" altLang="zh-CN" sz="1400"/>
                </a:p>
              </p:txBody>
            </p:sp>
          </p:grpSp>
          <p:grpSp>
            <p:nvGrpSpPr>
              <p:cNvPr id="125" name="组合 124"/>
              <p:cNvGrpSpPr/>
              <p:nvPr/>
            </p:nvGrpSpPr>
            <p:grpSpPr>
              <a:xfrm>
                <a:off x="15634" y="2089"/>
                <a:ext cx="1681" cy="504"/>
                <a:chOff x="15634" y="2089"/>
                <a:chExt cx="1681" cy="504"/>
              </a:xfrm>
            </p:grpSpPr>
            <p:grpSp>
              <p:nvGrpSpPr>
                <p:cNvPr id="100" name="组合 99"/>
                <p:cNvGrpSpPr/>
                <p:nvPr/>
              </p:nvGrpSpPr>
              <p:grpSpPr>
                <a:xfrm>
                  <a:off x="15634" y="2089"/>
                  <a:ext cx="1480" cy="504"/>
                  <a:chOff x="9507" y="670"/>
                  <a:chExt cx="1480" cy="504"/>
                </a:xfrm>
              </p:grpSpPr>
              <p:sp>
                <p:nvSpPr>
                  <p:cNvPr id="98" name="矩形 97"/>
                  <p:cNvSpPr/>
                  <p:nvPr/>
                </p:nvSpPr>
                <p:spPr>
                  <a:xfrm>
                    <a:off x="9507" y="670"/>
                    <a:ext cx="1481" cy="505"/>
                  </a:xfrm>
                  <a:prstGeom prst="rect">
                    <a:avLst/>
                  </a:prstGeom>
                  <a:gradFill>
                    <a:gsLst>
                      <a:gs pos="0">
                        <a:srgbClr val="9EE256"/>
                      </a:gs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rgbClr val="FAFAFA"/>
                      </a:gs>
                      <a:gs pos="10000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0" scaled="0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9507" y="670"/>
                    <a:ext cx="1354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/>
                      <a:t>dislpay()</a:t>
                    </a:r>
                    <a:endParaRPr lang="en-US" altLang="zh-CN" sz="1400"/>
                  </a:p>
                </p:txBody>
              </p:sp>
            </p:grp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17115" y="2342"/>
                  <a:ext cx="201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9" name="组合 168"/>
            <p:cNvGrpSpPr/>
            <p:nvPr/>
          </p:nvGrpSpPr>
          <p:grpSpPr>
            <a:xfrm rot="0">
              <a:off x="12185" y="2721"/>
              <a:ext cx="6443" cy="537"/>
              <a:chOff x="12324" y="2883"/>
              <a:chExt cx="6443" cy="537"/>
            </a:xfrm>
          </p:grpSpPr>
          <p:grpSp>
            <p:nvGrpSpPr>
              <p:cNvPr id="119" name="组合 118"/>
              <p:cNvGrpSpPr/>
              <p:nvPr/>
            </p:nvGrpSpPr>
            <p:grpSpPr>
              <a:xfrm>
                <a:off x="12324" y="2887"/>
                <a:ext cx="1643" cy="504"/>
                <a:chOff x="11947" y="3087"/>
                <a:chExt cx="1643" cy="504"/>
              </a:xfrm>
            </p:grpSpPr>
            <p:grpSp>
              <p:nvGrpSpPr>
                <p:cNvPr id="109" name="组合 108"/>
                <p:cNvGrpSpPr/>
                <p:nvPr/>
              </p:nvGrpSpPr>
              <p:grpSpPr>
                <a:xfrm>
                  <a:off x="11947" y="3087"/>
                  <a:ext cx="1629" cy="505"/>
                  <a:chOff x="12552" y="2736"/>
                  <a:chExt cx="1629" cy="505"/>
                </a:xfrm>
              </p:grpSpPr>
              <p:sp>
                <p:nvSpPr>
                  <p:cNvPr id="110" name="矩形 109"/>
                  <p:cNvSpPr/>
                  <p:nvPr/>
                </p:nvSpPr>
                <p:spPr>
                  <a:xfrm>
                    <a:off x="12552" y="2736"/>
                    <a:ext cx="1450" cy="505"/>
                  </a:xfrm>
                  <a:prstGeom prst="rect">
                    <a:avLst/>
                  </a:prstGeom>
                  <a:gradFill>
                    <a:gsLst>
                      <a:gs pos="0">
                        <a:srgbClr val="9EE256"/>
                      </a:gs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rgbClr val="FAFAFA"/>
                      </a:gs>
                      <a:gs pos="10000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0" scaled="0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" name="文本框 110"/>
                  <p:cNvSpPr txBox="1"/>
                  <p:nvPr/>
                </p:nvSpPr>
                <p:spPr>
                  <a:xfrm>
                    <a:off x="12639" y="2736"/>
                    <a:ext cx="1542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/>
                      <a:t>remove()</a:t>
                    </a:r>
                    <a:endParaRPr lang="en-US" altLang="zh-CN" sz="1400"/>
                  </a:p>
                </p:txBody>
              </p:sp>
            </p:grpSp>
            <p:cxnSp>
              <p:nvCxnSpPr>
                <p:cNvPr id="118" name="直接连接符 117"/>
                <p:cNvCxnSpPr/>
                <p:nvPr/>
              </p:nvCxnSpPr>
              <p:spPr>
                <a:xfrm>
                  <a:off x="13390" y="3328"/>
                  <a:ext cx="201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组合 119"/>
              <p:cNvGrpSpPr/>
              <p:nvPr/>
            </p:nvGrpSpPr>
            <p:grpSpPr>
              <a:xfrm>
                <a:off x="13983" y="2916"/>
                <a:ext cx="1658" cy="505"/>
                <a:chOff x="11933" y="3087"/>
                <a:chExt cx="1658" cy="505"/>
              </a:xfrm>
            </p:grpSpPr>
            <p:grpSp>
              <p:nvGrpSpPr>
                <p:cNvPr id="121" name="组合 120"/>
                <p:cNvGrpSpPr/>
                <p:nvPr/>
              </p:nvGrpSpPr>
              <p:grpSpPr>
                <a:xfrm>
                  <a:off x="11933" y="3087"/>
                  <a:ext cx="1542" cy="505"/>
                  <a:chOff x="12538" y="2736"/>
                  <a:chExt cx="1542" cy="505"/>
                </a:xfrm>
              </p:grpSpPr>
              <p:sp>
                <p:nvSpPr>
                  <p:cNvPr id="122" name="矩形 121"/>
                  <p:cNvSpPr/>
                  <p:nvPr/>
                </p:nvSpPr>
                <p:spPr>
                  <a:xfrm>
                    <a:off x="12552" y="2736"/>
                    <a:ext cx="1450" cy="505"/>
                  </a:xfrm>
                  <a:prstGeom prst="rect">
                    <a:avLst/>
                  </a:prstGeom>
                  <a:gradFill>
                    <a:gsLst>
                      <a:gs pos="0">
                        <a:srgbClr val="9EE256"/>
                      </a:gs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rgbClr val="FAFAFA"/>
                      </a:gs>
                      <a:gs pos="10000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0" scaled="0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文本框 122"/>
                  <p:cNvSpPr txBox="1"/>
                  <p:nvPr/>
                </p:nvSpPr>
                <p:spPr>
                  <a:xfrm>
                    <a:off x="12538" y="2736"/>
                    <a:ext cx="1542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/>
                      <a:t>remove2()</a:t>
                    </a:r>
                    <a:endParaRPr lang="en-US" altLang="zh-CN" sz="1400"/>
                  </a:p>
                </p:txBody>
              </p:sp>
            </p:grpSp>
            <p:cxnSp>
              <p:nvCxnSpPr>
                <p:cNvPr id="124" name="直接连接符 123"/>
                <p:cNvCxnSpPr/>
                <p:nvPr/>
              </p:nvCxnSpPr>
              <p:spPr>
                <a:xfrm>
                  <a:off x="13390" y="3328"/>
                  <a:ext cx="201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组合 125"/>
              <p:cNvGrpSpPr/>
              <p:nvPr/>
            </p:nvGrpSpPr>
            <p:grpSpPr>
              <a:xfrm>
                <a:off x="15634" y="2886"/>
                <a:ext cx="1681" cy="504"/>
                <a:chOff x="15634" y="2089"/>
                <a:chExt cx="1681" cy="504"/>
              </a:xfrm>
            </p:grpSpPr>
            <p:grpSp>
              <p:nvGrpSpPr>
                <p:cNvPr id="127" name="组合 126"/>
                <p:cNvGrpSpPr/>
                <p:nvPr/>
              </p:nvGrpSpPr>
              <p:grpSpPr>
                <a:xfrm>
                  <a:off x="15634" y="2089"/>
                  <a:ext cx="1480" cy="504"/>
                  <a:chOff x="9507" y="670"/>
                  <a:chExt cx="1480" cy="504"/>
                </a:xfrm>
              </p:grpSpPr>
              <p:sp>
                <p:nvSpPr>
                  <p:cNvPr id="128" name="矩形 127"/>
                  <p:cNvSpPr/>
                  <p:nvPr/>
                </p:nvSpPr>
                <p:spPr>
                  <a:xfrm>
                    <a:off x="9507" y="670"/>
                    <a:ext cx="1481" cy="505"/>
                  </a:xfrm>
                  <a:prstGeom prst="rect">
                    <a:avLst/>
                  </a:prstGeom>
                  <a:gradFill>
                    <a:gsLst>
                      <a:gs pos="0">
                        <a:srgbClr val="9EE256"/>
                      </a:gs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rgbClr val="FAFAFA"/>
                      </a:gs>
                      <a:gs pos="10000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0" scaled="0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9" name="文本框 128"/>
                  <p:cNvSpPr txBox="1"/>
                  <p:nvPr/>
                </p:nvSpPr>
                <p:spPr>
                  <a:xfrm>
                    <a:off x="9507" y="670"/>
                    <a:ext cx="1354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/>
                      <a:t>dislpay()</a:t>
                    </a:r>
                    <a:endParaRPr lang="en-US" altLang="zh-CN" sz="1400"/>
                  </a:p>
                </p:txBody>
              </p:sp>
            </p:grp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17115" y="2342"/>
                  <a:ext cx="201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组合 130"/>
              <p:cNvGrpSpPr/>
              <p:nvPr/>
            </p:nvGrpSpPr>
            <p:grpSpPr>
              <a:xfrm rot="0">
                <a:off x="17317" y="2883"/>
                <a:ext cx="1450" cy="505"/>
                <a:chOff x="12552" y="2736"/>
                <a:chExt cx="1450" cy="505"/>
              </a:xfrm>
            </p:grpSpPr>
            <p:sp>
              <p:nvSpPr>
                <p:cNvPr id="132" name="矩形 131"/>
                <p:cNvSpPr/>
                <p:nvPr/>
              </p:nvSpPr>
              <p:spPr>
                <a:xfrm>
                  <a:off x="12552" y="2736"/>
                  <a:ext cx="1450" cy="505"/>
                </a:xfrm>
                <a:prstGeom prst="rect">
                  <a:avLst/>
                </a:prstGeom>
                <a:gradFill>
                  <a:gsLst>
                    <a:gs pos="0">
                      <a:srgbClr val="9EE256"/>
                    </a:gs>
                    <a:gs pos="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rgbClr val="FAFAFA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3" name="文本框 132"/>
                <p:cNvSpPr txBox="1"/>
                <p:nvPr/>
              </p:nvSpPr>
              <p:spPr>
                <a:xfrm>
                  <a:off x="12710" y="2736"/>
                  <a:ext cx="1292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save()</a:t>
                  </a:r>
                  <a:endParaRPr lang="en-US" altLang="zh-CN" sz="1400"/>
                </a:p>
              </p:txBody>
            </p:sp>
          </p:grpSp>
        </p:grpSp>
        <p:grpSp>
          <p:nvGrpSpPr>
            <p:cNvPr id="174" name="组合 173"/>
            <p:cNvGrpSpPr/>
            <p:nvPr/>
          </p:nvGrpSpPr>
          <p:grpSpPr>
            <a:xfrm rot="0">
              <a:off x="12185" y="3322"/>
              <a:ext cx="4761" cy="527"/>
              <a:chOff x="12354" y="3595"/>
              <a:chExt cx="4761" cy="527"/>
            </a:xfrm>
          </p:grpSpPr>
          <p:grpSp>
            <p:nvGrpSpPr>
              <p:cNvPr id="135" name="组合 134"/>
              <p:cNvGrpSpPr/>
              <p:nvPr/>
            </p:nvGrpSpPr>
            <p:grpSpPr>
              <a:xfrm>
                <a:off x="12354" y="3618"/>
                <a:ext cx="1643" cy="504"/>
                <a:chOff x="11947" y="3087"/>
                <a:chExt cx="1643" cy="504"/>
              </a:xfrm>
            </p:grpSpPr>
            <p:grpSp>
              <p:nvGrpSpPr>
                <p:cNvPr id="136" name="组合 135"/>
                <p:cNvGrpSpPr/>
                <p:nvPr/>
              </p:nvGrpSpPr>
              <p:grpSpPr>
                <a:xfrm>
                  <a:off x="11947" y="3087"/>
                  <a:ext cx="1629" cy="505"/>
                  <a:chOff x="12552" y="2736"/>
                  <a:chExt cx="1629" cy="505"/>
                </a:xfrm>
              </p:grpSpPr>
              <p:sp>
                <p:nvSpPr>
                  <p:cNvPr id="137" name="矩形 136"/>
                  <p:cNvSpPr/>
                  <p:nvPr/>
                </p:nvSpPr>
                <p:spPr>
                  <a:xfrm>
                    <a:off x="12552" y="2736"/>
                    <a:ext cx="1450" cy="505"/>
                  </a:xfrm>
                  <a:prstGeom prst="rect">
                    <a:avLst/>
                  </a:prstGeom>
                  <a:gradFill>
                    <a:gsLst>
                      <a:gs pos="0">
                        <a:srgbClr val="9EE256"/>
                      </a:gs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rgbClr val="FAFAFA"/>
                      </a:gs>
                      <a:gs pos="10000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0" scaled="0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8" name="文本框 137"/>
                  <p:cNvSpPr txBox="1"/>
                  <p:nvPr/>
                </p:nvSpPr>
                <p:spPr>
                  <a:xfrm>
                    <a:off x="12639" y="2736"/>
                    <a:ext cx="1542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/>
                      <a:t>revise()</a:t>
                    </a:r>
                    <a:endParaRPr lang="en-US" altLang="zh-CN" sz="1400"/>
                  </a:p>
                </p:txBody>
              </p:sp>
            </p:grpSp>
            <p:cxnSp>
              <p:nvCxnSpPr>
                <p:cNvPr id="139" name="直接连接符 138"/>
                <p:cNvCxnSpPr/>
                <p:nvPr/>
              </p:nvCxnSpPr>
              <p:spPr>
                <a:xfrm>
                  <a:off x="13390" y="3328"/>
                  <a:ext cx="201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组合 140"/>
              <p:cNvGrpSpPr/>
              <p:nvPr/>
            </p:nvGrpSpPr>
            <p:grpSpPr>
              <a:xfrm>
                <a:off x="13983" y="3617"/>
                <a:ext cx="1681" cy="504"/>
                <a:chOff x="15634" y="2089"/>
                <a:chExt cx="1681" cy="504"/>
              </a:xfrm>
            </p:grpSpPr>
            <p:grpSp>
              <p:nvGrpSpPr>
                <p:cNvPr id="142" name="组合 141"/>
                <p:cNvGrpSpPr/>
                <p:nvPr/>
              </p:nvGrpSpPr>
              <p:grpSpPr>
                <a:xfrm>
                  <a:off x="15634" y="2089"/>
                  <a:ext cx="1480" cy="504"/>
                  <a:chOff x="9507" y="670"/>
                  <a:chExt cx="1480" cy="504"/>
                </a:xfrm>
              </p:grpSpPr>
              <p:sp>
                <p:nvSpPr>
                  <p:cNvPr id="143" name="矩形 142"/>
                  <p:cNvSpPr/>
                  <p:nvPr/>
                </p:nvSpPr>
                <p:spPr>
                  <a:xfrm>
                    <a:off x="9507" y="670"/>
                    <a:ext cx="1481" cy="505"/>
                  </a:xfrm>
                  <a:prstGeom prst="rect">
                    <a:avLst/>
                  </a:prstGeom>
                  <a:gradFill>
                    <a:gsLst>
                      <a:gs pos="0">
                        <a:srgbClr val="9EE256"/>
                      </a:gs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rgbClr val="FAFAFA"/>
                      </a:gs>
                      <a:gs pos="10000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0" scaled="0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4" name="文本框 143"/>
                  <p:cNvSpPr txBox="1"/>
                  <p:nvPr/>
                </p:nvSpPr>
                <p:spPr>
                  <a:xfrm>
                    <a:off x="9507" y="670"/>
                    <a:ext cx="1354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/>
                      <a:t>dislpay()</a:t>
                    </a:r>
                    <a:endParaRPr lang="en-US" altLang="zh-CN" sz="1400"/>
                  </a:p>
                </p:txBody>
              </p:sp>
            </p:grp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17115" y="2342"/>
                  <a:ext cx="201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组合 145"/>
              <p:cNvGrpSpPr/>
              <p:nvPr/>
            </p:nvGrpSpPr>
            <p:grpSpPr>
              <a:xfrm rot="0">
                <a:off x="15665" y="3595"/>
                <a:ext cx="1450" cy="505"/>
                <a:chOff x="12552" y="2736"/>
                <a:chExt cx="1450" cy="505"/>
              </a:xfrm>
            </p:grpSpPr>
            <p:sp>
              <p:nvSpPr>
                <p:cNvPr id="147" name="矩形 146"/>
                <p:cNvSpPr/>
                <p:nvPr/>
              </p:nvSpPr>
              <p:spPr>
                <a:xfrm>
                  <a:off x="12552" y="2736"/>
                  <a:ext cx="1450" cy="505"/>
                </a:xfrm>
                <a:prstGeom prst="rect">
                  <a:avLst/>
                </a:prstGeom>
                <a:gradFill>
                  <a:gsLst>
                    <a:gs pos="0">
                      <a:srgbClr val="9EE256"/>
                    </a:gs>
                    <a:gs pos="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rgbClr val="FAFAFA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2710" y="2736"/>
                  <a:ext cx="1292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save()</a:t>
                  </a:r>
                  <a:endParaRPr lang="en-US" altLang="zh-CN" sz="1400"/>
                </a:p>
              </p:txBody>
            </p:sp>
          </p:grpSp>
        </p:grpSp>
        <p:cxnSp>
          <p:nvCxnSpPr>
            <p:cNvPr id="154" name="直接连接符 153"/>
            <p:cNvCxnSpPr/>
            <p:nvPr/>
          </p:nvCxnSpPr>
          <p:spPr>
            <a:xfrm>
              <a:off x="11628" y="4199"/>
              <a:ext cx="535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组合 175"/>
            <p:cNvGrpSpPr/>
            <p:nvPr/>
          </p:nvGrpSpPr>
          <p:grpSpPr>
            <a:xfrm rot="0">
              <a:off x="12155" y="3953"/>
              <a:ext cx="6794" cy="532"/>
              <a:chOff x="12151" y="4459"/>
              <a:chExt cx="6794" cy="532"/>
            </a:xfrm>
          </p:grpSpPr>
          <p:grpSp>
            <p:nvGrpSpPr>
              <p:cNvPr id="149" name="组合 148"/>
              <p:cNvGrpSpPr/>
              <p:nvPr/>
            </p:nvGrpSpPr>
            <p:grpSpPr>
              <a:xfrm>
                <a:off x="12151" y="4475"/>
                <a:ext cx="1723" cy="505"/>
                <a:chOff x="11947" y="3087"/>
                <a:chExt cx="1723" cy="505"/>
              </a:xfrm>
            </p:grpSpPr>
            <p:grpSp>
              <p:nvGrpSpPr>
                <p:cNvPr id="150" name="组合 149"/>
                <p:cNvGrpSpPr/>
                <p:nvPr/>
              </p:nvGrpSpPr>
              <p:grpSpPr>
                <a:xfrm>
                  <a:off x="11947" y="3087"/>
                  <a:ext cx="1723" cy="505"/>
                  <a:chOff x="12552" y="2736"/>
                  <a:chExt cx="1723" cy="505"/>
                </a:xfrm>
              </p:grpSpPr>
              <p:sp>
                <p:nvSpPr>
                  <p:cNvPr id="151" name="矩形 150"/>
                  <p:cNvSpPr/>
                  <p:nvPr/>
                </p:nvSpPr>
                <p:spPr>
                  <a:xfrm>
                    <a:off x="12552" y="2736"/>
                    <a:ext cx="1450" cy="505"/>
                  </a:xfrm>
                  <a:prstGeom prst="rect">
                    <a:avLst/>
                  </a:prstGeom>
                  <a:gradFill>
                    <a:gsLst>
                      <a:gs pos="0">
                        <a:srgbClr val="9EE256"/>
                      </a:gs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rgbClr val="FAFAFA"/>
                      </a:gs>
                      <a:gs pos="10000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0" scaled="0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12733" y="2736"/>
                    <a:ext cx="1542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/>
                      <a:t>rank()</a:t>
                    </a:r>
                    <a:endParaRPr lang="en-US" altLang="zh-CN" sz="1400"/>
                  </a:p>
                </p:txBody>
              </p:sp>
            </p:grpSp>
            <p:cxnSp>
              <p:nvCxnSpPr>
                <p:cNvPr id="153" name="直接连接符 152"/>
                <p:cNvCxnSpPr/>
                <p:nvPr/>
              </p:nvCxnSpPr>
              <p:spPr>
                <a:xfrm>
                  <a:off x="13390" y="3328"/>
                  <a:ext cx="201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组合 154"/>
              <p:cNvGrpSpPr/>
              <p:nvPr/>
            </p:nvGrpSpPr>
            <p:grpSpPr>
              <a:xfrm>
                <a:off x="13787" y="4486"/>
                <a:ext cx="1723" cy="505"/>
                <a:chOff x="11947" y="3087"/>
                <a:chExt cx="1723" cy="505"/>
              </a:xfrm>
            </p:grpSpPr>
            <p:grpSp>
              <p:nvGrpSpPr>
                <p:cNvPr id="156" name="组合 155"/>
                <p:cNvGrpSpPr/>
                <p:nvPr/>
              </p:nvGrpSpPr>
              <p:grpSpPr>
                <a:xfrm>
                  <a:off x="11947" y="3087"/>
                  <a:ext cx="1723" cy="505"/>
                  <a:chOff x="12552" y="2736"/>
                  <a:chExt cx="1723" cy="505"/>
                </a:xfrm>
              </p:grpSpPr>
              <p:sp>
                <p:nvSpPr>
                  <p:cNvPr id="157" name="矩形 156"/>
                  <p:cNvSpPr/>
                  <p:nvPr/>
                </p:nvSpPr>
                <p:spPr>
                  <a:xfrm>
                    <a:off x="12552" y="2736"/>
                    <a:ext cx="1450" cy="505"/>
                  </a:xfrm>
                  <a:prstGeom prst="rect">
                    <a:avLst/>
                  </a:prstGeom>
                  <a:gradFill>
                    <a:gsLst>
                      <a:gs pos="0">
                        <a:srgbClr val="9EE256"/>
                      </a:gs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rgbClr val="FAFAFA"/>
                      </a:gs>
                      <a:gs pos="10000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0" scaled="0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8" name="文本框 157"/>
                  <p:cNvSpPr txBox="1"/>
                  <p:nvPr/>
                </p:nvSpPr>
                <p:spPr>
                  <a:xfrm>
                    <a:off x="12733" y="2736"/>
                    <a:ext cx="1542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/>
                      <a:t>paixv()</a:t>
                    </a:r>
                    <a:endParaRPr lang="en-US" altLang="zh-CN" sz="1400"/>
                  </a:p>
                </p:txBody>
              </p:sp>
            </p:grpSp>
            <p:cxnSp>
              <p:nvCxnSpPr>
                <p:cNvPr id="159" name="直接连接符 158"/>
                <p:cNvCxnSpPr/>
                <p:nvPr/>
              </p:nvCxnSpPr>
              <p:spPr>
                <a:xfrm>
                  <a:off x="13390" y="3328"/>
                  <a:ext cx="201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组合 174"/>
              <p:cNvGrpSpPr/>
              <p:nvPr/>
            </p:nvGrpSpPr>
            <p:grpSpPr>
              <a:xfrm>
                <a:off x="15435" y="4459"/>
                <a:ext cx="3510" cy="518"/>
                <a:chOff x="15510" y="4429"/>
                <a:chExt cx="3510" cy="518"/>
              </a:xfrm>
            </p:grpSpPr>
            <p:grpSp>
              <p:nvGrpSpPr>
                <p:cNvPr id="160" name="组合 159"/>
                <p:cNvGrpSpPr/>
                <p:nvPr/>
              </p:nvGrpSpPr>
              <p:grpSpPr>
                <a:xfrm>
                  <a:off x="15510" y="4443"/>
                  <a:ext cx="1681" cy="504"/>
                  <a:chOff x="15634" y="2089"/>
                  <a:chExt cx="1681" cy="504"/>
                </a:xfrm>
              </p:grpSpPr>
              <p:grpSp>
                <p:nvGrpSpPr>
                  <p:cNvPr id="161" name="组合 160"/>
                  <p:cNvGrpSpPr/>
                  <p:nvPr/>
                </p:nvGrpSpPr>
                <p:grpSpPr>
                  <a:xfrm>
                    <a:off x="15634" y="2089"/>
                    <a:ext cx="1480" cy="504"/>
                    <a:chOff x="9507" y="670"/>
                    <a:chExt cx="1480" cy="504"/>
                  </a:xfrm>
                </p:grpSpPr>
                <p:sp>
                  <p:nvSpPr>
                    <p:cNvPr id="162" name="矩形 161"/>
                    <p:cNvSpPr/>
                    <p:nvPr/>
                  </p:nvSpPr>
                  <p:spPr>
                    <a:xfrm>
                      <a:off x="9507" y="670"/>
                      <a:ext cx="1481" cy="50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9EE256"/>
                        </a:gs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100000">
                          <a:srgbClr val="FAFAFA"/>
                        </a:gs>
                        <a:gs pos="100000">
                          <a:schemeClr val="accent1">
                            <a:lumMod val="40000"/>
                            <a:lumOff val="60000"/>
                          </a:schemeClr>
                        </a:gs>
                      </a:gsLst>
                      <a:lin ang="0" scaled="0"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文本框 162"/>
                    <p:cNvSpPr txBox="1"/>
                    <p:nvPr/>
                  </p:nvSpPr>
                  <p:spPr>
                    <a:xfrm>
                      <a:off x="9507" y="670"/>
                      <a:ext cx="1354" cy="4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400"/>
                        <a:t>dislpay()</a:t>
                      </a:r>
                      <a:endParaRPr lang="en-US" altLang="zh-CN" sz="1400"/>
                    </a:p>
                  </p:txBody>
                </p:sp>
              </p:grpSp>
              <p:cxnSp>
                <p:nvCxnSpPr>
                  <p:cNvPr id="164" name="直接连接符 163"/>
                  <p:cNvCxnSpPr/>
                  <p:nvPr/>
                </p:nvCxnSpPr>
                <p:spPr>
                  <a:xfrm>
                    <a:off x="17115" y="2342"/>
                    <a:ext cx="201" cy="0"/>
                  </a:xfrm>
                  <a:prstGeom prst="line">
                    <a:avLst/>
                  </a:prstGeom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组合 166"/>
                <p:cNvGrpSpPr/>
                <p:nvPr/>
              </p:nvGrpSpPr>
              <p:grpSpPr>
                <a:xfrm>
                  <a:off x="17208" y="4429"/>
                  <a:ext cx="1812" cy="505"/>
                  <a:chOff x="14769" y="5908"/>
                  <a:chExt cx="1812" cy="505"/>
                </a:xfrm>
              </p:grpSpPr>
              <p:sp>
                <p:nvSpPr>
                  <p:cNvPr id="166" name="矩形 165"/>
                  <p:cNvSpPr/>
                  <p:nvPr/>
                </p:nvSpPr>
                <p:spPr>
                  <a:xfrm>
                    <a:off x="14769" y="5908"/>
                    <a:ext cx="1812" cy="505"/>
                  </a:xfrm>
                  <a:prstGeom prst="rect">
                    <a:avLst/>
                  </a:prstGeom>
                  <a:gradFill>
                    <a:gsLst>
                      <a:gs pos="0">
                        <a:srgbClr val="9EE256"/>
                      </a:gs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rgbClr val="FAFAFA"/>
                      </a:gs>
                      <a:gs pos="10000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0" scaled="0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5" name="文本框 164"/>
                  <p:cNvSpPr txBox="1"/>
                  <p:nvPr/>
                </p:nvSpPr>
                <p:spPr>
                  <a:xfrm>
                    <a:off x="14769" y="5922"/>
                    <a:ext cx="1811" cy="4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/>
                      <a:t>createListX()</a:t>
                    </a:r>
                    <a:endParaRPr lang="en-US" altLang="zh-CN" sz="1400"/>
                  </a:p>
                </p:txBody>
              </p:sp>
            </p:grpSp>
          </p:grpSp>
        </p:grpSp>
        <p:cxnSp>
          <p:nvCxnSpPr>
            <p:cNvPr id="170" name="直接连接符 169"/>
            <p:cNvCxnSpPr/>
            <p:nvPr/>
          </p:nvCxnSpPr>
          <p:spPr>
            <a:xfrm>
              <a:off x="11628" y="3586"/>
              <a:ext cx="535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11628" y="2966"/>
              <a:ext cx="535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1655" y="2392"/>
              <a:ext cx="535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1628" y="366"/>
              <a:ext cx="535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组合 197"/>
            <p:cNvGrpSpPr/>
            <p:nvPr/>
          </p:nvGrpSpPr>
          <p:grpSpPr>
            <a:xfrm rot="0">
              <a:off x="12185" y="4599"/>
              <a:ext cx="3630" cy="507"/>
              <a:chOff x="12656" y="5264"/>
              <a:chExt cx="3630" cy="507"/>
            </a:xfrm>
          </p:grpSpPr>
          <p:grpSp>
            <p:nvGrpSpPr>
              <p:cNvPr id="179" name="组合 178"/>
              <p:cNvGrpSpPr/>
              <p:nvPr/>
            </p:nvGrpSpPr>
            <p:grpSpPr>
              <a:xfrm rot="0">
                <a:off x="12656" y="5267"/>
                <a:ext cx="1723" cy="505"/>
                <a:chOff x="12552" y="2736"/>
                <a:chExt cx="1723" cy="505"/>
              </a:xfrm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12552" y="2736"/>
                  <a:ext cx="1450" cy="505"/>
                </a:xfrm>
                <a:prstGeom prst="rect">
                  <a:avLst/>
                </a:prstGeom>
                <a:gradFill>
                  <a:gsLst>
                    <a:gs pos="0">
                      <a:srgbClr val="9EE256"/>
                    </a:gs>
                    <a:gs pos="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rgbClr val="FAFAFA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1" name="文本框 180"/>
                <p:cNvSpPr txBox="1"/>
                <p:nvPr/>
              </p:nvSpPr>
              <p:spPr>
                <a:xfrm>
                  <a:off x="12733" y="2736"/>
                  <a:ext cx="1542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leader()</a:t>
                  </a:r>
                  <a:endParaRPr lang="en-US" altLang="zh-CN" sz="1400"/>
                </a:p>
              </p:txBody>
            </p:sp>
          </p:grpSp>
          <p:grpSp>
            <p:nvGrpSpPr>
              <p:cNvPr id="188" name="组合 187"/>
              <p:cNvGrpSpPr/>
              <p:nvPr/>
            </p:nvGrpSpPr>
            <p:grpSpPr>
              <a:xfrm rot="0">
                <a:off x="14134" y="5264"/>
                <a:ext cx="2153" cy="504"/>
                <a:chOff x="16991" y="4429"/>
                <a:chExt cx="2153" cy="504"/>
              </a:xfrm>
            </p:grpSpPr>
            <p:cxnSp>
              <p:nvCxnSpPr>
                <p:cNvPr id="193" name="直接连接符 192"/>
                <p:cNvCxnSpPr/>
                <p:nvPr/>
              </p:nvCxnSpPr>
              <p:spPr>
                <a:xfrm>
                  <a:off x="16991" y="4696"/>
                  <a:ext cx="201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4" name="组合 193"/>
                <p:cNvGrpSpPr/>
                <p:nvPr/>
              </p:nvGrpSpPr>
              <p:grpSpPr>
                <a:xfrm>
                  <a:off x="17208" y="4429"/>
                  <a:ext cx="1936" cy="504"/>
                  <a:chOff x="14769" y="5908"/>
                  <a:chExt cx="1936" cy="504"/>
                </a:xfrm>
              </p:grpSpPr>
              <p:sp>
                <p:nvSpPr>
                  <p:cNvPr id="195" name="矩形 194"/>
                  <p:cNvSpPr/>
                  <p:nvPr/>
                </p:nvSpPr>
                <p:spPr>
                  <a:xfrm>
                    <a:off x="14769" y="5908"/>
                    <a:ext cx="1936" cy="505"/>
                  </a:xfrm>
                  <a:prstGeom prst="rect">
                    <a:avLst/>
                  </a:prstGeom>
                  <a:gradFill>
                    <a:gsLst>
                      <a:gs pos="0">
                        <a:srgbClr val="9EE256"/>
                      </a:gs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rgbClr val="FAFAFA"/>
                      </a:gs>
                      <a:gs pos="10000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0" scaled="0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6" name="文本框 195"/>
                  <p:cNvSpPr txBox="1"/>
                  <p:nvPr/>
                </p:nvSpPr>
                <p:spPr>
                  <a:xfrm>
                    <a:off x="14769" y="5922"/>
                    <a:ext cx="1921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/>
                      <a:t>createListX()</a:t>
                    </a:r>
                    <a:endParaRPr lang="en-US" altLang="zh-CN" sz="1400"/>
                  </a:p>
                </p:txBody>
              </p:sp>
            </p:grpSp>
          </p:grpSp>
        </p:grpSp>
        <p:cxnSp>
          <p:nvCxnSpPr>
            <p:cNvPr id="197" name="直接连接符 196"/>
            <p:cNvCxnSpPr/>
            <p:nvPr/>
          </p:nvCxnSpPr>
          <p:spPr>
            <a:xfrm>
              <a:off x="11655" y="4834"/>
              <a:ext cx="535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10335" y="2605"/>
              <a:ext cx="1307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10340" y="5350"/>
              <a:ext cx="5" cy="2179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组合 202"/>
            <p:cNvGrpSpPr/>
            <p:nvPr/>
          </p:nvGrpSpPr>
          <p:grpSpPr>
            <a:xfrm rot="0">
              <a:off x="12193" y="5922"/>
              <a:ext cx="2472" cy="1687"/>
              <a:chOff x="11902" y="2069"/>
              <a:chExt cx="2472" cy="1687"/>
            </a:xfrm>
          </p:grpSpPr>
          <p:cxnSp>
            <p:nvCxnSpPr>
              <p:cNvPr id="204" name="直接连接符 203"/>
              <p:cNvCxnSpPr/>
              <p:nvPr/>
            </p:nvCxnSpPr>
            <p:spPr>
              <a:xfrm>
                <a:off x="11902" y="2069"/>
                <a:ext cx="0" cy="1672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" name="组合 204"/>
              <p:cNvGrpSpPr/>
              <p:nvPr/>
            </p:nvGrpSpPr>
            <p:grpSpPr>
              <a:xfrm rot="0">
                <a:off x="11921" y="3251"/>
                <a:ext cx="2453" cy="505"/>
                <a:chOff x="11891" y="2109"/>
                <a:chExt cx="2453" cy="505"/>
              </a:xfrm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11891" y="2109"/>
                  <a:ext cx="2333" cy="505"/>
                </a:xfrm>
                <a:prstGeom prst="rect">
                  <a:avLst/>
                </a:prstGeom>
                <a:gradFill>
                  <a:gsLst>
                    <a:gs pos="0">
                      <a:srgbClr val="9EE256"/>
                    </a:gs>
                    <a:gs pos="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rgbClr val="FAFAFA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7" name="文本框 206"/>
                <p:cNvSpPr txBox="1"/>
                <p:nvPr/>
              </p:nvSpPr>
              <p:spPr>
                <a:xfrm>
                  <a:off x="11925" y="2131"/>
                  <a:ext cx="2419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dislpayperson2()</a:t>
                  </a:r>
                  <a:endParaRPr lang="en-US" altLang="zh-CN" sz="1400"/>
                </a:p>
              </p:txBody>
            </p:sp>
          </p:grpSp>
          <p:grpSp>
            <p:nvGrpSpPr>
              <p:cNvPr id="208" name="组合 207"/>
              <p:cNvGrpSpPr/>
              <p:nvPr/>
            </p:nvGrpSpPr>
            <p:grpSpPr>
              <a:xfrm rot="0">
                <a:off x="11902" y="2069"/>
                <a:ext cx="2363" cy="505"/>
                <a:chOff x="11902" y="2069"/>
                <a:chExt cx="2363" cy="505"/>
              </a:xfrm>
            </p:grpSpPr>
            <p:sp>
              <p:nvSpPr>
                <p:cNvPr id="209" name="矩形 208"/>
                <p:cNvSpPr/>
                <p:nvPr/>
              </p:nvSpPr>
              <p:spPr>
                <a:xfrm>
                  <a:off x="11902" y="2069"/>
                  <a:ext cx="2363" cy="505"/>
                </a:xfrm>
                <a:prstGeom prst="rect">
                  <a:avLst/>
                </a:prstGeom>
                <a:gradFill>
                  <a:gsLst>
                    <a:gs pos="0">
                      <a:srgbClr val="9EE256"/>
                    </a:gs>
                    <a:gs pos="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rgbClr val="FAFAFA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2264" y="2069"/>
                  <a:ext cx="1515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dislpay2()</a:t>
                  </a:r>
                  <a:endParaRPr lang="en-US" altLang="zh-CN" sz="1400"/>
                </a:p>
              </p:txBody>
            </p:sp>
          </p:grpSp>
          <p:sp>
            <p:nvSpPr>
              <p:cNvPr id="211" name="文本框 210"/>
              <p:cNvSpPr txBox="1"/>
              <p:nvPr/>
            </p:nvSpPr>
            <p:spPr>
              <a:xfrm>
                <a:off x="12516" y="2683"/>
                <a:ext cx="1341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OR</a:t>
                </a:r>
                <a:endParaRPr lang="en-US" altLang="zh-CN" sz="1400"/>
              </a:p>
            </p:txBody>
          </p:sp>
        </p:grpSp>
        <p:cxnSp>
          <p:nvCxnSpPr>
            <p:cNvPr id="212" name="直接连接符 211"/>
            <p:cNvCxnSpPr/>
            <p:nvPr/>
          </p:nvCxnSpPr>
          <p:spPr>
            <a:xfrm>
              <a:off x="10348" y="7529"/>
              <a:ext cx="1307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11655" y="6813"/>
              <a:ext cx="0" cy="2955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>
              <a:off x="11658" y="6813"/>
              <a:ext cx="535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" name="组合 214"/>
            <p:cNvGrpSpPr/>
            <p:nvPr/>
          </p:nvGrpSpPr>
          <p:grpSpPr>
            <a:xfrm rot="0">
              <a:off x="12246" y="8274"/>
              <a:ext cx="6443" cy="538"/>
              <a:chOff x="12324" y="2883"/>
              <a:chExt cx="6443" cy="538"/>
            </a:xfrm>
          </p:grpSpPr>
          <p:grpSp>
            <p:nvGrpSpPr>
              <p:cNvPr id="216" name="组合 215"/>
              <p:cNvGrpSpPr/>
              <p:nvPr/>
            </p:nvGrpSpPr>
            <p:grpSpPr>
              <a:xfrm>
                <a:off x="12324" y="2887"/>
                <a:ext cx="1644" cy="505"/>
                <a:chOff x="11947" y="3087"/>
                <a:chExt cx="1644" cy="505"/>
              </a:xfrm>
            </p:grpSpPr>
            <p:grpSp>
              <p:nvGrpSpPr>
                <p:cNvPr id="217" name="组合 216"/>
                <p:cNvGrpSpPr/>
                <p:nvPr/>
              </p:nvGrpSpPr>
              <p:grpSpPr>
                <a:xfrm>
                  <a:off x="11947" y="3087"/>
                  <a:ext cx="1553" cy="505"/>
                  <a:chOff x="12552" y="2736"/>
                  <a:chExt cx="1553" cy="505"/>
                </a:xfrm>
              </p:grpSpPr>
              <p:sp>
                <p:nvSpPr>
                  <p:cNvPr id="218" name="矩形 217"/>
                  <p:cNvSpPr/>
                  <p:nvPr/>
                </p:nvSpPr>
                <p:spPr>
                  <a:xfrm>
                    <a:off x="12552" y="2736"/>
                    <a:ext cx="1450" cy="505"/>
                  </a:xfrm>
                  <a:prstGeom prst="rect">
                    <a:avLst/>
                  </a:prstGeom>
                  <a:gradFill>
                    <a:gsLst>
                      <a:gs pos="0">
                        <a:srgbClr val="9EE256"/>
                      </a:gs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rgbClr val="FAFAFA"/>
                      </a:gs>
                      <a:gs pos="10000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0" scaled="0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9" name="文本框 218"/>
                  <p:cNvSpPr txBox="1"/>
                  <p:nvPr/>
                </p:nvSpPr>
                <p:spPr>
                  <a:xfrm>
                    <a:off x="12563" y="2736"/>
                    <a:ext cx="1542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/>
                      <a:t>remove2()</a:t>
                    </a:r>
                    <a:endParaRPr lang="en-US" altLang="zh-CN" sz="1400"/>
                  </a:p>
                </p:txBody>
              </p:sp>
            </p:grpSp>
            <p:cxnSp>
              <p:nvCxnSpPr>
                <p:cNvPr id="220" name="直接连接符 219"/>
                <p:cNvCxnSpPr/>
                <p:nvPr/>
              </p:nvCxnSpPr>
              <p:spPr>
                <a:xfrm>
                  <a:off x="13390" y="3328"/>
                  <a:ext cx="201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组合 220"/>
              <p:cNvGrpSpPr/>
              <p:nvPr/>
            </p:nvGrpSpPr>
            <p:grpSpPr>
              <a:xfrm>
                <a:off x="13983" y="2916"/>
                <a:ext cx="1658" cy="505"/>
                <a:chOff x="11933" y="3087"/>
                <a:chExt cx="1658" cy="505"/>
              </a:xfrm>
            </p:grpSpPr>
            <p:grpSp>
              <p:nvGrpSpPr>
                <p:cNvPr id="222" name="组合 221"/>
                <p:cNvGrpSpPr/>
                <p:nvPr/>
              </p:nvGrpSpPr>
              <p:grpSpPr>
                <a:xfrm>
                  <a:off x="11933" y="3087"/>
                  <a:ext cx="1542" cy="505"/>
                  <a:chOff x="12538" y="2736"/>
                  <a:chExt cx="1542" cy="505"/>
                </a:xfrm>
              </p:grpSpPr>
              <p:sp>
                <p:nvSpPr>
                  <p:cNvPr id="223" name="矩形 222"/>
                  <p:cNvSpPr/>
                  <p:nvPr/>
                </p:nvSpPr>
                <p:spPr>
                  <a:xfrm>
                    <a:off x="12552" y="2736"/>
                    <a:ext cx="1450" cy="505"/>
                  </a:xfrm>
                  <a:prstGeom prst="rect">
                    <a:avLst/>
                  </a:prstGeom>
                  <a:gradFill>
                    <a:gsLst>
                      <a:gs pos="0">
                        <a:srgbClr val="9EE256"/>
                      </a:gs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rgbClr val="FAFAFA"/>
                      </a:gs>
                      <a:gs pos="10000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0" scaled="0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4" name="文本框 223"/>
                  <p:cNvSpPr txBox="1"/>
                  <p:nvPr/>
                </p:nvSpPr>
                <p:spPr>
                  <a:xfrm>
                    <a:off x="12538" y="2736"/>
                    <a:ext cx="1542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/>
                      <a:t>remove2()</a:t>
                    </a:r>
                    <a:endParaRPr lang="en-US" altLang="zh-CN" sz="1400"/>
                  </a:p>
                </p:txBody>
              </p:sp>
            </p:grp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13390" y="3328"/>
                  <a:ext cx="201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组合 225"/>
              <p:cNvGrpSpPr/>
              <p:nvPr/>
            </p:nvGrpSpPr>
            <p:grpSpPr>
              <a:xfrm>
                <a:off x="15634" y="2886"/>
                <a:ext cx="1681" cy="504"/>
                <a:chOff x="15634" y="2089"/>
                <a:chExt cx="1681" cy="504"/>
              </a:xfrm>
            </p:grpSpPr>
            <p:grpSp>
              <p:nvGrpSpPr>
                <p:cNvPr id="227" name="组合 226"/>
                <p:cNvGrpSpPr/>
                <p:nvPr/>
              </p:nvGrpSpPr>
              <p:grpSpPr>
                <a:xfrm>
                  <a:off x="15634" y="2089"/>
                  <a:ext cx="1480" cy="504"/>
                  <a:chOff x="9507" y="670"/>
                  <a:chExt cx="1480" cy="504"/>
                </a:xfrm>
              </p:grpSpPr>
              <p:sp>
                <p:nvSpPr>
                  <p:cNvPr id="228" name="矩形 227"/>
                  <p:cNvSpPr/>
                  <p:nvPr/>
                </p:nvSpPr>
                <p:spPr>
                  <a:xfrm>
                    <a:off x="9507" y="670"/>
                    <a:ext cx="1481" cy="505"/>
                  </a:xfrm>
                  <a:prstGeom prst="rect">
                    <a:avLst/>
                  </a:prstGeom>
                  <a:gradFill>
                    <a:gsLst>
                      <a:gs pos="0">
                        <a:srgbClr val="9EE256"/>
                      </a:gs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rgbClr val="FAFAFA"/>
                      </a:gs>
                      <a:gs pos="10000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0" scaled="0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9" name="文本框 228"/>
                  <p:cNvSpPr txBox="1"/>
                  <p:nvPr/>
                </p:nvSpPr>
                <p:spPr>
                  <a:xfrm>
                    <a:off x="9507" y="670"/>
                    <a:ext cx="1354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/>
                      <a:t>dislpay()</a:t>
                    </a:r>
                    <a:endParaRPr lang="en-US" altLang="zh-CN" sz="1400"/>
                  </a:p>
                </p:txBody>
              </p:sp>
            </p:grpSp>
            <p:cxnSp>
              <p:nvCxnSpPr>
                <p:cNvPr id="230" name="直接连接符 229"/>
                <p:cNvCxnSpPr/>
                <p:nvPr/>
              </p:nvCxnSpPr>
              <p:spPr>
                <a:xfrm>
                  <a:off x="17115" y="2342"/>
                  <a:ext cx="201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组合 230"/>
              <p:cNvGrpSpPr/>
              <p:nvPr/>
            </p:nvGrpSpPr>
            <p:grpSpPr>
              <a:xfrm rot="0">
                <a:off x="17317" y="2883"/>
                <a:ext cx="1450" cy="505"/>
                <a:chOff x="12552" y="2736"/>
                <a:chExt cx="1450" cy="505"/>
              </a:xfrm>
            </p:grpSpPr>
            <p:sp>
              <p:nvSpPr>
                <p:cNvPr id="232" name="矩形 231"/>
                <p:cNvSpPr/>
                <p:nvPr/>
              </p:nvSpPr>
              <p:spPr>
                <a:xfrm>
                  <a:off x="12552" y="2736"/>
                  <a:ext cx="1450" cy="505"/>
                </a:xfrm>
                <a:prstGeom prst="rect">
                  <a:avLst/>
                </a:prstGeom>
                <a:gradFill>
                  <a:gsLst>
                    <a:gs pos="0">
                      <a:srgbClr val="9EE256"/>
                    </a:gs>
                    <a:gs pos="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rgbClr val="FAFAFA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3" name="文本框 232"/>
                <p:cNvSpPr txBox="1"/>
                <p:nvPr/>
              </p:nvSpPr>
              <p:spPr>
                <a:xfrm>
                  <a:off x="12710" y="2736"/>
                  <a:ext cx="1292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save()</a:t>
                  </a:r>
                  <a:endParaRPr lang="en-US" altLang="zh-CN" sz="1400"/>
                </a:p>
              </p:txBody>
            </p:sp>
          </p:grpSp>
        </p:grpSp>
        <p:grpSp>
          <p:nvGrpSpPr>
            <p:cNvPr id="234" name="组合 233"/>
            <p:cNvGrpSpPr/>
            <p:nvPr/>
          </p:nvGrpSpPr>
          <p:grpSpPr>
            <a:xfrm rot="0">
              <a:off x="12246" y="9480"/>
              <a:ext cx="6435" cy="527"/>
              <a:chOff x="12332" y="2066"/>
              <a:chExt cx="6435" cy="527"/>
            </a:xfrm>
          </p:grpSpPr>
          <p:grpSp>
            <p:nvGrpSpPr>
              <p:cNvPr id="235" name="组合 234"/>
              <p:cNvGrpSpPr/>
              <p:nvPr/>
            </p:nvGrpSpPr>
            <p:grpSpPr>
              <a:xfrm>
                <a:off x="12332" y="2067"/>
                <a:ext cx="1450" cy="505"/>
                <a:chOff x="12552" y="2736"/>
                <a:chExt cx="1450" cy="505"/>
              </a:xfrm>
            </p:grpSpPr>
            <p:sp>
              <p:nvSpPr>
                <p:cNvPr id="236" name="矩形 235"/>
                <p:cNvSpPr/>
                <p:nvPr/>
              </p:nvSpPr>
              <p:spPr>
                <a:xfrm>
                  <a:off x="12552" y="2736"/>
                  <a:ext cx="1450" cy="505"/>
                </a:xfrm>
                <a:prstGeom prst="rect">
                  <a:avLst/>
                </a:prstGeom>
                <a:gradFill>
                  <a:gsLst>
                    <a:gs pos="0">
                      <a:srgbClr val="9EE256"/>
                    </a:gs>
                    <a:gs pos="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rgbClr val="FAFAFA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7" name="文本框 236"/>
                <p:cNvSpPr txBox="1"/>
                <p:nvPr/>
              </p:nvSpPr>
              <p:spPr>
                <a:xfrm>
                  <a:off x="12710" y="2736"/>
                  <a:ext cx="1292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insert2()</a:t>
                  </a:r>
                  <a:endParaRPr lang="en-US" altLang="zh-CN" sz="1400"/>
                </a:p>
              </p:txBody>
            </p:sp>
          </p:grpSp>
          <p:grpSp>
            <p:nvGrpSpPr>
              <p:cNvPr id="238" name="组合 237"/>
              <p:cNvGrpSpPr/>
              <p:nvPr/>
            </p:nvGrpSpPr>
            <p:grpSpPr>
              <a:xfrm>
                <a:off x="13983" y="2067"/>
                <a:ext cx="1450" cy="505"/>
                <a:chOff x="12552" y="2736"/>
                <a:chExt cx="1450" cy="505"/>
              </a:xfrm>
            </p:grpSpPr>
            <p:sp>
              <p:nvSpPr>
                <p:cNvPr id="239" name="矩形 238"/>
                <p:cNvSpPr/>
                <p:nvPr/>
              </p:nvSpPr>
              <p:spPr>
                <a:xfrm>
                  <a:off x="12552" y="2736"/>
                  <a:ext cx="1450" cy="505"/>
                </a:xfrm>
                <a:prstGeom prst="rect">
                  <a:avLst/>
                </a:prstGeom>
                <a:gradFill>
                  <a:gsLst>
                    <a:gs pos="0">
                      <a:srgbClr val="9EE256"/>
                    </a:gs>
                    <a:gs pos="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rgbClr val="FAFAFA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40" name="文本框 239"/>
                <p:cNvSpPr txBox="1"/>
                <p:nvPr/>
              </p:nvSpPr>
              <p:spPr>
                <a:xfrm>
                  <a:off x="12710" y="2736"/>
                  <a:ext cx="1292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bound()</a:t>
                  </a:r>
                  <a:endParaRPr lang="en-US" altLang="zh-CN" sz="1400"/>
                </a:p>
              </p:txBody>
            </p:sp>
          </p:grpSp>
          <p:cxnSp>
            <p:nvCxnSpPr>
              <p:cNvPr id="241" name="直接连接符 240"/>
              <p:cNvCxnSpPr/>
              <p:nvPr/>
            </p:nvCxnSpPr>
            <p:spPr>
              <a:xfrm>
                <a:off x="13782" y="2307"/>
                <a:ext cx="201" cy="0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/>
              <p:cNvCxnSpPr/>
              <p:nvPr/>
            </p:nvCxnSpPr>
            <p:spPr>
              <a:xfrm>
                <a:off x="15433" y="2319"/>
                <a:ext cx="201" cy="0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3" name="组合 242"/>
              <p:cNvGrpSpPr/>
              <p:nvPr/>
            </p:nvGrpSpPr>
            <p:grpSpPr>
              <a:xfrm rot="0">
                <a:off x="17317" y="2066"/>
                <a:ext cx="1450" cy="505"/>
                <a:chOff x="12552" y="2736"/>
                <a:chExt cx="1450" cy="505"/>
              </a:xfrm>
            </p:grpSpPr>
            <p:sp>
              <p:nvSpPr>
                <p:cNvPr id="244" name="矩形 243"/>
                <p:cNvSpPr/>
                <p:nvPr/>
              </p:nvSpPr>
              <p:spPr>
                <a:xfrm>
                  <a:off x="12552" y="2736"/>
                  <a:ext cx="1450" cy="505"/>
                </a:xfrm>
                <a:prstGeom prst="rect">
                  <a:avLst/>
                </a:prstGeom>
                <a:gradFill>
                  <a:gsLst>
                    <a:gs pos="0">
                      <a:srgbClr val="9EE256"/>
                    </a:gs>
                    <a:gs pos="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rgbClr val="FAFAFA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45" name="文本框 244"/>
                <p:cNvSpPr txBox="1"/>
                <p:nvPr/>
              </p:nvSpPr>
              <p:spPr>
                <a:xfrm>
                  <a:off x="12710" y="2736"/>
                  <a:ext cx="1292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save()</a:t>
                  </a:r>
                  <a:endParaRPr lang="en-US" altLang="zh-CN" sz="1400"/>
                </a:p>
              </p:txBody>
            </p:sp>
          </p:grpSp>
          <p:grpSp>
            <p:nvGrpSpPr>
              <p:cNvPr id="246" name="组合 245"/>
              <p:cNvGrpSpPr/>
              <p:nvPr/>
            </p:nvGrpSpPr>
            <p:grpSpPr>
              <a:xfrm>
                <a:off x="15634" y="2089"/>
                <a:ext cx="1681" cy="504"/>
                <a:chOff x="15634" y="2089"/>
                <a:chExt cx="1681" cy="504"/>
              </a:xfrm>
            </p:grpSpPr>
            <p:grpSp>
              <p:nvGrpSpPr>
                <p:cNvPr id="247" name="组合 246"/>
                <p:cNvGrpSpPr/>
                <p:nvPr/>
              </p:nvGrpSpPr>
              <p:grpSpPr>
                <a:xfrm>
                  <a:off x="15634" y="2089"/>
                  <a:ext cx="1480" cy="504"/>
                  <a:chOff x="9507" y="670"/>
                  <a:chExt cx="1480" cy="504"/>
                </a:xfrm>
              </p:grpSpPr>
              <p:sp>
                <p:nvSpPr>
                  <p:cNvPr id="248" name="矩形 247"/>
                  <p:cNvSpPr/>
                  <p:nvPr/>
                </p:nvSpPr>
                <p:spPr>
                  <a:xfrm>
                    <a:off x="9507" y="670"/>
                    <a:ext cx="1481" cy="505"/>
                  </a:xfrm>
                  <a:prstGeom prst="rect">
                    <a:avLst/>
                  </a:prstGeom>
                  <a:gradFill>
                    <a:gsLst>
                      <a:gs pos="0">
                        <a:srgbClr val="9EE256"/>
                      </a:gs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rgbClr val="FAFAFA"/>
                      </a:gs>
                      <a:gs pos="100000">
                        <a:schemeClr val="accent1">
                          <a:lumMod val="40000"/>
                          <a:lumOff val="60000"/>
                        </a:schemeClr>
                      </a:gs>
                    </a:gsLst>
                    <a:lin ang="0" scaled="0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9" name="文本框 248"/>
                  <p:cNvSpPr txBox="1"/>
                  <p:nvPr/>
                </p:nvSpPr>
                <p:spPr>
                  <a:xfrm>
                    <a:off x="9507" y="670"/>
                    <a:ext cx="1354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/>
                      <a:t>dislpay()</a:t>
                    </a:r>
                    <a:endParaRPr lang="en-US" altLang="zh-CN" sz="1400"/>
                  </a:p>
                </p:txBody>
              </p:sp>
            </p:grpSp>
            <p:cxnSp>
              <p:nvCxnSpPr>
                <p:cNvPr id="250" name="直接连接符 249"/>
                <p:cNvCxnSpPr/>
                <p:nvPr/>
              </p:nvCxnSpPr>
              <p:spPr>
                <a:xfrm>
                  <a:off x="17115" y="2342"/>
                  <a:ext cx="201" cy="0"/>
                </a:xfrm>
                <a:prstGeom prst="line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51" name="直接连接符 250"/>
            <p:cNvCxnSpPr/>
            <p:nvPr/>
          </p:nvCxnSpPr>
          <p:spPr>
            <a:xfrm>
              <a:off x="11677" y="8520"/>
              <a:ext cx="535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>
              <a:off x="11677" y="9723"/>
              <a:ext cx="535" cy="0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WPS 演示</Application>
  <PresentationFormat>宽屏</PresentationFormat>
  <Paragraphs>114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WPS_1601540415</cp:lastModifiedBy>
  <cp:revision>26</cp:revision>
  <dcterms:created xsi:type="dcterms:W3CDTF">2019-06-19T02:08:00Z</dcterms:created>
  <dcterms:modified xsi:type="dcterms:W3CDTF">2020-11-18T10:38:20Z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