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4" r:id="rId12"/>
    <p:sldId id="265" r:id="rId13"/>
    <p:sldId id="285" r:id="rId14"/>
    <p:sldId id="286" r:id="rId15"/>
    <p:sldId id="287" r:id="rId16"/>
    <p:sldId id="288" r:id="rId17"/>
    <p:sldId id="291" r:id="rId19"/>
    <p:sldId id="271" r:id="rId20"/>
    <p:sldId id="273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F8"/>
    <a:srgbClr val="5B616A"/>
    <a:srgbClr val="CED3DC"/>
    <a:srgbClr val="ABA9C3"/>
    <a:srgbClr val="FF9900"/>
    <a:srgbClr val="275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F085C-086A-4943-98B8-A1A818CDE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58A89-C665-42CF-B3FB-E811FAD299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983A-6A78-4282-90F2-1F5753949B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A1FE-7EEC-4F0E-A819-7F0E8D01731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-548350" y="-903653"/>
            <a:ext cx="16666036" cy="904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 b="1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3100"/>
              </a:lnSpc>
            </a:pPr>
            <a:r>
              <a:rPr lang="en-US" altLang="zh-CN" sz="239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2  9  4  6  1  8</a:t>
            </a:r>
            <a:endParaRPr lang="en-US" altLang="zh-CN" sz="239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ts val="23100"/>
              </a:lnSpc>
            </a:pPr>
            <a:r>
              <a:rPr lang="en-US" altLang="zh-CN" sz="239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7  5  3  7  5  3  </a:t>
            </a:r>
            <a:endParaRPr lang="en-US" altLang="zh-CN" sz="239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ts val="23100"/>
              </a:lnSpc>
            </a:pPr>
            <a:r>
              <a:rPr lang="en-US" altLang="zh-CN" sz="239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6  1  8  2  9  4</a:t>
            </a:r>
            <a:endParaRPr lang="zh-CN" altLang="en-US" sz="115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872" y="155678"/>
            <a:ext cx="4601260" cy="43427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</a:t>
            </a:r>
            <a:endParaRPr lang="zh-CN" altLang="en-US" sz="28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0252" y="2823348"/>
            <a:ext cx="4601260" cy="43427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sz="28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9951" y="1845153"/>
            <a:ext cx="3726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第五组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8181" y="4448710"/>
            <a:ext cx="675575" cy="2409290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8212" y="0"/>
            <a:ext cx="675575" cy="2409290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75DA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489452" y="3004681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55650" y="1314690"/>
            <a:ext cx="2940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4:???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149210" y="4115988"/>
            <a:ext cx="3963" cy="3922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46514" y="43426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46514" y="43426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497531" y="4087357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485128" y="3009918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40009" y="329351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54643" y="2299284"/>
            <a:ext cx="990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6</a:t>
            </a:r>
            <a:endParaRPr lang="zh-CN" altLang="en-US" sz="6000" b="1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6510722" y="2048593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158075" y="3146979"/>
            <a:ext cx="3963" cy="3922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654206" y="331709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7</a:t>
            </a:r>
            <a:endParaRPr lang="zh-CN" altLang="en-US" sz="6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46514" y="43426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40009" y="329351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654643" y="2299284"/>
            <a:ext cx="990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6</a:t>
            </a:r>
            <a:endParaRPr lang="zh-CN" altLang="en-US" sz="6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654206" y="331709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7</a:t>
            </a:r>
            <a:endParaRPr lang="zh-CN" altLang="en-US" sz="60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510722" y="3009916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33223" y="2277564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4588932" y="2822095"/>
            <a:ext cx="21389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67449" y="230719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46514" y="43426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40009" y="329351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654643" y="2299284"/>
            <a:ext cx="990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6</a:t>
            </a:r>
            <a:endParaRPr lang="zh-CN" altLang="en-US" sz="6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654206" y="331709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7</a:t>
            </a:r>
            <a:endParaRPr lang="zh-CN" altLang="en-US" sz="6000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3667449" y="230719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496283" y="2047863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69566" y="128782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5133460" y="2159377"/>
            <a:ext cx="21669" cy="2311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9566" y="429510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46514" y="43426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640009" y="329351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654643" y="2299284"/>
            <a:ext cx="990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6</a:t>
            </a:r>
            <a:endParaRPr lang="zh-CN" altLang="en-US" sz="6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654206" y="331709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7</a:t>
            </a:r>
            <a:endParaRPr lang="zh-CN" altLang="en-US" sz="6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69566" y="429510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667449" y="230719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偶阶魔方阵（能被</a:t>
            </a:r>
            <a:r>
              <a:rPr lang="en-US" altLang="zh-CN" dirty="0"/>
              <a:t>4</a:t>
            </a:r>
            <a:r>
              <a:rPr lang="zh-CN" altLang="en-US" dirty="0"/>
              <a:t>整除）原理：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先标记两条对角线的位置；</a:t>
            </a:r>
            <a:endParaRPr lang="zh-CN" altLang="en-US" dirty="0"/>
          </a:p>
          <a:p>
            <a:r>
              <a:rPr lang="zh-CN" altLang="en-US"/>
              <a:t> </a:t>
            </a:r>
            <a:r>
              <a:rPr lang="en-US" altLang="zh-CN"/>
              <a:t>2</a:t>
            </a:r>
            <a:r>
              <a:rPr lang="en-US" altLang="zh-CN" dirty="0"/>
              <a:t>.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n*n</a:t>
            </a:r>
            <a:r>
              <a:rPr lang="zh-CN" altLang="en-US" dirty="0"/>
              <a:t>的整数依次从左到右、从上到下填入魔方阵，跳过标记部分；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n*n</a:t>
            </a:r>
            <a:r>
              <a:rPr lang="zh-CN" altLang="en-US" dirty="0"/>
              <a:t>的整数依次从右向左、从下到上填入魔方阵，跳过非标记部分。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582059" y="3173568"/>
            <a:ext cx="738664" cy="3693722"/>
            <a:chOff x="10595394" y="7325833"/>
            <a:chExt cx="738664" cy="3693722"/>
          </a:xfrm>
        </p:grpSpPr>
        <p:sp>
          <p:nvSpPr>
            <p:cNvPr id="49" name="矩形 48"/>
            <p:cNvSpPr/>
            <p:nvPr/>
          </p:nvSpPr>
          <p:spPr>
            <a:xfrm>
              <a:off x="10626939" y="7478913"/>
              <a:ext cx="675575" cy="3540642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595394" y="7325833"/>
              <a:ext cx="738664" cy="33089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（偶阶被</a:t>
              </a:r>
              <a:r>
                <a:rPr lang="en-US" altLang="zh-CN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整除）</a:t>
              </a:r>
              <a:endPara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183620" y="1412362"/>
            <a:ext cx="4014621" cy="4033275"/>
            <a:chOff x="2843379" y="1453125"/>
            <a:chExt cx="4014621" cy="4033275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849526" y="1477926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6858000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849526" y="5458047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849526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4853759" y="1477927"/>
              <a:ext cx="0" cy="400846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849527" y="3482159"/>
              <a:ext cx="400846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849525" y="2480036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843379" y="4470133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848564" y="1477926"/>
              <a:ext cx="0" cy="395175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860188" y="1453125"/>
              <a:ext cx="0" cy="3976551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/>
          <p:cNvSpPr txBox="1"/>
          <p:nvPr/>
        </p:nvSpPr>
        <p:spPr>
          <a:xfrm>
            <a:off x="3212729" y="143038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187572" y="143038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5186928" y="143038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6222975" y="142300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182887" y="242576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4195474" y="240575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08344" y="241574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189955" y="241092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3172893" y="3428192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98" name="文本框 97"/>
          <p:cNvSpPr txBox="1"/>
          <p:nvPr/>
        </p:nvSpPr>
        <p:spPr>
          <a:xfrm>
            <a:off x="4197330" y="343492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90788" y="342819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192907" y="343978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12</a:t>
            </a:r>
            <a:endParaRPr lang="zh-CN" altLang="en-US" sz="60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188351" y="44088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207465" y="443674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14</a:t>
            </a:r>
            <a:endParaRPr lang="zh-CN" altLang="en-US" sz="60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197860" y="442193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15</a:t>
            </a:r>
            <a:endParaRPr lang="zh-CN" altLang="en-US" sz="6000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179321" y="440483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  <p:bldP spid="86" grpId="0"/>
      <p:bldP spid="88" grpId="0"/>
      <p:bldP spid="90" grpId="0"/>
      <p:bldP spid="92" grpId="0"/>
      <p:bldP spid="94" grpId="0"/>
      <p:bldP spid="96" grpId="0"/>
      <p:bldP spid="98" grpId="0"/>
      <p:bldP spid="100" grpId="0"/>
      <p:bldP spid="102" grpId="0"/>
      <p:bldP spid="104" grpId="0"/>
      <p:bldP spid="106" grpId="0"/>
      <p:bldP spid="108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26939" y="7478913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3183620" y="1412362"/>
            <a:ext cx="4014621" cy="4033275"/>
            <a:chOff x="2843379" y="1453125"/>
            <a:chExt cx="4014621" cy="4033275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849526" y="1477926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6858000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849526" y="5458047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849526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4853759" y="1477927"/>
              <a:ext cx="0" cy="400846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849527" y="3482159"/>
              <a:ext cx="400846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849525" y="2480036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843379" y="4470133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848564" y="1477926"/>
              <a:ext cx="0" cy="395175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860188" y="1453125"/>
              <a:ext cx="0" cy="3976551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4187572" y="143038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5186928" y="143038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3182887" y="242576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6189955" y="241092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3172893" y="3428192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6192907" y="343978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12</a:t>
            </a:r>
            <a:endParaRPr lang="zh-CN" altLang="en-US" sz="60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07465" y="443674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14</a:t>
            </a:r>
            <a:endParaRPr lang="zh-CN" altLang="en-US" sz="60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197860" y="442193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15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10665458" y="340037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624447" y="3352461"/>
            <a:ext cx="738664" cy="3346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（偶阶被</a:t>
            </a:r>
            <a:r>
              <a:rPr lang="en-US" altLang="zh-CN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整除）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078373" y="1412362"/>
            <a:ext cx="4014621" cy="4033275"/>
            <a:chOff x="2843379" y="1453125"/>
            <a:chExt cx="4014621" cy="4033275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2849526" y="1477926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858000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849526" y="5458047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2849526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4853759" y="1477927"/>
              <a:ext cx="0" cy="400846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2849527" y="3482159"/>
              <a:ext cx="400846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2849525" y="2480036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2843379" y="4470133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848564" y="1477926"/>
              <a:ext cx="0" cy="395175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860188" y="1453125"/>
              <a:ext cx="0" cy="3976551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/>
          <p:cNvSpPr txBox="1"/>
          <p:nvPr/>
        </p:nvSpPr>
        <p:spPr>
          <a:xfrm>
            <a:off x="2082325" y="143038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081681" y="143038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077640" y="242576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084708" y="241092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67646" y="3428192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087660" y="343978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12</a:t>
            </a:r>
            <a:endParaRPr lang="zh-CN" altLang="en-US" sz="6000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102218" y="443674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14</a:t>
            </a:r>
            <a:endParaRPr lang="zh-CN" altLang="en-US" sz="6000" b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092613" y="442193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15</a:t>
            </a:r>
            <a:endParaRPr lang="zh-CN" altLang="en-US" sz="6000" b="1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5619317" y="1430380"/>
            <a:ext cx="4014621" cy="4033275"/>
            <a:chOff x="2843379" y="1453125"/>
            <a:chExt cx="4014621" cy="4033275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2849526" y="1477926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6858000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849526" y="5458047"/>
              <a:ext cx="400847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2849526" y="1477926"/>
              <a:ext cx="0" cy="400847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4853759" y="1477927"/>
              <a:ext cx="0" cy="4008464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2849527" y="3482159"/>
              <a:ext cx="4008464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2849525" y="2480036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2843379" y="4470133"/>
              <a:ext cx="39840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848564" y="1477926"/>
              <a:ext cx="0" cy="395175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860188" y="1453125"/>
              <a:ext cx="0" cy="3976551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0665458" y="3400377"/>
            <a:ext cx="675575" cy="4935405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24447" y="3352461"/>
            <a:ext cx="738664" cy="3611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（偶阶被</a:t>
            </a:r>
            <a:r>
              <a:rPr lang="en-US" altLang="zh-CN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整除）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651521" y="443381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7636248" y="443381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647391" y="446156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620206" y="344520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5</a:t>
            </a:r>
            <a:endParaRPr lang="zh-CN" altLang="en-US" sz="6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628554" y="343978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8</a:t>
            </a:r>
            <a:endParaRPr lang="zh-CN" altLang="en-US" sz="6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634475" y="244309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9</a:t>
            </a:r>
            <a:endParaRPr lang="zh-CN" altLang="en-US" sz="6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632241" y="244203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12</a:t>
            </a:r>
            <a:endParaRPr lang="zh-CN" altLang="en-US" sz="6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43967" y="1437163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14</a:t>
            </a:r>
            <a:endParaRPr lang="zh-CN" altLang="en-US" sz="6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37780" y="144836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15</a:t>
            </a:r>
            <a:endParaRPr lang="zh-CN" altLang="en-US" sz="6000" b="1" dirty="0"/>
          </a:p>
        </p:txBody>
      </p:sp>
      <p:sp>
        <p:nvSpPr>
          <p:cNvPr id="152" name="文本框 151"/>
          <p:cNvSpPr txBox="1"/>
          <p:nvPr/>
        </p:nvSpPr>
        <p:spPr>
          <a:xfrm>
            <a:off x="5616735" y="445307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7639490" y="342656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6</a:t>
            </a:r>
            <a:endParaRPr lang="zh-CN" altLang="en-US" sz="6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1254" y="34462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7</a:t>
            </a:r>
            <a:endParaRPr lang="zh-CN" altLang="en-US" sz="6000" b="1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632766" y="2436281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10</a:t>
            </a:r>
            <a:endParaRPr lang="zh-CN" altLang="en-US" sz="6000" b="1" dirty="0"/>
          </a:p>
        </p:txBody>
      </p:sp>
      <p:sp>
        <p:nvSpPr>
          <p:cNvPr id="156" name="文本框 155"/>
          <p:cNvSpPr txBox="1"/>
          <p:nvPr/>
        </p:nvSpPr>
        <p:spPr>
          <a:xfrm>
            <a:off x="6637867" y="2429220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11</a:t>
            </a:r>
            <a:endParaRPr lang="zh-CN" altLang="en-US" sz="6000" b="1" dirty="0"/>
          </a:p>
        </p:txBody>
      </p:sp>
      <p:sp>
        <p:nvSpPr>
          <p:cNvPr id="157" name="文本框 156"/>
          <p:cNvSpPr txBox="1"/>
          <p:nvPr/>
        </p:nvSpPr>
        <p:spPr>
          <a:xfrm>
            <a:off x="8626752" y="1422632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13</a:t>
            </a:r>
            <a:endParaRPr lang="zh-CN" altLang="en-US" sz="6000" b="1" dirty="0"/>
          </a:p>
        </p:txBody>
      </p:sp>
      <p:sp>
        <p:nvSpPr>
          <p:cNvPr id="158" name="文本框 157"/>
          <p:cNvSpPr txBox="1"/>
          <p:nvPr/>
        </p:nvSpPr>
        <p:spPr>
          <a:xfrm>
            <a:off x="5606196" y="146935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16</a:t>
            </a:r>
            <a:endParaRPr lang="zh-CN" altLang="en-US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4" grpId="0"/>
      <p:bldP spid="6" grpId="0"/>
      <p:bldP spid="8" grpId="0"/>
      <p:bldP spid="10" grpId="0"/>
      <p:bldP spid="11" grpId="0"/>
      <p:bldP spid="14" grpId="0"/>
      <p:bldP spid="152" grpId="0"/>
      <p:bldP spid="153" grpId="0"/>
      <p:bldP spid="16" grpId="0"/>
      <p:bldP spid="155" grpId="0"/>
      <p:bldP spid="156" grpId="0"/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540897" y="-1897979"/>
            <a:ext cx="13499825" cy="312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ts val="2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b="1" dirty="0">
                <a:solidFill>
                  <a:schemeClr val="bg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6  1  8  2  9</a:t>
            </a:r>
            <a:endParaRPr lang="zh-CN" altLang="en-US" sz="23900" b="1" dirty="0">
              <a:solidFill>
                <a:schemeClr val="bg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1144" y="2934011"/>
            <a:ext cx="6635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“幻方”？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16424" y="3113071"/>
            <a:ext cx="675575" cy="3744930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08181" y="0"/>
            <a:ext cx="675575" cy="3688422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719352" y="3113071"/>
            <a:ext cx="2472647" cy="657545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67646" y="1412362"/>
            <a:ext cx="4025348" cy="4040042"/>
            <a:chOff x="1067646" y="1412362"/>
            <a:chExt cx="4025348" cy="4040042"/>
          </a:xfrm>
        </p:grpSpPr>
        <p:grpSp>
          <p:nvGrpSpPr>
            <p:cNvPr id="78" name="组合 77"/>
            <p:cNvGrpSpPr/>
            <p:nvPr/>
          </p:nvGrpSpPr>
          <p:grpSpPr>
            <a:xfrm>
              <a:off x="1078373" y="1412362"/>
              <a:ext cx="4014621" cy="4033275"/>
              <a:chOff x="2843379" y="1453125"/>
              <a:chExt cx="4014621" cy="4033275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2849526" y="1477926"/>
                <a:ext cx="400847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6858000" y="1477926"/>
                <a:ext cx="0" cy="400847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2849526" y="5458047"/>
                <a:ext cx="400847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2849526" y="1477926"/>
                <a:ext cx="0" cy="400847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4853759" y="1477927"/>
                <a:ext cx="0" cy="400846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2849527" y="3482159"/>
                <a:ext cx="400846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2849525" y="2480036"/>
                <a:ext cx="39840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2843379" y="4470133"/>
                <a:ext cx="39840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848564" y="1477926"/>
                <a:ext cx="0" cy="395175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5860188" y="1453125"/>
                <a:ext cx="0" cy="3976551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本框 100"/>
            <p:cNvSpPr txBox="1"/>
            <p:nvPr/>
          </p:nvSpPr>
          <p:spPr>
            <a:xfrm>
              <a:off x="2082325" y="1430381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2</a:t>
              </a:r>
              <a:endParaRPr lang="zh-CN" altLang="en-US" sz="6000" b="1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081681" y="1430380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3</a:t>
              </a:r>
              <a:endParaRPr lang="zh-CN" altLang="en-US" sz="6000" b="1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77640" y="2425763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5</a:t>
              </a:r>
              <a:endParaRPr lang="zh-CN" altLang="en-US" sz="6000" b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084708" y="2410920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8</a:t>
              </a:r>
              <a:endParaRPr lang="zh-CN" altLang="en-US" sz="6000" b="1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67646" y="3428192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9</a:t>
              </a:r>
              <a:endParaRPr lang="zh-CN" altLang="en-US" sz="6000" b="1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087660" y="3439787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12</a:t>
              </a:r>
              <a:endParaRPr lang="zh-CN" altLang="en-US" sz="6000" b="1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102218" y="4436741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14</a:t>
              </a:r>
              <a:endParaRPr lang="zh-CN" altLang="en-US" sz="6000" b="1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3092613" y="4421935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15</a:t>
              </a:r>
              <a:endParaRPr lang="zh-CN" altLang="en-US" sz="60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0665458" y="3400377"/>
            <a:ext cx="675575" cy="4935405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24447" y="3352461"/>
            <a:ext cx="738664" cy="3611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（偶阶被</a:t>
            </a:r>
            <a:r>
              <a:rPr lang="en-US" altLang="zh-CN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整除）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585543" y="1406297"/>
            <a:ext cx="4043552" cy="4046107"/>
            <a:chOff x="5606196" y="1422632"/>
            <a:chExt cx="4043552" cy="404610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19317" y="1430380"/>
              <a:ext cx="4014621" cy="4033275"/>
              <a:chOff x="2843379" y="1453125"/>
              <a:chExt cx="4014621" cy="4033275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2849526" y="1477926"/>
                <a:ext cx="400847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6858000" y="1477926"/>
                <a:ext cx="0" cy="400847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2849526" y="5458047"/>
                <a:ext cx="400847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flipV="1">
                <a:off x="2849526" y="1477926"/>
                <a:ext cx="0" cy="400847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flipV="1">
                <a:off x="4853759" y="1477927"/>
                <a:ext cx="0" cy="4008464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2849527" y="3482159"/>
                <a:ext cx="400846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H="1">
                <a:off x="2849525" y="2480036"/>
                <a:ext cx="39840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H="1">
                <a:off x="2843379" y="4470133"/>
                <a:ext cx="39840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3848564" y="1477926"/>
                <a:ext cx="0" cy="395175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60188" y="1453125"/>
                <a:ext cx="0" cy="3976551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8651521" y="4433811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</a:t>
              </a:r>
              <a:endParaRPr lang="zh-CN" altLang="en-US" sz="6000" b="1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616735" y="4453076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4</a:t>
              </a:r>
              <a:endParaRPr lang="zh-CN" altLang="en-US" sz="6000" b="1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7639490" y="3426568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6</a:t>
              </a:r>
              <a:endParaRPr lang="zh-CN" altLang="en-US" sz="60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41254" y="3446257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7</a:t>
              </a:r>
              <a:endParaRPr lang="zh-CN" altLang="en-US" sz="6000" b="1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632766" y="2436281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10</a:t>
              </a:r>
              <a:endParaRPr lang="zh-CN" altLang="en-US" sz="6000" b="1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637867" y="2429220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11</a:t>
              </a:r>
              <a:endParaRPr lang="zh-CN" altLang="en-US" sz="6000" b="1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8626752" y="1422632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13</a:t>
              </a:r>
              <a:endParaRPr lang="zh-CN" altLang="en-US" sz="6000" b="1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5606196" y="1469355"/>
              <a:ext cx="998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16</a:t>
              </a:r>
              <a:endParaRPr lang="zh-CN" altLang="en-US" sz="6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20118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7175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偶阶不能被</a:t>
            </a:r>
            <a:r>
              <a:rPr lang="en-US" altLang="zh-CN" dirty="0"/>
              <a:t>4</a:t>
            </a:r>
            <a:r>
              <a:rPr lang="zh-CN" altLang="en-US" dirty="0"/>
              <a:t>整除幻方原理：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zh-CN" altLang="en-US" dirty="0"/>
              <a:t>排序方法：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将幻方平分为</a:t>
            </a:r>
            <a:r>
              <a:rPr lang="en-US" altLang="zh-CN" dirty="0"/>
              <a:t>4</a:t>
            </a:r>
            <a:r>
              <a:rPr lang="zh-CN" altLang="en-US" dirty="0"/>
              <a:t>个奇数阶小魔方阵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以</a:t>
            </a:r>
            <a:r>
              <a:rPr lang="en-US" altLang="zh-CN" dirty="0"/>
              <a:t>"</a:t>
            </a:r>
            <a:r>
              <a:rPr lang="zh-CN" altLang="en-US" dirty="0"/>
              <a:t>左上</a:t>
            </a:r>
            <a:r>
              <a:rPr lang="en-US" altLang="zh-CN" dirty="0"/>
              <a:t>(A)</a:t>
            </a:r>
            <a:r>
              <a:rPr lang="zh-CN" altLang="en-US" dirty="0"/>
              <a:t>、右下</a:t>
            </a:r>
            <a:r>
              <a:rPr lang="en-US" altLang="zh-CN" dirty="0"/>
              <a:t>(D)</a:t>
            </a:r>
            <a:r>
              <a:rPr lang="zh-CN" altLang="en-US" dirty="0"/>
              <a:t>、右上</a:t>
            </a:r>
            <a:r>
              <a:rPr lang="en-US" altLang="zh-CN" dirty="0"/>
              <a:t>(B)</a:t>
            </a:r>
            <a:r>
              <a:rPr lang="zh-CN" altLang="en-US" dirty="0"/>
              <a:t>、左下</a:t>
            </a:r>
            <a:r>
              <a:rPr lang="en-US" altLang="zh-CN" dirty="0"/>
              <a:t>(C)"</a:t>
            </a:r>
            <a:r>
              <a:rPr lang="zh-CN" altLang="en-US" dirty="0"/>
              <a:t>的顺序依次填充</a:t>
            </a:r>
            <a:r>
              <a:rPr lang="en-US" altLang="zh-CN" dirty="0"/>
              <a:t>4</a:t>
            </a:r>
            <a:r>
              <a:rPr lang="zh-CN" altLang="en-US" dirty="0"/>
              <a:t>个奇数阶小魔方阵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象限的中间行、中间格开始，按自左向右的方向，标出</a:t>
            </a:r>
            <a:r>
              <a:rPr lang="en-US" altLang="zh-CN" dirty="0"/>
              <a:t>(n-2)/4</a:t>
            </a:r>
            <a:r>
              <a:rPr lang="zh-CN" altLang="en-US" dirty="0"/>
              <a:t>格。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象限的其它行则标出最左边的</a:t>
            </a:r>
            <a:r>
              <a:rPr lang="en-US" altLang="zh-CN" dirty="0"/>
              <a:t>(n-2)/4</a:t>
            </a:r>
            <a:r>
              <a:rPr lang="zh-CN" altLang="en-US" dirty="0"/>
              <a:t>格。将这些格，和</a:t>
            </a:r>
            <a:r>
              <a:rPr lang="en-US" altLang="zh-CN" dirty="0"/>
              <a:t>C</a:t>
            </a:r>
            <a:r>
              <a:rPr lang="zh-CN" altLang="en-US" dirty="0"/>
              <a:t>象限相对位置上的数互换位置。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象限所有行的中间格，自右向左，标出</a:t>
            </a:r>
            <a:r>
              <a:rPr lang="en-US" altLang="zh-CN" dirty="0"/>
              <a:t>(n-2)/4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格。</a:t>
            </a:r>
            <a:endParaRPr lang="zh-CN" altLang="en-US" dirty="0"/>
          </a:p>
          <a:p>
            <a:r>
              <a:rPr lang="zh-CN" altLang="en-US" dirty="0"/>
              <a:t>		    </a:t>
            </a:r>
            <a:r>
              <a:rPr lang="en-US" altLang="zh-CN" dirty="0"/>
              <a:t>(</a:t>
            </a:r>
            <a:r>
              <a:rPr lang="zh-CN" altLang="en-US" dirty="0"/>
              <a:t>注：</a:t>
            </a:r>
            <a:r>
              <a:rPr lang="en-US" altLang="zh-CN" dirty="0"/>
              <a:t>6</a:t>
            </a:r>
            <a:r>
              <a:rPr lang="zh-CN" altLang="en-US" dirty="0"/>
              <a:t>阶幻方由于</a:t>
            </a:r>
            <a:r>
              <a:rPr lang="en-US" altLang="zh-CN" dirty="0"/>
              <a:t>(n-2)/4</a:t>
            </a:r>
            <a:r>
              <a:rPr lang="zh-CN" altLang="en-US" dirty="0"/>
              <a:t>－</a:t>
            </a:r>
            <a:r>
              <a:rPr lang="en-US" altLang="zh-CN" dirty="0"/>
              <a:t>1=0</a:t>
            </a:r>
            <a:r>
              <a:rPr lang="zh-CN" altLang="en-US" dirty="0"/>
              <a:t>，所以不用再作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象限的数据交换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		    将这些格，和</a:t>
            </a:r>
            <a:r>
              <a:rPr lang="en-US" altLang="zh-CN" dirty="0"/>
              <a:t>D</a:t>
            </a:r>
            <a:r>
              <a:rPr lang="zh-CN" altLang="en-US" dirty="0"/>
              <a:t>象限相对位置上的数互换位置。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5458" y="6964326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558221" y="3303560"/>
            <a:ext cx="738664" cy="3548069"/>
            <a:chOff x="10624447" y="3352461"/>
            <a:chExt cx="738664" cy="3548069"/>
          </a:xfrm>
        </p:grpSpPr>
        <p:sp>
          <p:nvSpPr>
            <p:cNvPr id="6" name="矩形 5"/>
            <p:cNvSpPr/>
            <p:nvPr/>
          </p:nvSpPr>
          <p:spPr>
            <a:xfrm>
              <a:off x="10665458" y="3400377"/>
              <a:ext cx="675575" cy="3500153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624447" y="3352461"/>
              <a:ext cx="738664" cy="33917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（偶阶被</a:t>
              </a:r>
              <a:r>
                <a:rPr lang="en-US" altLang="zh-CN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整除）</a:t>
              </a:r>
              <a:endPara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90220" y="431095"/>
            <a:ext cx="6009080" cy="5995809"/>
            <a:chOff x="2379493" y="353570"/>
            <a:chExt cx="6009080" cy="5995809"/>
          </a:xfrm>
        </p:grpSpPr>
        <p:grpSp>
          <p:nvGrpSpPr>
            <p:cNvPr id="11" name="组合 10"/>
            <p:cNvGrpSpPr/>
            <p:nvPr/>
          </p:nvGrpSpPr>
          <p:grpSpPr>
            <a:xfrm>
              <a:off x="2383627" y="353571"/>
              <a:ext cx="3002473" cy="2997905"/>
              <a:chOff x="1488558" y="620913"/>
              <a:chExt cx="3002473" cy="2997905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516919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9493" y="3351474"/>
              <a:ext cx="3002473" cy="2997905"/>
              <a:chOff x="1488558" y="620913"/>
              <a:chExt cx="3002473" cy="2997905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2516919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/>
            <p:cNvGrpSpPr/>
            <p:nvPr/>
          </p:nvGrpSpPr>
          <p:grpSpPr>
            <a:xfrm>
              <a:off x="5386099" y="3351473"/>
              <a:ext cx="3002473" cy="2997905"/>
              <a:chOff x="1488558" y="620913"/>
              <a:chExt cx="3002473" cy="2997905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2516919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5386100" y="353570"/>
              <a:ext cx="3002473" cy="2997905"/>
              <a:chOff x="1488558" y="620913"/>
              <a:chExt cx="3002473" cy="2997905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2516919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00716 -1.03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5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0091 -0.53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0092" y="3337568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94354" y="431096"/>
            <a:ext cx="3002473" cy="2997905"/>
            <a:chOff x="1488558" y="620913"/>
            <a:chExt cx="3002473" cy="2997905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393092" y="3426407"/>
            <a:ext cx="3002473" cy="2997905"/>
            <a:chOff x="1488558" y="620913"/>
            <a:chExt cx="3002473" cy="2997905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396826" y="3426408"/>
            <a:ext cx="3002473" cy="2997905"/>
            <a:chOff x="1488558" y="620913"/>
            <a:chExt cx="3002473" cy="2997905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396827" y="431095"/>
            <a:ext cx="3002473" cy="2997905"/>
            <a:chOff x="1488558" y="620913"/>
            <a:chExt cx="3002473" cy="2997905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63 L -0.07721 -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7864 0.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1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4817 -0.022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1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4557 0.024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0092" y="3337568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429511" y="3625125"/>
            <a:ext cx="3002473" cy="2997905"/>
            <a:chOff x="1488558" y="620913"/>
            <a:chExt cx="3002473" cy="2997905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003069" y="3644547"/>
            <a:ext cx="3002473" cy="2997905"/>
            <a:chOff x="1488558" y="620913"/>
            <a:chExt cx="3002473" cy="2997905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989380" y="292872"/>
            <a:ext cx="3002473" cy="2997905"/>
            <a:chOff x="1488558" y="620913"/>
            <a:chExt cx="3002473" cy="2997905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1402891" y="290281"/>
            <a:ext cx="3002473" cy="2997905"/>
            <a:chOff x="1488558" y="620913"/>
            <a:chExt cx="3002473" cy="2997905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02892" y="290282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4726" y="25642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82159" y="25310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6491" y="127406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99795" y="1266032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68849" y="124881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402890" y="229715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8318" y="229171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77948" y="227252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75550" y="364075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971650" y="563975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984160" y="463566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81981" y="563562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988733" y="463566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46932" y="364713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961213" y="462150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82142" y="562010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001901" y="362264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77304" y="28297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971650" y="228545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975552" y="126828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69975" y="227145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984585" y="126477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7053" y="27938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954134" y="129243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969975" y="28616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993250" y="228545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418318" y="360629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388679" y="562010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447369" y="4623612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418735" y="5614882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433225" y="461976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391911" y="361266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385877" y="460502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422944" y="360888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415175" y="561229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36</a:t>
            </a:r>
            <a:endParaRPr lang="zh-CN" altLang="en-US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4538065" y="3211724"/>
            <a:ext cx="1321371" cy="4901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7537087" y="3134644"/>
            <a:ext cx="3775" cy="742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>
            <a:off x="4497431" y="3040912"/>
            <a:ext cx="1242708" cy="739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116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0092" y="3337568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59231" y="3429678"/>
            <a:ext cx="3002473" cy="2997905"/>
            <a:chOff x="1488558" y="620913"/>
            <a:chExt cx="3002473" cy="2997905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3460117" y="3428612"/>
            <a:ext cx="3002473" cy="2997905"/>
            <a:chOff x="1488558" y="620913"/>
            <a:chExt cx="3002473" cy="2997905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467069" y="438167"/>
            <a:ext cx="3002473" cy="2997905"/>
            <a:chOff x="1488558" y="620913"/>
            <a:chExt cx="3002473" cy="2997905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54168" y="432731"/>
            <a:ext cx="3002473" cy="2997905"/>
            <a:chOff x="1488558" y="620913"/>
            <a:chExt cx="3002473" cy="2997905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55145" y="45485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46979" y="42099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4412" y="41767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9567" y="140679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52048" y="143060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1102" y="141338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5143" y="246172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70571" y="245628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0201" y="243709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32598" y="342481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428698" y="542381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1208" y="441973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439029" y="541968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445781" y="441973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03980" y="343120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8261" y="440556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39190" y="540417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58949" y="340670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32377" y="43856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6723" y="244105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30625" y="142387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425048" y="242705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439658" y="142037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442126" y="43498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09207" y="144803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25048" y="44176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8323" y="244104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48038" y="341084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418399" y="542465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77089" y="442816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48455" y="541943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462945" y="442431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421631" y="341721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415597" y="440958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52664" y="341344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444895" y="541684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53787" y="586417"/>
            <a:ext cx="3036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4k + 2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k = ?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29235" y="1606501"/>
            <a:ext cx="152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k 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3465473" y="-463708"/>
            <a:ext cx="1" cy="7602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7053787" y="2134142"/>
            <a:ext cx="3459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左侧调换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一组中的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右侧调换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k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487459" y="5468797"/>
            <a:ext cx="962107" cy="9533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86841" y="2458438"/>
            <a:ext cx="962107" cy="9533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15939" y="4437632"/>
            <a:ext cx="918981" cy="9679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513124" y="1434166"/>
            <a:ext cx="918981" cy="9679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91553" y="3452760"/>
            <a:ext cx="969874" cy="9180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163" y="462594"/>
            <a:ext cx="969874" cy="9180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0092" y="3337568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59231" y="3429678"/>
            <a:ext cx="3002473" cy="2997905"/>
            <a:chOff x="1488558" y="620913"/>
            <a:chExt cx="3002473" cy="2997905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3460117" y="3428612"/>
            <a:ext cx="3002473" cy="2997905"/>
            <a:chOff x="1488558" y="620913"/>
            <a:chExt cx="3002473" cy="2997905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467069" y="438167"/>
            <a:ext cx="3002473" cy="2997905"/>
            <a:chOff x="1488558" y="620913"/>
            <a:chExt cx="3002473" cy="2997905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54168" y="432731"/>
            <a:ext cx="3002473" cy="2997905"/>
            <a:chOff x="1488558" y="620913"/>
            <a:chExt cx="3002473" cy="2997905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488559" y="2625798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492796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16919" y="623505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488558" y="3618818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488558" y="1602715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488558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88558" y="620913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91031" y="620913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446979" y="42099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4412" y="41767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9567" y="140679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1102" y="141338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70571" y="245628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0201" y="243709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428698" y="542381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1208" y="441973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439029" y="541968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03980" y="343120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8261" y="440556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58949" y="340670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6723" y="244105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30625" y="142387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425048" y="242705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442126" y="43498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09207" y="144803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25048" y="441763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48038" y="341084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418399" y="5424658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77089" y="442816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421631" y="341721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415597" y="440958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444895" y="541684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53787" y="586417"/>
            <a:ext cx="3036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4k + 2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k = ?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29235" y="1606501"/>
            <a:ext cx="152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k 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3465665" y="-436208"/>
            <a:ext cx="1" cy="7602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053787" y="2134142"/>
            <a:ext cx="3459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左侧调换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一组中的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右侧调换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k-1</a:t>
            </a:r>
            <a:r>
              <a:rPr lang="zh-CN" altLang="en-US" dirty="0"/>
              <a:t>组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55145" y="45485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52664" y="341344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452048" y="1430606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462945" y="4424317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55143" y="2461724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48455" y="541943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439658" y="142037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432377" y="43856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448323" y="2441049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32598" y="3424815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45781" y="4419731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39190" y="5404170"/>
            <a:ext cx="1054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1.04167E-6 0.43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00027 -0.4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2.08333E-7 0.436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2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00091 -0.4365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1.04167E-6 0.437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00065 -0.4314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8" grpId="0" animBg="1"/>
      <p:bldP spid="57" grpId="0" animBg="1"/>
      <p:bldP spid="50" grpId="0" animBg="1"/>
      <p:bldP spid="11" grpId="0" animBg="1"/>
      <p:bldP spid="70" grpId="0"/>
      <p:bldP spid="71" grpId="0"/>
      <p:bldP spid="72" grpId="0"/>
      <p:bldP spid="73" grpId="0"/>
      <p:bldP spid="74" grpId="0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矩形 622"/>
          <p:cNvSpPr/>
          <p:nvPr/>
        </p:nvSpPr>
        <p:spPr>
          <a:xfrm>
            <a:off x="5064612" y="3506561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 624"/>
          <p:cNvSpPr/>
          <p:nvPr/>
        </p:nvSpPr>
        <p:spPr>
          <a:xfrm>
            <a:off x="5058474" y="4099187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/>
          <p:cNvSpPr/>
          <p:nvPr/>
        </p:nvSpPr>
        <p:spPr>
          <a:xfrm>
            <a:off x="5063527" y="4695342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5062717" y="5284401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矩形 630"/>
          <p:cNvSpPr/>
          <p:nvPr/>
        </p:nvSpPr>
        <p:spPr>
          <a:xfrm>
            <a:off x="5057071" y="5892369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5066398" y="536517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矩形 614"/>
          <p:cNvSpPr/>
          <p:nvPr/>
        </p:nvSpPr>
        <p:spPr>
          <a:xfrm>
            <a:off x="5058206" y="1119351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5071492" y="1715399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 618"/>
          <p:cNvSpPr/>
          <p:nvPr/>
        </p:nvSpPr>
        <p:spPr>
          <a:xfrm>
            <a:off x="5064794" y="2314712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矩形 620"/>
          <p:cNvSpPr/>
          <p:nvPr/>
        </p:nvSpPr>
        <p:spPr>
          <a:xfrm>
            <a:off x="5058894" y="2900648"/>
            <a:ext cx="609848" cy="5635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/>
          <p:cNvSpPr/>
          <p:nvPr/>
        </p:nvSpPr>
        <p:spPr>
          <a:xfrm>
            <a:off x="927082" y="2889083"/>
            <a:ext cx="586368" cy="583922"/>
          </a:xfrm>
          <a:prstGeom prst="rect">
            <a:avLst/>
          </a:prstGeom>
          <a:solidFill>
            <a:srgbClr val="ABA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1511401" y="2887962"/>
            <a:ext cx="586368" cy="583922"/>
          </a:xfrm>
          <a:prstGeom prst="rect">
            <a:avLst/>
          </a:prstGeom>
          <a:solidFill>
            <a:srgbClr val="ABA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935221" y="5862245"/>
            <a:ext cx="586368" cy="583922"/>
          </a:xfrm>
          <a:prstGeom prst="rect">
            <a:avLst/>
          </a:prstGeom>
          <a:solidFill>
            <a:srgbClr val="ABA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1519540" y="5861124"/>
            <a:ext cx="586368" cy="583922"/>
          </a:xfrm>
          <a:prstGeom prst="rect">
            <a:avLst/>
          </a:prstGeom>
          <a:solidFill>
            <a:srgbClr val="ABA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矩形 598"/>
          <p:cNvSpPr/>
          <p:nvPr/>
        </p:nvSpPr>
        <p:spPr>
          <a:xfrm>
            <a:off x="912300" y="2335459"/>
            <a:ext cx="589261" cy="537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/>
          <p:cNvSpPr/>
          <p:nvPr/>
        </p:nvSpPr>
        <p:spPr>
          <a:xfrm>
            <a:off x="1532446" y="2330772"/>
            <a:ext cx="561040" cy="537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矩形 602"/>
          <p:cNvSpPr/>
          <p:nvPr/>
        </p:nvSpPr>
        <p:spPr>
          <a:xfrm>
            <a:off x="912300" y="5299698"/>
            <a:ext cx="578007" cy="537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矩形 604"/>
          <p:cNvSpPr/>
          <p:nvPr/>
        </p:nvSpPr>
        <p:spPr>
          <a:xfrm>
            <a:off x="1521192" y="5295011"/>
            <a:ext cx="561040" cy="537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 591"/>
          <p:cNvSpPr/>
          <p:nvPr/>
        </p:nvSpPr>
        <p:spPr>
          <a:xfrm>
            <a:off x="940521" y="1119873"/>
            <a:ext cx="580226" cy="6131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矩形 593"/>
          <p:cNvSpPr/>
          <p:nvPr/>
        </p:nvSpPr>
        <p:spPr>
          <a:xfrm>
            <a:off x="1514621" y="1115406"/>
            <a:ext cx="580226" cy="6131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矩形 595"/>
          <p:cNvSpPr/>
          <p:nvPr/>
        </p:nvSpPr>
        <p:spPr>
          <a:xfrm>
            <a:off x="948657" y="4078844"/>
            <a:ext cx="580226" cy="6131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矩形 597"/>
          <p:cNvSpPr/>
          <p:nvPr/>
        </p:nvSpPr>
        <p:spPr>
          <a:xfrm>
            <a:off x="1522757" y="4074377"/>
            <a:ext cx="580226" cy="6131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/>
          <p:cNvSpPr/>
          <p:nvPr/>
        </p:nvSpPr>
        <p:spPr>
          <a:xfrm>
            <a:off x="1533755" y="3540750"/>
            <a:ext cx="598725" cy="5109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矩形 588"/>
          <p:cNvSpPr/>
          <p:nvPr/>
        </p:nvSpPr>
        <p:spPr>
          <a:xfrm>
            <a:off x="940521" y="3538240"/>
            <a:ext cx="534331" cy="5109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矩形 586"/>
          <p:cNvSpPr/>
          <p:nvPr/>
        </p:nvSpPr>
        <p:spPr>
          <a:xfrm>
            <a:off x="1547579" y="562944"/>
            <a:ext cx="575774" cy="5109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矩形 585"/>
          <p:cNvSpPr/>
          <p:nvPr/>
        </p:nvSpPr>
        <p:spPr>
          <a:xfrm>
            <a:off x="962680" y="560433"/>
            <a:ext cx="525996" cy="5134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2737877" y="4698814"/>
            <a:ext cx="506731" cy="580891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2134610" y="4705754"/>
            <a:ext cx="568622" cy="553841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2748885" y="1753940"/>
            <a:ext cx="506731" cy="514364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矩形 575"/>
          <p:cNvSpPr/>
          <p:nvPr/>
        </p:nvSpPr>
        <p:spPr>
          <a:xfrm>
            <a:off x="2125113" y="1752629"/>
            <a:ext cx="538457" cy="53548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60092" y="3337568"/>
            <a:ext cx="678096" cy="3611865"/>
            <a:chOff x="10665458" y="6964326"/>
            <a:chExt cx="678096" cy="3611865"/>
          </a:xfrm>
        </p:grpSpPr>
        <p:sp>
          <p:nvSpPr>
            <p:cNvPr id="2" name="矩形 1"/>
            <p:cNvSpPr/>
            <p:nvPr/>
          </p:nvSpPr>
          <p:spPr>
            <a:xfrm>
              <a:off x="10667979" y="6964326"/>
              <a:ext cx="675575" cy="3611865"/>
            </a:xfrm>
            <a:prstGeom prst="rect">
              <a:avLst/>
            </a:prstGeom>
            <a:solidFill>
              <a:srgbClr val="FCF7F8"/>
            </a:solidFill>
            <a:ln>
              <a:solidFill>
                <a:srgbClr val="FCF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65458" y="7083563"/>
              <a:ext cx="677108" cy="3272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偶阶不能被</a:t>
              </a:r>
              <a:r>
                <a:rPr lang="en-US" altLang="zh-CN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3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整除</a:t>
              </a:r>
              <a:endPara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922569" y="524465"/>
            <a:ext cx="5967329" cy="5960581"/>
            <a:chOff x="922569" y="524465"/>
            <a:chExt cx="5967329" cy="5960581"/>
          </a:xfrm>
        </p:grpSpPr>
        <p:grpSp>
          <p:nvGrpSpPr>
            <p:cNvPr id="99" name="组合 98"/>
            <p:cNvGrpSpPr/>
            <p:nvPr/>
          </p:nvGrpSpPr>
          <p:grpSpPr>
            <a:xfrm>
              <a:off x="929569" y="526004"/>
              <a:ext cx="1783976" cy="1781262"/>
              <a:chOff x="1488558" y="620913"/>
              <a:chExt cx="3002473" cy="2997905"/>
            </a:xfrm>
          </p:grpSpPr>
          <p:cxnSp>
            <p:nvCxnSpPr>
              <p:cNvPr id="101" name="直接连接符 100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2699547" y="526004"/>
              <a:ext cx="1783976" cy="1781262"/>
              <a:chOff x="1488558" y="620913"/>
              <a:chExt cx="3002473" cy="2997905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/>
            <p:cNvGrpSpPr/>
            <p:nvPr/>
          </p:nvGrpSpPr>
          <p:grpSpPr>
            <a:xfrm>
              <a:off x="922570" y="2307266"/>
              <a:ext cx="1783976" cy="1781262"/>
              <a:chOff x="1488558" y="620913"/>
              <a:chExt cx="3002473" cy="2997905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2698287" y="2305727"/>
              <a:ext cx="1783976" cy="1781262"/>
              <a:chOff x="1488558" y="620913"/>
              <a:chExt cx="3002473" cy="2997905"/>
            </a:xfrm>
          </p:grpSpPr>
          <p:cxnSp>
            <p:nvCxnSpPr>
              <p:cNvPr id="142" name="直接连接符 141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/>
            <p:cNvGrpSpPr/>
            <p:nvPr/>
          </p:nvGrpSpPr>
          <p:grpSpPr>
            <a:xfrm>
              <a:off x="922569" y="4086219"/>
              <a:ext cx="1790976" cy="2394096"/>
              <a:chOff x="1488558" y="620913"/>
              <a:chExt cx="3014254" cy="4029319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3492796" y="620913"/>
                <a:ext cx="0" cy="4029319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2463234" y="623505"/>
                <a:ext cx="0" cy="4026727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1488558" y="3618818"/>
                <a:ext cx="301425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488558" y="620913"/>
                <a:ext cx="0" cy="4029319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组合 158"/>
            <p:cNvGrpSpPr/>
            <p:nvPr/>
          </p:nvGrpSpPr>
          <p:grpSpPr>
            <a:xfrm>
              <a:off x="2697028" y="4084680"/>
              <a:ext cx="1783976" cy="2395635"/>
              <a:chOff x="1488558" y="620913"/>
              <a:chExt cx="3002473" cy="4031909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1488559" y="2625798"/>
                <a:ext cx="3002472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3492796" y="620913"/>
                <a:ext cx="0" cy="4031909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463234" y="623505"/>
                <a:ext cx="2119" cy="4029317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488558" y="1602715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1488558" y="620913"/>
                <a:ext cx="0" cy="4031909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488558" y="620913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组合 167"/>
            <p:cNvGrpSpPr/>
            <p:nvPr/>
          </p:nvGrpSpPr>
          <p:grpSpPr>
            <a:xfrm>
              <a:off x="4476245" y="536517"/>
              <a:ext cx="2408895" cy="1781262"/>
              <a:chOff x="1488558" y="620913"/>
              <a:chExt cx="4054226" cy="2997905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1492799" y="2563310"/>
                <a:ext cx="4049985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1488558" y="1602715"/>
                <a:ext cx="4054226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1488558" y="620913"/>
                <a:ext cx="4054226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组合 176"/>
            <p:cNvGrpSpPr/>
            <p:nvPr/>
          </p:nvGrpSpPr>
          <p:grpSpPr>
            <a:xfrm>
              <a:off x="4477745" y="2295213"/>
              <a:ext cx="2412153" cy="1781262"/>
              <a:chOff x="1488558" y="620913"/>
              <a:chExt cx="4059709" cy="2997905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1488560" y="2625797"/>
                <a:ext cx="4059707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3492796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2463234" y="623505"/>
                <a:ext cx="0" cy="2995313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1488558" y="3618818"/>
                <a:ext cx="3002473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488558" y="1602715"/>
                <a:ext cx="4059709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488558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488558" y="620913"/>
                <a:ext cx="4059709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4491031" y="620913"/>
                <a:ext cx="0" cy="2997905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组合 185"/>
            <p:cNvGrpSpPr/>
            <p:nvPr/>
          </p:nvGrpSpPr>
          <p:grpSpPr>
            <a:xfrm>
              <a:off x="4476245" y="4076475"/>
              <a:ext cx="2413653" cy="2403840"/>
              <a:chOff x="1488558" y="612065"/>
              <a:chExt cx="4062234" cy="4045718"/>
            </a:xfrm>
          </p:grpSpPr>
          <p:cxnSp>
            <p:nvCxnSpPr>
              <p:cNvPr id="187" name="直接连接符 186"/>
              <p:cNvCxnSpPr/>
              <p:nvPr/>
            </p:nvCxnSpPr>
            <p:spPr>
              <a:xfrm>
                <a:off x="1488560" y="2625799"/>
                <a:ext cx="4062232" cy="16029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3492796" y="620913"/>
                <a:ext cx="2525" cy="403687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>
                <a:off x="2463234" y="623505"/>
                <a:ext cx="0" cy="4034278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>
                <a:off x="1488558" y="3623779"/>
                <a:ext cx="406223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1488558" y="1602714"/>
                <a:ext cx="4062234" cy="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488558" y="620913"/>
                <a:ext cx="0" cy="403687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flipV="1">
                <a:off x="1488558" y="612065"/>
                <a:ext cx="4062234" cy="8848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4491031" y="620913"/>
                <a:ext cx="0" cy="4036870"/>
              </a:xfrm>
              <a:prstGeom prst="line">
                <a:avLst/>
              </a:prstGeom>
              <a:ln w="57150">
                <a:solidFill>
                  <a:srgbClr val="FCF7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接连接符 259"/>
            <p:cNvCxnSpPr/>
            <p:nvPr/>
          </p:nvCxnSpPr>
          <p:spPr>
            <a:xfrm flipH="1">
              <a:off x="922571" y="6480315"/>
              <a:ext cx="5967327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6889898" y="524465"/>
              <a:ext cx="0" cy="5960581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直接连接符 278"/>
          <p:cNvCxnSpPr/>
          <p:nvPr/>
        </p:nvCxnSpPr>
        <p:spPr>
          <a:xfrm flipH="1">
            <a:off x="3888378" y="-463708"/>
            <a:ext cx="1" cy="7602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 flipH="1">
            <a:off x="101253" y="3497737"/>
            <a:ext cx="73449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560302" y="1124247"/>
            <a:ext cx="152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k =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7535898" y="1761102"/>
            <a:ext cx="3459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左侧调换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一组中的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右侧调换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k</a:t>
            </a:r>
            <a:r>
              <a:rPr lang="zh-CN" altLang="en-US" dirty="0"/>
              <a:t>组</a:t>
            </a:r>
            <a:endParaRPr lang="zh-CN" altLang="en-US" dirty="0"/>
          </a:p>
        </p:txBody>
      </p:sp>
      <p:sp>
        <p:nvSpPr>
          <p:cNvPr id="290" name="文本框 289"/>
          <p:cNvSpPr txBox="1"/>
          <p:nvPr/>
        </p:nvSpPr>
        <p:spPr>
          <a:xfrm>
            <a:off x="920653" y="54272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17</a:t>
            </a:r>
            <a:endParaRPr lang="zh-CN" altLang="en-US" sz="2800" b="1" dirty="0"/>
          </a:p>
        </p:txBody>
      </p:sp>
      <p:sp>
        <p:nvSpPr>
          <p:cNvPr id="292" name="文本框 291"/>
          <p:cNvSpPr txBox="1"/>
          <p:nvPr/>
        </p:nvSpPr>
        <p:spPr>
          <a:xfrm>
            <a:off x="1511929" y="56006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24</a:t>
            </a:r>
            <a:endParaRPr lang="zh-CN" altLang="en-US" sz="2800" b="1" dirty="0"/>
          </a:p>
        </p:txBody>
      </p:sp>
      <p:sp>
        <p:nvSpPr>
          <p:cNvPr id="294" name="文本框 293"/>
          <p:cNvSpPr txBox="1"/>
          <p:nvPr/>
        </p:nvSpPr>
        <p:spPr>
          <a:xfrm>
            <a:off x="2110429" y="59117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96" name="文本框 295"/>
          <p:cNvSpPr txBox="1"/>
          <p:nvPr/>
        </p:nvSpPr>
        <p:spPr>
          <a:xfrm>
            <a:off x="2687216" y="56115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298" name="文本框 297"/>
          <p:cNvSpPr txBox="1"/>
          <p:nvPr/>
        </p:nvSpPr>
        <p:spPr>
          <a:xfrm>
            <a:off x="3272651" y="55004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15</a:t>
            </a:r>
            <a:endParaRPr lang="zh-CN" altLang="en-US" sz="28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3891177" y="565046"/>
            <a:ext cx="59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67</a:t>
            </a:r>
            <a:endParaRPr lang="zh-CN" altLang="en-US" sz="28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4480246" y="56389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74</a:t>
            </a:r>
            <a:endParaRPr lang="zh-CN" altLang="en-US" sz="28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5074338" y="56504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51</a:t>
            </a:r>
            <a:endParaRPr lang="zh-CN" altLang="en-US" sz="2800" b="1" dirty="0"/>
          </a:p>
        </p:txBody>
      </p:sp>
      <p:sp>
        <p:nvSpPr>
          <p:cNvPr id="308" name="文本框 307"/>
          <p:cNvSpPr txBox="1"/>
          <p:nvPr/>
        </p:nvSpPr>
        <p:spPr>
          <a:xfrm>
            <a:off x="5669940" y="56284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58</a:t>
            </a:r>
            <a:endParaRPr lang="zh-CN" altLang="en-US" sz="2800" b="1" dirty="0"/>
          </a:p>
        </p:txBody>
      </p:sp>
      <p:sp>
        <p:nvSpPr>
          <p:cNvPr id="310" name="文本框 309"/>
          <p:cNvSpPr txBox="1"/>
          <p:nvPr/>
        </p:nvSpPr>
        <p:spPr>
          <a:xfrm>
            <a:off x="6289500" y="55209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65</a:t>
            </a:r>
            <a:endParaRPr lang="zh-CN" altLang="en-US" sz="2800" b="1" dirty="0"/>
          </a:p>
        </p:txBody>
      </p:sp>
      <p:sp>
        <p:nvSpPr>
          <p:cNvPr id="312" name="文本框 311"/>
          <p:cNvSpPr txBox="1"/>
          <p:nvPr/>
        </p:nvSpPr>
        <p:spPr>
          <a:xfrm>
            <a:off x="6269763" y="113576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66</a:t>
            </a:r>
            <a:endParaRPr lang="zh-CN" altLang="en-US" sz="2800" b="1" dirty="0"/>
          </a:p>
        </p:txBody>
      </p:sp>
      <p:sp>
        <p:nvSpPr>
          <p:cNvPr id="314" name="文本框 313"/>
          <p:cNvSpPr txBox="1"/>
          <p:nvPr/>
        </p:nvSpPr>
        <p:spPr>
          <a:xfrm>
            <a:off x="6283271" y="172578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72</a:t>
            </a:r>
            <a:endParaRPr lang="zh-CN" altLang="en-US" sz="2800" b="1" dirty="0"/>
          </a:p>
        </p:txBody>
      </p:sp>
      <p:sp>
        <p:nvSpPr>
          <p:cNvPr id="400" name="文本框 399"/>
          <p:cNvSpPr txBox="1"/>
          <p:nvPr/>
        </p:nvSpPr>
        <p:spPr>
          <a:xfrm>
            <a:off x="6288604" y="231541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53</a:t>
            </a:r>
            <a:endParaRPr lang="zh-CN" altLang="en-US" sz="2800" b="1" dirty="0"/>
          </a:p>
        </p:txBody>
      </p:sp>
      <p:sp>
        <p:nvSpPr>
          <p:cNvPr id="402" name="文本框 401"/>
          <p:cNvSpPr txBox="1"/>
          <p:nvPr/>
        </p:nvSpPr>
        <p:spPr>
          <a:xfrm>
            <a:off x="6278164" y="291977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59</a:t>
            </a:r>
            <a:endParaRPr lang="zh-CN" altLang="en-US" sz="2800" b="1" dirty="0"/>
          </a:p>
        </p:txBody>
      </p:sp>
      <p:sp>
        <p:nvSpPr>
          <p:cNvPr id="404" name="文本框 403"/>
          <p:cNvSpPr txBox="1"/>
          <p:nvPr/>
        </p:nvSpPr>
        <p:spPr>
          <a:xfrm>
            <a:off x="6286194" y="353203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40</a:t>
            </a:r>
            <a:endParaRPr lang="zh-CN" altLang="en-US" sz="2800" b="1" dirty="0"/>
          </a:p>
        </p:txBody>
      </p:sp>
      <p:sp>
        <p:nvSpPr>
          <p:cNvPr id="406" name="文本框 405"/>
          <p:cNvSpPr txBox="1"/>
          <p:nvPr/>
        </p:nvSpPr>
        <p:spPr>
          <a:xfrm>
            <a:off x="6280654" y="411470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41</a:t>
            </a:r>
            <a:endParaRPr lang="zh-CN" altLang="en-US" sz="2800" b="1" dirty="0"/>
          </a:p>
        </p:txBody>
      </p:sp>
      <p:sp>
        <p:nvSpPr>
          <p:cNvPr id="408" name="文本框 407"/>
          <p:cNvSpPr txBox="1"/>
          <p:nvPr/>
        </p:nvSpPr>
        <p:spPr>
          <a:xfrm>
            <a:off x="6286194" y="471370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47</a:t>
            </a:r>
            <a:endParaRPr lang="zh-CN" altLang="en-US" sz="2800" b="1" dirty="0"/>
          </a:p>
        </p:txBody>
      </p:sp>
      <p:sp>
        <p:nvSpPr>
          <p:cNvPr id="410" name="文本框 409"/>
          <p:cNvSpPr txBox="1"/>
          <p:nvPr/>
        </p:nvSpPr>
        <p:spPr>
          <a:xfrm>
            <a:off x="6280485" y="530372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28</a:t>
            </a:r>
            <a:endParaRPr lang="zh-CN" altLang="en-US" sz="2800" b="1" dirty="0"/>
          </a:p>
        </p:txBody>
      </p:sp>
      <p:sp>
        <p:nvSpPr>
          <p:cNvPr id="412" name="文本框 411"/>
          <p:cNvSpPr txBox="1"/>
          <p:nvPr/>
        </p:nvSpPr>
        <p:spPr>
          <a:xfrm>
            <a:off x="6286194" y="5911519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34</a:t>
            </a:r>
            <a:endParaRPr lang="zh-CN" altLang="en-US" sz="2800" b="1" dirty="0"/>
          </a:p>
        </p:txBody>
      </p:sp>
      <p:sp>
        <p:nvSpPr>
          <p:cNvPr id="414" name="文本框 413"/>
          <p:cNvSpPr txBox="1"/>
          <p:nvPr/>
        </p:nvSpPr>
        <p:spPr>
          <a:xfrm>
            <a:off x="5669940" y="113444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64</a:t>
            </a:r>
            <a:endParaRPr lang="zh-CN" altLang="en-US" sz="2800" b="1" dirty="0"/>
          </a:p>
        </p:txBody>
      </p:sp>
      <p:sp>
        <p:nvSpPr>
          <p:cNvPr id="416" name="文本框 415"/>
          <p:cNvSpPr txBox="1"/>
          <p:nvPr/>
        </p:nvSpPr>
        <p:spPr>
          <a:xfrm>
            <a:off x="5669940" y="171241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70</a:t>
            </a:r>
            <a:endParaRPr lang="zh-CN" altLang="en-US" sz="2800" b="1" dirty="0"/>
          </a:p>
        </p:txBody>
      </p:sp>
      <p:sp>
        <p:nvSpPr>
          <p:cNvPr id="418" name="文本框 417"/>
          <p:cNvSpPr txBox="1"/>
          <p:nvPr/>
        </p:nvSpPr>
        <p:spPr>
          <a:xfrm>
            <a:off x="5672354" y="232850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71</a:t>
            </a:r>
            <a:endParaRPr lang="zh-CN" altLang="en-US" sz="2800" b="1" dirty="0"/>
          </a:p>
        </p:txBody>
      </p:sp>
      <p:sp>
        <p:nvSpPr>
          <p:cNvPr id="420" name="文本框 419"/>
          <p:cNvSpPr txBox="1"/>
          <p:nvPr/>
        </p:nvSpPr>
        <p:spPr>
          <a:xfrm>
            <a:off x="5671205" y="291977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52</a:t>
            </a:r>
            <a:endParaRPr lang="zh-CN" altLang="en-US" sz="2800" b="1" dirty="0"/>
          </a:p>
        </p:txBody>
      </p:sp>
      <p:sp>
        <p:nvSpPr>
          <p:cNvPr id="422" name="文本框 421"/>
          <p:cNvSpPr txBox="1"/>
          <p:nvPr/>
        </p:nvSpPr>
        <p:spPr>
          <a:xfrm>
            <a:off x="5685044" y="352302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33</a:t>
            </a:r>
            <a:endParaRPr lang="zh-CN" altLang="en-US" sz="2800" b="1" dirty="0"/>
          </a:p>
        </p:txBody>
      </p:sp>
      <p:sp>
        <p:nvSpPr>
          <p:cNvPr id="424" name="文本框 423"/>
          <p:cNvSpPr txBox="1"/>
          <p:nvPr/>
        </p:nvSpPr>
        <p:spPr>
          <a:xfrm>
            <a:off x="5678702" y="410051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39</a:t>
            </a:r>
            <a:endParaRPr lang="zh-CN" altLang="en-US" sz="2800" b="1" dirty="0"/>
          </a:p>
        </p:txBody>
      </p:sp>
      <p:sp>
        <p:nvSpPr>
          <p:cNvPr id="426" name="文本框 425"/>
          <p:cNvSpPr txBox="1"/>
          <p:nvPr/>
        </p:nvSpPr>
        <p:spPr>
          <a:xfrm>
            <a:off x="5671122" y="470417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45</a:t>
            </a:r>
            <a:endParaRPr lang="zh-CN" altLang="en-US" sz="2800" b="1" dirty="0"/>
          </a:p>
        </p:txBody>
      </p:sp>
      <p:sp>
        <p:nvSpPr>
          <p:cNvPr id="428" name="文本框 427"/>
          <p:cNvSpPr txBox="1"/>
          <p:nvPr/>
        </p:nvSpPr>
        <p:spPr>
          <a:xfrm>
            <a:off x="5677234" y="5312609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46</a:t>
            </a:r>
            <a:endParaRPr lang="zh-CN" altLang="en-US" sz="2800" b="1" dirty="0"/>
          </a:p>
        </p:txBody>
      </p:sp>
      <p:sp>
        <p:nvSpPr>
          <p:cNvPr id="430" name="文本框 429"/>
          <p:cNvSpPr txBox="1"/>
          <p:nvPr/>
        </p:nvSpPr>
        <p:spPr>
          <a:xfrm>
            <a:off x="5677234" y="59098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27</a:t>
            </a:r>
            <a:endParaRPr lang="zh-CN" altLang="en-US" sz="2800" b="1" dirty="0"/>
          </a:p>
        </p:txBody>
      </p:sp>
      <p:sp>
        <p:nvSpPr>
          <p:cNvPr id="432" name="文本框 431"/>
          <p:cNvSpPr txBox="1"/>
          <p:nvPr/>
        </p:nvSpPr>
        <p:spPr>
          <a:xfrm>
            <a:off x="5067255" y="113444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57</a:t>
            </a:r>
            <a:endParaRPr lang="zh-CN" altLang="en-US" sz="2800" b="1" dirty="0"/>
          </a:p>
        </p:txBody>
      </p:sp>
      <p:sp>
        <p:nvSpPr>
          <p:cNvPr id="434" name="文本框 433"/>
          <p:cNvSpPr txBox="1"/>
          <p:nvPr/>
        </p:nvSpPr>
        <p:spPr>
          <a:xfrm>
            <a:off x="5073366" y="173078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63</a:t>
            </a:r>
            <a:endParaRPr lang="zh-CN" altLang="en-US" sz="2800" b="1" dirty="0"/>
          </a:p>
        </p:txBody>
      </p:sp>
      <p:sp>
        <p:nvSpPr>
          <p:cNvPr id="436" name="文本框 435"/>
          <p:cNvSpPr txBox="1"/>
          <p:nvPr/>
        </p:nvSpPr>
        <p:spPr>
          <a:xfrm>
            <a:off x="5073646" y="232720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69</a:t>
            </a:r>
            <a:endParaRPr lang="zh-CN" altLang="en-US" sz="2800" b="1" dirty="0"/>
          </a:p>
        </p:txBody>
      </p:sp>
      <p:sp>
        <p:nvSpPr>
          <p:cNvPr id="438" name="文本框 437"/>
          <p:cNvSpPr txBox="1"/>
          <p:nvPr/>
        </p:nvSpPr>
        <p:spPr>
          <a:xfrm>
            <a:off x="5073824" y="291722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75</a:t>
            </a:r>
            <a:endParaRPr lang="zh-CN" altLang="en-US" sz="2800" b="1" dirty="0"/>
          </a:p>
        </p:txBody>
      </p:sp>
      <p:sp>
        <p:nvSpPr>
          <p:cNvPr id="440" name="文本框 439"/>
          <p:cNvSpPr txBox="1"/>
          <p:nvPr/>
        </p:nvSpPr>
        <p:spPr>
          <a:xfrm>
            <a:off x="5074089" y="352302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26</a:t>
            </a:r>
            <a:endParaRPr lang="zh-CN" altLang="en-US" sz="2800" b="1" dirty="0"/>
          </a:p>
        </p:txBody>
      </p:sp>
      <p:sp>
        <p:nvSpPr>
          <p:cNvPr id="442" name="文本框 441"/>
          <p:cNvSpPr txBox="1"/>
          <p:nvPr/>
        </p:nvSpPr>
        <p:spPr>
          <a:xfrm>
            <a:off x="5081802" y="411470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32</a:t>
            </a:r>
            <a:endParaRPr lang="zh-CN" altLang="en-US" sz="2800" b="1" dirty="0"/>
          </a:p>
        </p:txBody>
      </p:sp>
      <p:sp>
        <p:nvSpPr>
          <p:cNvPr id="444" name="文本框 443"/>
          <p:cNvSpPr txBox="1"/>
          <p:nvPr/>
        </p:nvSpPr>
        <p:spPr>
          <a:xfrm>
            <a:off x="5070037" y="471370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38</a:t>
            </a:r>
            <a:endParaRPr lang="zh-CN" altLang="en-US" sz="2800" b="1" dirty="0"/>
          </a:p>
        </p:txBody>
      </p:sp>
      <p:sp>
        <p:nvSpPr>
          <p:cNvPr id="446" name="文本框 445"/>
          <p:cNvSpPr txBox="1"/>
          <p:nvPr/>
        </p:nvSpPr>
        <p:spPr>
          <a:xfrm>
            <a:off x="5070902" y="530457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44</a:t>
            </a:r>
            <a:endParaRPr lang="zh-CN" altLang="en-US" sz="2800" b="1" dirty="0"/>
          </a:p>
        </p:txBody>
      </p:sp>
      <p:sp>
        <p:nvSpPr>
          <p:cNvPr id="448" name="文本框 447"/>
          <p:cNvSpPr txBox="1"/>
          <p:nvPr/>
        </p:nvSpPr>
        <p:spPr>
          <a:xfrm>
            <a:off x="5076715" y="591143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50</a:t>
            </a:r>
            <a:endParaRPr lang="zh-CN" altLang="en-US" sz="2800" b="1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473678" y="59098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43</a:t>
            </a:r>
            <a:endParaRPr lang="zh-CN" altLang="en-US" sz="28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3888655" y="59098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36</a:t>
            </a:r>
            <a:endParaRPr lang="zh-CN" altLang="en-US" sz="2800" b="1" dirty="0"/>
          </a:p>
        </p:txBody>
      </p:sp>
      <p:sp>
        <p:nvSpPr>
          <p:cNvPr id="454" name="文本框 453"/>
          <p:cNvSpPr txBox="1"/>
          <p:nvPr/>
        </p:nvSpPr>
        <p:spPr>
          <a:xfrm>
            <a:off x="3291738" y="59098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84</a:t>
            </a:r>
            <a:endParaRPr lang="zh-CN" altLang="en-US" sz="2800" b="1" dirty="0"/>
          </a:p>
        </p:txBody>
      </p:sp>
      <p:sp>
        <p:nvSpPr>
          <p:cNvPr id="456" name="文本框 455"/>
          <p:cNvSpPr txBox="1"/>
          <p:nvPr/>
        </p:nvSpPr>
        <p:spPr>
          <a:xfrm>
            <a:off x="2701230" y="59098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77</a:t>
            </a:r>
            <a:endParaRPr lang="zh-CN" altLang="en-US" sz="2800" b="1" dirty="0"/>
          </a:p>
        </p:txBody>
      </p:sp>
      <p:sp>
        <p:nvSpPr>
          <p:cNvPr id="458" name="文本框 457"/>
          <p:cNvSpPr txBox="1"/>
          <p:nvPr/>
        </p:nvSpPr>
        <p:spPr>
          <a:xfrm>
            <a:off x="2084679" y="5939116"/>
            <a:ext cx="6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100</a:t>
            </a:r>
            <a:endParaRPr lang="zh-CN" altLang="en-US" sz="2400" b="1" dirty="0"/>
          </a:p>
        </p:txBody>
      </p:sp>
      <p:sp>
        <p:nvSpPr>
          <p:cNvPr id="460" name="文本框 459"/>
          <p:cNvSpPr txBox="1"/>
          <p:nvPr/>
        </p:nvSpPr>
        <p:spPr>
          <a:xfrm>
            <a:off x="1527305" y="590833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93</a:t>
            </a:r>
            <a:endParaRPr lang="zh-CN" altLang="en-US" sz="2800" b="1" dirty="0"/>
          </a:p>
        </p:txBody>
      </p:sp>
      <p:sp>
        <p:nvSpPr>
          <p:cNvPr id="462" name="文本框 461"/>
          <p:cNvSpPr txBox="1"/>
          <p:nvPr/>
        </p:nvSpPr>
        <p:spPr>
          <a:xfrm>
            <a:off x="917879" y="593271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86</a:t>
            </a:r>
            <a:endParaRPr lang="zh-CN" altLang="en-US" sz="2800" b="1" dirty="0"/>
          </a:p>
        </p:txBody>
      </p:sp>
      <p:sp>
        <p:nvSpPr>
          <p:cNvPr id="464" name="文本框 463"/>
          <p:cNvSpPr txBox="1"/>
          <p:nvPr/>
        </p:nvSpPr>
        <p:spPr>
          <a:xfrm>
            <a:off x="906547" y="532474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85</a:t>
            </a:r>
            <a:endParaRPr lang="zh-CN" altLang="en-US" sz="2800" b="1" dirty="0"/>
          </a:p>
        </p:txBody>
      </p:sp>
      <p:sp>
        <p:nvSpPr>
          <p:cNvPr id="466" name="文本框 465"/>
          <p:cNvSpPr txBox="1"/>
          <p:nvPr/>
        </p:nvSpPr>
        <p:spPr>
          <a:xfrm>
            <a:off x="894198" y="470253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79</a:t>
            </a:r>
            <a:endParaRPr lang="zh-CN" altLang="en-US" sz="2800" b="1" dirty="0"/>
          </a:p>
        </p:txBody>
      </p:sp>
      <p:sp>
        <p:nvSpPr>
          <p:cNvPr id="468" name="文本框 467"/>
          <p:cNvSpPr txBox="1"/>
          <p:nvPr/>
        </p:nvSpPr>
        <p:spPr>
          <a:xfrm>
            <a:off x="889935" y="411962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98</a:t>
            </a:r>
            <a:endParaRPr lang="zh-CN" altLang="en-US" sz="2800" b="1" dirty="0"/>
          </a:p>
        </p:txBody>
      </p:sp>
      <p:sp>
        <p:nvSpPr>
          <p:cNvPr id="470" name="文本框 469"/>
          <p:cNvSpPr txBox="1"/>
          <p:nvPr/>
        </p:nvSpPr>
        <p:spPr>
          <a:xfrm>
            <a:off x="919344" y="353347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92</a:t>
            </a:r>
            <a:endParaRPr lang="zh-CN" altLang="en-US" sz="2800" b="1" dirty="0"/>
          </a:p>
        </p:txBody>
      </p:sp>
      <p:sp>
        <p:nvSpPr>
          <p:cNvPr id="472" name="文本框 471"/>
          <p:cNvSpPr txBox="1"/>
          <p:nvPr/>
        </p:nvSpPr>
        <p:spPr>
          <a:xfrm>
            <a:off x="1503446" y="532916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87</a:t>
            </a:r>
            <a:endParaRPr lang="zh-CN" altLang="en-US" sz="2800" b="1" dirty="0"/>
          </a:p>
        </p:txBody>
      </p:sp>
      <p:sp>
        <p:nvSpPr>
          <p:cNvPr id="474" name="文本框 473"/>
          <p:cNvSpPr txBox="1"/>
          <p:nvPr/>
        </p:nvSpPr>
        <p:spPr>
          <a:xfrm>
            <a:off x="2114168" y="532733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94</a:t>
            </a:r>
            <a:endParaRPr lang="zh-CN" altLang="en-US" sz="2800" b="1" dirty="0"/>
          </a:p>
        </p:txBody>
      </p:sp>
      <p:sp>
        <p:nvSpPr>
          <p:cNvPr id="476" name="文本框 475"/>
          <p:cNvSpPr txBox="1"/>
          <p:nvPr/>
        </p:nvSpPr>
        <p:spPr>
          <a:xfrm>
            <a:off x="2710486" y="531387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96</a:t>
            </a:r>
            <a:endParaRPr lang="zh-CN" altLang="en-US" sz="2800" b="1" dirty="0"/>
          </a:p>
        </p:txBody>
      </p:sp>
      <p:sp>
        <p:nvSpPr>
          <p:cNvPr id="478" name="文本框 477"/>
          <p:cNvSpPr txBox="1"/>
          <p:nvPr/>
        </p:nvSpPr>
        <p:spPr>
          <a:xfrm>
            <a:off x="3281134" y="531009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78</a:t>
            </a:r>
            <a:endParaRPr lang="zh-CN" altLang="en-US" sz="2800" b="1" dirty="0"/>
          </a:p>
        </p:txBody>
      </p:sp>
      <p:sp>
        <p:nvSpPr>
          <p:cNvPr id="480" name="文本框 479"/>
          <p:cNvSpPr txBox="1"/>
          <p:nvPr/>
        </p:nvSpPr>
        <p:spPr>
          <a:xfrm>
            <a:off x="3902810" y="5316569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35</a:t>
            </a:r>
            <a:endParaRPr lang="zh-CN" altLang="en-US" sz="2800" b="1" dirty="0"/>
          </a:p>
        </p:txBody>
      </p:sp>
      <p:sp>
        <p:nvSpPr>
          <p:cNvPr id="482" name="文本框 481"/>
          <p:cNvSpPr txBox="1"/>
          <p:nvPr/>
        </p:nvSpPr>
        <p:spPr>
          <a:xfrm>
            <a:off x="4488188" y="531009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37</a:t>
            </a:r>
            <a:endParaRPr lang="zh-CN" altLang="en-US" sz="2800" b="1" dirty="0"/>
          </a:p>
        </p:txBody>
      </p:sp>
      <p:sp>
        <p:nvSpPr>
          <p:cNvPr id="484" name="文本框 483"/>
          <p:cNvSpPr txBox="1"/>
          <p:nvPr/>
        </p:nvSpPr>
        <p:spPr>
          <a:xfrm>
            <a:off x="1524997" y="471191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81</a:t>
            </a:r>
            <a:endParaRPr lang="zh-CN" altLang="en-US" sz="2800" b="1" dirty="0"/>
          </a:p>
        </p:txBody>
      </p:sp>
      <p:sp>
        <p:nvSpPr>
          <p:cNvPr id="486" name="文本框 485"/>
          <p:cNvSpPr txBox="1"/>
          <p:nvPr/>
        </p:nvSpPr>
        <p:spPr>
          <a:xfrm>
            <a:off x="2110429" y="470810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88</a:t>
            </a:r>
            <a:endParaRPr lang="zh-CN" altLang="en-US" sz="2800" b="1" dirty="0"/>
          </a:p>
        </p:txBody>
      </p:sp>
      <p:sp>
        <p:nvSpPr>
          <p:cNvPr id="488" name="文本框 487"/>
          <p:cNvSpPr txBox="1"/>
          <p:nvPr/>
        </p:nvSpPr>
        <p:spPr>
          <a:xfrm>
            <a:off x="2710659" y="471842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95</a:t>
            </a:r>
            <a:endParaRPr lang="zh-CN" altLang="en-US" sz="2800" b="1" dirty="0"/>
          </a:p>
        </p:txBody>
      </p:sp>
      <p:sp>
        <p:nvSpPr>
          <p:cNvPr id="490" name="文本框 489"/>
          <p:cNvSpPr txBox="1"/>
          <p:nvPr/>
        </p:nvSpPr>
        <p:spPr>
          <a:xfrm>
            <a:off x="3303381" y="471724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97</a:t>
            </a:r>
            <a:endParaRPr lang="zh-CN" altLang="en-US" sz="2800" b="1" dirty="0"/>
          </a:p>
        </p:txBody>
      </p:sp>
      <p:sp>
        <p:nvSpPr>
          <p:cNvPr id="492" name="文本框 491"/>
          <p:cNvSpPr txBox="1"/>
          <p:nvPr/>
        </p:nvSpPr>
        <p:spPr>
          <a:xfrm>
            <a:off x="3909347" y="472664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29</a:t>
            </a:r>
            <a:endParaRPr lang="zh-CN" altLang="en-US" sz="2800" b="1" dirty="0"/>
          </a:p>
        </p:txBody>
      </p:sp>
      <p:sp>
        <p:nvSpPr>
          <p:cNvPr id="494" name="文本框 493"/>
          <p:cNvSpPr txBox="1"/>
          <p:nvPr/>
        </p:nvSpPr>
        <p:spPr>
          <a:xfrm>
            <a:off x="4473278" y="472664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31</a:t>
            </a:r>
            <a:endParaRPr lang="zh-CN" altLang="en-US" sz="2800" b="1" dirty="0"/>
          </a:p>
        </p:txBody>
      </p:sp>
      <p:sp>
        <p:nvSpPr>
          <p:cNvPr id="496" name="文本框 495"/>
          <p:cNvSpPr txBox="1"/>
          <p:nvPr/>
        </p:nvSpPr>
        <p:spPr>
          <a:xfrm>
            <a:off x="1509003" y="353847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99</a:t>
            </a:r>
            <a:endParaRPr lang="zh-CN" altLang="en-US" sz="2800" b="1" dirty="0"/>
          </a:p>
        </p:txBody>
      </p:sp>
      <p:sp>
        <p:nvSpPr>
          <p:cNvPr id="498" name="文本框 497"/>
          <p:cNvSpPr txBox="1"/>
          <p:nvPr/>
        </p:nvSpPr>
        <p:spPr>
          <a:xfrm>
            <a:off x="1519909" y="411962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80</a:t>
            </a:r>
            <a:endParaRPr lang="zh-CN" altLang="en-US" sz="2800" b="1" dirty="0"/>
          </a:p>
        </p:txBody>
      </p:sp>
      <p:sp>
        <p:nvSpPr>
          <p:cNvPr id="500" name="文本框 499"/>
          <p:cNvSpPr txBox="1"/>
          <p:nvPr/>
        </p:nvSpPr>
        <p:spPr>
          <a:xfrm>
            <a:off x="2099866" y="410488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82</a:t>
            </a:r>
            <a:endParaRPr lang="zh-CN" altLang="en-US" sz="28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2700305" y="409702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89</a:t>
            </a:r>
            <a:endParaRPr lang="zh-CN" altLang="en-US" sz="2800" b="1" dirty="0"/>
          </a:p>
        </p:txBody>
      </p:sp>
      <p:sp>
        <p:nvSpPr>
          <p:cNvPr id="504" name="文本框 503"/>
          <p:cNvSpPr txBox="1"/>
          <p:nvPr/>
        </p:nvSpPr>
        <p:spPr>
          <a:xfrm>
            <a:off x="3282780" y="413124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91</a:t>
            </a:r>
            <a:endParaRPr lang="zh-CN" altLang="en-US" sz="2800" b="1" dirty="0"/>
          </a:p>
        </p:txBody>
      </p:sp>
      <p:sp>
        <p:nvSpPr>
          <p:cNvPr id="506" name="文本框 505"/>
          <p:cNvSpPr txBox="1"/>
          <p:nvPr/>
        </p:nvSpPr>
        <p:spPr>
          <a:xfrm>
            <a:off x="3887549" y="411470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48</a:t>
            </a:r>
            <a:endParaRPr lang="zh-CN" altLang="en-US" sz="2800" b="1" dirty="0"/>
          </a:p>
        </p:txBody>
      </p:sp>
      <p:sp>
        <p:nvSpPr>
          <p:cNvPr id="508" name="文本框 507"/>
          <p:cNvSpPr txBox="1"/>
          <p:nvPr/>
        </p:nvSpPr>
        <p:spPr>
          <a:xfrm>
            <a:off x="4485716" y="411605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30</a:t>
            </a:r>
            <a:endParaRPr lang="zh-CN" altLang="en-US" sz="2800" b="1" dirty="0"/>
          </a:p>
        </p:txBody>
      </p:sp>
      <p:sp>
        <p:nvSpPr>
          <p:cNvPr id="510" name="文本框 509"/>
          <p:cNvSpPr txBox="1"/>
          <p:nvPr/>
        </p:nvSpPr>
        <p:spPr>
          <a:xfrm>
            <a:off x="931862" y="113354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23</a:t>
            </a:r>
            <a:endParaRPr lang="zh-CN" altLang="en-US" sz="2800" b="1" dirty="0"/>
          </a:p>
        </p:txBody>
      </p:sp>
      <p:sp>
        <p:nvSpPr>
          <p:cNvPr id="512" name="文本框 511"/>
          <p:cNvSpPr txBox="1"/>
          <p:nvPr/>
        </p:nvSpPr>
        <p:spPr>
          <a:xfrm>
            <a:off x="927082" y="175474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14" name="文本框 513"/>
          <p:cNvSpPr txBox="1"/>
          <p:nvPr/>
        </p:nvSpPr>
        <p:spPr>
          <a:xfrm>
            <a:off x="920330" y="232151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10</a:t>
            </a:r>
            <a:endParaRPr lang="zh-CN" altLang="en-US" sz="2800" b="1" dirty="0"/>
          </a:p>
        </p:txBody>
      </p:sp>
      <p:sp>
        <p:nvSpPr>
          <p:cNvPr id="515" name="文本框 514"/>
          <p:cNvSpPr txBox="1"/>
          <p:nvPr/>
        </p:nvSpPr>
        <p:spPr>
          <a:xfrm>
            <a:off x="912702" y="291722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11</a:t>
            </a:r>
            <a:endParaRPr lang="zh-CN" altLang="en-US" sz="2800" b="1" dirty="0"/>
          </a:p>
        </p:txBody>
      </p:sp>
      <p:sp>
        <p:nvSpPr>
          <p:cNvPr id="519" name="文本框 518"/>
          <p:cNvSpPr txBox="1"/>
          <p:nvPr/>
        </p:nvSpPr>
        <p:spPr>
          <a:xfrm>
            <a:off x="1510023" y="291722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18</a:t>
            </a:r>
            <a:endParaRPr lang="zh-CN" altLang="en-US" sz="2800" b="1" dirty="0"/>
          </a:p>
        </p:txBody>
      </p:sp>
      <p:sp>
        <p:nvSpPr>
          <p:cNvPr id="521" name="文本框 520"/>
          <p:cNvSpPr txBox="1"/>
          <p:nvPr/>
        </p:nvSpPr>
        <p:spPr>
          <a:xfrm>
            <a:off x="2114722" y="291856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25</a:t>
            </a:r>
            <a:endParaRPr lang="zh-CN" altLang="en-US" sz="2800" b="1" dirty="0"/>
          </a:p>
        </p:txBody>
      </p:sp>
      <p:sp>
        <p:nvSpPr>
          <p:cNvPr id="523" name="文本框 522"/>
          <p:cNvSpPr txBox="1"/>
          <p:nvPr/>
        </p:nvSpPr>
        <p:spPr>
          <a:xfrm>
            <a:off x="2695432" y="2919929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525" name="文本框 524"/>
          <p:cNvSpPr txBox="1"/>
          <p:nvPr/>
        </p:nvSpPr>
        <p:spPr>
          <a:xfrm>
            <a:off x="3277308" y="292223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</a:t>
            </a:r>
            <a:endParaRPr lang="zh-CN" altLang="en-US" sz="2800" b="1" dirty="0"/>
          </a:p>
        </p:txBody>
      </p:sp>
      <p:sp>
        <p:nvSpPr>
          <p:cNvPr id="527" name="文本框 526"/>
          <p:cNvSpPr txBox="1"/>
          <p:nvPr/>
        </p:nvSpPr>
        <p:spPr>
          <a:xfrm>
            <a:off x="3285440" y="352875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90</a:t>
            </a:r>
            <a:endParaRPr lang="zh-CN" altLang="en-US" sz="2800" b="1" dirty="0"/>
          </a:p>
        </p:txBody>
      </p:sp>
      <p:sp>
        <p:nvSpPr>
          <p:cNvPr id="529" name="文本框 528"/>
          <p:cNvSpPr txBox="1"/>
          <p:nvPr/>
        </p:nvSpPr>
        <p:spPr>
          <a:xfrm>
            <a:off x="2713869" y="3522136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83</a:t>
            </a:r>
            <a:endParaRPr lang="zh-CN" altLang="en-US" sz="2800" b="1" dirty="0"/>
          </a:p>
        </p:txBody>
      </p:sp>
      <p:sp>
        <p:nvSpPr>
          <p:cNvPr id="531" name="文本框 530"/>
          <p:cNvSpPr txBox="1"/>
          <p:nvPr/>
        </p:nvSpPr>
        <p:spPr>
          <a:xfrm>
            <a:off x="2119217" y="352287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76</a:t>
            </a:r>
            <a:endParaRPr lang="zh-CN" altLang="en-US" sz="2800" b="1" dirty="0"/>
          </a:p>
        </p:txBody>
      </p:sp>
      <p:sp>
        <p:nvSpPr>
          <p:cNvPr id="533" name="文本框 532"/>
          <p:cNvSpPr txBox="1"/>
          <p:nvPr/>
        </p:nvSpPr>
        <p:spPr>
          <a:xfrm>
            <a:off x="3898673" y="232692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60</a:t>
            </a:r>
            <a:endParaRPr lang="zh-CN" altLang="en-US" sz="2800" b="1" dirty="0"/>
          </a:p>
        </p:txBody>
      </p:sp>
      <p:sp>
        <p:nvSpPr>
          <p:cNvPr id="535" name="文本框 534"/>
          <p:cNvSpPr txBox="1"/>
          <p:nvPr/>
        </p:nvSpPr>
        <p:spPr>
          <a:xfrm>
            <a:off x="4466240" y="23202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62</a:t>
            </a:r>
            <a:endParaRPr lang="zh-CN" altLang="en-US" sz="2800" b="1" dirty="0"/>
          </a:p>
        </p:txBody>
      </p:sp>
      <p:sp>
        <p:nvSpPr>
          <p:cNvPr id="537" name="文本框 536"/>
          <p:cNvSpPr txBox="1"/>
          <p:nvPr/>
        </p:nvSpPr>
        <p:spPr>
          <a:xfrm>
            <a:off x="4482794" y="291722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68</a:t>
            </a:r>
            <a:endParaRPr lang="zh-CN" altLang="en-US" sz="2800" b="1" dirty="0"/>
          </a:p>
        </p:txBody>
      </p:sp>
      <p:sp>
        <p:nvSpPr>
          <p:cNvPr id="539" name="文本框 538"/>
          <p:cNvSpPr txBox="1"/>
          <p:nvPr/>
        </p:nvSpPr>
        <p:spPr>
          <a:xfrm>
            <a:off x="4499485" y="35175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49</a:t>
            </a:r>
            <a:endParaRPr lang="zh-CN" altLang="en-US" sz="2800" b="1" dirty="0"/>
          </a:p>
        </p:txBody>
      </p:sp>
      <p:sp>
        <p:nvSpPr>
          <p:cNvPr id="541" name="文本框 540"/>
          <p:cNvSpPr txBox="1"/>
          <p:nvPr/>
        </p:nvSpPr>
        <p:spPr>
          <a:xfrm>
            <a:off x="4482066" y="172578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56</a:t>
            </a:r>
            <a:endParaRPr lang="zh-CN" altLang="en-US" sz="2800" b="1" dirty="0"/>
          </a:p>
        </p:txBody>
      </p:sp>
      <p:sp>
        <p:nvSpPr>
          <p:cNvPr id="543" name="文本框 542"/>
          <p:cNvSpPr txBox="1"/>
          <p:nvPr/>
        </p:nvSpPr>
        <p:spPr>
          <a:xfrm>
            <a:off x="4483079" y="114609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55</a:t>
            </a:r>
            <a:endParaRPr lang="zh-CN" altLang="en-US" sz="2800" b="1" dirty="0"/>
          </a:p>
        </p:txBody>
      </p:sp>
      <p:sp>
        <p:nvSpPr>
          <p:cNvPr id="545" name="文本框 544"/>
          <p:cNvSpPr txBox="1"/>
          <p:nvPr/>
        </p:nvSpPr>
        <p:spPr>
          <a:xfrm>
            <a:off x="3880236" y="115491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73</a:t>
            </a:r>
            <a:endParaRPr lang="zh-CN" altLang="en-US" sz="2800" b="1" dirty="0"/>
          </a:p>
        </p:txBody>
      </p:sp>
      <p:sp>
        <p:nvSpPr>
          <p:cNvPr id="547" name="文本框 546"/>
          <p:cNvSpPr txBox="1"/>
          <p:nvPr/>
        </p:nvSpPr>
        <p:spPr>
          <a:xfrm>
            <a:off x="3905808" y="1745084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56</a:t>
            </a:r>
            <a:endParaRPr lang="zh-CN" altLang="en-US" sz="2800" b="1" dirty="0"/>
          </a:p>
        </p:txBody>
      </p:sp>
      <p:sp>
        <p:nvSpPr>
          <p:cNvPr id="549" name="文本框 548"/>
          <p:cNvSpPr txBox="1"/>
          <p:nvPr/>
        </p:nvSpPr>
        <p:spPr>
          <a:xfrm>
            <a:off x="3907045" y="290810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61</a:t>
            </a:r>
            <a:endParaRPr lang="zh-CN" altLang="en-US" sz="2800" b="1" dirty="0"/>
          </a:p>
        </p:txBody>
      </p:sp>
      <p:sp>
        <p:nvSpPr>
          <p:cNvPr id="551" name="文本框 550"/>
          <p:cNvSpPr txBox="1"/>
          <p:nvPr/>
        </p:nvSpPr>
        <p:spPr>
          <a:xfrm>
            <a:off x="3892210" y="3536933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42</a:t>
            </a:r>
            <a:endParaRPr lang="zh-CN" altLang="en-US" sz="2800" b="1" dirty="0"/>
          </a:p>
        </p:txBody>
      </p:sp>
      <p:sp>
        <p:nvSpPr>
          <p:cNvPr id="553" name="文本框 552"/>
          <p:cNvSpPr txBox="1"/>
          <p:nvPr/>
        </p:nvSpPr>
        <p:spPr>
          <a:xfrm>
            <a:off x="3286716" y="2335459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555" name="文本框 554"/>
          <p:cNvSpPr txBox="1"/>
          <p:nvPr/>
        </p:nvSpPr>
        <p:spPr>
          <a:xfrm>
            <a:off x="3288488" y="1734148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22</a:t>
            </a:r>
            <a:endParaRPr lang="zh-CN" altLang="en-US" sz="2800" b="1" dirty="0"/>
          </a:p>
        </p:txBody>
      </p:sp>
      <p:sp>
        <p:nvSpPr>
          <p:cNvPr id="557" name="文本框 556"/>
          <p:cNvSpPr txBox="1"/>
          <p:nvPr/>
        </p:nvSpPr>
        <p:spPr>
          <a:xfrm>
            <a:off x="3298034" y="114609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16</a:t>
            </a:r>
            <a:endParaRPr lang="zh-CN" altLang="en-US" sz="2800" b="1" dirty="0"/>
          </a:p>
        </p:txBody>
      </p:sp>
      <p:sp>
        <p:nvSpPr>
          <p:cNvPr id="559" name="文本框 558"/>
          <p:cNvSpPr txBox="1"/>
          <p:nvPr/>
        </p:nvSpPr>
        <p:spPr>
          <a:xfrm>
            <a:off x="2718755" y="114868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14</a:t>
            </a:r>
            <a:endParaRPr lang="zh-CN" altLang="en-US" sz="2800" b="1" dirty="0"/>
          </a:p>
        </p:txBody>
      </p:sp>
      <p:sp>
        <p:nvSpPr>
          <p:cNvPr id="561" name="文本框 560"/>
          <p:cNvSpPr txBox="1"/>
          <p:nvPr/>
        </p:nvSpPr>
        <p:spPr>
          <a:xfrm>
            <a:off x="2694828" y="174835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20</a:t>
            </a:r>
            <a:endParaRPr lang="zh-CN" altLang="en-US" sz="2800" b="1" dirty="0"/>
          </a:p>
        </p:txBody>
      </p:sp>
      <p:sp>
        <p:nvSpPr>
          <p:cNvPr id="563" name="文本框 562"/>
          <p:cNvSpPr txBox="1"/>
          <p:nvPr/>
        </p:nvSpPr>
        <p:spPr>
          <a:xfrm>
            <a:off x="2704914" y="2304187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21</a:t>
            </a:r>
            <a:endParaRPr lang="zh-CN" altLang="en-US" sz="2800" b="1" dirty="0"/>
          </a:p>
        </p:txBody>
      </p:sp>
      <p:sp>
        <p:nvSpPr>
          <p:cNvPr id="565" name="文本框 564"/>
          <p:cNvSpPr txBox="1"/>
          <p:nvPr/>
        </p:nvSpPr>
        <p:spPr>
          <a:xfrm>
            <a:off x="2126575" y="234609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19</a:t>
            </a:r>
            <a:endParaRPr lang="zh-CN" altLang="en-US" sz="2800" b="1" dirty="0"/>
          </a:p>
        </p:txBody>
      </p:sp>
      <p:sp>
        <p:nvSpPr>
          <p:cNvPr id="567" name="文本框 566"/>
          <p:cNvSpPr txBox="1"/>
          <p:nvPr/>
        </p:nvSpPr>
        <p:spPr>
          <a:xfrm>
            <a:off x="1540907" y="2323602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12</a:t>
            </a:r>
            <a:endParaRPr lang="zh-CN" altLang="en-US" sz="2800" b="1" dirty="0"/>
          </a:p>
        </p:txBody>
      </p:sp>
      <p:sp>
        <p:nvSpPr>
          <p:cNvPr id="569" name="文本框 568"/>
          <p:cNvSpPr txBox="1"/>
          <p:nvPr/>
        </p:nvSpPr>
        <p:spPr>
          <a:xfrm>
            <a:off x="1534199" y="173719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571" name="文本框 570"/>
          <p:cNvSpPr txBox="1"/>
          <p:nvPr/>
        </p:nvSpPr>
        <p:spPr>
          <a:xfrm>
            <a:off x="1528024" y="1157910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573" name="文本框 572"/>
          <p:cNvSpPr txBox="1"/>
          <p:nvPr/>
        </p:nvSpPr>
        <p:spPr>
          <a:xfrm>
            <a:off x="2118325" y="1157775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75" name="文本框 574"/>
          <p:cNvSpPr txBox="1"/>
          <p:nvPr/>
        </p:nvSpPr>
        <p:spPr>
          <a:xfrm>
            <a:off x="2103357" y="1747851"/>
            <a:ext cx="59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13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2.08333E-7 0.4347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3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0026 0.4344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141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00013 -0.4361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00026 -0.4344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-0.00065 0.4384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192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00143 0.4356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8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0352 -0.4354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80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0065 -0.4319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026 0.4372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85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0078 0.4393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196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00104 -0.4379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85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03 -0.4384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4418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00052 0.4358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78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0039 -0.4398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187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0143 -0.4361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053 0.4287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43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13 0.4326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162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052 -0.4314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157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0013 -0.433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0066 0.4270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34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00118 0.43102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155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00079 0.4300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1505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066 0.4351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75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00118 0.4386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192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4.16667E-6 -0.43125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159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0118 -0.43472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162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0027 -0.4349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1806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0026 -0.4340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185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00026 -0.4365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animBg="1"/>
      <p:bldP spid="625" grpId="0" animBg="1"/>
      <p:bldP spid="627" grpId="0" animBg="1"/>
      <p:bldP spid="629" grpId="0" animBg="1"/>
      <p:bldP spid="631" grpId="0" animBg="1"/>
      <p:bldP spid="613" grpId="0" animBg="1"/>
      <p:bldP spid="615" grpId="0" animBg="1"/>
      <p:bldP spid="617" grpId="0" animBg="1"/>
      <p:bldP spid="619" grpId="0" animBg="1"/>
      <p:bldP spid="621" grpId="0" animBg="1"/>
      <p:bldP spid="606" grpId="0" animBg="1"/>
      <p:bldP spid="608" grpId="0" animBg="1"/>
      <p:bldP spid="610" grpId="0" animBg="1"/>
      <p:bldP spid="612" grpId="0" animBg="1"/>
      <p:bldP spid="599" grpId="0" animBg="1"/>
      <p:bldP spid="601" grpId="0" animBg="1"/>
      <p:bldP spid="603" grpId="0" animBg="1"/>
      <p:bldP spid="605" grpId="0" animBg="1"/>
      <p:bldP spid="592" grpId="0" animBg="1"/>
      <p:bldP spid="594" grpId="0" animBg="1"/>
      <p:bldP spid="596" grpId="0" animBg="1"/>
      <p:bldP spid="598" grpId="0" animBg="1"/>
      <p:bldP spid="591" grpId="0" animBg="1"/>
      <p:bldP spid="589" grpId="0" animBg="1"/>
      <p:bldP spid="587" grpId="0" animBg="1"/>
      <p:bldP spid="586" grpId="0" animBg="1"/>
      <p:bldP spid="582" grpId="0" animBg="1"/>
      <p:bldP spid="580" grpId="0" animBg="1"/>
      <p:bldP spid="578" grpId="0" animBg="1"/>
      <p:bldP spid="576" grpId="0" animBg="1"/>
      <p:bldP spid="290" grpId="0"/>
      <p:bldP spid="292" grpId="0"/>
      <p:bldP spid="306" grpId="0"/>
      <p:bldP spid="432" grpId="0"/>
      <p:bldP spid="434" grpId="0"/>
      <p:bldP spid="436" grpId="0"/>
      <p:bldP spid="438" grpId="0"/>
      <p:bldP spid="440" grpId="0"/>
      <p:bldP spid="442" grpId="0"/>
      <p:bldP spid="444" grpId="0"/>
      <p:bldP spid="446" grpId="0"/>
      <p:bldP spid="448" grpId="0"/>
      <p:bldP spid="460" grpId="0"/>
      <p:bldP spid="462" grpId="0"/>
      <p:bldP spid="464" grpId="0"/>
      <p:bldP spid="468" grpId="0"/>
      <p:bldP spid="470" grpId="0"/>
      <p:bldP spid="472" grpId="0"/>
      <p:bldP spid="486" grpId="0"/>
      <p:bldP spid="488" grpId="0"/>
      <p:bldP spid="496" grpId="0"/>
      <p:bldP spid="498" grpId="0"/>
      <p:bldP spid="510" grpId="0"/>
      <p:bldP spid="514" grpId="0"/>
      <p:bldP spid="515" grpId="0"/>
      <p:bldP spid="519" grpId="0"/>
      <p:bldP spid="561" grpId="0"/>
      <p:bldP spid="567" grpId="0"/>
      <p:bldP spid="571" grpId="0"/>
      <p:bldP spid="5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-6831778" y="-3964369"/>
            <a:ext cx="675575" cy="1265777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-6831773" y="-5991093"/>
            <a:ext cx="675575" cy="12657765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5400000">
            <a:off x="-6831773" y="-5315518"/>
            <a:ext cx="675575" cy="12657766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5400000">
            <a:off x="-6831776" y="-4639942"/>
            <a:ext cx="675575" cy="12657768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20000" y="4953000"/>
            <a:ext cx="24003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976225" y="4211122"/>
            <a:ext cx="542607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感谢！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3311525" y="45401"/>
            <a:ext cx="3164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5B61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奇数阶：李昀哲</a:t>
            </a:r>
            <a:endParaRPr lang="en-US" altLang="zh-CN" sz="3200" b="1" dirty="0">
              <a:solidFill>
                <a:srgbClr val="5B61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6724650" y="711329"/>
            <a:ext cx="6577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5B61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偶数阶 （  能被四整除  ）：倪思远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-8636531" y="1386905"/>
            <a:ext cx="8636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5B61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偶数阶（ 不能被四整除）：杜若彬       郭风麟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-2757524" y="2072129"/>
            <a:ext cx="2610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5B61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FCF7F8"/>
                </a:solidFill>
              </a:rPr>
              <a:t>PPT</a:t>
            </a:r>
            <a:r>
              <a:rPr lang="zh-CN" altLang="en-US" dirty="0">
                <a:solidFill>
                  <a:srgbClr val="FCF7F8"/>
                </a:solidFill>
              </a:rPr>
              <a:t>：李仁杰</a:t>
            </a:r>
            <a:endParaRPr lang="zh-CN" altLang="en-US" dirty="0">
              <a:solidFill>
                <a:srgbClr val="FCF7F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-6831778" y="-3288729"/>
            <a:ext cx="675575" cy="12657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3635375" y="2747645"/>
            <a:ext cx="34696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5B61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>
                <a:solidFill>
                  <a:srgbClr val="FCF7F8"/>
                </a:solidFill>
              </a:rPr>
              <a:t>数学证明：丁乐俊</a:t>
            </a:r>
            <a:endParaRPr lang="zh-CN" altLang="en-US" dirty="0">
              <a:solidFill>
                <a:srgbClr val="FCF7F8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1.01679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4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1.01914 -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64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1.022 -0.005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07" y="-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1.03255 -0.0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28" y="-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1.03255 -0.0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28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50352 0.002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82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28308 -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61471 0.001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29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88308 -0.003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54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61914 -0.0101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1" y="-5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52 0.000000 L 0.785729 -0.009259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9" grpId="0" animBg="1"/>
      <p:bldP spid="17" grpId="0"/>
      <p:bldP spid="22" grpId="0"/>
      <p:bldP spid="24" grpId="0"/>
      <p:bldP spid="26" grpId="0"/>
      <p:bldP spid="28" grpId="0"/>
      <p:bldP spid="2" grpId="0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49401" y="528862"/>
            <a:ext cx="800219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6555" y="1536174"/>
            <a:ext cx="336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6   1   8</a:t>
            </a:r>
            <a:endParaRPr lang="en-US" altLang="zh-CN" sz="8000" b="1" dirty="0"/>
          </a:p>
          <a:p>
            <a:r>
              <a:rPr lang="en-US" altLang="zh-CN" sz="8000" b="1" dirty="0"/>
              <a:t>7   5   3</a:t>
            </a:r>
            <a:endParaRPr lang="en-US" altLang="zh-CN" sz="8000" b="1" dirty="0"/>
          </a:p>
          <a:p>
            <a:r>
              <a:rPr lang="en-US" altLang="zh-CN" sz="8000" b="1" dirty="0"/>
              <a:t>2   9   4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582281" y="1769164"/>
            <a:ext cx="745437" cy="3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4517680" y="3110950"/>
            <a:ext cx="854766" cy="311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653603">
            <a:off x="4577313" y="1380957"/>
            <a:ext cx="755374" cy="415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55099" y="1764197"/>
            <a:ext cx="745437" cy="3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86537" y="1764196"/>
            <a:ext cx="745437" cy="3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518831" y="1873527"/>
            <a:ext cx="854766" cy="311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514616" y="641073"/>
            <a:ext cx="854766" cy="311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870453">
            <a:off x="4550648" y="1355916"/>
            <a:ext cx="755374" cy="415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3755" y="2434724"/>
            <a:ext cx="19927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n²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不遗漏</a:t>
            </a:r>
            <a:endParaRPr lang="en-US" altLang="zh-CN" sz="32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不重复</a:t>
            </a:r>
            <a:endParaRPr lang="zh-CN" altLang="en-US" sz="32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901086" y="1770243"/>
            <a:ext cx="35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和等于一个定数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129054" y="2163082"/>
            <a:ext cx="1464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F0000"/>
                </a:solidFill>
              </a:rPr>
              <a:t>15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19817" y="3954456"/>
            <a:ext cx="394848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定数公式：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n ×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²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/ 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1209797" y="5927074"/>
            <a:ext cx="675575" cy="930925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92656" y="109331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147474" y="581415"/>
            <a:ext cx="800219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 目 要 求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9675" y="3255326"/>
            <a:ext cx="624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分别给出不同幻方的生成方法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9675" y="3878220"/>
            <a:ext cx="549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利用指针实现这一过程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9675" y="4501114"/>
            <a:ext cx="608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显示魔方阵的生成过程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89990" y="1610995"/>
            <a:ext cx="91598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l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lnSpc>
                <a:spcPts val="4800"/>
              </a:lnSpc>
              <a:buNone/>
            </a:pPr>
            <a:r>
              <a:rPr lang="zh-CN" altLang="en-US" dirty="0"/>
              <a:t>魔方阵分为</a:t>
            </a:r>
            <a:r>
              <a:rPr lang="zh-CN" altLang="en-US" dirty="0">
                <a:solidFill>
                  <a:srgbClr val="FF0000"/>
                </a:solidFill>
              </a:rPr>
              <a:t>奇阶魔方阵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偶阶魔方阵</a:t>
            </a:r>
            <a:r>
              <a:rPr lang="zh-CN" altLang="en-US" dirty="0"/>
              <a:t>，</a:t>
            </a:r>
            <a:endParaRPr lang="zh-CN" altLang="en-US" dirty="0"/>
          </a:p>
          <a:p>
            <a:pPr marL="0" indent="0">
              <a:lnSpc>
                <a:spcPts val="48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偶阶魔方阵</a:t>
            </a:r>
            <a:r>
              <a:rPr lang="zh-CN" altLang="en-US" dirty="0"/>
              <a:t>又分为</a:t>
            </a:r>
            <a:r>
              <a:rPr lang="zh-CN" altLang="en-US" dirty="0">
                <a:solidFill>
                  <a:srgbClr val="FF0000"/>
                </a:solidFill>
              </a:rPr>
              <a:t>能被四整除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不能被四整除</a:t>
            </a:r>
            <a:r>
              <a:rPr lang="zh-CN" altLang="en-US" dirty="0"/>
              <a:t>两种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903170" y="5927075"/>
            <a:ext cx="675575" cy="930925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Dole Rob </a:t>
            </a:r>
            <a:r>
              <a:rPr lang="zh-CN" altLang="en-US" sz="4400" b="1" dirty="0"/>
              <a:t>算法原理：</a:t>
            </a: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奇阶魔方阵 </a:t>
            </a:r>
            <a:endParaRPr lang="zh-CN" altLang="en-US" dirty="0"/>
          </a:p>
          <a:p>
            <a:r>
              <a:rPr lang="zh-CN" altLang="en-US" dirty="0"/>
              <a:t>排序方法：</a:t>
            </a:r>
            <a:r>
              <a:rPr lang="en-US" altLang="zh-CN" dirty="0"/>
              <a:t>Dole Rob</a:t>
            </a:r>
            <a:r>
              <a:rPr lang="zh-CN" altLang="en-US" dirty="0"/>
              <a:t>算法：将</a:t>
            </a:r>
            <a:r>
              <a:rPr lang="en-US" altLang="zh-CN" dirty="0"/>
              <a:t>1</a:t>
            </a:r>
            <a:r>
              <a:rPr lang="zh-CN" altLang="en-US" dirty="0"/>
              <a:t>列于第一行正中，依次将自然数排在其前一个数的右上方（按环绕边界处理）； </a:t>
            </a:r>
            <a:endParaRPr lang="zh-CN" altLang="en-US" dirty="0"/>
          </a:p>
          <a:p>
            <a:r>
              <a:rPr lang="zh-CN" altLang="en-US" dirty="0"/>
              <a:t>						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9020" y="4017645"/>
            <a:ext cx="8632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cs typeface="+mn-lt"/>
                <a:sym typeface="+mn-ea"/>
              </a:rPr>
              <a:t>遇到</a:t>
            </a:r>
            <a:r>
              <a:rPr lang="en-US" altLang="zh-CN" sz="2800" dirty="0">
                <a:cs typeface="+mn-lt"/>
                <a:sym typeface="+mn-ea"/>
              </a:rPr>
              <a:t>n</a:t>
            </a:r>
            <a:r>
              <a:rPr lang="zh-CN" altLang="en-US" sz="2800" dirty="0">
                <a:cs typeface="+mn-lt"/>
                <a:sym typeface="+mn-ea"/>
              </a:rPr>
              <a:t>的倍数时，将下一个自然数排在前一个数的下方。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5454502" y="2083981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645452" y="131468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cxnSp>
        <p:nvCxnSpPr>
          <p:cNvPr id="122" name="直接连接符 121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5454502" y="2083981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645452" y="1314689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6122563" y="2184327"/>
            <a:ext cx="22002" cy="22660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423042" y="4086650"/>
            <a:ext cx="361120" cy="458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13992" y="3317358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575543" y="3815853"/>
            <a:ext cx="21389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2651051" y="3292408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424" y="0"/>
            <a:ext cx="675575" cy="6858001"/>
          </a:xfrm>
          <a:prstGeom prst="rect">
            <a:avLst/>
          </a:prstGeom>
          <a:solidFill>
            <a:srgbClr val="275DAD"/>
          </a:solidFill>
          <a:ln>
            <a:solidFill>
              <a:srgbClr val="275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797" y="0"/>
            <a:ext cx="675575" cy="6858000"/>
          </a:xfrm>
          <a:prstGeom prst="rect">
            <a:avLst/>
          </a:prstGeom>
          <a:solidFill>
            <a:srgbClr val="ABA9C3"/>
          </a:solidFill>
          <a:ln>
            <a:solidFill>
              <a:srgbClr val="AB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07853" y="109330"/>
            <a:ext cx="461665" cy="229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  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6424" y="395351"/>
            <a:ext cx="461665" cy="4308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 目 要 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03170" y="0"/>
            <a:ext cx="675575" cy="6858001"/>
          </a:xfrm>
          <a:prstGeom prst="rect">
            <a:avLst/>
          </a:prstGeom>
          <a:solidFill>
            <a:srgbClr val="CED3DC"/>
          </a:solidFill>
          <a:ln>
            <a:solidFill>
              <a:srgbClr val="CE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626939" y="3317358"/>
            <a:ext cx="675575" cy="3540642"/>
          </a:xfrm>
          <a:prstGeom prst="rect">
            <a:avLst/>
          </a:prstGeom>
          <a:solidFill>
            <a:srgbClr val="FCF7F8"/>
          </a:solidFill>
          <a:ln>
            <a:solidFill>
              <a:srgbClr val="FC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5060" y="3429000"/>
            <a:ext cx="738664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（奇 阶）</a:t>
            </a:r>
            <a:endParaRPr lang="zh-CN" alt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636334" y="2310606"/>
            <a:ext cx="3002473" cy="2997905"/>
            <a:chOff x="3678864" y="1423467"/>
            <a:chExt cx="3002473" cy="299790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678865" y="3428352"/>
              <a:ext cx="3002472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683102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07225" y="1426059"/>
              <a:ext cx="0" cy="2995313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678864" y="4421372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678864" y="2405269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678864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678864" y="1423467"/>
              <a:ext cx="3002473" cy="0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81337" y="1423467"/>
              <a:ext cx="0" cy="2997905"/>
            </a:xfrm>
            <a:prstGeom prst="line">
              <a:avLst/>
            </a:prstGeom>
            <a:ln w="57150">
              <a:solidFill>
                <a:srgbClr val="FCF7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/>
        </p:nvCxnSpPr>
        <p:spPr>
          <a:xfrm>
            <a:off x="5640572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64695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38807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636334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651051" y="431549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651051" y="5308511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651051" y="2310606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651051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651051" y="1314690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51051" y="6237087"/>
            <a:ext cx="4926965" cy="0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578016" y="1314690"/>
            <a:ext cx="0" cy="492239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81056" y="291608"/>
            <a:ext cx="34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b="1" dirty="0"/>
              <a:t>Dole Rob </a:t>
            </a:r>
            <a:r>
              <a:rPr lang="zh-CN" altLang="en-US" sz="3600" b="1" dirty="0"/>
              <a:t>算法</a:t>
            </a:r>
            <a:endParaRPr lang="zh-CN" altLang="en-US" sz="3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664695" y="2310606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9405" y="4288325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654060" y="3300957"/>
            <a:ext cx="99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51051" y="1314689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43678" y="1314688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55430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16449" y="5274650"/>
            <a:ext cx="985283" cy="995917"/>
          </a:xfrm>
          <a:prstGeom prst="line">
            <a:avLst/>
          </a:prstGeom>
          <a:ln w="57150">
            <a:solidFill>
              <a:srgbClr val="FCF7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42075" y="620913"/>
            <a:ext cx="800219" cy="2808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原 理 演 示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2065</Words>
  <Application>WPS 演示</Application>
  <PresentationFormat>宽屏</PresentationFormat>
  <Paragraphs>946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Arial Unicode MS</vt:lpstr>
      <vt:lpstr>等线 Light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Dole Rob 算法原理：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偶阶魔方阵（能被4整除）原理：</vt:lpstr>
      <vt:lpstr>PowerPoint 演示文稿</vt:lpstr>
      <vt:lpstr>PowerPoint 演示文稿</vt:lpstr>
      <vt:lpstr>PowerPoint 演示文稿</vt:lpstr>
      <vt:lpstr>PowerPoint 演示文稿</vt:lpstr>
      <vt:lpstr>偶阶不能被4整除幻方原理：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WPS_1601540415</cp:lastModifiedBy>
  <cp:revision>54</cp:revision>
  <dcterms:created xsi:type="dcterms:W3CDTF">2020-11-08T11:08:00Z</dcterms:created>
  <dcterms:modified xsi:type="dcterms:W3CDTF">2020-11-09T01:54:51Z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