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59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对于人工智能而言，</a:t>
            </a:r>
            <a:r>
              <a:rPr lang="en-US" altLang="zh-CN"/>
              <a:t>python</a:t>
            </a:r>
            <a:r>
              <a:rPr lang="zh-CN" altLang="en-US"/>
              <a:t>是一种主流的开发工具，对于我们而言其实</a:t>
            </a:r>
            <a:r>
              <a:rPr lang="en-US" altLang="zh-CN"/>
              <a:t>python</a:t>
            </a:r>
            <a:r>
              <a:rPr lang="zh-CN" altLang="en-US"/>
              <a:t>在大学阶段并没有系统地接触过，更多地是自学或者高中阶段的了解。</a:t>
            </a:r>
            <a:endParaRPr lang="zh-CN" altLang="en-US"/>
          </a:p>
          <a:p>
            <a:r>
              <a:rPr lang="zh-CN" altLang="en-US"/>
              <a:t>那么这次的夏季课程，对于接触不多的我们来说，就是一个很好的学习机会。通过学习我们发现，其实各个语言之间的语法、数据结构都是类似的，只是用法、函数的调用上有些差异</a:t>
            </a:r>
            <a:endParaRPr lang="zh-CN" altLang="en-US"/>
          </a:p>
          <a:p>
            <a:r>
              <a:rPr lang="zh-CN" altLang="en-US"/>
              <a:t>因此，我们既然已经有了</a:t>
            </a:r>
            <a:r>
              <a:rPr lang="en-US" altLang="zh-CN"/>
              <a:t>C++</a:t>
            </a:r>
            <a:r>
              <a:rPr lang="zh-CN" altLang="en-US"/>
              <a:t>的基础，对于</a:t>
            </a:r>
            <a:r>
              <a:rPr lang="en-US" altLang="zh-CN"/>
              <a:t>python</a:t>
            </a:r>
            <a:r>
              <a:rPr lang="zh-CN" altLang="en-US"/>
              <a:t>来说，无非就是查查</a:t>
            </a:r>
            <a:r>
              <a:rPr lang="en-US" altLang="zh-CN"/>
              <a:t>document</a:t>
            </a:r>
            <a:r>
              <a:rPr lang="zh-CN" altLang="en-US"/>
              <a:t>，看看用法，以及一些特有的数据结构https://docs.python.org/3/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各有千秋、官方文档偏向于介绍原理性的东西辅以应用作为作证，而中文教程则更倾向于教你如何使用。</a:t>
            </a:r>
            <a:endParaRPr lang="zh-CN" altLang="en-US"/>
          </a:p>
          <a:p>
            <a:r>
              <a:rPr lang="zh-CN" altLang="en-US"/>
              <a:t>但始终不要忘记，中文教程永远是不具备时效性的，很多内容技术随着版本的更迭是会变的，这时候只有官方文档才有用。后续会有所介绍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python</a:t>
            </a:r>
            <a:r>
              <a:rPr lang="zh-CN" altLang="en-US"/>
              <a:t>对于深度学习来说比较常用的呢其实就是这三个，比较常用的库呢主要就是这四个</a:t>
            </a:r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numpy</a:t>
            </a:r>
            <a:r>
              <a:rPr lang="zh-CN" altLang="en-US"/>
              <a:t>呢其实如果自己后续实践，通常会用可能</a:t>
            </a:r>
            <a:r>
              <a:rPr lang="en-US" altLang="zh-CN"/>
              <a:t>tensor</a:t>
            </a:r>
            <a:r>
              <a:rPr lang="zh-CN" altLang="en-US"/>
              <a:t>之类的来替代。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查文档，看用法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熟悉库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在本文中，我们探索并比较了Word、PDF、图片格式的简历文件信息提取方法，在后续项目中，将结合PaddleNLP的信息提取技术，尝试将非结构化的简历文件，提取成标注文件指定的格式，并验证性能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基本功能：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BeautifulSoup是一个模块，该模块用于接收一个HTML或XML字符串，然后将其进行格式化，之后遍可以使用他提供的方法进行快速查找指定元素，从而使得在HTML或XML中查找指定元素变得简单。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基本功能：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BeautifulSoup是一个模块，该模块用于接收一个HTML或XML字符串，然后将其进行格式化，之后遍可以使用他提供的方法进行快速查找指定元素，从而使得在HTML或XML中查找指定元素变得简单。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基本功能：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BeautifulSoup是一个模块，该模块用于接收一个HTML或XML字符串，然后将其进行格式化，之后遍可以使用他提供的方法进行快速查找指定元素，从而使得在HTML或XML中查找指定元素变得简单。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在本文中，我们探索并比较了Word、PDF、图片格式的简历文件信息提取方法，在后续项目中，将结合PaddleNLP的信息提取技术，尝试将非结构化的简历文件，提取成标注文件指定的格式，并验证性能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29055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5355" y="402717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25440" y="4343400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李昀哲 </a:t>
            </a:r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20123101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70455" y="2818765"/>
            <a:ext cx="823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课程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作业、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AIStudio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平台使用 学习分享交流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1940" y="5016500"/>
            <a:ext cx="2247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Monday, June 27, 2022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1785" y="-14605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0" y="4508500"/>
            <a:ext cx="2120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Three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03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22340" y="2097405"/>
            <a:ext cx="5400040" cy="191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Task two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：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论文关键词抽取</a:t>
            </a:r>
            <a:endParaRPr lang="en-US" altLang="zh-CN" sz="2800" b="1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熟悉</a:t>
            </a: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</a:rPr>
              <a:t>paddlepaddle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框架下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模型的调用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了解训练的基本步骤和准备工作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two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：论文关键词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提取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955675" y="1623060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数据获取</a:t>
            </a:r>
            <a:endParaRPr lang="zh-CN" altLang="en-US" b="1"/>
          </a:p>
        </p:txBody>
      </p:sp>
      <p:sp>
        <p:nvSpPr>
          <p:cNvPr id="11" name="燕尾形 10"/>
          <p:cNvSpPr/>
          <p:nvPr/>
        </p:nvSpPr>
        <p:spPr>
          <a:xfrm>
            <a:off x="3474720" y="1623060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数据预处理</a:t>
            </a:r>
            <a:endParaRPr lang="zh-CN" altLang="en-US" b="1"/>
          </a:p>
        </p:txBody>
      </p:sp>
      <p:sp>
        <p:nvSpPr>
          <p:cNvPr id="12" name="燕尾形 11"/>
          <p:cNvSpPr/>
          <p:nvPr/>
        </p:nvSpPr>
        <p:spPr>
          <a:xfrm>
            <a:off x="5993765" y="1623060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模型构建</a:t>
            </a:r>
            <a:endParaRPr lang="zh-CN" altLang="en-US" b="1"/>
          </a:p>
        </p:txBody>
      </p:sp>
      <p:sp>
        <p:nvSpPr>
          <p:cNvPr id="13" name="燕尾形 12"/>
          <p:cNvSpPr/>
          <p:nvPr/>
        </p:nvSpPr>
        <p:spPr>
          <a:xfrm>
            <a:off x="8512810" y="1623060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训练配置</a:t>
            </a:r>
            <a:endParaRPr lang="zh-CN" altLang="en-US" b="1"/>
          </a:p>
        </p:txBody>
      </p:sp>
      <p:sp>
        <p:nvSpPr>
          <p:cNvPr id="14" name="燕尾形 13"/>
          <p:cNvSpPr/>
          <p:nvPr/>
        </p:nvSpPr>
        <p:spPr>
          <a:xfrm>
            <a:off x="866775" y="4082415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模型训练</a:t>
            </a:r>
            <a:endParaRPr lang="zh-CN" altLang="en-US" b="1"/>
          </a:p>
        </p:txBody>
      </p:sp>
      <p:sp>
        <p:nvSpPr>
          <p:cNvPr id="15" name="燕尾形 14"/>
          <p:cNvSpPr/>
          <p:nvPr/>
        </p:nvSpPr>
        <p:spPr>
          <a:xfrm>
            <a:off x="3474720" y="4082415"/>
            <a:ext cx="2519045" cy="97409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模型预测</a:t>
            </a:r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1029970"/>
            <a:ext cx="8747760" cy="42043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041400" y="5387340"/>
            <a:ext cx="3086100" cy="1043940"/>
            <a:chOff x="1640" y="8484"/>
            <a:chExt cx="4860" cy="1644"/>
          </a:xfrm>
        </p:grpSpPr>
        <p:sp>
          <p:nvSpPr>
            <p:cNvPr id="16" name="文本框 15"/>
            <p:cNvSpPr txBox="1"/>
            <p:nvPr/>
          </p:nvSpPr>
          <p:spPr>
            <a:xfrm>
              <a:off x="1640" y="8484"/>
              <a:ext cx="400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</a:rPr>
                <a:t>http://d2l.ai/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0" y="9306"/>
              <a:ext cx="486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>
                  <a:solidFill>
                    <a:schemeClr val="accent1">
                      <a:lumMod val="50000"/>
                    </a:schemeClr>
                  </a:solidFill>
                </a:rPr>
                <a:t>https://zh.d2l.ai/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54635"/>
            <a:ext cx="1701165" cy="6296660"/>
          </a:xfrm>
          <a:prstGeom prst="rect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1425575"/>
            <a:ext cx="2146300" cy="40068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505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two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：论文关键词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提取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5" y="2473960"/>
            <a:ext cx="6048375" cy="2514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00600" y="1057910"/>
            <a:ext cx="520636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/>
              <a:t>任务目标</a:t>
            </a:r>
            <a:r>
              <a:rPr lang="en-US" altLang="zh-CN" b="1"/>
              <a:t>: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根据摘要判断关键词是否全部为真实关键词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64200" y="49885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构造摘要-关键词对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4060" y="3075305"/>
            <a:ext cx="6866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Share what you learnt~</a:t>
            </a:r>
            <a:endParaRPr lang="en-US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-15621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0" y="4508500"/>
            <a:ext cx="212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One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01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27140" y="2310130"/>
            <a:ext cx="4419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Where to start</a:t>
            </a:r>
            <a:endParaRPr lang="en-US" altLang="zh-CN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Where to start?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011045"/>
            <a:ext cx="3648075" cy="1438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1545" y="3982720"/>
            <a:ext cx="3868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https://docs.python.org/3/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254760"/>
            <a:ext cx="7001510" cy="47472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95605" y="3805555"/>
            <a:ext cx="3101975" cy="1621790"/>
            <a:chOff x="623" y="5993"/>
            <a:chExt cx="4885" cy="2554"/>
          </a:xfrm>
        </p:grpSpPr>
        <p:sp>
          <p:nvSpPr>
            <p:cNvPr id="13" name="矩形 12"/>
            <p:cNvSpPr/>
            <p:nvPr/>
          </p:nvSpPr>
          <p:spPr>
            <a:xfrm>
              <a:off x="623" y="5993"/>
              <a:ext cx="3300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3" y="6997"/>
              <a:ext cx="3300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4" y="8203"/>
              <a:ext cx="4395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198120"/>
            <a:ext cx="3731895" cy="634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286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Where to start?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995045"/>
            <a:ext cx="2239010" cy="882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845" y="2156460"/>
            <a:ext cx="5029200" cy="260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Common Data Structure</a:t>
            </a:r>
            <a:endParaRPr lang="en-US" altLang="zh-CN" sz="2800" b="1">
              <a:latin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400" b="1">
                <a:latin typeface="+mn-ea"/>
              </a:rPr>
              <a:t>- list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- dict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- tuple</a:t>
            </a:r>
            <a:endParaRPr lang="en-US" altLang="zh-CN" sz="2400" b="1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9950" y="2156460"/>
            <a:ext cx="5029200" cy="3155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</a:rPr>
              <a:t>Common Lib</a:t>
            </a:r>
            <a:endParaRPr lang="en-US" altLang="zh-CN" sz="2800" b="1">
              <a:latin typeface="+mn-ea"/>
            </a:endParaRPr>
          </a:p>
          <a:p>
            <a:pPr>
              <a:lnSpc>
                <a:spcPct val="190000"/>
              </a:lnSpc>
            </a:pPr>
            <a:r>
              <a:rPr lang="en-US" altLang="zh-CN" sz="2400" b="1">
                <a:latin typeface="+mn-ea"/>
              </a:rPr>
              <a:t>- numpy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- matplotlib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- pandas</a:t>
            </a:r>
            <a:endParaRPr lang="en-US" altLang="zh-CN" sz="2400" b="1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+mn-ea"/>
              </a:rPr>
              <a:t>- opencv or PIL</a:t>
            </a:r>
            <a:endParaRPr lang="en-US" altLang="zh-CN" sz="2400" b="1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790825"/>
            <a:ext cx="6622415" cy="155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-15621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0" y="4508500"/>
            <a:ext cx="212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Two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02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22340" y="2097405"/>
            <a:ext cx="5400040" cy="2159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Task one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latin typeface="+mn-ea"/>
                <a:cs typeface="+mn-ea"/>
              </a:rPr>
              <a:t>简历信息提取</a:t>
            </a:r>
            <a:endParaRPr lang="en-US" altLang="zh-CN" sz="2800" b="1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熟悉库的使用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</a:rPr>
              <a:t>- 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</a:rPr>
              <a:t>不同库的特点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604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one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简历信息提取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python-docx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1235710"/>
            <a:ext cx="7391400" cy="1590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530350"/>
            <a:ext cx="3836035" cy="3170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35" y="3114675"/>
            <a:ext cx="4246880" cy="629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035050"/>
            <a:ext cx="7712710" cy="9550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" y="2416810"/>
            <a:ext cx="3168650" cy="29413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055" y="2313940"/>
            <a:ext cx="8763000" cy="33432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87015" y="3743960"/>
            <a:ext cx="21844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811395" y="1076325"/>
            <a:ext cx="3012440" cy="482600"/>
            <a:chOff x="7577" y="1695"/>
            <a:chExt cx="4744" cy="760"/>
          </a:xfrm>
        </p:grpSpPr>
        <p:sp>
          <p:nvSpPr>
            <p:cNvPr id="4" name="文本框 3"/>
            <p:cNvSpPr txBox="1"/>
            <p:nvPr/>
          </p:nvSpPr>
          <p:spPr>
            <a:xfrm>
              <a:off x="7829" y="1750"/>
              <a:ext cx="1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rgbClr val="FF0000"/>
                  </a:solidFill>
                </a:rPr>
                <a:t>郝淑宁</a:t>
              </a:r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447" y="1750"/>
              <a:ext cx="18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rgbClr val="FF0000"/>
                  </a:solidFill>
                </a:rPr>
                <a:t>郝淑宁</a:t>
              </a:r>
              <a:endParaRPr lang="zh-CN" altLang="zh-CN">
                <a:solidFill>
                  <a:srgbClr val="FF0000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577" y="1695"/>
              <a:ext cx="0" cy="76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838" y="1695"/>
              <a:ext cx="0" cy="76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2973070" y="5219065"/>
            <a:ext cx="218440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bldLvl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931545"/>
            <a:ext cx="5381625" cy="471487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74675" y="1115060"/>
            <a:ext cx="5872480" cy="4848225"/>
            <a:chOff x="720" y="1849"/>
            <a:chExt cx="9248" cy="763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" y="1942"/>
              <a:ext cx="8907" cy="7543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720" y="1849"/>
              <a:ext cx="8685" cy="364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20" y="5600"/>
              <a:ext cx="8685" cy="376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087880"/>
            <a:ext cx="8353425" cy="314007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94150" y="3150235"/>
            <a:ext cx="2095500" cy="277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310" y="254635"/>
            <a:ext cx="604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one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简历信息提取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beautiful soup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1100" y="1760855"/>
            <a:ext cx="4221480" cy="2166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b="1"/>
              <a:t>PyMuPDF</a:t>
            </a:r>
            <a:r>
              <a:rPr lang="zh-CN" altLang="en-US" b="1"/>
              <a:t>部分方法更新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1. pageCount  -&gt;   page_count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2. preRotate    -&gt;   prerotate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3. getPixmap   -&gt;   get_pixmap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4. writePNG    -&gt;   save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3925" y="944880"/>
            <a:ext cx="6791960" cy="49676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1310" y="6007100"/>
            <a:ext cx="5817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>
                    <a:lumMod val="50000"/>
                  </a:schemeClr>
                </a:solidFill>
              </a:rPr>
              <a:t>https://pymupdf.readthedocs.io/en/latest/tutorial.html</a:t>
            </a:r>
            <a:endParaRPr lang="zh-CN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45" y="1786255"/>
            <a:ext cx="7191375" cy="3286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310" y="254635"/>
            <a:ext cx="604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one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简历信息提取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</a:t>
            </a:r>
            <a:r>
              <a:rPr lang="en-US" altLang="zh-CN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yMuPDF</a:t>
            </a:r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</a:t>
            </a:r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412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Task one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简历信息提取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275715"/>
            <a:ext cx="10583545" cy="48247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61795" y="3371850"/>
            <a:ext cx="4909185" cy="73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Arial Rounded MT Bold</vt:lpstr>
      <vt:lpstr>Arial Black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5</cp:revision>
  <dcterms:created xsi:type="dcterms:W3CDTF">2022-06-22T05:48:00Z</dcterms:created>
  <dcterms:modified xsi:type="dcterms:W3CDTF">2022-06-25T07:52:55Z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