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7"/>
  </p:handoutMasterIdLst>
  <p:sldIdLst>
    <p:sldId id="256" r:id="rId3"/>
    <p:sldId id="257" r:id="rId5"/>
    <p:sldId id="258" r:id="rId6"/>
    <p:sldId id="287" r:id="rId7"/>
    <p:sldId id="259" r:id="rId8"/>
    <p:sldId id="265" r:id="rId9"/>
    <p:sldId id="260" r:id="rId10"/>
    <p:sldId id="261" r:id="rId11"/>
    <p:sldId id="262" r:id="rId12"/>
    <p:sldId id="263" r:id="rId13"/>
    <p:sldId id="264" r:id="rId14"/>
    <p:sldId id="266" r:id="rId15"/>
    <p:sldId id="267" r:id="rId16"/>
    <p:sldId id="268" r:id="rId17"/>
    <p:sldId id="269" r:id="rId18"/>
    <p:sldId id="270" r:id="rId19"/>
    <p:sldId id="288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9" r:id="rId29"/>
    <p:sldId id="279" r:id="rId30"/>
    <p:sldId id="280" r:id="rId31"/>
    <p:sldId id="281" r:id="rId32"/>
    <p:sldId id="282" r:id="rId33"/>
    <p:sldId id="283" r:id="rId34"/>
    <p:sldId id="290" r:id="rId35"/>
    <p:sldId id="291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061"/>
        <p:guide pos="387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235200" y="767080"/>
            <a:ext cx="6736080" cy="408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758440" y="1628140"/>
            <a:ext cx="1767840" cy="2704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zh-CN" altLang="en-US"/>
              <a:t>特权指令</a:t>
            </a:r>
            <a:r>
              <a:rPr lang="en-US" altLang="zh-CN"/>
              <a:t>1</a:t>
            </a:r>
            <a:endParaRPr lang="en-US" altLang="zh-CN"/>
          </a:p>
          <a:p>
            <a:pPr algn="ctr">
              <a:lnSpc>
                <a:spcPct val="150000"/>
              </a:lnSpc>
            </a:pPr>
            <a:r>
              <a:rPr lang="zh-CN" altLang="en-US"/>
              <a:t>特权指令</a:t>
            </a:r>
            <a:r>
              <a:rPr lang="en-US" altLang="zh-CN"/>
              <a:t>2</a:t>
            </a:r>
            <a:endParaRPr lang="en-US" altLang="zh-CN"/>
          </a:p>
          <a:p>
            <a:pPr algn="ctr">
              <a:lnSpc>
                <a:spcPct val="150000"/>
              </a:lnSpc>
            </a:pPr>
            <a:r>
              <a:rPr lang="zh-CN" altLang="en-US"/>
              <a:t>特权指令</a:t>
            </a:r>
            <a:r>
              <a:rPr lang="en-US" altLang="zh-CN"/>
              <a:t>3</a:t>
            </a:r>
            <a:endParaRPr lang="en-US" altLang="zh-CN"/>
          </a:p>
          <a:p>
            <a:pPr algn="ctr">
              <a:lnSpc>
                <a:spcPct val="150000"/>
              </a:lnSpc>
            </a:pPr>
            <a:r>
              <a:rPr lang="en-US" altLang="zh-CN"/>
              <a:t>... ...</a:t>
            </a:r>
            <a:endParaRPr lang="en-US" altLang="zh-CN"/>
          </a:p>
          <a:p>
            <a:pPr algn="ctr">
              <a:lnSpc>
                <a:spcPct val="100000"/>
              </a:lnSpc>
            </a:pPr>
            <a:r>
              <a:rPr lang="zh-CN" altLang="en-US"/>
              <a:t>特权指令</a:t>
            </a:r>
            <a:endParaRPr lang="zh-CN" altLang="en-US"/>
          </a:p>
          <a:p>
            <a:pPr algn="ctr">
              <a:lnSpc>
                <a:spcPct val="100000"/>
              </a:lnSpc>
            </a:pPr>
            <a:r>
              <a:rPr lang="zh-CN" altLang="en-US" sz="1000" b="1"/>
              <a:t>（处理相应的中断或异常</a:t>
            </a:r>
            <a:r>
              <a:rPr lang="zh-CN" altLang="en-US" sz="1000" b="1"/>
              <a:t>）</a:t>
            </a:r>
            <a:endParaRPr lang="zh-CN" altLang="en-US" sz="1000" b="1"/>
          </a:p>
        </p:txBody>
      </p:sp>
      <p:sp>
        <p:nvSpPr>
          <p:cNvPr id="5" name="圆角矩形 4"/>
          <p:cNvSpPr/>
          <p:nvPr/>
        </p:nvSpPr>
        <p:spPr>
          <a:xfrm>
            <a:off x="6459220" y="1628140"/>
            <a:ext cx="1767840" cy="2119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zh-CN" altLang="en-US"/>
              <a:t>普通指令</a:t>
            </a:r>
            <a:r>
              <a:rPr lang="en-US" altLang="zh-CN"/>
              <a:t>1</a:t>
            </a:r>
            <a:endParaRPr lang="en-US" altLang="zh-CN"/>
          </a:p>
          <a:p>
            <a:pPr algn="ctr">
              <a:lnSpc>
                <a:spcPct val="150000"/>
              </a:lnSpc>
            </a:pPr>
            <a:r>
              <a:rPr lang="zh-CN" altLang="en-US"/>
              <a:t>普通指令</a:t>
            </a:r>
            <a:r>
              <a:rPr lang="en-US" altLang="zh-CN"/>
              <a:t>2</a:t>
            </a:r>
            <a:endParaRPr lang="en-US" altLang="zh-CN"/>
          </a:p>
          <a:p>
            <a:pPr algn="ctr">
              <a:lnSpc>
                <a:spcPct val="150000"/>
              </a:lnSpc>
            </a:pPr>
            <a:r>
              <a:rPr lang="zh-CN" altLang="en-US"/>
              <a:t>普通指令</a:t>
            </a:r>
            <a:r>
              <a:rPr lang="en-US" altLang="zh-CN"/>
              <a:t>3</a:t>
            </a:r>
            <a:endParaRPr lang="en-US" altLang="zh-CN"/>
          </a:p>
          <a:p>
            <a:pPr algn="ctr">
              <a:lnSpc>
                <a:spcPct val="150000"/>
              </a:lnSpc>
            </a:pPr>
            <a:r>
              <a:rPr lang="en-US" altLang="zh-CN"/>
              <a:t>... ...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 rot="20520000">
            <a:off x="4864100" y="3357245"/>
            <a:ext cx="16148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中断或异常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 rot="20520000">
            <a:off x="4440555" y="2220595"/>
            <a:ext cx="22339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修改了</a:t>
            </a:r>
            <a:r>
              <a:rPr lang="en-US" altLang="zh-CN" sz="1600"/>
              <a:t>PSW</a:t>
            </a:r>
            <a:r>
              <a:rPr lang="zh-CN" altLang="en-US" sz="1600"/>
              <a:t>状态字</a:t>
            </a:r>
            <a:endParaRPr lang="zh-CN" altLang="en-US" sz="1600"/>
          </a:p>
        </p:txBody>
      </p:sp>
      <p:sp>
        <p:nvSpPr>
          <p:cNvPr id="10" name="文本框 9"/>
          <p:cNvSpPr txBox="1"/>
          <p:nvPr/>
        </p:nvSpPr>
        <p:spPr>
          <a:xfrm>
            <a:off x="3208020" y="98933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>
                <a:sym typeface="+mn-ea"/>
              </a:rPr>
              <a:t>核心态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779260" y="98933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>
                <a:sym typeface="+mn-ea"/>
              </a:rPr>
              <a:t>用户态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214495" y="2202815"/>
            <a:ext cx="2508885" cy="850265"/>
          </a:xfrm>
          <a:prstGeom prst="straightConnector1">
            <a:avLst/>
          </a:prstGeom>
          <a:ln w="317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4214495" y="2887980"/>
            <a:ext cx="2628265" cy="859790"/>
          </a:xfrm>
          <a:prstGeom prst="straightConnector1">
            <a:avLst/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 rot="20520000">
            <a:off x="4554220" y="2563495"/>
            <a:ext cx="2233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chemeClr val="accent4"/>
                </a:solidFill>
              </a:rPr>
              <a:t>核心态 转为 用户态</a:t>
            </a:r>
            <a:endParaRPr lang="zh-CN" altLang="en-US" sz="1200" b="1">
              <a:solidFill>
                <a:schemeClr val="accent4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 rot="20520000">
            <a:off x="4681220" y="2926715"/>
            <a:ext cx="2233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chemeClr val="accent2"/>
                </a:solidFill>
              </a:rPr>
              <a:t>用户态 转为 核心态</a:t>
            </a:r>
            <a:endParaRPr lang="zh-CN" altLang="en-US" sz="1200" b="1">
              <a:solidFill>
                <a:schemeClr val="accent2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8170545" y="156210"/>
            <a:ext cx="3830320" cy="6544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2028190" y="1008380"/>
            <a:ext cx="312928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028190" y="1648460"/>
            <a:ext cx="313944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28190" y="2461260"/>
            <a:ext cx="307975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028190" y="3098800"/>
            <a:ext cx="3089275" cy="254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836660" y="733425"/>
            <a:ext cx="0" cy="563562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173085" y="264795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队列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优先级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97315" y="73342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高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97315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低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390505" y="752475"/>
            <a:ext cx="0" cy="556641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744710" y="264795"/>
            <a:ext cx="151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时间片大小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551160" y="70675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551160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7040" y="107505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5809615" y="99504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59" name="直接箭头连接符 58"/>
          <p:cNvCxnSpPr>
            <a:stCxn id="55" idx="3"/>
          </p:cNvCxnSpPr>
          <p:nvPr/>
        </p:nvCxnSpPr>
        <p:spPr>
          <a:xfrm>
            <a:off x="6623685" y="133921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610350" y="89916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5865495" y="2413000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64" name="直接箭头连接符 63"/>
          <p:cNvCxnSpPr>
            <a:stCxn id="63" idx="3"/>
          </p:cNvCxnSpPr>
          <p:nvPr/>
        </p:nvCxnSpPr>
        <p:spPr>
          <a:xfrm>
            <a:off x="667956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679565" y="238887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5313680" y="13468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6205220" y="168338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1755140" y="2001520"/>
            <a:ext cx="445008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1755140" y="1991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1819910" y="2848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538289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2028190" y="4056380"/>
            <a:ext cx="3089275" cy="63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2028190" y="4675505"/>
            <a:ext cx="3079750" cy="2095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2028190" y="5493385"/>
            <a:ext cx="3019425" cy="1587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2028190" y="6142355"/>
            <a:ext cx="2989580" cy="698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5869305" y="398716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3" name="直接箭头连接符 82"/>
          <p:cNvCxnSpPr>
            <a:stCxn id="82" idx="3"/>
          </p:cNvCxnSpPr>
          <p:nvPr/>
        </p:nvCxnSpPr>
        <p:spPr>
          <a:xfrm>
            <a:off x="6683375" y="43313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6623685" y="395605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5809615" y="545401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6" name="直接箭头连接符 85"/>
          <p:cNvCxnSpPr>
            <a:stCxn id="85" idx="3"/>
          </p:cNvCxnSpPr>
          <p:nvPr/>
        </p:nvCxnSpPr>
        <p:spPr>
          <a:xfrm>
            <a:off x="662368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6623685" y="5429885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5386705" y="433895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6283960" y="467550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1755140" y="5034915"/>
            <a:ext cx="4530090" cy="1460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1755140" y="5039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1819910" y="5896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532701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>
            <a:off x="1760855" y="3478530"/>
            <a:ext cx="4524375" cy="2476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6275705" y="3101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1814195" y="3503295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1819910" y="43599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6271895" y="6149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447040" y="2461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47040" y="403923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3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47040" y="5509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8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7270115" y="91757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0</a:t>
            </a:r>
            <a:endParaRPr lang="en-US" altLang="zh-CN" sz="1200"/>
          </a:p>
        </p:txBody>
      </p:sp>
      <p:sp>
        <p:nvSpPr>
          <p:cNvPr id="106" name="文本框 105"/>
          <p:cNvSpPr txBox="1"/>
          <p:nvPr/>
        </p:nvSpPr>
        <p:spPr>
          <a:xfrm>
            <a:off x="200660" y="156210"/>
            <a:ext cx="323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进程标识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&gt;: 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进程运行时间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</a:t>
            </a:r>
            <a:endParaRPr lang="en-US" altLang="zh-CN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369945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108" name="圆角矩形 107"/>
          <p:cNvSpPr/>
          <p:nvPr/>
        </p:nvSpPr>
        <p:spPr>
          <a:xfrm>
            <a:off x="4219575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109" name="圆角矩形 108"/>
          <p:cNvSpPr/>
          <p:nvPr/>
        </p:nvSpPr>
        <p:spPr>
          <a:xfrm>
            <a:off x="5017770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P3</a:t>
            </a:r>
            <a:r>
              <a:rPr lang="zh-CN" altLang="en-US" sz="1200"/>
              <a:t>：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2" name="圆角矩形 1"/>
          <p:cNvSpPr/>
          <p:nvPr/>
        </p:nvSpPr>
        <p:spPr>
          <a:xfrm>
            <a:off x="7270115" y="134683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0</a:t>
            </a:r>
            <a:endParaRPr lang="en-US" altLang="zh-CN" sz="1200"/>
          </a:p>
        </p:txBody>
      </p:sp>
      <p:sp>
        <p:nvSpPr>
          <p:cNvPr id="4" name="圆角矩形 3"/>
          <p:cNvSpPr/>
          <p:nvPr/>
        </p:nvSpPr>
        <p:spPr>
          <a:xfrm>
            <a:off x="5869305" y="112458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P3</a:t>
            </a:r>
            <a:r>
              <a:rPr lang="zh-CN" altLang="en-US" sz="1200"/>
              <a:t>：</a:t>
            </a:r>
            <a:r>
              <a:rPr lang="en-US" altLang="zh-CN" sz="1200"/>
              <a:t>1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8170545" y="156210"/>
            <a:ext cx="3830320" cy="6544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2028190" y="1008380"/>
            <a:ext cx="312928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028190" y="1648460"/>
            <a:ext cx="313944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28190" y="2461260"/>
            <a:ext cx="307975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028190" y="3098800"/>
            <a:ext cx="3089275" cy="254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836660" y="733425"/>
            <a:ext cx="0" cy="563562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173085" y="264795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队列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优先级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97315" y="73342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高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97315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低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390505" y="752475"/>
            <a:ext cx="0" cy="556641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744710" y="264795"/>
            <a:ext cx="151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时间片大小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551160" y="70675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551160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7040" y="107505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5809615" y="99504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59" name="直接箭头连接符 58"/>
          <p:cNvCxnSpPr>
            <a:stCxn id="55" idx="3"/>
          </p:cNvCxnSpPr>
          <p:nvPr/>
        </p:nvCxnSpPr>
        <p:spPr>
          <a:xfrm>
            <a:off x="6623685" y="133921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610350" y="89916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5865495" y="2413000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64" name="直接箭头连接符 63"/>
          <p:cNvCxnSpPr>
            <a:stCxn id="63" idx="3"/>
          </p:cNvCxnSpPr>
          <p:nvPr/>
        </p:nvCxnSpPr>
        <p:spPr>
          <a:xfrm>
            <a:off x="667956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679565" y="238887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5313680" y="13468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6205220" y="168338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1755140" y="2001520"/>
            <a:ext cx="445008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1755140" y="1991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1819910" y="2848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538289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2028190" y="4056380"/>
            <a:ext cx="3089275" cy="63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2028190" y="4675505"/>
            <a:ext cx="3079750" cy="2095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2028190" y="5493385"/>
            <a:ext cx="3019425" cy="1587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2028190" y="6142355"/>
            <a:ext cx="2989580" cy="698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5869305" y="398716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3" name="直接箭头连接符 82"/>
          <p:cNvCxnSpPr>
            <a:stCxn id="82" idx="3"/>
          </p:cNvCxnSpPr>
          <p:nvPr/>
        </p:nvCxnSpPr>
        <p:spPr>
          <a:xfrm>
            <a:off x="6683375" y="43313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6623685" y="395605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5809615" y="545401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6" name="直接箭头连接符 85"/>
          <p:cNvCxnSpPr>
            <a:stCxn id="85" idx="3"/>
          </p:cNvCxnSpPr>
          <p:nvPr/>
        </p:nvCxnSpPr>
        <p:spPr>
          <a:xfrm>
            <a:off x="662368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6623685" y="5429885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5386705" y="433895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6283960" y="467550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1755140" y="5034915"/>
            <a:ext cx="4530090" cy="1460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1755140" y="5039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1819910" y="5896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532701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>
            <a:off x="1760855" y="3478530"/>
            <a:ext cx="4524375" cy="2476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6275705" y="3101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1814195" y="3503295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1819910" y="43599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6271895" y="6149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447040" y="2461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47040" y="403923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3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47040" y="5509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8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7270115" y="91757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0</a:t>
            </a:r>
            <a:endParaRPr lang="en-US" altLang="zh-CN" sz="1200"/>
          </a:p>
        </p:txBody>
      </p:sp>
      <p:sp>
        <p:nvSpPr>
          <p:cNvPr id="106" name="文本框 105"/>
          <p:cNvSpPr txBox="1"/>
          <p:nvPr/>
        </p:nvSpPr>
        <p:spPr>
          <a:xfrm>
            <a:off x="200660" y="156210"/>
            <a:ext cx="323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进程标识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&gt;: 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进程运行时间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</a:t>
            </a:r>
            <a:endParaRPr lang="en-US" altLang="zh-CN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369945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108" name="圆角矩形 107"/>
          <p:cNvSpPr/>
          <p:nvPr/>
        </p:nvSpPr>
        <p:spPr>
          <a:xfrm>
            <a:off x="4219575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109" name="圆角矩形 108"/>
          <p:cNvSpPr/>
          <p:nvPr/>
        </p:nvSpPr>
        <p:spPr>
          <a:xfrm>
            <a:off x="5017770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P3</a:t>
            </a:r>
            <a:r>
              <a:rPr lang="zh-CN" altLang="en-US" sz="1200"/>
              <a:t>：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2" name="圆角矩形 1"/>
          <p:cNvSpPr/>
          <p:nvPr/>
        </p:nvSpPr>
        <p:spPr>
          <a:xfrm>
            <a:off x="7270115" y="134683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0</a:t>
            </a:r>
            <a:endParaRPr lang="en-US" altLang="zh-CN" sz="1200"/>
          </a:p>
        </p:txBody>
      </p:sp>
      <p:sp>
        <p:nvSpPr>
          <p:cNvPr id="4" name="圆角矩形 3"/>
          <p:cNvSpPr/>
          <p:nvPr/>
        </p:nvSpPr>
        <p:spPr>
          <a:xfrm>
            <a:off x="7270115" y="1786890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P3</a:t>
            </a:r>
            <a:r>
              <a:rPr lang="zh-CN" altLang="en-US" sz="1200"/>
              <a:t>：</a:t>
            </a:r>
            <a:r>
              <a:rPr lang="en-US" altLang="zh-CN" sz="1200"/>
              <a:t>0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表格 109"/>
          <p:cNvGraphicFramePr/>
          <p:nvPr/>
        </p:nvGraphicFramePr>
        <p:xfrm>
          <a:off x="4610100" y="2282825"/>
          <a:ext cx="352425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60"/>
                <a:gridCol w="1416685"/>
                <a:gridCol w="120840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进程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到达时间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运行时间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8170545" y="156210"/>
            <a:ext cx="3830320" cy="6544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2028190" y="1008380"/>
            <a:ext cx="312928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028190" y="1648460"/>
            <a:ext cx="313944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28190" y="2461260"/>
            <a:ext cx="307975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028190" y="3098800"/>
            <a:ext cx="3089275" cy="254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836660" y="733425"/>
            <a:ext cx="0" cy="563562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173085" y="264795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队列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优先级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97315" y="73342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高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97315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低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390505" y="752475"/>
            <a:ext cx="0" cy="556641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744710" y="264795"/>
            <a:ext cx="151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时间片大小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551160" y="70675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551160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7040" y="107505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5809615" y="99504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59" name="直接箭头连接符 58"/>
          <p:cNvCxnSpPr>
            <a:stCxn id="55" idx="3"/>
          </p:cNvCxnSpPr>
          <p:nvPr/>
        </p:nvCxnSpPr>
        <p:spPr>
          <a:xfrm>
            <a:off x="6623685" y="133921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610350" y="89916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5865495" y="2413000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64" name="直接箭头连接符 63"/>
          <p:cNvCxnSpPr>
            <a:stCxn id="63" idx="3"/>
          </p:cNvCxnSpPr>
          <p:nvPr/>
        </p:nvCxnSpPr>
        <p:spPr>
          <a:xfrm>
            <a:off x="667956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679565" y="238887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5313680" y="13468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6205220" y="168338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1755140" y="2001520"/>
            <a:ext cx="445008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1755140" y="1991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1819910" y="2848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538289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2028190" y="4056380"/>
            <a:ext cx="3089275" cy="63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2028190" y="4675505"/>
            <a:ext cx="3079750" cy="2095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2028190" y="5493385"/>
            <a:ext cx="3019425" cy="1587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2028190" y="6142355"/>
            <a:ext cx="2989580" cy="698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5869305" y="398716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3" name="直接箭头连接符 82"/>
          <p:cNvCxnSpPr>
            <a:stCxn id="82" idx="3"/>
          </p:cNvCxnSpPr>
          <p:nvPr/>
        </p:nvCxnSpPr>
        <p:spPr>
          <a:xfrm>
            <a:off x="6683375" y="43313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6623685" y="395605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5809615" y="545401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6" name="直接箭头连接符 85"/>
          <p:cNvCxnSpPr>
            <a:stCxn id="85" idx="3"/>
          </p:cNvCxnSpPr>
          <p:nvPr/>
        </p:nvCxnSpPr>
        <p:spPr>
          <a:xfrm>
            <a:off x="662368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6623685" y="5429885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5386705" y="433895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6283960" y="467550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1755140" y="5034915"/>
            <a:ext cx="4530090" cy="1460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1755140" y="5039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1819910" y="5896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532701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>
            <a:off x="1760855" y="3478530"/>
            <a:ext cx="4524375" cy="2476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6275705" y="3101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1814195" y="3503295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1819910" y="43599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6271895" y="6149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447040" y="2461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47040" y="403923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3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47040" y="5509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8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00660" y="156210"/>
            <a:ext cx="323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进程标识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&gt;: 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进程运行时间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</a:t>
            </a:r>
            <a:endParaRPr lang="en-US" altLang="zh-CN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369945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3</a:t>
            </a:r>
            <a:endParaRPr lang="en-US" altLang="zh-CN" sz="1200"/>
          </a:p>
        </p:txBody>
      </p:sp>
      <p:sp>
        <p:nvSpPr>
          <p:cNvPr id="108" name="圆角矩形 107"/>
          <p:cNvSpPr/>
          <p:nvPr/>
        </p:nvSpPr>
        <p:spPr>
          <a:xfrm>
            <a:off x="4219575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109" name="圆角矩形 108"/>
          <p:cNvSpPr/>
          <p:nvPr/>
        </p:nvSpPr>
        <p:spPr>
          <a:xfrm>
            <a:off x="5017770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P3</a:t>
            </a:r>
            <a:r>
              <a:rPr lang="zh-CN" altLang="en-US" sz="1200"/>
              <a:t>：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5" name="圆角矩形 4"/>
          <p:cNvSpPr/>
          <p:nvPr/>
        </p:nvSpPr>
        <p:spPr>
          <a:xfrm>
            <a:off x="4449445" y="110172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3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8170545" y="156210"/>
            <a:ext cx="3830320" cy="6544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2028190" y="1008380"/>
            <a:ext cx="312928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028190" y="1648460"/>
            <a:ext cx="313944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28190" y="2461260"/>
            <a:ext cx="307975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028190" y="3098800"/>
            <a:ext cx="3089275" cy="254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836660" y="733425"/>
            <a:ext cx="0" cy="563562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173085" y="264795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队列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优先级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97315" y="73342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高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97315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低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390505" y="752475"/>
            <a:ext cx="0" cy="556641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744710" y="264795"/>
            <a:ext cx="151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时间片大小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551160" y="70675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551160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7040" y="107505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5809615" y="99504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59" name="直接箭头连接符 58"/>
          <p:cNvCxnSpPr>
            <a:stCxn id="55" idx="3"/>
          </p:cNvCxnSpPr>
          <p:nvPr/>
        </p:nvCxnSpPr>
        <p:spPr>
          <a:xfrm>
            <a:off x="6623685" y="133921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610350" y="89916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5865495" y="2413000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64" name="直接箭头连接符 63"/>
          <p:cNvCxnSpPr>
            <a:stCxn id="63" idx="3"/>
          </p:cNvCxnSpPr>
          <p:nvPr/>
        </p:nvCxnSpPr>
        <p:spPr>
          <a:xfrm>
            <a:off x="667956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679565" y="238887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5313680" y="13468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6205220" y="168338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1755140" y="2001520"/>
            <a:ext cx="445008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1755140" y="1991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1819910" y="2848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538289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2028190" y="4056380"/>
            <a:ext cx="3089275" cy="63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2028190" y="4675505"/>
            <a:ext cx="3079750" cy="2095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2028190" y="5493385"/>
            <a:ext cx="3019425" cy="1587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2028190" y="6142355"/>
            <a:ext cx="2989580" cy="698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5869305" y="398716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3" name="直接箭头连接符 82"/>
          <p:cNvCxnSpPr>
            <a:stCxn id="82" idx="3"/>
          </p:cNvCxnSpPr>
          <p:nvPr/>
        </p:nvCxnSpPr>
        <p:spPr>
          <a:xfrm>
            <a:off x="6683375" y="43313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6623685" y="395605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5809615" y="545401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6" name="直接箭头连接符 85"/>
          <p:cNvCxnSpPr>
            <a:stCxn id="85" idx="3"/>
          </p:cNvCxnSpPr>
          <p:nvPr/>
        </p:nvCxnSpPr>
        <p:spPr>
          <a:xfrm>
            <a:off x="662368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6623685" y="5429885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5386705" y="433895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6283960" y="467550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1755140" y="5034915"/>
            <a:ext cx="4530090" cy="1460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1755140" y="5039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1819910" y="5896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532701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>
            <a:off x="1760855" y="3478530"/>
            <a:ext cx="4524375" cy="2476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6275705" y="3101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1814195" y="3503295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1819910" y="43599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6271895" y="6149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447040" y="2461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47040" y="403923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3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47040" y="5509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8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00660" y="156210"/>
            <a:ext cx="323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进程标识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&gt;: 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进程运行时间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</a:t>
            </a:r>
            <a:endParaRPr lang="en-US" altLang="zh-CN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369945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3</a:t>
            </a:r>
            <a:endParaRPr lang="en-US" altLang="zh-CN" sz="1200"/>
          </a:p>
        </p:txBody>
      </p:sp>
      <p:sp>
        <p:nvSpPr>
          <p:cNvPr id="108" name="圆角矩形 107"/>
          <p:cNvSpPr/>
          <p:nvPr/>
        </p:nvSpPr>
        <p:spPr>
          <a:xfrm>
            <a:off x="4219575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109" name="圆角矩形 108"/>
          <p:cNvSpPr/>
          <p:nvPr/>
        </p:nvSpPr>
        <p:spPr>
          <a:xfrm>
            <a:off x="5017770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P3</a:t>
            </a:r>
            <a:r>
              <a:rPr lang="zh-CN" altLang="en-US" sz="1200"/>
              <a:t>：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5" name="圆角矩形 4"/>
          <p:cNvSpPr/>
          <p:nvPr/>
        </p:nvSpPr>
        <p:spPr>
          <a:xfrm>
            <a:off x="5892165" y="110172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3</a:t>
            </a:r>
            <a:endParaRPr lang="en-US" altLang="zh-CN" sz="1200"/>
          </a:p>
        </p:txBody>
      </p:sp>
      <p:sp>
        <p:nvSpPr>
          <p:cNvPr id="2" name="圆角矩形 1"/>
          <p:cNvSpPr/>
          <p:nvPr/>
        </p:nvSpPr>
        <p:spPr>
          <a:xfrm>
            <a:off x="4399280" y="107505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2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8170545" y="156210"/>
            <a:ext cx="3830320" cy="6544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2028190" y="1008380"/>
            <a:ext cx="312928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028190" y="1648460"/>
            <a:ext cx="313944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28190" y="2461260"/>
            <a:ext cx="307975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028190" y="3098800"/>
            <a:ext cx="3089275" cy="254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836660" y="733425"/>
            <a:ext cx="0" cy="563562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173085" y="264795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队列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优先级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97315" y="73342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高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97315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低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390505" y="752475"/>
            <a:ext cx="0" cy="556641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744710" y="264795"/>
            <a:ext cx="151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时间片大小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551160" y="70675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551160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7040" y="107505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5809615" y="99504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59" name="直接箭头连接符 58"/>
          <p:cNvCxnSpPr>
            <a:stCxn id="55" idx="3"/>
          </p:cNvCxnSpPr>
          <p:nvPr/>
        </p:nvCxnSpPr>
        <p:spPr>
          <a:xfrm>
            <a:off x="6623685" y="133921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610350" y="89916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5865495" y="2413000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64" name="直接箭头连接符 63"/>
          <p:cNvCxnSpPr>
            <a:stCxn id="63" idx="3"/>
          </p:cNvCxnSpPr>
          <p:nvPr/>
        </p:nvCxnSpPr>
        <p:spPr>
          <a:xfrm>
            <a:off x="667956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679565" y="238887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5313680" y="13468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6205220" y="168338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1755140" y="2001520"/>
            <a:ext cx="445008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1755140" y="1991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1819910" y="2848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538289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2028190" y="4056380"/>
            <a:ext cx="3089275" cy="63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2028190" y="4675505"/>
            <a:ext cx="3079750" cy="2095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2028190" y="5493385"/>
            <a:ext cx="3019425" cy="1587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2028190" y="6142355"/>
            <a:ext cx="2989580" cy="698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5869305" y="398716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3" name="直接箭头连接符 82"/>
          <p:cNvCxnSpPr>
            <a:stCxn id="82" idx="3"/>
          </p:cNvCxnSpPr>
          <p:nvPr/>
        </p:nvCxnSpPr>
        <p:spPr>
          <a:xfrm>
            <a:off x="6683375" y="43313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6623685" y="395605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5809615" y="545401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6" name="直接箭头连接符 85"/>
          <p:cNvCxnSpPr>
            <a:stCxn id="85" idx="3"/>
          </p:cNvCxnSpPr>
          <p:nvPr/>
        </p:nvCxnSpPr>
        <p:spPr>
          <a:xfrm>
            <a:off x="662368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6623685" y="5429885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5386705" y="433895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6283960" y="467550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1755140" y="5034915"/>
            <a:ext cx="4530090" cy="1460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1755140" y="5039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1819910" y="5896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532701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>
            <a:off x="1760855" y="3478530"/>
            <a:ext cx="4524375" cy="2476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6275705" y="3101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1814195" y="3503295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1819910" y="43599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6271895" y="6149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447040" y="2461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47040" y="403923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3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47040" y="5509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8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00660" y="156210"/>
            <a:ext cx="323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进程标识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&gt;: 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进程运行时间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</a:t>
            </a:r>
            <a:endParaRPr lang="en-US" altLang="zh-CN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369945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3</a:t>
            </a:r>
            <a:endParaRPr lang="en-US" altLang="zh-CN" sz="1200"/>
          </a:p>
        </p:txBody>
      </p:sp>
      <p:sp>
        <p:nvSpPr>
          <p:cNvPr id="108" name="圆角矩形 107"/>
          <p:cNvSpPr/>
          <p:nvPr/>
        </p:nvSpPr>
        <p:spPr>
          <a:xfrm>
            <a:off x="4219575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109" name="圆角矩形 108"/>
          <p:cNvSpPr/>
          <p:nvPr/>
        </p:nvSpPr>
        <p:spPr>
          <a:xfrm>
            <a:off x="5017770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P3</a:t>
            </a:r>
            <a:r>
              <a:rPr lang="zh-CN" altLang="en-US" sz="1200"/>
              <a:t>：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5" name="圆角矩形 4"/>
          <p:cNvSpPr/>
          <p:nvPr/>
        </p:nvSpPr>
        <p:spPr>
          <a:xfrm>
            <a:off x="4329430" y="2542540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2" name="圆角矩形 1"/>
          <p:cNvSpPr/>
          <p:nvPr/>
        </p:nvSpPr>
        <p:spPr>
          <a:xfrm>
            <a:off x="5846445" y="112458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2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8170545" y="156210"/>
            <a:ext cx="3830320" cy="6544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2028190" y="1008380"/>
            <a:ext cx="312928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028190" y="1648460"/>
            <a:ext cx="313944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28190" y="2461260"/>
            <a:ext cx="307975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028190" y="3098800"/>
            <a:ext cx="3089275" cy="254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836660" y="733425"/>
            <a:ext cx="0" cy="563562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173085" y="264795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队列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优先级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97315" y="73342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高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97315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低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390505" y="752475"/>
            <a:ext cx="0" cy="556641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744710" y="264795"/>
            <a:ext cx="151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时间片大小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551160" y="70675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551160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7040" y="107505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5809615" y="99504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59" name="直接箭头连接符 58"/>
          <p:cNvCxnSpPr>
            <a:stCxn id="55" idx="3"/>
          </p:cNvCxnSpPr>
          <p:nvPr/>
        </p:nvCxnSpPr>
        <p:spPr>
          <a:xfrm>
            <a:off x="6623685" y="133921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610350" y="89916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5865495" y="2413000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64" name="直接箭头连接符 63"/>
          <p:cNvCxnSpPr>
            <a:stCxn id="63" idx="3"/>
          </p:cNvCxnSpPr>
          <p:nvPr/>
        </p:nvCxnSpPr>
        <p:spPr>
          <a:xfrm>
            <a:off x="667956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679565" y="238887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5313680" y="13468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6205220" y="168338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1755140" y="2001520"/>
            <a:ext cx="445008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1755140" y="1991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1819910" y="2848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538289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2028190" y="4056380"/>
            <a:ext cx="3089275" cy="63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2028190" y="4675505"/>
            <a:ext cx="3079750" cy="2095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2028190" y="5493385"/>
            <a:ext cx="3019425" cy="1587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2028190" y="6142355"/>
            <a:ext cx="2989580" cy="698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5869305" y="398716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3" name="直接箭头连接符 82"/>
          <p:cNvCxnSpPr>
            <a:stCxn id="82" idx="3"/>
          </p:cNvCxnSpPr>
          <p:nvPr/>
        </p:nvCxnSpPr>
        <p:spPr>
          <a:xfrm>
            <a:off x="6683375" y="43313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6623685" y="395605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5809615" y="545401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6" name="直接箭头连接符 85"/>
          <p:cNvCxnSpPr>
            <a:stCxn id="85" idx="3"/>
          </p:cNvCxnSpPr>
          <p:nvPr/>
        </p:nvCxnSpPr>
        <p:spPr>
          <a:xfrm>
            <a:off x="662368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6623685" y="5429885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5386705" y="433895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6283960" y="467550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1755140" y="5034915"/>
            <a:ext cx="4530090" cy="1460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1755140" y="5039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1819910" y="5896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532701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>
            <a:off x="1760855" y="3478530"/>
            <a:ext cx="4524375" cy="2476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6275705" y="3101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1814195" y="3503295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1819910" y="43599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6271895" y="6149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447040" y="2461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47040" y="403923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3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47040" y="5509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8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00660" y="156210"/>
            <a:ext cx="323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进程标识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&gt;: 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进程运行时间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</a:t>
            </a:r>
            <a:endParaRPr lang="en-US" altLang="zh-CN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369945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3</a:t>
            </a:r>
            <a:endParaRPr lang="en-US" altLang="zh-CN" sz="1200"/>
          </a:p>
        </p:txBody>
      </p:sp>
      <p:sp>
        <p:nvSpPr>
          <p:cNvPr id="108" name="圆角矩形 107"/>
          <p:cNvSpPr/>
          <p:nvPr/>
        </p:nvSpPr>
        <p:spPr>
          <a:xfrm>
            <a:off x="4219575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109" name="圆角矩形 108"/>
          <p:cNvSpPr/>
          <p:nvPr/>
        </p:nvSpPr>
        <p:spPr>
          <a:xfrm>
            <a:off x="4389755" y="107505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P3</a:t>
            </a:r>
            <a:r>
              <a:rPr lang="zh-CN" altLang="en-US" sz="1200"/>
              <a:t>：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5" name="圆角矩形 4"/>
          <p:cNvSpPr/>
          <p:nvPr/>
        </p:nvSpPr>
        <p:spPr>
          <a:xfrm>
            <a:off x="5905500" y="2542540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2" name="圆角矩形 1"/>
          <p:cNvSpPr/>
          <p:nvPr/>
        </p:nvSpPr>
        <p:spPr>
          <a:xfrm>
            <a:off x="4449445" y="25380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4" name="圆角矩形 3"/>
          <p:cNvSpPr/>
          <p:nvPr/>
        </p:nvSpPr>
        <p:spPr>
          <a:xfrm>
            <a:off x="5017770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P3</a:t>
            </a:r>
            <a:r>
              <a:rPr lang="zh-CN" altLang="en-US" sz="1200"/>
              <a:t>：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6160135" y="1928495"/>
            <a:ext cx="2046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处理机被更高优先级队列中的进程抢占，</a:t>
            </a:r>
            <a:r>
              <a:rPr lang="en-US" altLang="zh-CN" sz="1200">
                <a:solidFill>
                  <a:srgbClr val="FF0000"/>
                </a:solidFill>
              </a:rPr>
              <a:t>P1</a:t>
            </a:r>
            <a:r>
              <a:rPr lang="zh-CN" altLang="en-US" sz="1200">
                <a:solidFill>
                  <a:srgbClr val="FF0000"/>
                </a:solidFill>
              </a:rPr>
              <a:t>回到队尾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8170545" y="156210"/>
            <a:ext cx="3830320" cy="6544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2028190" y="1008380"/>
            <a:ext cx="312928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028190" y="1648460"/>
            <a:ext cx="313944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28190" y="2461260"/>
            <a:ext cx="307975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028190" y="3098800"/>
            <a:ext cx="3089275" cy="254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836660" y="733425"/>
            <a:ext cx="0" cy="563562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173085" y="264795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队列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优先级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97315" y="73342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高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97315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低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390505" y="752475"/>
            <a:ext cx="0" cy="556641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744710" y="264795"/>
            <a:ext cx="151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时间片大小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551160" y="70675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551160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7040" y="107505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5809615" y="99504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59" name="直接箭头连接符 58"/>
          <p:cNvCxnSpPr>
            <a:stCxn id="55" idx="3"/>
          </p:cNvCxnSpPr>
          <p:nvPr/>
        </p:nvCxnSpPr>
        <p:spPr>
          <a:xfrm>
            <a:off x="6623685" y="133921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610350" y="89916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5865495" y="2413000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64" name="直接箭头连接符 63"/>
          <p:cNvCxnSpPr>
            <a:stCxn id="63" idx="3"/>
          </p:cNvCxnSpPr>
          <p:nvPr/>
        </p:nvCxnSpPr>
        <p:spPr>
          <a:xfrm>
            <a:off x="667956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679565" y="238887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5313680" y="13468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6205220" y="168338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1755140" y="2001520"/>
            <a:ext cx="445008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1755140" y="1991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1819910" y="2848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538289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2028190" y="4056380"/>
            <a:ext cx="3089275" cy="63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2028190" y="4675505"/>
            <a:ext cx="3079750" cy="2095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2028190" y="5493385"/>
            <a:ext cx="3019425" cy="1587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2028190" y="6142355"/>
            <a:ext cx="2989580" cy="698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5869305" y="398716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3" name="直接箭头连接符 82"/>
          <p:cNvCxnSpPr>
            <a:stCxn id="82" idx="3"/>
          </p:cNvCxnSpPr>
          <p:nvPr/>
        </p:nvCxnSpPr>
        <p:spPr>
          <a:xfrm>
            <a:off x="6683375" y="43313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6623685" y="395605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5809615" y="545401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6" name="直接箭头连接符 85"/>
          <p:cNvCxnSpPr>
            <a:stCxn id="85" idx="3"/>
          </p:cNvCxnSpPr>
          <p:nvPr/>
        </p:nvCxnSpPr>
        <p:spPr>
          <a:xfrm>
            <a:off x="662368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6623685" y="5429885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5386705" y="433895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6283960" y="467550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1755140" y="5034915"/>
            <a:ext cx="4530090" cy="1460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1755140" y="5039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1819910" y="5896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532701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>
            <a:off x="1760855" y="3478530"/>
            <a:ext cx="4524375" cy="2476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6275705" y="3101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1814195" y="3503295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1819910" y="43599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6271895" y="6149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447040" y="2461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47040" y="403923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3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47040" y="5509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8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00660" y="156210"/>
            <a:ext cx="323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进程标识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&gt;: 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进程运行时间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</a:t>
            </a:r>
            <a:endParaRPr lang="en-US" altLang="zh-CN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369945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3</a:t>
            </a:r>
            <a:endParaRPr lang="en-US" altLang="zh-CN" sz="1200"/>
          </a:p>
        </p:txBody>
      </p:sp>
      <p:sp>
        <p:nvSpPr>
          <p:cNvPr id="108" name="圆角矩形 107"/>
          <p:cNvSpPr/>
          <p:nvPr/>
        </p:nvSpPr>
        <p:spPr>
          <a:xfrm>
            <a:off x="4219575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109" name="圆角矩形 108"/>
          <p:cNvSpPr/>
          <p:nvPr/>
        </p:nvSpPr>
        <p:spPr>
          <a:xfrm>
            <a:off x="5865495" y="112458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P3</a:t>
            </a:r>
            <a:r>
              <a:rPr lang="zh-CN" altLang="en-US" sz="1200"/>
              <a:t>：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5" name="圆角矩形 4"/>
          <p:cNvSpPr/>
          <p:nvPr/>
        </p:nvSpPr>
        <p:spPr>
          <a:xfrm>
            <a:off x="3620770" y="2542540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2" name="圆角矩形 1"/>
          <p:cNvSpPr/>
          <p:nvPr/>
        </p:nvSpPr>
        <p:spPr>
          <a:xfrm>
            <a:off x="4449445" y="25380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4" name="圆角矩形 3"/>
          <p:cNvSpPr/>
          <p:nvPr/>
        </p:nvSpPr>
        <p:spPr>
          <a:xfrm>
            <a:off x="5017770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P3</a:t>
            </a:r>
            <a:r>
              <a:rPr lang="zh-CN" altLang="en-US" sz="1200"/>
              <a:t>：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10" name="文本框 9"/>
          <p:cNvSpPr txBox="1"/>
          <p:nvPr/>
        </p:nvSpPr>
        <p:spPr>
          <a:xfrm>
            <a:off x="6160135" y="1928495"/>
            <a:ext cx="2046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处理机被更高优先级队列中的进程抢占，</a:t>
            </a:r>
            <a:r>
              <a:rPr lang="en-US" altLang="zh-CN" sz="1200">
                <a:solidFill>
                  <a:srgbClr val="FF0000"/>
                </a:solidFill>
              </a:rPr>
              <a:t>P1</a:t>
            </a:r>
            <a:r>
              <a:rPr lang="zh-CN" altLang="en-US" sz="1200">
                <a:solidFill>
                  <a:srgbClr val="FF0000"/>
                </a:solidFill>
              </a:rPr>
              <a:t>回到队尾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8170545" y="156210"/>
            <a:ext cx="3830320" cy="6544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2028190" y="1008380"/>
            <a:ext cx="312928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028190" y="1648460"/>
            <a:ext cx="313944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28190" y="2461260"/>
            <a:ext cx="307975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028190" y="3098800"/>
            <a:ext cx="3089275" cy="254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836660" y="733425"/>
            <a:ext cx="0" cy="563562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173085" y="264795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队列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优先级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97315" y="73342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高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97315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低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390505" y="752475"/>
            <a:ext cx="0" cy="556641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744710" y="264795"/>
            <a:ext cx="151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时间片大小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551160" y="70675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551160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7040" y="107505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5809615" y="99504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59" name="直接箭头连接符 58"/>
          <p:cNvCxnSpPr>
            <a:stCxn id="55" idx="3"/>
          </p:cNvCxnSpPr>
          <p:nvPr/>
        </p:nvCxnSpPr>
        <p:spPr>
          <a:xfrm>
            <a:off x="6623685" y="133921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610350" y="89916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5865495" y="2413000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64" name="直接箭头连接符 63"/>
          <p:cNvCxnSpPr>
            <a:stCxn id="63" idx="3"/>
          </p:cNvCxnSpPr>
          <p:nvPr/>
        </p:nvCxnSpPr>
        <p:spPr>
          <a:xfrm>
            <a:off x="667956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679565" y="238887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5313680" y="13468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6205220" y="168338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1755140" y="2001520"/>
            <a:ext cx="445008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1755140" y="1991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1819910" y="2848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538289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2028190" y="4056380"/>
            <a:ext cx="3089275" cy="63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2028190" y="4675505"/>
            <a:ext cx="3079750" cy="2095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2028190" y="5493385"/>
            <a:ext cx="3019425" cy="1587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2028190" y="6142355"/>
            <a:ext cx="2989580" cy="698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5869305" y="398716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3" name="直接箭头连接符 82"/>
          <p:cNvCxnSpPr>
            <a:stCxn id="82" idx="3"/>
          </p:cNvCxnSpPr>
          <p:nvPr/>
        </p:nvCxnSpPr>
        <p:spPr>
          <a:xfrm>
            <a:off x="6683375" y="43313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6623685" y="395605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5809615" y="545401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6" name="直接箭头连接符 85"/>
          <p:cNvCxnSpPr>
            <a:stCxn id="85" idx="3"/>
          </p:cNvCxnSpPr>
          <p:nvPr/>
        </p:nvCxnSpPr>
        <p:spPr>
          <a:xfrm>
            <a:off x="662368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6623685" y="5429885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5386705" y="433895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6283960" y="467550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1755140" y="5034915"/>
            <a:ext cx="4530090" cy="1460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1755140" y="5039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1819910" y="5896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532701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>
            <a:off x="1760855" y="3478530"/>
            <a:ext cx="4524375" cy="2476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6275705" y="3101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1814195" y="3503295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1819910" y="43599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6271895" y="6149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447040" y="2461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47040" y="403923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3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47040" y="5509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8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00660" y="156210"/>
            <a:ext cx="323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进程标识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&gt;: 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进程运行时间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</a:t>
            </a:r>
            <a:endParaRPr lang="en-US" altLang="zh-CN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369945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3</a:t>
            </a:r>
            <a:endParaRPr lang="en-US" altLang="zh-CN" sz="1200"/>
          </a:p>
        </p:txBody>
      </p:sp>
      <p:sp>
        <p:nvSpPr>
          <p:cNvPr id="108" name="圆角矩形 107"/>
          <p:cNvSpPr/>
          <p:nvPr/>
        </p:nvSpPr>
        <p:spPr>
          <a:xfrm>
            <a:off x="4219575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109" name="圆角矩形 108"/>
          <p:cNvSpPr/>
          <p:nvPr/>
        </p:nvSpPr>
        <p:spPr>
          <a:xfrm>
            <a:off x="7228205" y="112458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P3</a:t>
            </a:r>
            <a:r>
              <a:rPr lang="zh-CN" altLang="en-US" sz="1200"/>
              <a:t>：</a:t>
            </a:r>
            <a:r>
              <a:rPr lang="en-US" altLang="zh-CN" sz="1200"/>
              <a:t>0</a:t>
            </a:r>
            <a:endParaRPr lang="en-US" altLang="zh-CN" sz="1200"/>
          </a:p>
        </p:txBody>
      </p:sp>
      <p:sp>
        <p:nvSpPr>
          <p:cNvPr id="5" name="圆角矩形 4"/>
          <p:cNvSpPr/>
          <p:nvPr/>
        </p:nvSpPr>
        <p:spPr>
          <a:xfrm>
            <a:off x="4329430" y="2542540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2" name="圆角矩形 1"/>
          <p:cNvSpPr/>
          <p:nvPr/>
        </p:nvSpPr>
        <p:spPr>
          <a:xfrm>
            <a:off x="5925185" y="2542540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4" name="圆角矩形 3"/>
          <p:cNvSpPr/>
          <p:nvPr/>
        </p:nvSpPr>
        <p:spPr>
          <a:xfrm>
            <a:off x="5017770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P3</a:t>
            </a:r>
            <a:r>
              <a:rPr lang="zh-CN" altLang="en-US" sz="1200"/>
              <a:t>：</a:t>
            </a:r>
            <a:r>
              <a:rPr lang="en-US" altLang="zh-CN" sz="1200"/>
              <a:t>1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8170545" y="156210"/>
            <a:ext cx="3830320" cy="6544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2028190" y="1008380"/>
            <a:ext cx="312928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028190" y="1648460"/>
            <a:ext cx="313944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28190" y="2461260"/>
            <a:ext cx="307975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028190" y="3098800"/>
            <a:ext cx="3089275" cy="254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836660" y="733425"/>
            <a:ext cx="0" cy="563562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173085" y="264795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队列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优先级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97315" y="73342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高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97315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低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390505" y="752475"/>
            <a:ext cx="0" cy="556641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744710" y="264795"/>
            <a:ext cx="151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时间片大小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551160" y="70675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551160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7040" y="107505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5809615" y="99504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59" name="直接箭头连接符 58"/>
          <p:cNvCxnSpPr>
            <a:stCxn id="55" idx="3"/>
          </p:cNvCxnSpPr>
          <p:nvPr/>
        </p:nvCxnSpPr>
        <p:spPr>
          <a:xfrm>
            <a:off x="6623685" y="133921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610350" y="89916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5865495" y="2413000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64" name="直接箭头连接符 63"/>
          <p:cNvCxnSpPr>
            <a:stCxn id="63" idx="3"/>
          </p:cNvCxnSpPr>
          <p:nvPr/>
        </p:nvCxnSpPr>
        <p:spPr>
          <a:xfrm>
            <a:off x="667956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679565" y="238887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5313680" y="13468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6205220" y="168338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1755140" y="2001520"/>
            <a:ext cx="445008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1755140" y="1991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1819910" y="2848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538289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2028190" y="4056380"/>
            <a:ext cx="3089275" cy="63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2028190" y="4675505"/>
            <a:ext cx="3079750" cy="2095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2028190" y="5493385"/>
            <a:ext cx="3019425" cy="1587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2028190" y="6142355"/>
            <a:ext cx="2989580" cy="698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5869305" y="398716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3" name="直接箭头连接符 82"/>
          <p:cNvCxnSpPr>
            <a:stCxn id="82" idx="3"/>
          </p:cNvCxnSpPr>
          <p:nvPr/>
        </p:nvCxnSpPr>
        <p:spPr>
          <a:xfrm>
            <a:off x="6683375" y="43313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6623685" y="395605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5809615" y="545401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6" name="直接箭头连接符 85"/>
          <p:cNvCxnSpPr>
            <a:stCxn id="85" idx="3"/>
          </p:cNvCxnSpPr>
          <p:nvPr/>
        </p:nvCxnSpPr>
        <p:spPr>
          <a:xfrm>
            <a:off x="662368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6623685" y="5429885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5386705" y="433895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6283960" y="467550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1755140" y="5034915"/>
            <a:ext cx="4530090" cy="1460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1755140" y="5039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1819910" y="5896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532701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>
            <a:off x="1760855" y="3478530"/>
            <a:ext cx="4524375" cy="2476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6275705" y="3101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1814195" y="3503295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1819910" y="43599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6271895" y="6149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447040" y="2461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47040" y="403923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3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47040" y="5509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8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00660" y="156210"/>
            <a:ext cx="323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进程标识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&gt;: 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进程运行时间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</a:t>
            </a:r>
            <a:endParaRPr lang="en-US" altLang="zh-CN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369945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3</a:t>
            </a:r>
            <a:endParaRPr lang="en-US" altLang="zh-CN" sz="1200"/>
          </a:p>
        </p:txBody>
      </p:sp>
      <p:sp>
        <p:nvSpPr>
          <p:cNvPr id="108" name="圆角矩形 107"/>
          <p:cNvSpPr/>
          <p:nvPr/>
        </p:nvSpPr>
        <p:spPr>
          <a:xfrm>
            <a:off x="4219575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109" name="圆角矩形 108"/>
          <p:cNvSpPr/>
          <p:nvPr/>
        </p:nvSpPr>
        <p:spPr>
          <a:xfrm>
            <a:off x="7367905" y="110172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P3</a:t>
            </a:r>
            <a:r>
              <a:rPr lang="zh-CN" altLang="en-US" sz="1200"/>
              <a:t>：</a:t>
            </a:r>
            <a:r>
              <a:rPr lang="en-US" altLang="zh-CN" sz="1200"/>
              <a:t>0</a:t>
            </a:r>
            <a:endParaRPr lang="en-US" altLang="zh-CN" sz="1200"/>
          </a:p>
        </p:txBody>
      </p:sp>
      <p:sp>
        <p:nvSpPr>
          <p:cNvPr id="5" name="圆角矩形 4"/>
          <p:cNvSpPr/>
          <p:nvPr/>
        </p:nvSpPr>
        <p:spPr>
          <a:xfrm>
            <a:off x="5913120" y="248094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2" name="圆角矩形 1"/>
          <p:cNvSpPr/>
          <p:nvPr/>
        </p:nvSpPr>
        <p:spPr>
          <a:xfrm>
            <a:off x="7367905" y="248094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0</a:t>
            </a:r>
            <a:endParaRPr lang="en-US" altLang="zh-CN" sz="1200"/>
          </a:p>
        </p:txBody>
      </p:sp>
      <p:sp>
        <p:nvSpPr>
          <p:cNvPr id="4" name="圆角矩形 3"/>
          <p:cNvSpPr/>
          <p:nvPr/>
        </p:nvSpPr>
        <p:spPr>
          <a:xfrm>
            <a:off x="5017770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P3</a:t>
            </a:r>
            <a:r>
              <a:rPr lang="zh-CN" altLang="en-US" sz="1200"/>
              <a:t>：</a:t>
            </a:r>
            <a:r>
              <a:rPr lang="en-US" altLang="zh-CN" sz="1200"/>
              <a:t>1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235200" y="772795"/>
            <a:ext cx="6736080" cy="408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577840" y="3550920"/>
            <a:ext cx="2514600" cy="90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操作系统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77840" y="3550920"/>
            <a:ext cx="1075690" cy="2324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系统功能调用</a:t>
            </a:r>
            <a:endParaRPr lang="zh-CN" altLang="en-US" sz="1000"/>
          </a:p>
        </p:txBody>
      </p:sp>
      <p:sp>
        <p:nvSpPr>
          <p:cNvPr id="13" name="矩形 12"/>
          <p:cNvSpPr/>
          <p:nvPr/>
        </p:nvSpPr>
        <p:spPr>
          <a:xfrm>
            <a:off x="7016750" y="2534920"/>
            <a:ext cx="1075690" cy="2324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库函数</a:t>
            </a:r>
            <a:endParaRPr lang="zh-CN" altLang="en-US" sz="1000"/>
          </a:p>
        </p:txBody>
      </p:sp>
      <p:sp>
        <p:nvSpPr>
          <p:cNvPr id="14" name="矩形 13"/>
          <p:cNvSpPr/>
          <p:nvPr/>
        </p:nvSpPr>
        <p:spPr>
          <a:xfrm>
            <a:off x="5577840" y="1736090"/>
            <a:ext cx="1075690" cy="2324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应用程序</a:t>
            </a:r>
            <a:endParaRPr lang="zh-CN" altLang="en-US" sz="1000"/>
          </a:p>
        </p:txBody>
      </p:sp>
      <p:cxnSp>
        <p:nvCxnSpPr>
          <p:cNvPr id="18" name="直接箭头连接符 17"/>
          <p:cNvCxnSpPr>
            <a:stCxn id="13" idx="2"/>
          </p:cNvCxnSpPr>
          <p:nvPr/>
        </p:nvCxnSpPr>
        <p:spPr>
          <a:xfrm flipH="1">
            <a:off x="6175375" y="2767330"/>
            <a:ext cx="1379220" cy="77787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4" idx="2"/>
            <a:endCxn id="12" idx="0"/>
          </p:cNvCxnSpPr>
          <p:nvPr/>
        </p:nvCxnSpPr>
        <p:spPr>
          <a:xfrm>
            <a:off x="6115685" y="1968500"/>
            <a:ext cx="0" cy="158242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2"/>
            <a:endCxn id="13" idx="0"/>
          </p:cNvCxnSpPr>
          <p:nvPr/>
        </p:nvCxnSpPr>
        <p:spPr>
          <a:xfrm>
            <a:off x="6115685" y="1968500"/>
            <a:ext cx="1438910" cy="56642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8170545" y="156210"/>
            <a:ext cx="3830320" cy="6544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2028190" y="1008380"/>
            <a:ext cx="312928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028190" y="1648460"/>
            <a:ext cx="313944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28190" y="2461260"/>
            <a:ext cx="307975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028190" y="3098800"/>
            <a:ext cx="3089275" cy="254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836660" y="733425"/>
            <a:ext cx="0" cy="563562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173085" y="264795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队列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优先级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97315" y="73342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高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97315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低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390505" y="752475"/>
            <a:ext cx="0" cy="556641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744710" y="264795"/>
            <a:ext cx="151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时间片大小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551160" y="70675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551160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7040" y="107505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5809615" y="99504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59" name="直接箭头连接符 58"/>
          <p:cNvCxnSpPr>
            <a:stCxn id="55" idx="3"/>
          </p:cNvCxnSpPr>
          <p:nvPr/>
        </p:nvCxnSpPr>
        <p:spPr>
          <a:xfrm>
            <a:off x="6623685" y="133921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610350" y="89916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5865495" y="2413000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64" name="直接箭头连接符 63"/>
          <p:cNvCxnSpPr>
            <a:stCxn id="63" idx="3"/>
          </p:cNvCxnSpPr>
          <p:nvPr/>
        </p:nvCxnSpPr>
        <p:spPr>
          <a:xfrm>
            <a:off x="667956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679565" y="238887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5313680" y="13468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6205220" y="168338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1755140" y="2001520"/>
            <a:ext cx="445008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1755140" y="1991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1819910" y="2848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538289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2028190" y="4056380"/>
            <a:ext cx="3089275" cy="63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2028190" y="4675505"/>
            <a:ext cx="3079750" cy="2095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2028190" y="5493385"/>
            <a:ext cx="3019425" cy="1587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2028190" y="6142355"/>
            <a:ext cx="2989580" cy="698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5869305" y="398716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3" name="直接箭头连接符 82"/>
          <p:cNvCxnSpPr>
            <a:stCxn id="82" idx="3"/>
          </p:cNvCxnSpPr>
          <p:nvPr/>
        </p:nvCxnSpPr>
        <p:spPr>
          <a:xfrm>
            <a:off x="6683375" y="43313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6623685" y="395605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5809615" y="545401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6" name="直接箭头连接符 85"/>
          <p:cNvCxnSpPr>
            <a:stCxn id="85" idx="3"/>
          </p:cNvCxnSpPr>
          <p:nvPr/>
        </p:nvCxnSpPr>
        <p:spPr>
          <a:xfrm>
            <a:off x="662368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6623685" y="5429885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5386705" y="433895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6283960" y="467550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1755140" y="5034915"/>
            <a:ext cx="4530090" cy="1460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1755140" y="5039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1819910" y="5896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532701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>
            <a:off x="1760855" y="3478530"/>
            <a:ext cx="4524375" cy="2476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6275705" y="3101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1814195" y="3503295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1819910" y="43599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6271895" y="6149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447040" y="2461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47040" y="403923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3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47040" y="5509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8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00660" y="156210"/>
            <a:ext cx="323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进程标识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&gt;: 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进程运行时间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</a:t>
            </a:r>
            <a:endParaRPr lang="en-US" altLang="zh-CN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369945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3</a:t>
            </a:r>
            <a:endParaRPr lang="en-US" altLang="zh-CN" sz="1200"/>
          </a:p>
        </p:txBody>
      </p:sp>
      <p:sp>
        <p:nvSpPr>
          <p:cNvPr id="108" name="圆角矩形 107"/>
          <p:cNvSpPr/>
          <p:nvPr/>
        </p:nvSpPr>
        <p:spPr>
          <a:xfrm>
            <a:off x="4219575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109" name="圆角矩形 108"/>
          <p:cNvSpPr/>
          <p:nvPr/>
        </p:nvSpPr>
        <p:spPr>
          <a:xfrm>
            <a:off x="7367905" y="110172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P3</a:t>
            </a:r>
            <a:r>
              <a:rPr lang="zh-CN" altLang="en-US" sz="1200"/>
              <a:t>：</a:t>
            </a:r>
            <a:r>
              <a:rPr lang="en-US" altLang="zh-CN" sz="1200"/>
              <a:t>0</a:t>
            </a:r>
            <a:endParaRPr lang="en-US" altLang="zh-CN" sz="1200"/>
          </a:p>
        </p:txBody>
      </p:sp>
      <p:sp>
        <p:nvSpPr>
          <p:cNvPr id="5" name="圆角矩形 4"/>
          <p:cNvSpPr/>
          <p:nvPr/>
        </p:nvSpPr>
        <p:spPr>
          <a:xfrm>
            <a:off x="7381240" y="2757170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0</a:t>
            </a:r>
            <a:endParaRPr lang="en-US" altLang="zh-CN" sz="1200"/>
          </a:p>
        </p:txBody>
      </p:sp>
      <p:sp>
        <p:nvSpPr>
          <p:cNvPr id="2" name="圆角矩形 1"/>
          <p:cNvSpPr/>
          <p:nvPr/>
        </p:nvSpPr>
        <p:spPr>
          <a:xfrm>
            <a:off x="7367905" y="2327910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0</a:t>
            </a:r>
            <a:endParaRPr lang="en-US" altLang="zh-CN" sz="1200"/>
          </a:p>
        </p:txBody>
      </p:sp>
      <p:sp>
        <p:nvSpPr>
          <p:cNvPr id="4" name="圆角矩形 3"/>
          <p:cNvSpPr/>
          <p:nvPr/>
        </p:nvSpPr>
        <p:spPr>
          <a:xfrm>
            <a:off x="5017770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P3</a:t>
            </a:r>
            <a:r>
              <a:rPr lang="zh-CN" altLang="en-US" sz="1200"/>
              <a:t>：</a:t>
            </a:r>
            <a:r>
              <a:rPr lang="en-US" altLang="zh-CN" sz="1200"/>
              <a:t>1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表格 109"/>
          <p:cNvGraphicFramePr/>
          <p:nvPr/>
        </p:nvGraphicFramePr>
        <p:xfrm>
          <a:off x="4610100" y="2282825"/>
          <a:ext cx="352425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60"/>
                <a:gridCol w="1416685"/>
                <a:gridCol w="120840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进程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到达时间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运行时间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8170545" y="156210"/>
            <a:ext cx="3830320" cy="6544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2028190" y="1008380"/>
            <a:ext cx="312928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028190" y="1648460"/>
            <a:ext cx="313944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28190" y="2461260"/>
            <a:ext cx="307975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028190" y="3098800"/>
            <a:ext cx="3089275" cy="254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836660" y="733425"/>
            <a:ext cx="0" cy="563562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173085" y="264795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队列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优先级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97315" y="73342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高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97315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低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390505" y="752475"/>
            <a:ext cx="0" cy="556641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744710" y="264795"/>
            <a:ext cx="151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时间片大小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551160" y="70675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551160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7040" y="107505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5809615" y="99504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59" name="直接箭头连接符 58"/>
          <p:cNvCxnSpPr>
            <a:stCxn id="55" idx="3"/>
          </p:cNvCxnSpPr>
          <p:nvPr/>
        </p:nvCxnSpPr>
        <p:spPr>
          <a:xfrm>
            <a:off x="6623685" y="133921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610350" y="89916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5865495" y="2413000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64" name="直接箭头连接符 63"/>
          <p:cNvCxnSpPr>
            <a:stCxn id="63" idx="3"/>
          </p:cNvCxnSpPr>
          <p:nvPr/>
        </p:nvCxnSpPr>
        <p:spPr>
          <a:xfrm>
            <a:off x="667956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679565" y="238887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5313680" y="13468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6205220" y="168338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1755140" y="2001520"/>
            <a:ext cx="445008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1755140" y="1991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1819910" y="2848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538289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2028190" y="4056380"/>
            <a:ext cx="3089275" cy="63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2028190" y="4675505"/>
            <a:ext cx="3079750" cy="2095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2028190" y="5493385"/>
            <a:ext cx="3019425" cy="1587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2028190" y="6142355"/>
            <a:ext cx="2989580" cy="698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5869305" y="398716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3" name="直接箭头连接符 82"/>
          <p:cNvCxnSpPr>
            <a:stCxn id="82" idx="3"/>
          </p:cNvCxnSpPr>
          <p:nvPr/>
        </p:nvCxnSpPr>
        <p:spPr>
          <a:xfrm>
            <a:off x="6683375" y="43313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6623685" y="395605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5809615" y="545401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6" name="直接箭头连接符 85"/>
          <p:cNvCxnSpPr>
            <a:stCxn id="85" idx="3"/>
          </p:cNvCxnSpPr>
          <p:nvPr/>
        </p:nvCxnSpPr>
        <p:spPr>
          <a:xfrm>
            <a:off x="662368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6623685" y="5429885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5386705" y="433895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6283960" y="467550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1755140" y="5034915"/>
            <a:ext cx="4530090" cy="1460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1755140" y="5039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1819910" y="5896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532701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>
            <a:off x="1760855" y="3478530"/>
            <a:ext cx="4524375" cy="2476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6275705" y="3101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1814195" y="3503295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1819910" y="43599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6271895" y="6149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447040" y="2461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47040" y="403923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3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47040" y="5509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8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00660" y="156210"/>
            <a:ext cx="323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进程标识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&gt;: 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进程运行时间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</a:t>
            </a:r>
            <a:endParaRPr lang="en-US" altLang="zh-CN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279775" y="264795"/>
            <a:ext cx="1019810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10</a:t>
            </a:r>
            <a:endParaRPr lang="en-US" altLang="zh-CN" sz="1200"/>
          </a:p>
        </p:txBody>
      </p:sp>
      <p:sp>
        <p:nvSpPr>
          <p:cNvPr id="108" name="圆角矩形 107"/>
          <p:cNvSpPr/>
          <p:nvPr/>
        </p:nvSpPr>
        <p:spPr>
          <a:xfrm>
            <a:off x="4365625" y="264795"/>
            <a:ext cx="79184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8</a:t>
            </a:r>
            <a:endParaRPr lang="en-US" altLang="zh-CN" sz="1200"/>
          </a:p>
        </p:txBody>
      </p:sp>
      <p:sp>
        <p:nvSpPr>
          <p:cNvPr id="4" name="圆角矩形 3"/>
          <p:cNvSpPr/>
          <p:nvPr/>
        </p:nvSpPr>
        <p:spPr>
          <a:xfrm>
            <a:off x="5195570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P3</a:t>
            </a:r>
            <a:r>
              <a:rPr lang="zh-CN" altLang="en-US" sz="1200"/>
              <a:t>：</a:t>
            </a:r>
            <a:r>
              <a:rPr lang="en-US" altLang="zh-CN" sz="1200"/>
              <a:t>3</a:t>
            </a:r>
            <a:endParaRPr lang="en-US" altLang="zh-CN" sz="1200"/>
          </a:p>
        </p:txBody>
      </p:sp>
      <p:sp>
        <p:nvSpPr>
          <p:cNvPr id="8" name="圆角矩形 7"/>
          <p:cNvSpPr/>
          <p:nvPr/>
        </p:nvSpPr>
        <p:spPr>
          <a:xfrm>
            <a:off x="4097655" y="1101725"/>
            <a:ext cx="1019810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10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8170545" y="156210"/>
            <a:ext cx="3830320" cy="6544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2028190" y="1008380"/>
            <a:ext cx="312928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028190" y="1648460"/>
            <a:ext cx="313944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28190" y="2461260"/>
            <a:ext cx="307975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028190" y="3098800"/>
            <a:ext cx="3089275" cy="254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836660" y="733425"/>
            <a:ext cx="0" cy="563562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173085" y="264795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队列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优先级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97315" y="73342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高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97315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低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390505" y="752475"/>
            <a:ext cx="0" cy="556641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744710" y="264795"/>
            <a:ext cx="151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时间片大小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551160" y="70675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551160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7040" y="107505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5809615" y="99504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59" name="直接箭头连接符 58"/>
          <p:cNvCxnSpPr>
            <a:stCxn id="55" idx="3"/>
          </p:cNvCxnSpPr>
          <p:nvPr/>
        </p:nvCxnSpPr>
        <p:spPr>
          <a:xfrm>
            <a:off x="6623685" y="133921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610350" y="89916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5865495" y="2413000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64" name="直接箭头连接符 63"/>
          <p:cNvCxnSpPr>
            <a:stCxn id="63" idx="3"/>
          </p:cNvCxnSpPr>
          <p:nvPr/>
        </p:nvCxnSpPr>
        <p:spPr>
          <a:xfrm>
            <a:off x="667956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679565" y="238887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5313680" y="13468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6205220" y="168338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1755140" y="2001520"/>
            <a:ext cx="445008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1755140" y="1991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1819910" y="2848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538289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2028190" y="4056380"/>
            <a:ext cx="3089275" cy="63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2028190" y="4675505"/>
            <a:ext cx="3079750" cy="2095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2028190" y="5493385"/>
            <a:ext cx="3019425" cy="1587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2028190" y="6142355"/>
            <a:ext cx="2989580" cy="698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5869305" y="398716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3" name="直接箭头连接符 82"/>
          <p:cNvCxnSpPr>
            <a:stCxn id="82" idx="3"/>
          </p:cNvCxnSpPr>
          <p:nvPr/>
        </p:nvCxnSpPr>
        <p:spPr>
          <a:xfrm>
            <a:off x="6683375" y="43313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6623685" y="395605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5809615" y="545401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6" name="直接箭头连接符 85"/>
          <p:cNvCxnSpPr>
            <a:stCxn id="85" idx="3"/>
          </p:cNvCxnSpPr>
          <p:nvPr/>
        </p:nvCxnSpPr>
        <p:spPr>
          <a:xfrm>
            <a:off x="662368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6623685" y="5429885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5386705" y="433895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6283960" y="467550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1755140" y="5034915"/>
            <a:ext cx="4530090" cy="1460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1755140" y="5039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1819910" y="5896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532701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>
            <a:off x="1760855" y="3478530"/>
            <a:ext cx="4524375" cy="2476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6275705" y="3101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1814195" y="3503295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1819910" y="43599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6271895" y="6149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447040" y="2461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47040" y="403923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3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47040" y="5509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8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00660" y="156210"/>
            <a:ext cx="323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进程标识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&gt;: 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进程运行时间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</a:t>
            </a:r>
            <a:endParaRPr lang="en-US" altLang="zh-CN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279775" y="264795"/>
            <a:ext cx="1019810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10</a:t>
            </a:r>
            <a:endParaRPr lang="en-US" altLang="zh-CN" sz="1200"/>
          </a:p>
        </p:txBody>
      </p:sp>
      <p:sp>
        <p:nvSpPr>
          <p:cNvPr id="108" name="圆角矩形 107"/>
          <p:cNvSpPr/>
          <p:nvPr/>
        </p:nvSpPr>
        <p:spPr>
          <a:xfrm>
            <a:off x="4365625" y="264795"/>
            <a:ext cx="79184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8</a:t>
            </a:r>
            <a:endParaRPr lang="en-US" altLang="zh-CN" sz="1200"/>
          </a:p>
        </p:txBody>
      </p:sp>
      <p:sp>
        <p:nvSpPr>
          <p:cNvPr id="8" name="圆角矩形 7"/>
          <p:cNvSpPr/>
          <p:nvPr/>
        </p:nvSpPr>
        <p:spPr>
          <a:xfrm>
            <a:off x="5706745" y="1101725"/>
            <a:ext cx="1019810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10</a:t>
            </a:r>
            <a:endParaRPr lang="en-US" altLang="zh-CN" sz="1200"/>
          </a:p>
        </p:txBody>
      </p:sp>
      <p:sp>
        <p:nvSpPr>
          <p:cNvPr id="2" name="圆角矩形 1"/>
          <p:cNvSpPr/>
          <p:nvPr/>
        </p:nvSpPr>
        <p:spPr>
          <a:xfrm>
            <a:off x="4375785" y="1101725"/>
            <a:ext cx="79184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8</a:t>
            </a:r>
            <a:endParaRPr lang="en-US" altLang="zh-CN" sz="1200"/>
          </a:p>
        </p:txBody>
      </p:sp>
      <p:sp>
        <p:nvSpPr>
          <p:cNvPr id="5" name="圆角矩形 4"/>
          <p:cNvSpPr/>
          <p:nvPr/>
        </p:nvSpPr>
        <p:spPr>
          <a:xfrm>
            <a:off x="5195570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P3</a:t>
            </a:r>
            <a:r>
              <a:rPr lang="zh-CN" altLang="en-US" sz="1200"/>
              <a:t>：</a:t>
            </a:r>
            <a:r>
              <a:rPr lang="en-US" altLang="zh-CN" sz="1200"/>
              <a:t>3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8170545" y="156210"/>
            <a:ext cx="3830320" cy="6544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2028190" y="1008380"/>
            <a:ext cx="312928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028190" y="1648460"/>
            <a:ext cx="313944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28190" y="2461260"/>
            <a:ext cx="307975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028190" y="3098800"/>
            <a:ext cx="3089275" cy="254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836660" y="733425"/>
            <a:ext cx="0" cy="563562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173085" y="264795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队列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优先级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97315" y="73342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高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97315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低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390505" y="752475"/>
            <a:ext cx="0" cy="556641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744710" y="264795"/>
            <a:ext cx="151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时间片大小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551160" y="70675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551160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7040" y="107505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5809615" y="99504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59" name="直接箭头连接符 58"/>
          <p:cNvCxnSpPr>
            <a:stCxn id="55" idx="3"/>
          </p:cNvCxnSpPr>
          <p:nvPr/>
        </p:nvCxnSpPr>
        <p:spPr>
          <a:xfrm>
            <a:off x="6623685" y="133921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610350" y="89916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5865495" y="2413000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64" name="直接箭头连接符 63"/>
          <p:cNvCxnSpPr>
            <a:stCxn id="63" idx="3"/>
          </p:cNvCxnSpPr>
          <p:nvPr/>
        </p:nvCxnSpPr>
        <p:spPr>
          <a:xfrm>
            <a:off x="667956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679565" y="238887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5313680" y="13468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6205220" y="168338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1755140" y="2001520"/>
            <a:ext cx="445008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1755140" y="1991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1819910" y="2848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538289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2028190" y="4056380"/>
            <a:ext cx="3089275" cy="63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2028190" y="4675505"/>
            <a:ext cx="3079750" cy="2095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2028190" y="5493385"/>
            <a:ext cx="3019425" cy="1587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2028190" y="6142355"/>
            <a:ext cx="2989580" cy="698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5869305" y="398716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3" name="直接箭头连接符 82"/>
          <p:cNvCxnSpPr>
            <a:stCxn id="82" idx="3"/>
          </p:cNvCxnSpPr>
          <p:nvPr/>
        </p:nvCxnSpPr>
        <p:spPr>
          <a:xfrm>
            <a:off x="6683375" y="43313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6623685" y="395605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5809615" y="545401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6" name="直接箭头连接符 85"/>
          <p:cNvCxnSpPr>
            <a:stCxn id="85" idx="3"/>
          </p:cNvCxnSpPr>
          <p:nvPr/>
        </p:nvCxnSpPr>
        <p:spPr>
          <a:xfrm>
            <a:off x="662368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6623685" y="5429885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5386705" y="433895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6283960" y="467550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1755140" y="5034915"/>
            <a:ext cx="4530090" cy="1460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1755140" y="5039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1819910" y="5896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532701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>
            <a:off x="1760855" y="3478530"/>
            <a:ext cx="4524375" cy="2476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6275705" y="3101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1814195" y="3503295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1819910" y="43599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6271895" y="6149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447040" y="2461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47040" y="403923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3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47040" y="5509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8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00660" y="156210"/>
            <a:ext cx="323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进程标识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&gt;: 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进程运行时间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</a:t>
            </a:r>
            <a:endParaRPr lang="en-US" altLang="zh-CN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279775" y="264795"/>
            <a:ext cx="1019810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10</a:t>
            </a:r>
            <a:endParaRPr lang="en-US" altLang="zh-CN" sz="1200"/>
          </a:p>
        </p:txBody>
      </p:sp>
      <p:sp>
        <p:nvSpPr>
          <p:cNvPr id="108" name="圆角矩形 107"/>
          <p:cNvSpPr/>
          <p:nvPr/>
        </p:nvSpPr>
        <p:spPr>
          <a:xfrm>
            <a:off x="4365625" y="264795"/>
            <a:ext cx="79184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8</a:t>
            </a:r>
            <a:endParaRPr lang="en-US" altLang="zh-CN" sz="1200"/>
          </a:p>
        </p:txBody>
      </p:sp>
      <p:sp>
        <p:nvSpPr>
          <p:cNvPr id="8" name="圆角矩形 7"/>
          <p:cNvSpPr/>
          <p:nvPr/>
        </p:nvSpPr>
        <p:spPr>
          <a:xfrm>
            <a:off x="4088130" y="2615565"/>
            <a:ext cx="1019810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9</a:t>
            </a:r>
            <a:endParaRPr lang="en-US" altLang="zh-CN" sz="1200"/>
          </a:p>
        </p:txBody>
      </p:sp>
      <p:sp>
        <p:nvSpPr>
          <p:cNvPr id="2" name="圆角矩形 1"/>
          <p:cNvSpPr/>
          <p:nvPr/>
        </p:nvSpPr>
        <p:spPr>
          <a:xfrm>
            <a:off x="5796280" y="1152525"/>
            <a:ext cx="79184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8</a:t>
            </a:r>
            <a:endParaRPr lang="en-US" altLang="zh-CN" sz="1200"/>
          </a:p>
        </p:txBody>
      </p:sp>
      <p:sp>
        <p:nvSpPr>
          <p:cNvPr id="5" name="圆角矩形 4"/>
          <p:cNvSpPr/>
          <p:nvPr/>
        </p:nvSpPr>
        <p:spPr>
          <a:xfrm>
            <a:off x="5195570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P3</a:t>
            </a:r>
            <a:r>
              <a:rPr lang="zh-CN" altLang="en-US" sz="1200"/>
              <a:t>：</a:t>
            </a:r>
            <a:r>
              <a:rPr lang="en-US" altLang="zh-CN" sz="1200"/>
              <a:t>3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8170545" y="156210"/>
            <a:ext cx="3830320" cy="6544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2028190" y="1008380"/>
            <a:ext cx="312928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028190" y="1648460"/>
            <a:ext cx="313944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28190" y="2461260"/>
            <a:ext cx="307975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028190" y="3098800"/>
            <a:ext cx="3089275" cy="254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836660" y="733425"/>
            <a:ext cx="0" cy="563562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173085" y="264795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队列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优先级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97315" y="73342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高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97315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低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390505" y="752475"/>
            <a:ext cx="0" cy="556641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744710" y="264795"/>
            <a:ext cx="151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时间片大小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551160" y="70675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551160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7040" y="107505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5809615" y="99504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59" name="直接箭头连接符 58"/>
          <p:cNvCxnSpPr>
            <a:stCxn id="55" idx="3"/>
          </p:cNvCxnSpPr>
          <p:nvPr/>
        </p:nvCxnSpPr>
        <p:spPr>
          <a:xfrm>
            <a:off x="6623685" y="133921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610350" y="89916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5865495" y="2413000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64" name="直接箭头连接符 63"/>
          <p:cNvCxnSpPr>
            <a:stCxn id="63" idx="3"/>
          </p:cNvCxnSpPr>
          <p:nvPr/>
        </p:nvCxnSpPr>
        <p:spPr>
          <a:xfrm>
            <a:off x="667956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679565" y="238887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5313680" y="13468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6205220" y="168338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1755140" y="2001520"/>
            <a:ext cx="445008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1755140" y="1991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1819910" y="2848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538289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2028190" y="4056380"/>
            <a:ext cx="3089275" cy="63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2028190" y="4675505"/>
            <a:ext cx="3079750" cy="2095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2028190" y="5493385"/>
            <a:ext cx="3019425" cy="1587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2028190" y="6142355"/>
            <a:ext cx="2989580" cy="698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5869305" y="398716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3" name="直接箭头连接符 82"/>
          <p:cNvCxnSpPr>
            <a:stCxn id="82" idx="3"/>
          </p:cNvCxnSpPr>
          <p:nvPr/>
        </p:nvCxnSpPr>
        <p:spPr>
          <a:xfrm>
            <a:off x="6683375" y="43313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6623685" y="395605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5809615" y="545401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6" name="直接箭头连接符 85"/>
          <p:cNvCxnSpPr>
            <a:stCxn id="85" idx="3"/>
          </p:cNvCxnSpPr>
          <p:nvPr/>
        </p:nvCxnSpPr>
        <p:spPr>
          <a:xfrm>
            <a:off x="662368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6623685" y="5429885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5386705" y="433895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6283960" y="467550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1755140" y="5034915"/>
            <a:ext cx="4530090" cy="1460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1755140" y="5039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1819910" y="5896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532701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>
            <a:off x="1760855" y="3478530"/>
            <a:ext cx="4524375" cy="2476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6275705" y="3101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1814195" y="3503295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1819910" y="43599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6271895" y="6149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447040" y="2461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47040" y="403923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3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47040" y="5509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8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00660" y="156210"/>
            <a:ext cx="323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进程标识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&gt;: 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进程运行时间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</a:t>
            </a:r>
            <a:endParaRPr lang="en-US" altLang="zh-CN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279775" y="264795"/>
            <a:ext cx="1019810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10</a:t>
            </a:r>
            <a:endParaRPr lang="en-US" altLang="zh-CN" sz="1200"/>
          </a:p>
        </p:txBody>
      </p:sp>
      <p:sp>
        <p:nvSpPr>
          <p:cNvPr id="108" name="圆角矩形 107"/>
          <p:cNvSpPr/>
          <p:nvPr/>
        </p:nvSpPr>
        <p:spPr>
          <a:xfrm>
            <a:off x="4365625" y="264795"/>
            <a:ext cx="79184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8</a:t>
            </a:r>
            <a:endParaRPr lang="en-US" altLang="zh-CN" sz="1200"/>
          </a:p>
        </p:txBody>
      </p:sp>
      <p:sp>
        <p:nvSpPr>
          <p:cNvPr id="8" name="圆角矩形 7"/>
          <p:cNvSpPr/>
          <p:nvPr/>
        </p:nvSpPr>
        <p:spPr>
          <a:xfrm>
            <a:off x="5762625" y="2542540"/>
            <a:ext cx="1019810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9</a:t>
            </a:r>
            <a:endParaRPr lang="en-US" altLang="zh-CN" sz="1200"/>
          </a:p>
        </p:txBody>
      </p:sp>
      <p:sp>
        <p:nvSpPr>
          <p:cNvPr id="2" name="圆角矩形 1"/>
          <p:cNvSpPr/>
          <p:nvPr/>
        </p:nvSpPr>
        <p:spPr>
          <a:xfrm>
            <a:off x="4365625" y="2542540"/>
            <a:ext cx="79184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7</a:t>
            </a:r>
            <a:endParaRPr lang="en-US" altLang="zh-CN" sz="1200"/>
          </a:p>
        </p:txBody>
      </p:sp>
      <p:sp>
        <p:nvSpPr>
          <p:cNvPr id="10" name="圆角矩形 9"/>
          <p:cNvSpPr/>
          <p:nvPr/>
        </p:nvSpPr>
        <p:spPr>
          <a:xfrm>
            <a:off x="5195570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P3</a:t>
            </a:r>
            <a:r>
              <a:rPr lang="zh-CN" altLang="en-US" sz="1200"/>
              <a:t>：</a:t>
            </a:r>
            <a:r>
              <a:rPr lang="en-US" altLang="zh-CN" sz="1200"/>
              <a:t>3</a:t>
            </a:r>
            <a:endParaRPr lang="en-US" altLang="zh-CN" sz="1200"/>
          </a:p>
        </p:txBody>
      </p:sp>
      <p:sp>
        <p:nvSpPr>
          <p:cNvPr id="11" name="圆角矩形 10"/>
          <p:cNvSpPr/>
          <p:nvPr/>
        </p:nvSpPr>
        <p:spPr>
          <a:xfrm>
            <a:off x="4449445" y="110172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P3</a:t>
            </a:r>
            <a:r>
              <a:rPr lang="zh-CN" altLang="en-US" sz="1200"/>
              <a:t>：</a:t>
            </a:r>
            <a:r>
              <a:rPr lang="en-US" altLang="zh-CN" sz="1200"/>
              <a:t>3</a:t>
            </a:r>
            <a:endParaRPr lang="en-US" altLang="zh-CN" sz="1200"/>
          </a:p>
        </p:txBody>
      </p:sp>
      <p:sp>
        <p:nvSpPr>
          <p:cNvPr id="15" name="文本框 14"/>
          <p:cNvSpPr txBox="1"/>
          <p:nvPr/>
        </p:nvSpPr>
        <p:spPr>
          <a:xfrm>
            <a:off x="6160135" y="1928495"/>
            <a:ext cx="2046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处理机被更高优先级队列中的进程抢占，</a:t>
            </a:r>
            <a:r>
              <a:rPr lang="en-US" altLang="zh-CN" sz="1200">
                <a:solidFill>
                  <a:srgbClr val="FF0000"/>
                </a:solidFill>
              </a:rPr>
              <a:t>P1</a:t>
            </a:r>
            <a:r>
              <a:rPr lang="zh-CN" altLang="en-US" sz="1200">
                <a:solidFill>
                  <a:srgbClr val="FF0000"/>
                </a:solidFill>
              </a:rPr>
              <a:t>回到队尾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8170545" y="156210"/>
            <a:ext cx="3830320" cy="6544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2028190" y="1008380"/>
            <a:ext cx="312928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028190" y="1648460"/>
            <a:ext cx="313944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28190" y="2461260"/>
            <a:ext cx="307975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028190" y="3098800"/>
            <a:ext cx="3089275" cy="254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836660" y="733425"/>
            <a:ext cx="0" cy="563562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173085" y="264795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队列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优先级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97315" y="73342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高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97315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低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390505" y="752475"/>
            <a:ext cx="0" cy="556641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744710" y="264795"/>
            <a:ext cx="151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时间片大小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551160" y="70675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551160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7040" y="107505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5809615" y="99504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59" name="直接箭头连接符 58"/>
          <p:cNvCxnSpPr>
            <a:stCxn id="55" idx="3"/>
          </p:cNvCxnSpPr>
          <p:nvPr/>
        </p:nvCxnSpPr>
        <p:spPr>
          <a:xfrm>
            <a:off x="6623685" y="133921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610350" y="89916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5865495" y="2413000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64" name="直接箭头连接符 63"/>
          <p:cNvCxnSpPr>
            <a:stCxn id="63" idx="3"/>
          </p:cNvCxnSpPr>
          <p:nvPr/>
        </p:nvCxnSpPr>
        <p:spPr>
          <a:xfrm>
            <a:off x="667956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679565" y="238887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5313680" y="13468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6205220" y="168338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1755140" y="2001520"/>
            <a:ext cx="445008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1755140" y="1991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1819910" y="2848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538289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2028190" y="4056380"/>
            <a:ext cx="3089275" cy="63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2028190" y="4675505"/>
            <a:ext cx="3079750" cy="2095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2028190" y="5493385"/>
            <a:ext cx="3019425" cy="1587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2028190" y="6142355"/>
            <a:ext cx="2989580" cy="698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5869305" y="398716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3" name="直接箭头连接符 82"/>
          <p:cNvCxnSpPr>
            <a:stCxn id="82" idx="3"/>
          </p:cNvCxnSpPr>
          <p:nvPr/>
        </p:nvCxnSpPr>
        <p:spPr>
          <a:xfrm>
            <a:off x="6683375" y="43313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6623685" y="395605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5809615" y="545401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6" name="直接箭头连接符 85"/>
          <p:cNvCxnSpPr>
            <a:stCxn id="85" idx="3"/>
          </p:cNvCxnSpPr>
          <p:nvPr/>
        </p:nvCxnSpPr>
        <p:spPr>
          <a:xfrm>
            <a:off x="662368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6623685" y="5429885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5386705" y="433895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6283960" y="467550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1755140" y="5034915"/>
            <a:ext cx="4530090" cy="1460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1755140" y="5039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1819910" y="5896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532701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>
            <a:off x="1760855" y="3478530"/>
            <a:ext cx="4524375" cy="2476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6275705" y="3101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1814195" y="3503295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1819910" y="43599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6271895" y="6149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447040" y="2461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47040" y="403923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3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47040" y="5509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8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00660" y="156210"/>
            <a:ext cx="323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进程标识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&gt;: 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进程运行时间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</a:t>
            </a:r>
            <a:endParaRPr lang="en-US" altLang="zh-CN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279775" y="264795"/>
            <a:ext cx="1019810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10</a:t>
            </a:r>
            <a:endParaRPr lang="en-US" altLang="zh-CN" sz="1200"/>
          </a:p>
        </p:txBody>
      </p:sp>
      <p:sp>
        <p:nvSpPr>
          <p:cNvPr id="108" name="圆角矩形 107"/>
          <p:cNvSpPr/>
          <p:nvPr/>
        </p:nvSpPr>
        <p:spPr>
          <a:xfrm>
            <a:off x="4365625" y="264795"/>
            <a:ext cx="79184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8</a:t>
            </a:r>
            <a:endParaRPr lang="en-US" altLang="zh-CN" sz="1200"/>
          </a:p>
        </p:txBody>
      </p:sp>
      <p:sp>
        <p:nvSpPr>
          <p:cNvPr id="8" name="圆角矩形 7"/>
          <p:cNvSpPr/>
          <p:nvPr/>
        </p:nvSpPr>
        <p:spPr>
          <a:xfrm>
            <a:off x="3227070" y="2542540"/>
            <a:ext cx="1019810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9</a:t>
            </a:r>
            <a:endParaRPr lang="en-US" altLang="zh-CN" sz="1200"/>
          </a:p>
        </p:txBody>
      </p:sp>
      <p:sp>
        <p:nvSpPr>
          <p:cNvPr id="2" name="圆角矩形 1"/>
          <p:cNvSpPr/>
          <p:nvPr/>
        </p:nvSpPr>
        <p:spPr>
          <a:xfrm>
            <a:off x="4365625" y="2542540"/>
            <a:ext cx="79184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7</a:t>
            </a:r>
            <a:endParaRPr lang="en-US" altLang="zh-CN" sz="1200"/>
          </a:p>
        </p:txBody>
      </p:sp>
      <p:sp>
        <p:nvSpPr>
          <p:cNvPr id="10" name="圆角矩形 9"/>
          <p:cNvSpPr/>
          <p:nvPr/>
        </p:nvSpPr>
        <p:spPr>
          <a:xfrm>
            <a:off x="5195570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P3</a:t>
            </a:r>
            <a:r>
              <a:rPr lang="zh-CN" altLang="en-US" sz="1200"/>
              <a:t>：</a:t>
            </a:r>
            <a:r>
              <a:rPr lang="en-US" altLang="zh-CN" sz="1200"/>
              <a:t>3</a:t>
            </a:r>
            <a:endParaRPr lang="en-US" altLang="zh-CN" sz="1200"/>
          </a:p>
        </p:txBody>
      </p:sp>
      <p:sp>
        <p:nvSpPr>
          <p:cNvPr id="11" name="圆角矩形 10"/>
          <p:cNvSpPr/>
          <p:nvPr/>
        </p:nvSpPr>
        <p:spPr>
          <a:xfrm>
            <a:off x="5869305" y="112458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P3</a:t>
            </a:r>
            <a:r>
              <a:rPr lang="zh-CN" altLang="en-US" sz="1200"/>
              <a:t>：</a:t>
            </a:r>
            <a:r>
              <a:rPr lang="en-US" altLang="zh-CN" sz="1200"/>
              <a:t>3</a:t>
            </a:r>
            <a:endParaRPr lang="en-US" altLang="zh-CN" sz="1200"/>
          </a:p>
        </p:txBody>
      </p:sp>
      <p:sp>
        <p:nvSpPr>
          <p:cNvPr id="15" name="文本框 14"/>
          <p:cNvSpPr txBox="1"/>
          <p:nvPr/>
        </p:nvSpPr>
        <p:spPr>
          <a:xfrm>
            <a:off x="6160135" y="1928495"/>
            <a:ext cx="2046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处理机被更高优先级队列中的进程抢占，</a:t>
            </a:r>
            <a:r>
              <a:rPr lang="en-US" altLang="zh-CN" sz="1200">
                <a:solidFill>
                  <a:srgbClr val="FF0000"/>
                </a:solidFill>
              </a:rPr>
              <a:t>P1</a:t>
            </a:r>
            <a:r>
              <a:rPr lang="zh-CN" altLang="en-US" sz="1200">
                <a:solidFill>
                  <a:srgbClr val="FF0000"/>
                </a:solidFill>
              </a:rPr>
              <a:t>回到队尾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8170545" y="156210"/>
            <a:ext cx="3830320" cy="6544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2028190" y="1008380"/>
            <a:ext cx="312928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028190" y="1648460"/>
            <a:ext cx="313944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28190" y="2461260"/>
            <a:ext cx="307975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028190" y="3098800"/>
            <a:ext cx="3089275" cy="254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836660" y="733425"/>
            <a:ext cx="0" cy="563562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173085" y="264795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队列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优先级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97315" y="73342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高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97315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低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390505" y="752475"/>
            <a:ext cx="0" cy="556641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744710" y="264795"/>
            <a:ext cx="151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时间片大小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551160" y="70675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551160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7040" y="107505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5809615" y="99504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59" name="直接箭头连接符 58"/>
          <p:cNvCxnSpPr>
            <a:stCxn id="55" idx="3"/>
          </p:cNvCxnSpPr>
          <p:nvPr/>
        </p:nvCxnSpPr>
        <p:spPr>
          <a:xfrm>
            <a:off x="6623685" y="133921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610350" y="89916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5865495" y="2413000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64" name="直接箭头连接符 63"/>
          <p:cNvCxnSpPr>
            <a:stCxn id="63" idx="3"/>
          </p:cNvCxnSpPr>
          <p:nvPr/>
        </p:nvCxnSpPr>
        <p:spPr>
          <a:xfrm>
            <a:off x="667956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679565" y="238887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5313680" y="13468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6205220" y="168338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1755140" y="2001520"/>
            <a:ext cx="445008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1755140" y="1991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1819910" y="2848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538289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2028190" y="4056380"/>
            <a:ext cx="3089275" cy="63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2028190" y="4675505"/>
            <a:ext cx="3079750" cy="2095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2028190" y="5493385"/>
            <a:ext cx="3019425" cy="1587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2028190" y="6142355"/>
            <a:ext cx="2989580" cy="698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5869305" y="398716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3" name="直接箭头连接符 82"/>
          <p:cNvCxnSpPr>
            <a:stCxn id="82" idx="3"/>
          </p:cNvCxnSpPr>
          <p:nvPr/>
        </p:nvCxnSpPr>
        <p:spPr>
          <a:xfrm>
            <a:off x="6683375" y="43313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6623685" y="395605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5809615" y="545401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6" name="直接箭头连接符 85"/>
          <p:cNvCxnSpPr>
            <a:stCxn id="85" idx="3"/>
          </p:cNvCxnSpPr>
          <p:nvPr/>
        </p:nvCxnSpPr>
        <p:spPr>
          <a:xfrm>
            <a:off x="662368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6623685" y="5429885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5386705" y="433895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6283960" y="467550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1755140" y="5034915"/>
            <a:ext cx="4530090" cy="1460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1755140" y="5039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1819910" y="5896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532701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>
            <a:off x="1760855" y="3478530"/>
            <a:ext cx="4524375" cy="2476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6275705" y="3101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1814195" y="3503295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1819910" y="43599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6271895" y="6149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447040" y="2461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47040" y="403923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3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47040" y="5509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8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00660" y="156210"/>
            <a:ext cx="323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进程标识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&gt;: 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进程运行时间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</a:t>
            </a:r>
            <a:endParaRPr lang="en-US" altLang="zh-CN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279775" y="264795"/>
            <a:ext cx="1019810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10</a:t>
            </a:r>
            <a:endParaRPr lang="en-US" altLang="zh-CN" sz="1200"/>
          </a:p>
        </p:txBody>
      </p:sp>
      <p:sp>
        <p:nvSpPr>
          <p:cNvPr id="108" name="圆角矩形 107"/>
          <p:cNvSpPr/>
          <p:nvPr/>
        </p:nvSpPr>
        <p:spPr>
          <a:xfrm>
            <a:off x="4365625" y="264795"/>
            <a:ext cx="79184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8</a:t>
            </a:r>
            <a:endParaRPr lang="en-US" altLang="zh-CN" sz="1200"/>
          </a:p>
        </p:txBody>
      </p:sp>
      <p:sp>
        <p:nvSpPr>
          <p:cNvPr id="8" name="圆角矩形 7"/>
          <p:cNvSpPr/>
          <p:nvPr/>
        </p:nvSpPr>
        <p:spPr>
          <a:xfrm>
            <a:off x="4027805" y="2542540"/>
            <a:ext cx="1019810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9</a:t>
            </a:r>
            <a:endParaRPr lang="en-US" altLang="zh-CN" sz="1200"/>
          </a:p>
        </p:txBody>
      </p:sp>
      <p:sp>
        <p:nvSpPr>
          <p:cNvPr id="2" name="圆角矩形 1"/>
          <p:cNvSpPr/>
          <p:nvPr/>
        </p:nvSpPr>
        <p:spPr>
          <a:xfrm>
            <a:off x="5869305" y="2542540"/>
            <a:ext cx="79184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7</a:t>
            </a:r>
            <a:endParaRPr lang="en-US" altLang="zh-CN" sz="1200"/>
          </a:p>
        </p:txBody>
      </p:sp>
      <p:sp>
        <p:nvSpPr>
          <p:cNvPr id="5" name="圆角矩形 4"/>
          <p:cNvSpPr/>
          <p:nvPr/>
        </p:nvSpPr>
        <p:spPr>
          <a:xfrm>
            <a:off x="2978150" y="25380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P3</a:t>
            </a:r>
            <a:r>
              <a:rPr lang="zh-CN" altLang="en-US" sz="1200"/>
              <a:t>：</a:t>
            </a:r>
            <a:r>
              <a:rPr lang="en-US" altLang="zh-CN" sz="1200"/>
              <a:t>3</a:t>
            </a:r>
            <a:endParaRPr lang="en-US" altLang="zh-CN" sz="1200"/>
          </a:p>
        </p:txBody>
      </p:sp>
      <p:sp>
        <p:nvSpPr>
          <p:cNvPr id="10" name="圆角矩形 9"/>
          <p:cNvSpPr/>
          <p:nvPr/>
        </p:nvSpPr>
        <p:spPr>
          <a:xfrm>
            <a:off x="5195570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P3</a:t>
            </a:r>
            <a:r>
              <a:rPr lang="zh-CN" altLang="en-US" sz="1200"/>
              <a:t>：</a:t>
            </a:r>
            <a:r>
              <a:rPr lang="en-US" altLang="zh-CN" sz="1200"/>
              <a:t>3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8170545" y="156210"/>
            <a:ext cx="3830320" cy="6544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2028190" y="1008380"/>
            <a:ext cx="312928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028190" y="1648460"/>
            <a:ext cx="313944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28190" y="2461260"/>
            <a:ext cx="307975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028190" y="3098800"/>
            <a:ext cx="3089275" cy="254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836660" y="733425"/>
            <a:ext cx="0" cy="563562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173085" y="264795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队列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优先级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97315" y="73342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高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97315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低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390505" y="752475"/>
            <a:ext cx="0" cy="556641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744710" y="264795"/>
            <a:ext cx="151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时间片大小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551160" y="70675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551160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7040" y="107505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5809615" y="99504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59" name="直接箭头连接符 58"/>
          <p:cNvCxnSpPr>
            <a:stCxn id="55" idx="3"/>
          </p:cNvCxnSpPr>
          <p:nvPr/>
        </p:nvCxnSpPr>
        <p:spPr>
          <a:xfrm>
            <a:off x="6623685" y="133921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610350" y="89916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5865495" y="2413000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64" name="直接箭头连接符 63"/>
          <p:cNvCxnSpPr>
            <a:stCxn id="63" idx="3"/>
          </p:cNvCxnSpPr>
          <p:nvPr/>
        </p:nvCxnSpPr>
        <p:spPr>
          <a:xfrm>
            <a:off x="667956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679565" y="238887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5313680" y="13468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6205220" y="168338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1755140" y="2001520"/>
            <a:ext cx="445008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1755140" y="1991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1819910" y="2848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538289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2028190" y="4056380"/>
            <a:ext cx="3089275" cy="63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2028190" y="4675505"/>
            <a:ext cx="3079750" cy="2095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2028190" y="5493385"/>
            <a:ext cx="3019425" cy="1587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2028190" y="6142355"/>
            <a:ext cx="2989580" cy="698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5869305" y="398716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3" name="直接箭头连接符 82"/>
          <p:cNvCxnSpPr>
            <a:stCxn id="82" idx="3"/>
          </p:cNvCxnSpPr>
          <p:nvPr/>
        </p:nvCxnSpPr>
        <p:spPr>
          <a:xfrm>
            <a:off x="6683375" y="43313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6623685" y="395605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5809615" y="545401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6" name="直接箭头连接符 85"/>
          <p:cNvCxnSpPr>
            <a:stCxn id="85" idx="3"/>
          </p:cNvCxnSpPr>
          <p:nvPr/>
        </p:nvCxnSpPr>
        <p:spPr>
          <a:xfrm>
            <a:off x="662368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6623685" y="5429885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5386705" y="433895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6283960" y="467550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1755140" y="5034915"/>
            <a:ext cx="4530090" cy="1460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1755140" y="5039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1819910" y="5896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532701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>
            <a:off x="1760855" y="3478530"/>
            <a:ext cx="4524375" cy="2476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6275705" y="3101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1814195" y="3503295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1819910" y="43599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6271895" y="6149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447040" y="2461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47040" y="403923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3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47040" y="5509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8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00660" y="156210"/>
            <a:ext cx="323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进程标识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&gt;: 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进程运行时间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</a:t>
            </a:r>
            <a:endParaRPr lang="en-US" altLang="zh-CN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279775" y="264795"/>
            <a:ext cx="1019810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10</a:t>
            </a:r>
            <a:endParaRPr lang="en-US" altLang="zh-CN" sz="1200"/>
          </a:p>
        </p:txBody>
      </p:sp>
      <p:sp>
        <p:nvSpPr>
          <p:cNvPr id="108" name="圆角矩形 107"/>
          <p:cNvSpPr/>
          <p:nvPr/>
        </p:nvSpPr>
        <p:spPr>
          <a:xfrm>
            <a:off x="4365625" y="264795"/>
            <a:ext cx="79184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8</a:t>
            </a:r>
            <a:endParaRPr lang="en-US" altLang="zh-CN" sz="1200"/>
          </a:p>
        </p:txBody>
      </p:sp>
      <p:sp>
        <p:nvSpPr>
          <p:cNvPr id="4" name="圆角矩形 3"/>
          <p:cNvSpPr/>
          <p:nvPr/>
        </p:nvSpPr>
        <p:spPr>
          <a:xfrm>
            <a:off x="5195570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P3</a:t>
            </a:r>
            <a:r>
              <a:rPr lang="zh-CN" altLang="en-US" sz="1200"/>
              <a:t>：</a:t>
            </a:r>
            <a:r>
              <a:rPr lang="en-US" altLang="zh-CN" sz="1200"/>
              <a:t>4</a:t>
            </a:r>
            <a:endParaRPr lang="en-US" altLang="zh-CN" sz="1200"/>
          </a:p>
        </p:txBody>
      </p:sp>
      <p:sp>
        <p:nvSpPr>
          <p:cNvPr id="8" name="圆角矩形 7"/>
          <p:cNvSpPr/>
          <p:nvPr/>
        </p:nvSpPr>
        <p:spPr>
          <a:xfrm>
            <a:off x="5774690" y="2538095"/>
            <a:ext cx="1019810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9</a:t>
            </a:r>
            <a:endParaRPr lang="en-US" altLang="zh-CN" sz="1200"/>
          </a:p>
        </p:txBody>
      </p:sp>
      <p:sp>
        <p:nvSpPr>
          <p:cNvPr id="2" name="圆角矩形 1"/>
          <p:cNvSpPr/>
          <p:nvPr/>
        </p:nvSpPr>
        <p:spPr>
          <a:xfrm>
            <a:off x="4299585" y="4116070"/>
            <a:ext cx="79184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5</a:t>
            </a:r>
            <a:endParaRPr lang="en-US" altLang="zh-CN" sz="1200"/>
          </a:p>
        </p:txBody>
      </p:sp>
      <p:sp>
        <p:nvSpPr>
          <p:cNvPr id="5" name="圆角矩形 4"/>
          <p:cNvSpPr/>
          <p:nvPr/>
        </p:nvSpPr>
        <p:spPr>
          <a:xfrm>
            <a:off x="4402455" y="2542540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P3</a:t>
            </a:r>
            <a:r>
              <a:rPr lang="zh-CN" altLang="en-US" sz="1200"/>
              <a:t>：</a:t>
            </a:r>
            <a:r>
              <a:rPr lang="en-US" altLang="zh-CN" sz="1200"/>
              <a:t>2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8170545" y="156210"/>
            <a:ext cx="3830320" cy="6544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2028190" y="1008380"/>
            <a:ext cx="312928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028190" y="1648460"/>
            <a:ext cx="313944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28190" y="2461260"/>
            <a:ext cx="307975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028190" y="3098800"/>
            <a:ext cx="3089275" cy="254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836660" y="733425"/>
            <a:ext cx="0" cy="563562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173085" y="264795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队列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优先级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97315" y="73342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高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97315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低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390505" y="752475"/>
            <a:ext cx="0" cy="556641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744710" y="264795"/>
            <a:ext cx="151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时间片大小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551160" y="70675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551160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7040" y="107505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5809615" y="99504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59" name="直接箭头连接符 58"/>
          <p:cNvCxnSpPr>
            <a:stCxn id="55" idx="3"/>
          </p:cNvCxnSpPr>
          <p:nvPr/>
        </p:nvCxnSpPr>
        <p:spPr>
          <a:xfrm>
            <a:off x="6623685" y="133921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610350" y="89916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5865495" y="2413000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64" name="直接箭头连接符 63"/>
          <p:cNvCxnSpPr>
            <a:stCxn id="63" idx="3"/>
          </p:cNvCxnSpPr>
          <p:nvPr/>
        </p:nvCxnSpPr>
        <p:spPr>
          <a:xfrm>
            <a:off x="667956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679565" y="238887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5313680" y="13468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6205220" y="168338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1755140" y="2001520"/>
            <a:ext cx="445008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1755140" y="1991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1819910" y="2848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538289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2028190" y="4056380"/>
            <a:ext cx="3089275" cy="63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2028190" y="4675505"/>
            <a:ext cx="3079750" cy="2095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2028190" y="5493385"/>
            <a:ext cx="3019425" cy="1587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2028190" y="6142355"/>
            <a:ext cx="2989580" cy="698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5869305" y="398716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3" name="直接箭头连接符 82"/>
          <p:cNvCxnSpPr>
            <a:stCxn id="82" idx="3"/>
          </p:cNvCxnSpPr>
          <p:nvPr/>
        </p:nvCxnSpPr>
        <p:spPr>
          <a:xfrm>
            <a:off x="6683375" y="43313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6623685" y="395605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5809615" y="545401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6" name="直接箭头连接符 85"/>
          <p:cNvCxnSpPr>
            <a:stCxn id="85" idx="3"/>
          </p:cNvCxnSpPr>
          <p:nvPr/>
        </p:nvCxnSpPr>
        <p:spPr>
          <a:xfrm>
            <a:off x="662368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6623685" y="5429885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5386705" y="433895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6283960" y="467550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1755140" y="5034915"/>
            <a:ext cx="4530090" cy="1460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1755140" y="5039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1819910" y="5896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532701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>
            <a:off x="1760855" y="3478530"/>
            <a:ext cx="4524375" cy="2476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6275705" y="3101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1814195" y="3503295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1819910" y="43599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6271895" y="6149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447040" y="2461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47040" y="403923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3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47040" y="5509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8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00660" y="156210"/>
            <a:ext cx="323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进程标识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&gt;: 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进程运行时间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</a:t>
            </a:r>
            <a:endParaRPr lang="en-US" altLang="zh-CN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279775" y="264795"/>
            <a:ext cx="1019810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10</a:t>
            </a:r>
            <a:endParaRPr lang="en-US" altLang="zh-CN" sz="1200"/>
          </a:p>
        </p:txBody>
      </p:sp>
      <p:sp>
        <p:nvSpPr>
          <p:cNvPr id="108" name="圆角矩形 107"/>
          <p:cNvSpPr/>
          <p:nvPr/>
        </p:nvSpPr>
        <p:spPr>
          <a:xfrm>
            <a:off x="4365625" y="264795"/>
            <a:ext cx="79184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8</a:t>
            </a:r>
            <a:endParaRPr lang="en-US" altLang="zh-CN" sz="1200"/>
          </a:p>
        </p:txBody>
      </p:sp>
      <p:sp>
        <p:nvSpPr>
          <p:cNvPr id="4" name="圆角矩形 3"/>
          <p:cNvSpPr/>
          <p:nvPr/>
        </p:nvSpPr>
        <p:spPr>
          <a:xfrm>
            <a:off x="5195570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P3</a:t>
            </a:r>
            <a:r>
              <a:rPr lang="zh-CN" altLang="en-US" sz="1200"/>
              <a:t>：</a:t>
            </a:r>
            <a:r>
              <a:rPr lang="en-US" altLang="zh-CN" sz="1200"/>
              <a:t>4</a:t>
            </a:r>
            <a:endParaRPr lang="en-US" altLang="zh-CN" sz="1200"/>
          </a:p>
        </p:txBody>
      </p:sp>
      <p:sp>
        <p:nvSpPr>
          <p:cNvPr id="8" name="圆角矩形 7"/>
          <p:cNvSpPr/>
          <p:nvPr/>
        </p:nvSpPr>
        <p:spPr>
          <a:xfrm>
            <a:off x="3027680" y="4149090"/>
            <a:ext cx="1019810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7</a:t>
            </a:r>
            <a:endParaRPr lang="en-US" altLang="zh-CN" sz="1200"/>
          </a:p>
        </p:txBody>
      </p:sp>
      <p:sp>
        <p:nvSpPr>
          <p:cNvPr id="2" name="圆角矩形 1"/>
          <p:cNvSpPr/>
          <p:nvPr/>
        </p:nvSpPr>
        <p:spPr>
          <a:xfrm>
            <a:off x="4255770" y="4149090"/>
            <a:ext cx="79184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5</a:t>
            </a:r>
            <a:endParaRPr lang="en-US" altLang="zh-CN" sz="1200"/>
          </a:p>
        </p:txBody>
      </p:sp>
      <p:sp>
        <p:nvSpPr>
          <p:cNvPr id="5" name="圆角矩形 4"/>
          <p:cNvSpPr/>
          <p:nvPr/>
        </p:nvSpPr>
        <p:spPr>
          <a:xfrm>
            <a:off x="5925185" y="25380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P3</a:t>
            </a:r>
            <a:r>
              <a:rPr lang="zh-CN" altLang="en-US" sz="1200"/>
              <a:t>：</a:t>
            </a:r>
            <a:r>
              <a:rPr lang="en-US" altLang="zh-CN" sz="1200"/>
              <a:t>2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017395" y="260350"/>
            <a:ext cx="725805" cy="317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开始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1523365" y="868680"/>
            <a:ext cx="1713230" cy="327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进程 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i 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请求资源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Request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25570" y="1610360"/>
            <a:ext cx="891540" cy="3105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出错，请求超过声明时所需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64050" y="4929505"/>
            <a:ext cx="1264920" cy="5410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将试分配作废，恢复原资源分配状态；</a:t>
            </a:r>
            <a:endParaRPr lang="zh-CN" altLang="en-US" sz="900">
              <a:solidFill>
                <a:schemeClr val="tx1"/>
              </a:solidFill>
            </a:endParaRPr>
          </a:p>
          <a:p>
            <a:pPr algn="ctr"/>
            <a:r>
              <a:rPr lang="zh-CN" altLang="en-US" sz="900">
                <a:solidFill>
                  <a:schemeClr val="tx1"/>
                </a:solidFill>
              </a:rPr>
              <a:t>进程 </a:t>
            </a:r>
            <a:r>
              <a:rPr lang="en-US" altLang="zh-CN" sz="900">
                <a:solidFill>
                  <a:schemeClr val="tx1"/>
                </a:solidFill>
              </a:rPr>
              <a:t>i </a:t>
            </a:r>
            <a:r>
              <a:rPr lang="zh-CN" altLang="en-US" sz="900">
                <a:solidFill>
                  <a:schemeClr val="tx1"/>
                </a:solidFill>
              </a:rPr>
              <a:t>阻塞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69035" y="5053330"/>
            <a:ext cx="2604770" cy="29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执行安全性算法，检查资源分配后的系统状态</a:t>
            </a:r>
            <a:endParaRPr lang="zh-CN" altLang="en-US" sz="900"/>
          </a:p>
        </p:txBody>
      </p:sp>
      <p:sp>
        <p:nvSpPr>
          <p:cNvPr id="16" name="矩形 15"/>
          <p:cNvSpPr/>
          <p:nvPr/>
        </p:nvSpPr>
        <p:spPr>
          <a:xfrm>
            <a:off x="1908810" y="5694680"/>
            <a:ext cx="1125220" cy="29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正式分配</a:t>
            </a:r>
            <a:endParaRPr lang="zh-CN" altLang="en-US" sz="900"/>
          </a:p>
        </p:txBody>
      </p:sp>
      <p:grpSp>
        <p:nvGrpSpPr>
          <p:cNvPr id="20" name="组合 19"/>
          <p:cNvGrpSpPr/>
          <p:nvPr/>
        </p:nvGrpSpPr>
        <p:grpSpPr>
          <a:xfrm>
            <a:off x="1641475" y="1490345"/>
            <a:ext cx="2738755" cy="630555"/>
            <a:chOff x="2779" y="2422"/>
            <a:chExt cx="4313" cy="993"/>
          </a:xfrm>
        </p:grpSpPr>
        <p:sp>
          <p:nvSpPr>
            <p:cNvPr id="5" name="菱形 4"/>
            <p:cNvSpPr/>
            <p:nvPr/>
          </p:nvSpPr>
          <p:spPr>
            <a:xfrm>
              <a:off x="2779" y="2422"/>
              <a:ext cx="2330" cy="99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13" y="2738"/>
              <a:ext cx="4079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Request</a:t>
              </a:r>
              <a:r>
                <a:rPr lang="en-US" altLang="zh-CN" sz="900" baseline="-250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r>
                <a:rPr lang="en-US" altLang="zh-CN" sz="9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≤ Need</a:t>
              </a:r>
              <a:r>
                <a:rPr lang="en-US" altLang="zh-CN" sz="900" baseline="-250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i </a:t>
              </a:r>
              <a:r>
                <a:rPr lang="en-US" altLang="zh-CN" sz="9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?</a:t>
              </a:r>
              <a:endParaRPr lang="en-US" altLang="zh-CN" sz="9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641475" y="2461260"/>
            <a:ext cx="2654935" cy="630555"/>
            <a:chOff x="2779" y="2422"/>
            <a:chExt cx="4181" cy="993"/>
          </a:xfrm>
        </p:grpSpPr>
        <p:sp>
          <p:nvSpPr>
            <p:cNvPr id="27" name="菱形 26"/>
            <p:cNvSpPr/>
            <p:nvPr/>
          </p:nvSpPr>
          <p:spPr>
            <a:xfrm>
              <a:off x="2779" y="2422"/>
              <a:ext cx="2330" cy="99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881" y="2738"/>
              <a:ext cx="4079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Request</a:t>
              </a:r>
              <a:r>
                <a:rPr lang="en-US" altLang="zh-CN" sz="900" baseline="-250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r>
                <a:rPr lang="en-US" altLang="zh-CN" sz="9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≤ Available</a:t>
              </a:r>
              <a:r>
                <a:rPr lang="en-US" altLang="zh-CN" sz="900" baseline="-250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i </a:t>
              </a:r>
              <a:r>
                <a:rPr lang="en-US" altLang="zh-CN" sz="9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?</a:t>
              </a:r>
              <a:endParaRPr lang="en-US" altLang="zh-CN" sz="9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294130" y="3589655"/>
            <a:ext cx="2354580" cy="960120"/>
            <a:chOff x="2208" y="5718"/>
            <a:chExt cx="3708" cy="1512"/>
          </a:xfrm>
        </p:grpSpPr>
        <p:sp>
          <p:nvSpPr>
            <p:cNvPr id="11" name="矩形 10"/>
            <p:cNvSpPr/>
            <p:nvPr/>
          </p:nvSpPr>
          <p:spPr>
            <a:xfrm>
              <a:off x="2208" y="5718"/>
              <a:ext cx="3452" cy="1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208" y="5807"/>
              <a:ext cx="3709" cy="1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尝试分配资源</a:t>
              </a:r>
              <a:endParaRPr lang="zh-CN" altLang="en-US" sz="9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9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Available[j] = Available[j] – Requesti[j]</a:t>
              </a:r>
              <a:endParaRPr lang="zh-CN" altLang="en-US" sz="9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9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Allocation[i,j] = Allocation[i,j] + Requesti[j]</a:t>
              </a:r>
              <a:endParaRPr lang="zh-CN" altLang="en-US" sz="9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9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Need[i,j] = Need[i,j] –Requesti[j]</a:t>
              </a:r>
              <a:endParaRPr lang="zh-CN" altLang="en-US" sz="9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31" name="直接箭头连接符 30"/>
          <p:cNvCxnSpPr>
            <a:stCxn id="2" idx="2"/>
            <a:endCxn id="4" idx="0"/>
          </p:cNvCxnSpPr>
          <p:nvPr/>
        </p:nvCxnSpPr>
        <p:spPr>
          <a:xfrm flipH="1">
            <a:off x="2379980" y="577850"/>
            <a:ext cx="635" cy="290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4" idx="2"/>
            <a:endCxn id="5" idx="0"/>
          </p:cNvCxnSpPr>
          <p:nvPr/>
        </p:nvCxnSpPr>
        <p:spPr>
          <a:xfrm>
            <a:off x="2379980" y="1195705"/>
            <a:ext cx="1270" cy="294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5" idx="2"/>
            <a:endCxn id="27" idx="0"/>
          </p:cNvCxnSpPr>
          <p:nvPr/>
        </p:nvCxnSpPr>
        <p:spPr>
          <a:xfrm>
            <a:off x="2381250" y="2120900"/>
            <a:ext cx="0" cy="340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7" idx="2"/>
            <a:endCxn id="11" idx="0"/>
          </p:cNvCxnSpPr>
          <p:nvPr/>
        </p:nvCxnSpPr>
        <p:spPr>
          <a:xfrm>
            <a:off x="2381250" y="3091815"/>
            <a:ext cx="8890" cy="497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9" idx="2"/>
            <a:endCxn id="15" idx="0"/>
          </p:cNvCxnSpPr>
          <p:nvPr/>
        </p:nvCxnSpPr>
        <p:spPr>
          <a:xfrm flipH="1">
            <a:off x="2471420" y="4498975"/>
            <a:ext cx="635" cy="554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5" idx="2"/>
            <a:endCxn id="16" idx="0"/>
          </p:cNvCxnSpPr>
          <p:nvPr/>
        </p:nvCxnSpPr>
        <p:spPr>
          <a:xfrm>
            <a:off x="2471420" y="5347335"/>
            <a:ext cx="0" cy="347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121025" y="1804035"/>
            <a:ext cx="81407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935095" y="2621915"/>
            <a:ext cx="891540" cy="3105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等待所需资源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3121025" y="2774315"/>
            <a:ext cx="81407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3812540" y="5198745"/>
            <a:ext cx="645795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307080" y="1563370"/>
            <a:ext cx="4419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N</a:t>
            </a:r>
            <a:endParaRPr lang="en-US" altLang="zh-CN" sz="1000"/>
          </a:p>
        </p:txBody>
      </p:sp>
      <p:sp>
        <p:nvSpPr>
          <p:cNvPr id="45" name="文本框 44"/>
          <p:cNvSpPr txBox="1"/>
          <p:nvPr/>
        </p:nvSpPr>
        <p:spPr>
          <a:xfrm>
            <a:off x="3331845" y="2533650"/>
            <a:ext cx="4419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N</a:t>
            </a:r>
            <a:endParaRPr lang="en-US" altLang="zh-CN" sz="1000"/>
          </a:p>
        </p:txBody>
      </p:sp>
      <p:sp>
        <p:nvSpPr>
          <p:cNvPr id="46" name="文本框 45"/>
          <p:cNvSpPr txBox="1"/>
          <p:nvPr/>
        </p:nvSpPr>
        <p:spPr>
          <a:xfrm>
            <a:off x="2390140" y="2120900"/>
            <a:ext cx="4419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Y</a:t>
            </a:r>
            <a:endParaRPr lang="en-US" altLang="zh-CN" sz="1000"/>
          </a:p>
        </p:txBody>
      </p:sp>
      <p:sp>
        <p:nvSpPr>
          <p:cNvPr id="47" name="文本框 46"/>
          <p:cNvSpPr txBox="1"/>
          <p:nvPr/>
        </p:nvSpPr>
        <p:spPr>
          <a:xfrm>
            <a:off x="2471420" y="3146425"/>
            <a:ext cx="4419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Y</a:t>
            </a:r>
            <a:endParaRPr lang="en-US" altLang="zh-CN" sz="1000"/>
          </a:p>
        </p:txBody>
      </p:sp>
      <p:sp>
        <p:nvSpPr>
          <p:cNvPr id="48" name="文本框 47"/>
          <p:cNvSpPr txBox="1"/>
          <p:nvPr/>
        </p:nvSpPr>
        <p:spPr>
          <a:xfrm>
            <a:off x="2471420" y="5383530"/>
            <a:ext cx="101409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状态安全</a:t>
            </a:r>
            <a:endParaRPr lang="zh-CN" altLang="en-US" sz="900"/>
          </a:p>
        </p:txBody>
      </p:sp>
      <p:sp>
        <p:nvSpPr>
          <p:cNvPr id="49" name="文本框 48"/>
          <p:cNvSpPr txBox="1"/>
          <p:nvPr/>
        </p:nvSpPr>
        <p:spPr>
          <a:xfrm>
            <a:off x="3749040" y="4929505"/>
            <a:ext cx="101409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状态不安全</a:t>
            </a:r>
            <a:endParaRPr lang="zh-CN" altLang="en-US" sz="900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8170545" y="156210"/>
            <a:ext cx="3830320" cy="6544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2028190" y="1008380"/>
            <a:ext cx="312928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028190" y="1648460"/>
            <a:ext cx="313944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28190" y="2461260"/>
            <a:ext cx="307975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028190" y="3098800"/>
            <a:ext cx="3089275" cy="254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836660" y="733425"/>
            <a:ext cx="0" cy="563562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173085" y="264795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队列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优先级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97315" y="73342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高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97315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低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390505" y="752475"/>
            <a:ext cx="0" cy="556641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744710" y="264795"/>
            <a:ext cx="151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时间片大小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551160" y="70675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551160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7040" y="107505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5809615" y="99504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59" name="直接箭头连接符 58"/>
          <p:cNvCxnSpPr>
            <a:stCxn id="55" idx="3"/>
          </p:cNvCxnSpPr>
          <p:nvPr/>
        </p:nvCxnSpPr>
        <p:spPr>
          <a:xfrm>
            <a:off x="6623685" y="133921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610350" y="89916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5865495" y="2413000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64" name="直接箭头连接符 63"/>
          <p:cNvCxnSpPr>
            <a:stCxn id="63" idx="3"/>
          </p:cNvCxnSpPr>
          <p:nvPr/>
        </p:nvCxnSpPr>
        <p:spPr>
          <a:xfrm>
            <a:off x="667956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679565" y="238887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5313680" y="13468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6205220" y="168338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1755140" y="2001520"/>
            <a:ext cx="445008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1755140" y="1991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1819910" y="2848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538289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2028190" y="4056380"/>
            <a:ext cx="3089275" cy="63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2028190" y="4675505"/>
            <a:ext cx="3079750" cy="2095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2028190" y="5493385"/>
            <a:ext cx="3019425" cy="1587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2028190" y="6142355"/>
            <a:ext cx="2989580" cy="698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5869305" y="398716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3" name="直接箭头连接符 82"/>
          <p:cNvCxnSpPr>
            <a:stCxn id="82" idx="3"/>
          </p:cNvCxnSpPr>
          <p:nvPr/>
        </p:nvCxnSpPr>
        <p:spPr>
          <a:xfrm>
            <a:off x="6683375" y="43313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6623685" y="395605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5809615" y="545401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6" name="直接箭头连接符 85"/>
          <p:cNvCxnSpPr>
            <a:stCxn id="85" idx="3"/>
          </p:cNvCxnSpPr>
          <p:nvPr/>
        </p:nvCxnSpPr>
        <p:spPr>
          <a:xfrm>
            <a:off x="662368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6623685" y="5429885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5386705" y="433895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6283960" y="467550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1755140" y="5034915"/>
            <a:ext cx="4530090" cy="1460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1755140" y="5039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1819910" y="5896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532701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>
            <a:off x="1760855" y="3478530"/>
            <a:ext cx="4524375" cy="2476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6275705" y="3101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1814195" y="3503295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1819910" y="43599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6271895" y="6149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447040" y="2461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47040" y="403923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3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47040" y="5509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8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00660" y="156210"/>
            <a:ext cx="323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进程标识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&gt;: 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进程运行时间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</a:t>
            </a:r>
            <a:endParaRPr lang="en-US" altLang="zh-CN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279775" y="264795"/>
            <a:ext cx="1019810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10</a:t>
            </a:r>
            <a:endParaRPr lang="en-US" altLang="zh-CN" sz="1200"/>
          </a:p>
        </p:txBody>
      </p:sp>
      <p:sp>
        <p:nvSpPr>
          <p:cNvPr id="108" name="圆角矩形 107"/>
          <p:cNvSpPr/>
          <p:nvPr/>
        </p:nvSpPr>
        <p:spPr>
          <a:xfrm>
            <a:off x="4365625" y="264795"/>
            <a:ext cx="79184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8</a:t>
            </a:r>
            <a:endParaRPr lang="en-US" altLang="zh-CN" sz="1200"/>
          </a:p>
        </p:txBody>
      </p:sp>
      <p:sp>
        <p:nvSpPr>
          <p:cNvPr id="4" name="圆角矩形 3"/>
          <p:cNvSpPr/>
          <p:nvPr/>
        </p:nvSpPr>
        <p:spPr>
          <a:xfrm>
            <a:off x="5195570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P3</a:t>
            </a:r>
            <a:r>
              <a:rPr lang="zh-CN" altLang="en-US" sz="1200"/>
              <a:t>：</a:t>
            </a:r>
            <a:r>
              <a:rPr lang="en-US" altLang="zh-CN" sz="1200"/>
              <a:t>3</a:t>
            </a:r>
            <a:endParaRPr lang="en-US" altLang="zh-CN" sz="1200"/>
          </a:p>
        </p:txBody>
      </p:sp>
      <p:sp>
        <p:nvSpPr>
          <p:cNvPr id="8" name="圆角矩形 7"/>
          <p:cNvSpPr/>
          <p:nvPr/>
        </p:nvSpPr>
        <p:spPr>
          <a:xfrm>
            <a:off x="4027805" y="4149725"/>
            <a:ext cx="1019810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7</a:t>
            </a:r>
            <a:endParaRPr lang="en-US" altLang="zh-CN" sz="1200"/>
          </a:p>
        </p:txBody>
      </p:sp>
      <p:sp>
        <p:nvSpPr>
          <p:cNvPr id="2" name="圆角矩形 1"/>
          <p:cNvSpPr/>
          <p:nvPr/>
        </p:nvSpPr>
        <p:spPr>
          <a:xfrm>
            <a:off x="5865495" y="4116070"/>
            <a:ext cx="79184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5</a:t>
            </a:r>
            <a:endParaRPr lang="en-US" altLang="zh-CN" sz="1200"/>
          </a:p>
        </p:txBody>
      </p:sp>
      <p:sp>
        <p:nvSpPr>
          <p:cNvPr id="5" name="圆角矩形 4"/>
          <p:cNvSpPr/>
          <p:nvPr/>
        </p:nvSpPr>
        <p:spPr>
          <a:xfrm>
            <a:off x="7381240" y="248094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P3</a:t>
            </a:r>
            <a:r>
              <a:rPr lang="zh-CN" altLang="en-US" sz="1200"/>
              <a:t>：</a:t>
            </a:r>
            <a:r>
              <a:rPr lang="en-US" altLang="zh-CN" sz="1200"/>
              <a:t>0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8170545" y="156210"/>
            <a:ext cx="3830320" cy="6544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2028190" y="1008380"/>
            <a:ext cx="312928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028190" y="1648460"/>
            <a:ext cx="313944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28190" y="2461260"/>
            <a:ext cx="307975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028190" y="3098800"/>
            <a:ext cx="3089275" cy="254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836660" y="733425"/>
            <a:ext cx="0" cy="563562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173085" y="264795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队列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优先级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97315" y="73342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高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97315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低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390505" y="752475"/>
            <a:ext cx="0" cy="556641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744710" y="264795"/>
            <a:ext cx="151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时间片大小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551160" y="70675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551160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7040" y="107505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5809615" y="99504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59" name="直接箭头连接符 58"/>
          <p:cNvCxnSpPr>
            <a:stCxn id="55" idx="3"/>
          </p:cNvCxnSpPr>
          <p:nvPr/>
        </p:nvCxnSpPr>
        <p:spPr>
          <a:xfrm>
            <a:off x="6623685" y="133921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610350" y="89916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5865495" y="2413000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64" name="直接箭头连接符 63"/>
          <p:cNvCxnSpPr>
            <a:stCxn id="63" idx="3"/>
          </p:cNvCxnSpPr>
          <p:nvPr/>
        </p:nvCxnSpPr>
        <p:spPr>
          <a:xfrm>
            <a:off x="667956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679565" y="238887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5313680" y="13468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6205220" y="168338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1755140" y="2001520"/>
            <a:ext cx="445008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1755140" y="1991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1819910" y="2848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538289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2028190" y="4056380"/>
            <a:ext cx="3089275" cy="63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2028190" y="4675505"/>
            <a:ext cx="3079750" cy="2095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2028190" y="5493385"/>
            <a:ext cx="3019425" cy="1587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2028190" y="6142355"/>
            <a:ext cx="2989580" cy="698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5869305" y="398716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3" name="直接箭头连接符 82"/>
          <p:cNvCxnSpPr>
            <a:stCxn id="82" idx="3"/>
          </p:cNvCxnSpPr>
          <p:nvPr/>
        </p:nvCxnSpPr>
        <p:spPr>
          <a:xfrm>
            <a:off x="6683375" y="43313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6623685" y="395605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5809615" y="545401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6" name="直接箭头连接符 85"/>
          <p:cNvCxnSpPr>
            <a:stCxn id="85" idx="3"/>
          </p:cNvCxnSpPr>
          <p:nvPr/>
        </p:nvCxnSpPr>
        <p:spPr>
          <a:xfrm>
            <a:off x="662368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6623685" y="5429885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5386705" y="433895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6283960" y="467550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1755140" y="5034915"/>
            <a:ext cx="4530090" cy="1460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1755140" y="5039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1819910" y="5896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532701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>
            <a:off x="1760855" y="3478530"/>
            <a:ext cx="4524375" cy="2476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6275705" y="3101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1814195" y="3503295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1819910" y="43599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6271895" y="6149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447040" y="2461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47040" y="403923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3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47040" y="5509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8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00660" y="156210"/>
            <a:ext cx="323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进程标识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&gt;: 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进程运行时间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</a:t>
            </a:r>
            <a:endParaRPr lang="en-US" altLang="zh-CN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279775" y="264795"/>
            <a:ext cx="1019810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10</a:t>
            </a:r>
            <a:endParaRPr lang="en-US" altLang="zh-CN" sz="1200"/>
          </a:p>
        </p:txBody>
      </p:sp>
      <p:sp>
        <p:nvSpPr>
          <p:cNvPr id="108" name="圆角矩形 107"/>
          <p:cNvSpPr/>
          <p:nvPr/>
        </p:nvSpPr>
        <p:spPr>
          <a:xfrm>
            <a:off x="4365625" y="264795"/>
            <a:ext cx="79184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8</a:t>
            </a:r>
            <a:endParaRPr lang="en-US" altLang="zh-CN" sz="1200"/>
          </a:p>
        </p:txBody>
      </p:sp>
      <p:sp>
        <p:nvSpPr>
          <p:cNvPr id="4" name="圆角矩形 3"/>
          <p:cNvSpPr/>
          <p:nvPr/>
        </p:nvSpPr>
        <p:spPr>
          <a:xfrm>
            <a:off x="5195570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P3</a:t>
            </a:r>
            <a:r>
              <a:rPr lang="zh-CN" altLang="en-US" sz="1200"/>
              <a:t>：</a:t>
            </a:r>
            <a:r>
              <a:rPr lang="en-US" altLang="zh-CN" sz="1200"/>
              <a:t>3</a:t>
            </a:r>
            <a:endParaRPr lang="en-US" altLang="zh-CN" sz="1200"/>
          </a:p>
        </p:txBody>
      </p:sp>
      <p:sp>
        <p:nvSpPr>
          <p:cNvPr id="8" name="圆角矩形 7"/>
          <p:cNvSpPr/>
          <p:nvPr/>
        </p:nvSpPr>
        <p:spPr>
          <a:xfrm>
            <a:off x="5774690" y="4124325"/>
            <a:ext cx="1019810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7</a:t>
            </a:r>
            <a:endParaRPr lang="en-US" altLang="zh-CN" sz="1200"/>
          </a:p>
        </p:txBody>
      </p:sp>
      <p:sp>
        <p:nvSpPr>
          <p:cNvPr id="2" name="圆角矩形 1"/>
          <p:cNvSpPr/>
          <p:nvPr/>
        </p:nvSpPr>
        <p:spPr>
          <a:xfrm>
            <a:off x="7258050" y="4116070"/>
            <a:ext cx="79184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0</a:t>
            </a:r>
            <a:endParaRPr lang="en-US" altLang="zh-CN" sz="1200"/>
          </a:p>
        </p:txBody>
      </p:sp>
      <p:sp>
        <p:nvSpPr>
          <p:cNvPr id="5" name="圆角矩形 4"/>
          <p:cNvSpPr/>
          <p:nvPr/>
        </p:nvSpPr>
        <p:spPr>
          <a:xfrm>
            <a:off x="7331710" y="2461260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P3</a:t>
            </a:r>
            <a:r>
              <a:rPr lang="zh-CN" altLang="en-US" sz="1200"/>
              <a:t>：</a:t>
            </a:r>
            <a:r>
              <a:rPr lang="en-US" altLang="zh-CN" sz="1200"/>
              <a:t>0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8170545" y="156210"/>
            <a:ext cx="3830320" cy="6544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2028190" y="1008380"/>
            <a:ext cx="312928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028190" y="1648460"/>
            <a:ext cx="313944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28190" y="2461260"/>
            <a:ext cx="307975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028190" y="3098800"/>
            <a:ext cx="3089275" cy="254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836660" y="733425"/>
            <a:ext cx="0" cy="563562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173085" y="264795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队列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优先级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97315" y="73342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高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97315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低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390505" y="752475"/>
            <a:ext cx="0" cy="556641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744710" y="264795"/>
            <a:ext cx="151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时间片大小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551160" y="70675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551160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7040" y="107505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5809615" y="99504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59" name="直接箭头连接符 58"/>
          <p:cNvCxnSpPr>
            <a:stCxn id="55" idx="3"/>
          </p:cNvCxnSpPr>
          <p:nvPr/>
        </p:nvCxnSpPr>
        <p:spPr>
          <a:xfrm>
            <a:off x="6623685" y="133921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610350" y="89916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5865495" y="2413000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64" name="直接箭头连接符 63"/>
          <p:cNvCxnSpPr>
            <a:stCxn id="63" idx="3"/>
          </p:cNvCxnSpPr>
          <p:nvPr/>
        </p:nvCxnSpPr>
        <p:spPr>
          <a:xfrm>
            <a:off x="667956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679565" y="238887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5313680" y="13468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6205220" y="168338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1755140" y="2001520"/>
            <a:ext cx="445008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1755140" y="1991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1819910" y="2848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538289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2028190" y="4056380"/>
            <a:ext cx="3089275" cy="63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2028190" y="4675505"/>
            <a:ext cx="3079750" cy="2095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2028190" y="5493385"/>
            <a:ext cx="3019425" cy="1587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2028190" y="6142355"/>
            <a:ext cx="2989580" cy="698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5869305" y="398716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3" name="直接箭头连接符 82"/>
          <p:cNvCxnSpPr>
            <a:stCxn id="82" idx="3"/>
          </p:cNvCxnSpPr>
          <p:nvPr/>
        </p:nvCxnSpPr>
        <p:spPr>
          <a:xfrm>
            <a:off x="6683375" y="43313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6623685" y="395605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5809615" y="545401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6" name="直接箭头连接符 85"/>
          <p:cNvCxnSpPr>
            <a:stCxn id="85" idx="3"/>
          </p:cNvCxnSpPr>
          <p:nvPr/>
        </p:nvCxnSpPr>
        <p:spPr>
          <a:xfrm>
            <a:off x="662368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6623685" y="5429885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5386705" y="433895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6283960" y="467550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1755140" y="5034915"/>
            <a:ext cx="4530090" cy="1460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1755140" y="5039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1819910" y="5896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532701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>
            <a:off x="1760855" y="3478530"/>
            <a:ext cx="4524375" cy="2476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6275705" y="3101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1814195" y="3503295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1819910" y="43599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6271895" y="6149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447040" y="2461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47040" y="403923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3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47040" y="5509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8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00660" y="156210"/>
            <a:ext cx="323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进程标识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&gt;: 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进程运行时间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</a:t>
            </a:r>
            <a:endParaRPr lang="en-US" altLang="zh-CN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279775" y="264795"/>
            <a:ext cx="1019810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10</a:t>
            </a:r>
            <a:endParaRPr lang="en-US" altLang="zh-CN" sz="1200"/>
          </a:p>
        </p:txBody>
      </p:sp>
      <p:sp>
        <p:nvSpPr>
          <p:cNvPr id="108" name="圆角矩形 107"/>
          <p:cNvSpPr/>
          <p:nvPr/>
        </p:nvSpPr>
        <p:spPr>
          <a:xfrm>
            <a:off x="4365625" y="264795"/>
            <a:ext cx="79184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8</a:t>
            </a:r>
            <a:endParaRPr lang="en-US" altLang="zh-CN" sz="1200"/>
          </a:p>
        </p:txBody>
      </p:sp>
      <p:sp>
        <p:nvSpPr>
          <p:cNvPr id="4" name="圆角矩形 3"/>
          <p:cNvSpPr/>
          <p:nvPr/>
        </p:nvSpPr>
        <p:spPr>
          <a:xfrm>
            <a:off x="5195570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P3</a:t>
            </a:r>
            <a:r>
              <a:rPr lang="zh-CN" altLang="en-US" sz="1200"/>
              <a:t>：</a:t>
            </a:r>
            <a:r>
              <a:rPr lang="en-US" altLang="zh-CN" sz="1200"/>
              <a:t>3</a:t>
            </a:r>
            <a:endParaRPr lang="en-US" altLang="zh-CN" sz="1200"/>
          </a:p>
        </p:txBody>
      </p:sp>
      <p:sp>
        <p:nvSpPr>
          <p:cNvPr id="8" name="圆角矩形 7"/>
          <p:cNvSpPr/>
          <p:nvPr/>
        </p:nvSpPr>
        <p:spPr>
          <a:xfrm>
            <a:off x="4027805" y="5586730"/>
            <a:ext cx="1019810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3</a:t>
            </a:r>
            <a:endParaRPr lang="en-US" altLang="zh-CN" sz="1200"/>
          </a:p>
        </p:txBody>
      </p:sp>
      <p:sp>
        <p:nvSpPr>
          <p:cNvPr id="2" name="圆角矩形 1"/>
          <p:cNvSpPr/>
          <p:nvPr/>
        </p:nvSpPr>
        <p:spPr>
          <a:xfrm>
            <a:off x="7258050" y="4116070"/>
            <a:ext cx="79184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0</a:t>
            </a:r>
            <a:endParaRPr lang="en-US" altLang="zh-CN" sz="1200"/>
          </a:p>
        </p:txBody>
      </p:sp>
      <p:sp>
        <p:nvSpPr>
          <p:cNvPr id="5" name="圆角矩形 4"/>
          <p:cNvSpPr/>
          <p:nvPr/>
        </p:nvSpPr>
        <p:spPr>
          <a:xfrm>
            <a:off x="7331710" y="2461260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P3</a:t>
            </a:r>
            <a:r>
              <a:rPr lang="zh-CN" altLang="en-US" sz="1200"/>
              <a:t>：</a:t>
            </a:r>
            <a:r>
              <a:rPr lang="en-US" altLang="zh-CN" sz="1200"/>
              <a:t>0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8170545" y="156210"/>
            <a:ext cx="3830320" cy="6544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2028190" y="1008380"/>
            <a:ext cx="312928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028190" y="1648460"/>
            <a:ext cx="313944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28190" y="2461260"/>
            <a:ext cx="307975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028190" y="3098800"/>
            <a:ext cx="3089275" cy="254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836660" y="733425"/>
            <a:ext cx="0" cy="563562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173085" y="264795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队列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优先级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97315" y="73342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高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97315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低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390505" y="752475"/>
            <a:ext cx="0" cy="556641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744710" y="264795"/>
            <a:ext cx="151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时间片大小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551160" y="70675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551160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7040" y="107505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5809615" y="99504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59" name="直接箭头连接符 58"/>
          <p:cNvCxnSpPr>
            <a:stCxn id="55" idx="3"/>
          </p:cNvCxnSpPr>
          <p:nvPr/>
        </p:nvCxnSpPr>
        <p:spPr>
          <a:xfrm>
            <a:off x="6623685" y="133921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610350" y="89916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5865495" y="2413000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64" name="直接箭头连接符 63"/>
          <p:cNvCxnSpPr>
            <a:stCxn id="63" idx="3"/>
          </p:cNvCxnSpPr>
          <p:nvPr/>
        </p:nvCxnSpPr>
        <p:spPr>
          <a:xfrm>
            <a:off x="667956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679565" y="238887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5313680" y="13468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6205220" y="168338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1755140" y="2001520"/>
            <a:ext cx="445008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1755140" y="1991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1819910" y="2848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538289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2028190" y="4056380"/>
            <a:ext cx="3089275" cy="63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2028190" y="4675505"/>
            <a:ext cx="3079750" cy="2095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2028190" y="5493385"/>
            <a:ext cx="3019425" cy="1587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2028190" y="6142355"/>
            <a:ext cx="2989580" cy="698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5869305" y="398716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3" name="直接箭头连接符 82"/>
          <p:cNvCxnSpPr>
            <a:stCxn id="82" idx="3"/>
          </p:cNvCxnSpPr>
          <p:nvPr/>
        </p:nvCxnSpPr>
        <p:spPr>
          <a:xfrm>
            <a:off x="6683375" y="43313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6623685" y="395605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5809615" y="545401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6" name="直接箭头连接符 85"/>
          <p:cNvCxnSpPr>
            <a:stCxn id="85" idx="3"/>
          </p:cNvCxnSpPr>
          <p:nvPr/>
        </p:nvCxnSpPr>
        <p:spPr>
          <a:xfrm>
            <a:off x="662368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6623685" y="5429885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5386705" y="433895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6283960" y="467550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1755140" y="5034915"/>
            <a:ext cx="4530090" cy="1460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1755140" y="5039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1819910" y="5896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532701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>
            <a:off x="1760855" y="3478530"/>
            <a:ext cx="4524375" cy="2476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6275705" y="3101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1814195" y="3503295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1819910" y="43599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6271895" y="6149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447040" y="2461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47040" y="403923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3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47040" y="5509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8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00660" y="156210"/>
            <a:ext cx="323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进程标识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&gt;: 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进程运行时间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</a:t>
            </a:r>
            <a:endParaRPr lang="en-US" altLang="zh-CN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279775" y="264795"/>
            <a:ext cx="1019810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10</a:t>
            </a:r>
            <a:endParaRPr lang="en-US" altLang="zh-CN" sz="1200"/>
          </a:p>
        </p:txBody>
      </p:sp>
      <p:sp>
        <p:nvSpPr>
          <p:cNvPr id="108" name="圆角矩形 107"/>
          <p:cNvSpPr/>
          <p:nvPr/>
        </p:nvSpPr>
        <p:spPr>
          <a:xfrm>
            <a:off x="4365625" y="264795"/>
            <a:ext cx="79184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8</a:t>
            </a:r>
            <a:endParaRPr lang="en-US" altLang="zh-CN" sz="1200"/>
          </a:p>
        </p:txBody>
      </p:sp>
      <p:sp>
        <p:nvSpPr>
          <p:cNvPr id="4" name="圆角矩形 3"/>
          <p:cNvSpPr/>
          <p:nvPr/>
        </p:nvSpPr>
        <p:spPr>
          <a:xfrm>
            <a:off x="5195570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P3</a:t>
            </a:r>
            <a:r>
              <a:rPr lang="zh-CN" altLang="en-US" sz="1200"/>
              <a:t>：</a:t>
            </a:r>
            <a:r>
              <a:rPr lang="en-US" altLang="zh-CN" sz="1200"/>
              <a:t>3</a:t>
            </a:r>
            <a:endParaRPr lang="en-US" altLang="zh-CN" sz="1200"/>
          </a:p>
        </p:txBody>
      </p:sp>
      <p:sp>
        <p:nvSpPr>
          <p:cNvPr id="8" name="圆角矩形 7"/>
          <p:cNvSpPr/>
          <p:nvPr/>
        </p:nvSpPr>
        <p:spPr>
          <a:xfrm>
            <a:off x="7180580" y="5586730"/>
            <a:ext cx="1019810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0</a:t>
            </a:r>
            <a:endParaRPr lang="en-US" altLang="zh-CN" sz="1200"/>
          </a:p>
        </p:txBody>
      </p:sp>
      <p:sp>
        <p:nvSpPr>
          <p:cNvPr id="2" name="圆角矩形 1"/>
          <p:cNvSpPr/>
          <p:nvPr/>
        </p:nvSpPr>
        <p:spPr>
          <a:xfrm>
            <a:off x="7258050" y="4116070"/>
            <a:ext cx="79184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0</a:t>
            </a:r>
            <a:endParaRPr lang="en-US" altLang="zh-CN" sz="1200"/>
          </a:p>
        </p:txBody>
      </p:sp>
      <p:sp>
        <p:nvSpPr>
          <p:cNvPr id="5" name="圆角矩形 4"/>
          <p:cNvSpPr/>
          <p:nvPr/>
        </p:nvSpPr>
        <p:spPr>
          <a:xfrm>
            <a:off x="7331710" y="2461260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P3</a:t>
            </a:r>
            <a:r>
              <a:rPr lang="zh-CN" altLang="en-US" sz="1200"/>
              <a:t>：</a:t>
            </a:r>
            <a:r>
              <a:rPr lang="en-US" altLang="zh-CN" sz="1200"/>
              <a:t>0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8170545" y="156210"/>
            <a:ext cx="3830320" cy="6544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2028190" y="1008380"/>
            <a:ext cx="312928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028190" y="1648460"/>
            <a:ext cx="313944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28190" y="2461260"/>
            <a:ext cx="307975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028190" y="3098800"/>
            <a:ext cx="3089275" cy="254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836660" y="733425"/>
            <a:ext cx="0" cy="563562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173085" y="264795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队列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优先级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97315" y="73342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高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97315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低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390505" y="752475"/>
            <a:ext cx="0" cy="556641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744710" y="264795"/>
            <a:ext cx="151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时间片大小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551160" y="70675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551160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7040" y="107505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5809615" y="99504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59" name="直接箭头连接符 58"/>
          <p:cNvCxnSpPr>
            <a:stCxn id="55" idx="3"/>
          </p:cNvCxnSpPr>
          <p:nvPr/>
        </p:nvCxnSpPr>
        <p:spPr>
          <a:xfrm>
            <a:off x="6623685" y="133921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610350" y="89916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5865495" y="2413000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64" name="直接箭头连接符 63"/>
          <p:cNvCxnSpPr>
            <a:stCxn id="63" idx="3"/>
          </p:cNvCxnSpPr>
          <p:nvPr/>
        </p:nvCxnSpPr>
        <p:spPr>
          <a:xfrm>
            <a:off x="667956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679565" y="238887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5313680" y="13468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6205220" y="168338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1755140" y="2001520"/>
            <a:ext cx="445008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1755140" y="1991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1819910" y="2848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538289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2028190" y="4056380"/>
            <a:ext cx="3089275" cy="63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2028190" y="4675505"/>
            <a:ext cx="3079750" cy="2095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2028190" y="5493385"/>
            <a:ext cx="3019425" cy="1587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2028190" y="6142355"/>
            <a:ext cx="2989580" cy="698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5869305" y="398716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3" name="直接箭头连接符 82"/>
          <p:cNvCxnSpPr>
            <a:stCxn id="82" idx="3"/>
          </p:cNvCxnSpPr>
          <p:nvPr/>
        </p:nvCxnSpPr>
        <p:spPr>
          <a:xfrm>
            <a:off x="6683375" y="43313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6623685" y="395605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5809615" y="545401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6" name="直接箭头连接符 85"/>
          <p:cNvCxnSpPr>
            <a:stCxn id="85" idx="3"/>
          </p:cNvCxnSpPr>
          <p:nvPr/>
        </p:nvCxnSpPr>
        <p:spPr>
          <a:xfrm>
            <a:off x="662368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6623685" y="5429885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5386705" y="433895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6283960" y="467550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1755140" y="5034915"/>
            <a:ext cx="4530090" cy="1460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1755140" y="5039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1819910" y="5896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532701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>
            <a:off x="1760855" y="3478530"/>
            <a:ext cx="4524375" cy="2476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6275705" y="3101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1814195" y="3503295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1819910" y="43599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6271895" y="6149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447040" y="2461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47040" y="403923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3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47040" y="5509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8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00660" y="156210"/>
            <a:ext cx="3785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进程标识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x&gt;: 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进程运行时间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y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</a:t>
            </a:r>
            <a:endParaRPr lang="en-US" altLang="zh-CN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764280" y="23431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</a:t>
            </a:r>
            <a:r>
              <a:rPr lang="en-US" altLang="zh-CN" sz="1200" i="1"/>
              <a:t>x</a:t>
            </a:r>
            <a:r>
              <a:rPr lang="zh-CN" altLang="en-US" sz="1200"/>
              <a:t>：</a:t>
            </a:r>
            <a:r>
              <a:rPr lang="en-US" altLang="zh-CN" sz="1200" i="1"/>
              <a:t>y</a:t>
            </a:r>
            <a:endParaRPr lang="en-US" altLang="zh-CN" sz="1200" i="1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表格 109"/>
          <p:cNvGraphicFramePr/>
          <p:nvPr/>
        </p:nvGraphicFramePr>
        <p:xfrm>
          <a:off x="4610100" y="2282825"/>
          <a:ext cx="352425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60"/>
                <a:gridCol w="1416685"/>
                <a:gridCol w="120840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进程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到达时间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运行时间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8170545" y="156210"/>
            <a:ext cx="3830320" cy="6544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2028190" y="1008380"/>
            <a:ext cx="312928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028190" y="1648460"/>
            <a:ext cx="313944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28190" y="2461260"/>
            <a:ext cx="307975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028190" y="3098800"/>
            <a:ext cx="3089275" cy="254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836660" y="733425"/>
            <a:ext cx="0" cy="563562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173085" y="264795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队列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优先级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97315" y="73342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高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97315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低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390505" y="752475"/>
            <a:ext cx="0" cy="556641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744710" y="264795"/>
            <a:ext cx="151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时间片大小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551160" y="70675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551160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7040" y="107505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5809615" y="99504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59" name="直接箭头连接符 58"/>
          <p:cNvCxnSpPr>
            <a:stCxn id="55" idx="3"/>
          </p:cNvCxnSpPr>
          <p:nvPr/>
        </p:nvCxnSpPr>
        <p:spPr>
          <a:xfrm>
            <a:off x="6623685" y="133921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610350" y="89916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5865495" y="2413000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64" name="直接箭头连接符 63"/>
          <p:cNvCxnSpPr>
            <a:stCxn id="63" idx="3"/>
          </p:cNvCxnSpPr>
          <p:nvPr/>
        </p:nvCxnSpPr>
        <p:spPr>
          <a:xfrm>
            <a:off x="667956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679565" y="238887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5313680" y="13468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6205220" y="168338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1755140" y="2001520"/>
            <a:ext cx="445008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1755140" y="1991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1819910" y="2848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538289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2028190" y="4056380"/>
            <a:ext cx="3089275" cy="63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2028190" y="4675505"/>
            <a:ext cx="3079750" cy="2095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2028190" y="5493385"/>
            <a:ext cx="3019425" cy="1587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2028190" y="6142355"/>
            <a:ext cx="2989580" cy="698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5869305" y="398716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3" name="直接箭头连接符 82"/>
          <p:cNvCxnSpPr>
            <a:stCxn id="82" idx="3"/>
          </p:cNvCxnSpPr>
          <p:nvPr/>
        </p:nvCxnSpPr>
        <p:spPr>
          <a:xfrm>
            <a:off x="6683375" y="43313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6623685" y="395605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5809615" y="545401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6" name="直接箭头连接符 85"/>
          <p:cNvCxnSpPr>
            <a:stCxn id="85" idx="3"/>
          </p:cNvCxnSpPr>
          <p:nvPr/>
        </p:nvCxnSpPr>
        <p:spPr>
          <a:xfrm>
            <a:off x="662368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6623685" y="5429885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5386705" y="433895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6283960" y="467550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1755140" y="5034915"/>
            <a:ext cx="4530090" cy="1460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1755140" y="5039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1819910" y="5896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532701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>
            <a:off x="1760855" y="3478530"/>
            <a:ext cx="4524375" cy="2476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6275705" y="3101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1814195" y="3503295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1819910" y="43599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6271895" y="6149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447040" y="2461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47040" y="403923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3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47040" y="5509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8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4389755" y="112458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106" name="文本框 105"/>
          <p:cNvSpPr txBox="1"/>
          <p:nvPr/>
        </p:nvSpPr>
        <p:spPr>
          <a:xfrm>
            <a:off x="200660" y="156210"/>
            <a:ext cx="323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进程标识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&gt;: 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进程运行时间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</a:t>
            </a:r>
            <a:endParaRPr lang="en-US" altLang="zh-CN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369945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108" name="圆角矩形 107"/>
          <p:cNvSpPr/>
          <p:nvPr/>
        </p:nvSpPr>
        <p:spPr>
          <a:xfrm>
            <a:off x="4175125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109" name="圆角矩形 108"/>
          <p:cNvSpPr/>
          <p:nvPr/>
        </p:nvSpPr>
        <p:spPr>
          <a:xfrm>
            <a:off x="5017770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P3</a:t>
            </a:r>
            <a:r>
              <a:rPr lang="zh-CN" altLang="en-US" sz="1200"/>
              <a:t>：</a:t>
            </a:r>
            <a:r>
              <a:rPr lang="en-US" altLang="zh-CN" sz="1200"/>
              <a:t>1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8170545" y="156210"/>
            <a:ext cx="3830320" cy="6544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2028190" y="1008380"/>
            <a:ext cx="312928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028190" y="1648460"/>
            <a:ext cx="313944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28190" y="2461260"/>
            <a:ext cx="307975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028190" y="3098800"/>
            <a:ext cx="3089275" cy="254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836660" y="733425"/>
            <a:ext cx="0" cy="563562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173085" y="264795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队列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优先级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97315" y="73342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高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97315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低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390505" y="752475"/>
            <a:ext cx="0" cy="556641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744710" y="264795"/>
            <a:ext cx="151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时间片大小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551160" y="70675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551160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7040" y="107505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5809615" y="99504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59" name="直接箭头连接符 58"/>
          <p:cNvCxnSpPr>
            <a:stCxn id="55" idx="3"/>
          </p:cNvCxnSpPr>
          <p:nvPr/>
        </p:nvCxnSpPr>
        <p:spPr>
          <a:xfrm>
            <a:off x="6623685" y="133921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610350" y="89916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5865495" y="2413000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64" name="直接箭头连接符 63"/>
          <p:cNvCxnSpPr>
            <a:stCxn id="63" idx="3"/>
          </p:cNvCxnSpPr>
          <p:nvPr/>
        </p:nvCxnSpPr>
        <p:spPr>
          <a:xfrm>
            <a:off x="667956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679565" y="238887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5313680" y="13468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6205220" y="168338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1755140" y="2001520"/>
            <a:ext cx="445008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1755140" y="1991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1819910" y="2848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538289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2028190" y="4056380"/>
            <a:ext cx="3089275" cy="63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2028190" y="4675505"/>
            <a:ext cx="3079750" cy="2095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2028190" y="5493385"/>
            <a:ext cx="3019425" cy="1587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2028190" y="6142355"/>
            <a:ext cx="2989580" cy="698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5869305" y="398716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3" name="直接箭头连接符 82"/>
          <p:cNvCxnSpPr>
            <a:stCxn id="82" idx="3"/>
          </p:cNvCxnSpPr>
          <p:nvPr/>
        </p:nvCxnSpPr>
        <p:spPr>
          <a:xfrm>
            <a:off x="6683375" y="43313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6623685" y="395605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5809615" y="545401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6" name="直接箭头连接符 85"/>
          <p:cNvCxnSpPr>
            <a:stCxn id="85" idx="3"/>
          </p:cNvCxnSpPr>
          <p:nvPr/>
        </p:nvCxnSpPr>
        <p:spPr>
          <a:xfrm>
            <a:off x="662368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6623685" y="5429885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5386705" y="433895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6283960" y="467550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1755140" y="5034915"/>
            <a:ext cx="4530090" cy="1460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1755140" y="5039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1819910" y="5896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532701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>
            <a:off x="1760855" y="3478530"/>
            <a:ext cx="4524375" cy="2476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6275705" y="3101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1814195" y="3503295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1819910" y="43599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6271895" y="6149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447040" y="2461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47040" y="403923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3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47040" y="5509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8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5869305" y="112458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106" name="文本框 105"/>
          <p:cNvSpPr txBox="1"/>
          <p:nvPr/>
        </p:nvSpPr>
        <p:spPr>
          <a:xfrm>
            <a:off x="200660" y="156210"/>
            <a:ext cx="323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进程标识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&gt;: 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进程运行时间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</a:t>
            </a:r>
            <a:endParaRPr lang="en-US" altLang="zh-CN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369945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108" name="圆角矩形 107"/>
          <p:cNvSpPr/>
          <p:nvPr/>
        </p:nvSpPr>
        <p:spPr>
          <a:xfrm>
            <a:off x="4219575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109" name="圆角矩形 108"/>
          <p:cNvSpPr/>
          <p:nvPr/>
        </p:nvSpPr>
        <p:spPr>
          <a:xfrm>
            <a:off x="5017770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P3</a:t>
            </a:r>
            <a:r>
              <a:rPr lang="zh-CN" altLang="en-US" sz="1200"/>
              <a:t>：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2" name="圆角矩形 1"/>
          <p:cNvSpPr/>
          <p:nvPr/>
        </p:nvSpPr>
        <p:spPr>
          <a:xfrm>
            <a:off x="4329430" y="110172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1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8170545" y="156210"/>
            <a:ext cx="3830320" cy="6544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2028190" y="1008380"/>
            <a:ext cx="312928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028190" y="1648460"/>
            <a:ext cx="313944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28190" y="2461260"/>
            <a:ext cx="307975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028190" y="3098800"/>
            <a:ext cx="3089275" cy="254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836660" y="733425"/>
            <a:ext cx="0" cy="563562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173085" y="264795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队列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优先级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97315" y="73342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高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97315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低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390505" y="752475"/>
            <a:ext cx="0" cy="556641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744710" y="264795"/>
            <a:ext cx="151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时间片大小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551160" y="70675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551160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7040" y="107505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5809615" y="99504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59" name="直接箭头连接符 58"/>
          <p:cNvCxnSpPr>
            <a:stCxn id="55" idx="3"/>
          </p:cNvCxnSpPr>
          <p:nvPr/>
        </p:nvCxnSpPr>
        <p:spPr>
          <a:xfrm>
            <a:off x="6623685" y="133921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610350" y="89916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5865495" y="2413000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64" name="直接箭头连接符 63"/>
          <p:cNvCxnSpPr>
            <a:stCxn id="63" idx="3"/>
          </p:cNvCxnSpPr>
          <p:nvPr/>
        </p:nvCxnSpPr>
        <p:spPr>
          <a:xfrm>
            <a:off x="667956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679565" y="238887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5313680" y="13468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6205220" y="168338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1755140" y="2001520"/>
            <a:ext cx="445008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1755140" y="1991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1819910" y="2848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538289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2028190" y="4056380"/>
            <a:ext cx="3089275" cy="63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2028190" y="4675505"/>
            <a:ext cx="3079750" cy="2095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2028190" y="5493385"/>
            <a:ext cx="3019425" cy="1587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2028190" y="6142355"/>
            <a:ext cx="2989580" cy="698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5869305" y="398716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3" name="直接箭头连接符 82"/>
          <p:cNvCxnSpPr>
            <a:stCxn id="82" idx="3"/>
          </p:cNvCxnSpPr>
          <p:nvPr/>
        </p:nvCxnSpPr>
        <p:spPr>
          <a:xfrm>
            <a:off x="6683375" y="43313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6623685" y="395605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5809615" y="545401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6" name="直接箭头连接符 85"/>
          <p:cNvCxnSpPr>
            <a:stCxn id="85" idx="3"/>
          </p:cNvCxnSpPr>
          <p:nvPr/>
        </p:nvCxnSpPr>
        <p:spPr>
          <a:xfrm>
            <a:off x="662368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6623685" y="5429885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5386705" y="433895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6283960" y="467550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1755140" y="5034915"/>
            <a:ext cx="4530090" cy="1460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1755140" y="5039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1819910" y="5896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532701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>
            <a:off x="1760855" y="3478530"/>
            <a:ext cx="4524375" cy="2476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6275705" y="3101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1814195" y="3503295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1819910" y="43599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6271895" y="6149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447040" y="2461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47040" y="403923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3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47040" y="5509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8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7270115" y="110172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0</a:t>
            </a:r>
            <a:endParaRPr lang="en-US" altLang="zh-CN" sz="1200"/>
          </a:p>
        </p:txBody>
      </p:sp>
      <p:sp>
        <p:nvSpPr>
          <p:cNvPr id="106" name="文本框 105"/>
          <p:cNvSpPr txBox="1"/>
          <p:nvPr/>
        </p:nvSpPr>
        <p:spPr>
          <a:xfrm>
            <a:off x="200660" y="156210"/>
            <a:ext cx="323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进程标识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&gt;: 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进程运行时间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</a:t>
            </a:r>
            <a:endParaRPr lang="en-US" altLang="zh-CN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369945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108" name="圆角矩形 107"/>
          <p:cNvSpPr/>
          <p:nvPr/>
        </p:nvSpPr>
        <p:spPr>
          <a:xfrm>
            <a:off x="4219575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109" name="圆角矩形 108"/>
          <p:cNvSpPr/>
          <p:nvPr/>
        </p:nvSpPr>
        <p:spPr>
          <a:xfrm>
            <a:off x="5017770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P3</a:t>
            </a:r>
            <a:r>
              <a:rPr lang="zh-CN" altLang="en-US" sz="1200"/>
              <a:t>：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2" name="圆角矩形 1"/>
          <p:cNvSpPr/>
          <p:nvPr/>
        </p:nvSpPr>
        <p:spPr>
          <a:xfrm>
            <a:off x="5905500" y="112458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1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8170545" y="156210"/>
            <a:ext cx="3830320" cy="6544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2028190" y="1008380"/>
            <a:ext cx="312928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028190" y="1648460"/>
            <a:ext cx="313944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28190" y="2461260"/>
            <a:ext cx="3079750" cy="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028190" y="3098800"/>
            <a:ext cx="3089275" cy="2540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836660" y="733425"/>
            <a:ext cx="0" cy="563562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173085" y="264795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队列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优先级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97315" y="73342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高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97315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低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390505" y="752475"/>
            <a:ext cx="0" cy="556641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744710" y="264795"/>
            <a:ext cx="151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时间片大小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551160" y="70675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小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551160" y="5805805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字魂143号-正酷超级黑 ExtraBold" charset="-122"/>
                <a:ea typeface="字魂143号-正酷超级黑 ExtraBold" charset="-122"/>
              </a:rPr>
              <a:t>大</a:t>
            </a:r>
            <a:endParaRPr lang="zh-CN" altLang="en-US">
              <a:latin typeface="字魂143号-正酷超级黑 ExtraBold" charset="-122"/>
              <a:ea typeface="字魂143号-正酷超级黑 ExtraBold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7040" y="107505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1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5809615" y="99504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59" name="直接箭头连接符 58"/>
          <p:cNvCxnSpPr>
            <a:stCxn id="55" idx="3"/>
          </p:cNvCxnSpPr>
          <p:nvPr/>
        </p:nvCxnSpPr>
        <p:spPr>
          <a:xfrm>
            <a:off x="6623685" y="133921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610350" y="89916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5865495" y="2413000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64" name="直接箭头连接符 63"/>
          <p:cNvCxnSpPr>
            <a:stCxn id="63" idx="3"/>
          </p:cNvCxnSpPr>
          <p:nvPr/>
        </p:nvCxnSpPr>
        <p:spPr>
          <a:xfrm>
            <a:off x="667956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679565" y="238887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5313680" y="13468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6205220" y="168338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1755140" y="2001520"/>
            <a:ext cx="445008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1755140" y="1991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1819910" y="2848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5382895" y="2757170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2028190" y="4056380"/>
            <a:ext cx="3089275" cy="63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2028190" y="4675505"/>
            <a:ext cx="3079750" cy="2095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2028190" y="5493385"/>
            <a:ext cx="3019425" cy="1587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2028190" y="6142355"/>
            <a:ext cx="2989580" cy="6985"/>
          </a:xfrm>
          <a:prstGeom prst="line">
            <a:avLst/>
          </a:prstGeom>
          <a:ln w="3175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5869305" y="398716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3" name="直接箭头连接符 82"/>
          <p:cNvCxnSpPr>
            <a:stCxn id="82" idx="3"/>
          </p:cNvCxnSpPr>
          <p:nvPr/>
        </p:nvCxnSpPr>
        <p:spPr>
          <a:xfrm>
            <a:off x="6683375" y="433133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6623685" y="395605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5809615" y="5454015"/>
            <a:ext cx="814070" cy="6883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86" name="直接箭头连接符 85"/>
          <p:cNvCxnSpPr>
            <a:stCxn id="85" idx="3"/>
          </p:cNvCxnSpPr>
          <p:nvPr/>
        </p:nvCxnSpPr>
        <p:spPr>
          <a:xfrm>
            <a:off x="662368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6623685" y="5429885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5386705" y="433895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6283960" y="4675505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1755140" y="5034915"/>
            <a:ext cx="4530090" cy="1460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1755140" y="5039360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1819910" y="58966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5327015" y="5798185"/>
            <a:ext cx="4826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>
            <a:off x="1760855" y="3478530"/>
            <a:ext cx="4524375" cy="2476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6275705" y="3101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1814195" y="3503295"/>
            <a:ext cx="5715" cy="9188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1819910" y="4359910"/>
            <a:ext cx="516890" cy="82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6271895" y="6149340"/>
            <a:ext cx="1270" cy="3429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447040" y="2461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2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47040" y="4039235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3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47040" y="5509260"/>
            <a:ext cx="1211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第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4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级</a:t>
            </a:r>
            <a:endParaRPr lang="zh-CN" altLang="en-US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  <a:p>
            <a:pPr algn="ctr"/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（时间片为</a:t>
            </a:r>
            <a:r>
              <a:rPr lang="en-US" altLang="zh-CN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8</a:t>
            </a:r>
            <a:r>
              <a:rPr lang="zh-CN" altLang="en-US" sz="1400">
                <a:solidFill>
                  <a:schemeClr val="accent2"/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）</a:t>
            </a:r>
            <a:endParaRPr lang="zh-CN" altLang="en-US" sz="1400">
              <a:solidFill>
                <a:schemeClr val="accent2"/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7270115" y="91757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0</a:t>
            </a:r>
            <a:endParaRPr lang="en-US" altLang="zh-CN" sz="1200"/>
          </a:p>
        </p:txBody>
      </p:sp>
      <p:sp>
        <p:nvSpPr>
          <p:cNvPr id="106" name="文本框 105"/>
          <p:cNvSpPr txBox="1"/>
          <p:nvPr/>
        </p:nvSpPr>
        <p:spPr>
          <a:xfrm>
            <a:off x="200660" y="156210"/>
            <a:ext cx="323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进程标识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&gt;: &lt;</a:t>
            </a:r>
            <a:r>
              <a:rPr lang="zh-CN" altLang="en-US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进程运行时间</a:t>
            </a:r>
            <a:r>
              <a:rPr lang="en-US" altLang="zh-CN"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</a:rPr>
              <a:t>&gt;</a:t>
            </a:r>
            <a:endParaRPr lang="en-US" altLang="zh-CN">
              <a:latin typeface="字魂143号-正酷超级黑 ExtraBold" charset="-122"/>
              <a:ea typeface="字魂143号-正酷超级黑 ExtraBold" charset="-122"/>
              <a:cs typeface="字魂143号-正酷超级黑 ExtraBold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369945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P1</a:t>
            </a:r>
            <a:r>
              <a:rPr lang="zh-CN" altLang="en-US" sz="1200"/>
              <a:t>：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108" name="圆角矩形 107"/>
          <p:cNvSpPr/>
          <p:nvPr/>
        </p:nvSpPr>
        <p:spPr>
          <a:xfrm>
            <a:off x="4219575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109" name="圆角矩形 108"/>
          <p:cNvSpPr/>
          <p:nvPr/>
        </p:nvSpPr>
        <p:spPr>
          <a:xfrm>
            <a:off x="5017770" y="26479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P3</a:t>
            </a:r>
            <a:r>
              <a:rPr lang="zh-CN" altLang="en-US" sz="1200"/>
              <a:t>：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2" name="圆角矩形 1"/>
          <p:cNvSpPr/>
          <p:nvPr/>
        </p:nvSpPr>
        <p:spPr>
          <a:xfrm>
            <a:off x="7270115" y="134683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P2</a:t>
            </a:r>
            <a:r>
              <a:rPr lang="zh-CN" altLang="en-US" sz="1200"/>
              <a:t>：</a:t>
            </a:r>
            <a:r>
              <a:rPr lang="en-US" altLang="zh-CN" sz="1200"/>
              <a:t>0</a:t>
            </a:r>
            <a:endParaRPr lang="en-US" altLang="zh-CN" sz="1200"/>
          </a:p>
        </p:txBody>
      </p:sp>
      <p:sp>
        <p:nvSpPr>
          <p:cNvPr id="4" name="圆角矩形 3"/>
          <p:cNvSpPr/>
          <p:nvPr/>
        </p:nvSpPr>
        <p:spPr>
          <a:xfrm>
            <a:off x="4449445" y="1101725"/>
            <a:ext cx="718185" cy="42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P3</a:t>
            </a:r>
            <a:r>
              <a:rPr lang="zh-CN" altLang="en-US" sz="1200"/>
              <a:t>：</a:t>
            </a:r>
            <a:r>
              <a:rPr lang="en-US" altLang="zh-CN" sz="1200"/>
              <a:t>1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3790</Words>
  <Application>WPS 演示</Application>
  <PresentationFormat>宽屏</PresentationFormat>
  <Paragraphs>1572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Times New Roman</vt:lpstr>
      <vt:lpstr>Arial Unicode MS</vt:lpstr>
      <vt:lpstr>字魂143号-正酷超级黑 ExtraBold</vt:lpstr>
      <vt:lpstr>演示新手书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WPS_1601540415</cp:lastModifiedBy>
  <cp:revision>30</cp:revision>
  <dcterms:created xsi:type="dcterms:W3CDTF">2019-06-19T02:08:00Z</dcterms:created>
  <dcterms:modified xsi:type="dcterms:W3CDTF">2022-11-21T13:16:55Z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