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73" r:id="rId2"/>
    <p:sldId id="372" r:id="rId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糊控制器设计" id="{4B6097CF-5B0C-754D-9EA7-8DE436446BAE}">
          <p14:sldIdLst>
            <p14:sldId id="373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CCFF33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4"/>
    <p:restoredTop sz="94655"/>
  </p:normalViewPr>
  <p:slideViewPr>
    <p:cSldViewPr>
      <p:cViewPr varScale="1">
        <p:scale>
          <a:sx n="94" d="100"/>
          <a:sy n="94" d="100"/>
        </p:scale>
        <p:origin x="1227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D0525ADB-DB3D-CA41-B9EE-89B811CD5A03}" type="datetimeFigureOut">
              <a:rPr lang="zh-CN" altLang="en-US"/>
              <a:pPr>
                <a:defRPr/>
              </a:pPr>
              <a:t>2021/12/21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984AD14E-B1CA-BF48-A9FD-0D13222304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342CB1B6-3E8F-BC4C-A491-959D491D0B63}" type="datetimeFigureOut">
              <a:rPr lang="zh-CN" altLang="en-US"/>
              <a:pPr>
                <a:defRPr/>
              </a:pPr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CA98CDEF-AD34-0948-B4E1-4D1B72F3A6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F81FC-4290-474C-AE6E-4B1920DA67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0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38064-7FE2-604B-BB94-1FE894266F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37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61600-D17F-524F-B36C-F3101A186C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1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5515E-8D08-3B4C-80EF-1078F4E3BE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02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D5519-BE8C-E149-8DAB-9ECC218423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042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1417638"/>
            <a:ext cx="9144000" cy="182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CC3CB-CA1A-FB46-BB6D-8E9B0F316F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1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EBAE9-5E34-B642-8B1F-50F5131AF5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16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417638"/>
            <a:ext cx="9144000" cy="182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5B2C4-73D2-4447-9B9E-3EEE332742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86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FA196-E2EA-5E4A-A9D4-C7E8618052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73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B38BF-8A5D-CE4E-8713-B83D4F5FCB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6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DADD6-DA74-3E47-9D2F-E7D86E7173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198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5975" y="539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C0536C0-E09B-B248-AC0C-9E838E3234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71438"/>
            <a:ext cx="8985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816566" y="1008439"/>
            <a:ext cx="8295858" cy="133228"/>
          </a:xfrm>
          <a:prstGeom prst="rect">
            <a:avLst/>
          </a:prstGeom>
          <a:gradFill>
            <a:gsLst>
              <a:gs pos="28000">
                <a:srgbClr val="192FF1"/>
              </a:gs>
              <a:gs pos="0">
                <a:srgbClr val="0432FE"/>
              </a:gs>
              <a:gs pos="10000">
                <a:srgbClr val="0931F9"/>
              </a:gs>
              <a:gs pos="83000">
                <a:srgbClr val="3A52EB">
                  <a:alpha val="50000"/>
                </a:srgbClr>
              </a:gs>
              <a:gs pos="100000">
                <a:srgbClr val="6484E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159" tIns="43080" rIns="86159" bIns="43080" anchor="ctr"/>
          <a:lstStyle/>
          <a:p>
            <a:pPr algn="ctr" eaLnBrk="1" hangingPunct="1">
              <a:defRPr/>
            </a:pPr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56" r:id="rId4"/>
    <p:sldLayoutId id="2147483749" r:id="rId5"/>
    <p:sldLayoutId id="2147483757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>
            <a:extLst>
              <a:ext uri="{FF2B5EF4-FFF2-40B4-BE49-F238E27FC236}">
                <a16:creationId xmlns:a16="http://schemas.microsoft.com/office/drawing/2014/main" id="{71040965-ECC9-4789-BA3B-6709AC108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88913"/>
            <a:ext cx="1600118" cy="735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实验</a:t>
            </a:r>
            <a:r>
              <a:rPr lang="en-US" altLang="zh-CN" b="1" dirty="0"/>
              <a:t>4-1</a:t>
            </a:r>
            <a:endParaRPr lang="zh-CN" alt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A5DA5A-6DB4-44FB-898E-4374671BC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25538"/>
            <a:ext cx="88392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 b="1" dirty="0">
                <a:latin typeface="Times New Roman" charset="0"/>
              </a:rPr>
              <a:t>完成</a:t>
            </a:r>
            <a:r>
              <a:rPr kumimoji="1" lang="en-US" altLang="zh-CN" sz="2400" b="1" dirty="0">
                <a:latin typeface="Times New Roman" charset="0"/>
              </a:rPr>
              <a:t>p28</a:t>
            </a:r>
            <a:r>
              <a:rPr kumimoji="1" lang="zh-CN" altLang="en-US" sz="2400" b="1" dirty="0">
                <a:latin typeface="Times New Roman" charset="0"/>
              </a:rPr>
              <a:t>页</a:t>
            </a:r>
            <a:r>
              <a:rPr kumimoji="1" lang="en-US" altLang="zh-CN" sz="2400" b="1" dirty="0">
                <a:latin typeface="Times New Roman" charset="0"/>
              </a:rPr>
              <a:t>3-4</a:t>
            </a:r>
            <a:r>
              <a:rPr kumimoji="1" lang="zh-CN" altLang="en-US" sz="2400" b="1" dirty="0">
                <a:latin typeface="Times New Roman" charset="0"/>
              </a:rPr>
              <a:t>题（手写计算过程并与</a:t>
            </a:r>
            <a:r>
              <a:rPr kumimoji="1" lang="en-US" altLang="zh-CN" sz="2400" b="1" dirty="0">
                <a:latin typeface="Times New Roman" charset="0"/>
              </a:rPr>
              <a:t>3-1</a:t>
            </a:r>
            <a:r>
              <a:rPr kumimoji="1" lang="zh-CN" altLang="en-US" sz="2400" b="1" dirty="0">
                <a:latin typeface="Times New Roman" charset="0"/>
              </a:rPr>
              <a:t>和</a:t>
            </a:r>
            <a:r>
              <a:rPr kumimoji="1" lang="en-US" altLang="zh-CN" sz="2400" b="1" dirty="0">
                <a:latin typeface="Times New Roman" charset="0"/>
              </a:rPr>
              <a:t>3-2</a:t>
            </a:r>
            <a:r>
              <a:rPr kumimoji="1" lang="zh-CN" altLang="en-US" sz="2400" b="1" dirty="0">
                <a:latin typeface="Times New Roman" charset="0"/>
              </a:rPr>
              <a:t>作为平时作业上交，仿真过程写到实验报告中，与上周实验合并为实验三）</a:t>
            </a:r>
          </a:p>
          <a:p>
            <a:pPr algn="just" eaLnBrk="1" hangingPunct="1">
              <a:lnSpc>
                <a:spcPct val="150000"/>
              </a:lnSpc>
            </a:pPr>
            <a:endParaRPr kumimoji="1" lang="en-US" altLang="zh-CN" sz="2400" b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35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ChangeArrowheads="1"/>
          </p:cNvSpPr>
          <p:nvPr/>
        </p:nvSpPr>
        <p:spPr bwMode="auto">
          <a:xfrm>
            <a:off x="152400" y="1125538"/>
            <a:ext cx="88392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 b="1" dirty="0">
                <a:latin typeface="Times New Roman" charset="0"/>
              </a:rPr>
              <a:t>模糊控制位置跟踪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b="1" dirty="0">
                <a:latin typeface="Times New Roman" charset="0"/>
              </a:rPr>
              <a:t>    被控对象为</a:t>
            </a:r>
          </a:p>
          <a:p>
            <a:pPr algn="just" eaLnBrk="1" hangingPunct="1">
              <a:lnSpc>
                <a:spcPct val="150000"/>
              </a:lnSpc>
            </a:pPr>
            <a:endParaRPr kumimoji="1" lang="zh-CN" altLang="en-US" sz="2400" b="1" dirty="0">
              <a:latin typeface="Times New Roman" charset="0"/>
            </a:endParaRPr>
          </a:p>
          <a:p>
            <a:pPr algn="just" eaLnBrk="1" hangingPunct="1">
              <a:lnSpc>
                <a:spcPct val="150000"/>
              </a:lnSpc>
            </a:pPr>
            <a:endParaRPr kumimoji="1" lang="zh-CN" altLang="en-US" sz="2400" b="1" dirty="0">
              <a:latin typeface="Times New Roman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b="1" dirty="0">
                <a:latin typeface="Times New Roman" charset="0"/>
              </a:rPr>
              <a:t>       首先运行模糊控制器程序</a:t>
            </a:r>
            <a:r>
              <a:rPr kumimoji="1" lang="en-US" altLang="zh-CN" sz="2400" b="1" dirty="0">
                <a:latin typeface="宋体" charset="-122"/>
              </a:rPr>
              <a:t>chap4_2.m</a:t>
            </a:r>
            <a:r>
              <a:rPr kumimoji="1" lang="zh-CN" altLang="en-US" sz="2400" b="1" dirty="0">
                <a:latin typeface="宋体" charset="-122"/>
              </a:rPr>
              <a:t>，</a:t>
            </a:r>
            <a:r>
              <a:rPr kumimoji="1" lang="zh-CN" altLang="en-US" sz="2400" b="1" dirty="0">
                <a:latin typeface="Times New Roman" charset="0"/>
              </a:rPr>
              <a:t>并将模糊控制系统保存在</a:t>
            </a:r>
            <a:r>
              <a:rPr kumimoji="1" lang="en-US" altLang="zh-CN" sz="2400" b="1" dirty="0">
                <a:latin typeface="Times New Roman" charset="0"/>
              </a:rPr>
              <a:t>a2</a:t>
            </a:r>
            <a:r>
              <a:rPr kumimoji="1" lang="zh-CN" altLang="en-US" sz="2400" b="1" dirty="0">
                <a:latin typeface="Times New Roman" charset="0"/>
              </a:rPr>
              <a:t>之中。然后运行模糊控制的</a:t>
            </a:r>
            <a:r>
              <a:rPr kumimoji="1" lang="en-US" altLang="zh-CN" sz="2400" b="1" dirty="0">
                <a:latin typeface="Times New Roman" charset="0"/>
              </a:rPr>
              <a:t>Simulink</a:t>
            </a:r>
            <a:r>
              <a:rPr kumimoji="1" lang="zh-CN" altLang="en-US" sz="2400" b="1" dirty="0">
                <a:latin typeface="Times New Roman" charset="0"/>
              </a:rPr>
              <a:t>仿真程序，位置指令取正弦信号</a:t>
            </a:r>
            <a:r>
              <a:rPr kumimoji="1" lang="en-US" altLang="zh-CN" sz="2400" b="1" dirty="0">
                <a:latin typeface="Times New Roman" charset="0"/>
              </a:rPr>
              <a:t>0.5sin(10t)</a:t>
            </a:r>
            <a:r>
              <a:rPr kumimoji="1" lang="zh-CN" altLang="en-US" sz="2400" b="1" dirty="0">
                <a:latin typeface="Times New Roman" charset="0"/>
              </a:rPr>
              <a:t> 。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b="1" dirty="0">
                <a:latin typeface="Times New Roman" charset="0"/>
              </a:rPr>
              <a:t>        模糊控制位置跟踪的</a:t>
            </a:r>
            <a:r>
              <a:rPr kumimoji="1" lang="en-US" altLang="zh-CN" sz="2400" b="1" dirty="0">
                <a:latin typeface="Times New Roman" charset="0"/>
              </a:rPr>
              <a:t>Simulink</a:t>
            </a:r>
            <a:r>
              <a:rPr kumimoji="1" lang="zh-CN" altLang="en-US" sz="2400" b="1" dirty="0">
                <a:latin typeface="Times New Roman" charset="0"/>
              </a:rPr>
              <a:t>仿真程序见</a:t>
            </a:r>
            <a:r>
              <a:rPr kumimoji="1" lang="en-US" altLang="zh-CN" sz="2400" b="1" dirty="0">
                <a:latin typeface="Times New Roman" charset="0"/>
              </a:rPr>
              <a:t>chap4_3</a:t>
            </a:r>
            <a:r>
              <a:rPr kumimoji="1" lang="en-US" altLang="zh-CN" sz="2400" b="1" dirty="0">
                <a:latin typeface="Courier New" charset="0"/>
              </a:rPr>
              <a:t>.mdl</a:t>
            </a:r>
            <a:r>
              <a:rPr kumimoji="1" lang="zh-CN" altLang="en-US" sz="2400" b="1" dirty="0">
                <a:latin typeface="Courier New" charset="0"/>
              </a:rPr>
              <a:t>。</a:t>
            </a:r>
            <a:endParaRPr kumimoji="1" lang="en-US" altLang="zh-CN" sz="2400" b="1" dirty="0">
              <a:latin typeface="Times New Roman" charset="0"/>
            </a:endParaRPr>
          </a:p>
        </p:txBody>
      </p:sp>
      <p:sp>
        <p:nvSpPr>
          <p:cNvPr id="76802" name="Rectangle 4"/>
          <p:cNvSpPr>
            <a:spLocks noChangeArrowheads="1"/>
          </p:cNvSpPr>
          <p:nvPr/>
        </p:nvSpPr>
        <p:spPr bwMode="auto">
          <a:xfrm>
            <a:off x="3962400" y="3190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charset="0"/>
            </a:endParaRPr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2987675" y="2492375"/>
          <a:ext cx="25622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0" name="Equation" r:id="rId3" imgW="1054100" imgH="393700" progId="Equation.DSMT4">
                  <p:embed/>
                </p:oleObj>
              </mc:Choice>
              <mc:Fallback>
                <p:oleObj name="Equation" r:id="rId3" imgW="10541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492375"/>
                        <a:ext cx="25622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矩形 4"/>
          <p:cNvSpPr>
            <a:spLocks noChangeArrowheads="1"/>
          </p:cNvSpPr>
          <p:nvPr/>
        </p:nvSpPr>
        <p:spPr bwMode="auto">
          <a:xfrm>
            <a:off x="1042988" y="188913"/>
            <a:ext cx="4597734" cy="735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实验</a:t>
            </a:r>
            <a:r>
              <a:rPr lang="en-US" altLang="zh-CN" b="1" dirty="0"/>
              <a:t>4-2 </a:t>
            </a:r>
            <a:r>
              <a:rPr lang="zh-CN" altLang="en-US" b="1" dirty="0"/>
              <a:t>（第四次实验）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12206</TotalTime>
  <Words>95</Words>
  <Application>Microsoft Office PowerPoint</Application>
  <PresentationFormat>全屏显示(4:3)</PresentationFormat>
  <Paragraphs>9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DengXian</vt:lpstr>
      <vt:lpstr>宋体</vt:lpstr>
      <vt:lpstr>Arial</vt:lpstr>
      <vt:lpstr>Courier New</vt:lpstr>
      <vt:lpstr>Times New Roman</vt:lpstr>
      <vt:lpstr>默认设计模板</vt:lpstr>
      <vt:lpstr>Equation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 能 控 制</dc:title>
  <dc:creator>微软用户</dc:creator>
  <cp:lastModifiedBy>X</cp:lastModifiedBy>
  <cp:revision>99</cp:revision>
  <dcterms:created xsi:type="dcterms:W3CDTF">2009-07-20T06:04:56Z</dcterms:created>
  <dcterms:modified xsi:type="dcterms:W3CDTF">2021-12-21T06:45:37Z</dcterms:modified>
</cp:coreProperties>
</file>