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1329055"/>
            <a:ext cx="12835890" cy="4071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5355" y="4027170"/>
            <a:ext cx="602107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955" y="3136900"/>
            <a:ext cx="3532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从注意力机制说起</a:t>
            </a:r>
            <a:endParaRPr lang="zh-CN" alt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1160" y="4758690"/>
            <a:ext cx="2180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Tuesday, Feb 28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, 2023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5805" y="4288155"/>
            <a:ext cx="405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李昀哲   苏天尧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刘之源   袁正   赵浩均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7430" y="3107690"/>
            <a:ext cx="5079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Share and Q&amp;A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485" y="1181735"/>
            <a:ext cx="54229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 心理学：分析两种线索选注意点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随意线索     volitional cues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不随意线索 non-volitional cues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Attention Mechanism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的直观理解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https://classic.d2l.ai/chapter_attention-mechanisms/attention-cues.html</a:t>
            </a:r>
            <a:endParaRPr lang="en-US" sz="1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3093720"/>
            <a:ext cx="3711575" cy="217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0" y="3051810"/>
            <a:ext cx="4144010" cy="221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485" y="1181735"/>
            <a:ext cx="1038923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显示考虑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volitional clues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 随意线索认为是Query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  key, value认为是环境输入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  k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ey和query做attention pooling（类似卷积，但有不同的规则）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Attention Mechanism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的直观理解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https://classic.d2l.ai/chapter_attention-mechanisms/attention-cues.html</a:t>
            </a:r>
            <a:endParaRPr lang="en-US" sz="1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970" y="3101975"/>
            <a:ext cx="5349875" cy="280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67000" y="2525395"/>
            <a:ext cx="103892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历史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非参注意力池化层 Nadaraya-Waston核回归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参数化注意力机制 （what about 权重设计？）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Attention Mechanism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的直观理解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https://en.wikipedia.org/wiki/Kernel_regression</a:t>
            </a:r>
            <a:endParaRPr lang="en-US" sz="1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080" y="1469390"/>
            <a:ext cx="10389235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Nadaraya-Watson kernel regression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拓展到高维？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注意力分数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7570" y="2397125"/>
            <a:ext cx="6106160" cy="276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080" y="1469390"/>
            <a:ext cx="10389235" cy="281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参数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的设计？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Additive Attention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Scaled Dot-Product Attention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注意力分数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530" y="2572385"/>
            <a:ext cx="3838575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715" y="1997710"/>
            <a:ext cx="2915920" cy="1521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4411345"/>
            <a:ext cx="2316480" cy="6483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10" y="4364355"/>
            <a:ext cx="3095625" cy="742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15" y="3853815"/>
            <a:ext cx="2938780" cy="151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749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Self Attention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351915"/>
            <a:ext cx="11201400" cy="1362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6110" y="2995930"/>
            <a:ext cx="103892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CNN RNN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的对比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05" y="2806700"/>
            <a:ext cx="5461635" cy="330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749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Self Attention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375" y="1337945"/>
            <a:ext cx="103892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位置编码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绝对位置信息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相对位置信息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3033395"/>
            <a:ext cx="2857500" cy="1419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677670"/>
            <a:ext cx="6811010" cy="322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749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Transformer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760" y="1332230"/>
            <a:ext cx="3494405" cy="4193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" y="1860550"/>
            <a:ext cx="4672330" cy="345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 Rounded MT Bold</vt:lpstr>
      <vt:lpstr>Times New Roman</vt:lpstr>
      <vt:lpstr>Arial Black</vt:lpstr>
      <vt:lpstr>Calibri</vt:lpstr>
      <vt:lpstr>微软雅黑</vt:lpstr>
      <vt:lpstr>Arial Unicode MS</vt:lpstr>
      <vt:lpstr>隶书</vt:lpstr>
      <vt:lpstr>造字工房明黑（非商用）常规体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12</cp:revision>
  <dcterms:created xsi:type="dcterms:W3CDTF">2022-11-08T13:35:00Z</dcterms:created>
  <dcterms:modified xsi:type="dcterms:W3CDTF">2023-02-28T06:40:28Z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