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35" y="-203835"/>
            <a:ext cx="10484485" cy="5921375"/>
            <a:chOff x="285" y="-71"/>
            <a:chExt cx="16511" cy="932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5" y="-71"/>
              <a:ext cx="16511" cy="9325"/>
            </a:xfrm>
            <a:prstGeom prst="rect">
              <a:avLst/>
            </a:prstGeom>
          </p:spPr>
        </p:pic>
        <p:pic>
          <p:nvPicPr>
            <p:cNvPr id="14" name="图片 13" descr="High-Resolution-Color-Logo"/>
            <p:cNvPicPr>
              <a:picLocks noChangeAspect="1"/>
            </p:cNvPicPr>
            <p:nvPr/>
          </p:nvPicPr>
          <p:blipFill>
            <a:blip r:embed="rId2"/>
            <a:srcRect l="11128" t="42968" r="12828" b="43452"/>
            <a:stretch>
              <a:fillRect/>
            </a:stretch>
          </p:blipFill>
          <p:spPr>
            <a:xfrm>
              <a:off x="2749" y="4005"/>
              <a:ext cx="12151" cy="2170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Yunzhe Li</cp:lastModifiedBy>
  <cp:revision>155</cp:revision>
  <dcterms:created xsi:type="dcterms:W3CDTF">2019-06-19T02:08:00Z</dcterms:created>
  <dcterms:modified xsi:type="dcterms:W3CDTF">2025-02-21T08:52:44Z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459E4E26617444709EB1378A3AD0AA13_11</vt:lpwstr>
  </property>
</Properties>
</file>