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流程图: 过程 12"/>
          <p:cNvSpPr/>
          <p:nvPr/>
        </p:nvSpPr>
        <p:spPr>
          <a:xfrm>
            <a:off x="163195" y="-8890"/>
            <a:ext cx="7544435" cy="710184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82625" y="-927735"/>
            <a:ext cx="7653655" cy="7785735"/>
            <a:chOff x="1075" y="-1461"/>
            <a:chExt cx="12053" cy="12261"/>
          </a:xfrm>
        </p:grpSpPr>
        <p:sp>
          <p:nvSpPr>
            <p:cNvPr id="2" name="文本框 1"/>
            <p:cNvSpPr txBox="1"/>
            <p:nvPr/>
          </p:nvSpPr>
          <p:spPr>
            <a:xfrm>
              <a:off x="1075" y="-1461"/>
              <a:ext cx="6400" cy="1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0000" b="1">
                  <a:latin typeface="Cambria" panose="02040503050406030204" charset="0"/>
                  <a:cs typeface="Cambria" panose="02040503050406030204" charset="0"/>
                </a:rPr>
                <a:t>H</a:t>
              </a:r>
              <a:endParaRPr lang="en-US" altLang="zh-CN" sz="50000" b="1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 rot="5400000">
              <a:off x="7640" y="1080"/>
              <a:ext cx="2000" cy="233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dist">
                <a:lnSpc>
                  <a:spcPct val="60000"/>
                </a:lnSpc>
              </a:pPr>
              <a:r>
                <a:rPr lang="en-US" altLang="zh-CN" sz="13900" b="1">
                  <a:latin typeface="Cambria" panose="02040503050406030204" charset="0"/>
                  <a:cs typeface="Cambria" panose="02040503050406030204" charset="0"/>
                  <a:sym typeface="+mn-ea"/>
                </a:rPr>
                <a:t>C</a:t>
              </a:r>
              <a:endParaRPr lang="en-US" altLang="zh-CN" sz="13900" b="1"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55" y="6287"/>
              <a:ext cx="5373" cy="25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0" b="1">
                  <a:latin typeface="Cambria" panose="02040503050406030204" charset="0"/>
                  <a:cs typeface="Cambria" panose="02040503050406030204" charset="0"/>
                  <a:sym typeface="+mn-ea"/>
                </a:rPr>
                <a:t>E</a:t>
              </a:r>
              <a:endParaRPr lang="en-US" altLang="zh-CN" sz="10000" b="1"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14985" y="-927735"/>
            <a:ext cx="7334885" cy="7785735"/>
            <a:chOff x="811" y="-1461"/>
            <a:chExt cx="11551" cy="12261"/>
          </a:xfrm>
        </p:grpSpPr>
        <p:sp>
          <p:nvSpPr>
            <p:cNvPr id="13" name="流程图: 过程 12"/>
            <p:cNvSpPr/>
            <p:nvPr/>
          </p:nvSpPr>
          <p:spPr>
            <a:xfrm>
              <a:off x="1075" y="1017"/>
              <a:ext cx="9503" cy="7754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11" y="-1461"/>
              <a:ext cx="6400" cy="1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000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</a:rPr>
                <a:t>H</a:t>
              </a:r>
              <a:endParaRPr lang="en-US" altLang="zh-CN" sz="50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250" y="1968"/>
              <a:ext cx="2864" cy="233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dist">
                <a:lnSpc>
                  <a:spcPct val="60000"/>
                </a:lnSpc>
              </a:pPr>
              <a:r>
                <a:rPr lang="en-US" altLang="zh-CN" sz="20000" b="1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C</a:t>
              </a:r>
              <a:endParaRPr lang="en-US" altLang="zh-CN" sz="20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989" y="3359"/>
              <a:ext cx="5373" cy="62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5000" b="1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E</a:t>
              </a:r>
              <a:endParaRPr lang="en-US" altLang="zh-CN" sz="1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48155" y="527050"/>
            <a:ext cx="5970270" cy="5970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70000" b="1">
              <a:ln>
                <a:noFill/>
              </a:ln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2580" y="-2124710"/>
            <a:ext cx="6096000" cy="10863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70000">
                <a:ln>
                  <a:noFill/>
                </a:ln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H</a:t>
            </a:r>
            <a:endParaRPr lang="en-US" altLang="zh-CN" sz="70000">
              <a:ln>
                <a:noFill/>
              </a:ln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207770" y="-2124710"/>
            <a:ext cx="8218170" cy="10863580"/>
            <a:chOff x="1902" y="-3346"/>
            <a:chExt cx="12942" cy="17108"/>
          </a:xfrm>
        </p:grpSpPr>
        <p:sp>
          <p:nvSpPr>
            <p:cNvPr id="4" name="矩形 3"/>
            <p:cNvSpPr/>
            <p:nvPr/>
          </p:nvSpPr>
          <p:spPr>
            <a:xfrm>
              <a:off x="1902" y="-1071"/>
              <a:ext cx="12942" cy="1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70000" b="1">
                <a:ln>
                  <a:noFill/>
                </a:ln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061" y="-3346"/>
              <a:ext cx="10624" cy="171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70000">
                  <a:ln>
                    <a:noFill/>
                  </a:ln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H</a:t>
              </a:r>
              <a:endParaRPr lang="en-US" altLang="zh-CN" sz="70000">
                <a:ln>
                  <a:noFill/>
                </a:ln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U2ZGVlMDhmYTBjYjAwNzEyZGRhMzE5OTJmYmQ3Nm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Cambria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Yunzhe Li</cp:lastModifiedBy>
  <cp:revision>8</cp:revision>
  <dcterms:created xsi:type="dcterms:W3CDTF">2023-08-09T12:44:00Z</dcterms:created>
  <dcterms:modified xsi:type="dcterms:W3CDTF">2024-05-02T09:10:50Z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