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0" r:id="rId4"/>
    <p:sldId id="264" r:id="rId6"/>
    <p:sldId id="261" r:id="rId7"/>
    <p:sldId id="263" r:id="rId8"/>
    <p:sldId id="262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pptx:</a:t>
            </a:r>
            <a:r>
              <a:rPr lang="zh-CN" altLang="en-US"/>
              <a:t>转为</a:t>
            </a:r>
            <a:r>
              <a:rPr lang="en-US" altLang="zh-CN"/>
              <a:t>rtf</a:t>
            </a:r>
            <a:r>
              <a:rPr lang="zh-CN" altLang="en-US"/>
              <a:t>后对文本进行处理；</a:t>
            </a:r>
            <a:endParaRPr lang="zh-CN" altLang="en-US"/>
          </a:p>
          <a:p>
            <a:r>
              <a:rPr lang="zh-CN" altLang="en-US"/>
              <a:t>若是针对</a:t>
            </a:r>
            <a:r>
              <a:rPr lang="en-US" altLang="zh-CN"/>
              <a:t>pdf</a:t>
            </a:r>
            <a:r>
              <a:rPr lang="zh-CN" altLang="en-US"/>
              <a:t>格式，则需要</a:t>
            </a:r>
            <a:r>
              <a:rPr lang="en-US" altLang="zh-CN"/>
              <a:t>OCR</a:t>
            </a:r>
            <a:r>
              <a:rPr lang="zh-CN" altLang="en-US"/>
              <a:t>等图片识别后抽取清洗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1329055"/>
            <a:ext cx="12835890" cy="4071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5355" y="4027170"/>
            <a:ext cx="602107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46070" y="3136900"/>
            <a:ext cx="727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基于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Neo4j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知识图谱构建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学习分享交流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4950" y="4768850"/>
            <a:ext cx="234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Wednesday, Nov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8, 2022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4150" y="4248150"/>
            <a:ext cx="244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李昀哲 刘之源 苏天尧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0050" y="2805430"/>
            <a:ext cx="5422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Desktop V.S Community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97625" y="4291965"/>
            <a:ext cx="54229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StackFlow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“Desktop”  is not actually recommended.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如何提取文本？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520" y="1393825"/>
            <a:ext cx="2619375" cy="430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5" y="1739900"/>
            <a:ext cx="5024755" cy="3011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475" y="970915"/>
            <a:ext cx="3404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pptx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rtf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4825" y="5561330"/>
            <a:ext cx="2899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仍难以获得结构化文本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Cypher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语言构建节点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Official Website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975360"/>
            <a:ext cx="7197090" cy="4907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315" y="6068060"/>
            <a:ext cx="6001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https://neo4j.com/docs/cypher-manual/4.2/clauses/create/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Cypher Or CSV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7465" y="995680"/>
            <a:ext cx="4402455" cy="48666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433830"/>
            <a:ext cx="5161915" cy="334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APOC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导入及快速创建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Mannul &amp; Teamwork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5105" y="1210310"/>
            <a:ext cx="5715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APOC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导入及快速创建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Mannul &amp; Teamwork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2459355"/>
            <a:ext cx="5019675" cy="3257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57015" y="1107440"/>
            <a:ext cx="7307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/>
              <a:t>match (cont:Content)-[:Content_Of]-&gt;(cha:Chapter {name:"类和对象"})</a:t>
            </a:r>
            <a:endParaRPr lang="zh-CN" altLang="en-US" b="1" i="1"/>
          </a:p>
          <a:p>
            <a:r>
              <a:rPr lang="zh-CN" altLang="en-US" b="1" i="1"/>
              <a:t>where cont.feature='key'</a:t>
            </a:r>
            <a:endParaRPr lang="zh-CN" altLang="en-US" b="1" i="1"/>
          </a:p>
          <a:p>
            <a:r>
              <a:rPr lang="zh-CN" altLang="en-US" b="1" i="1"/>
              <a:t>return cont</a:t>
            </a:r>
            <a:endParaRPr lang="zh-CN" altLang="en-US" b="1" i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55" y="1949450"/>
            <a:ext cx="3619500" cy="4276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95" y="2259330"/>
            <a:ext cx="3600450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APOC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导入及快速创建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75" y="970915"/>
            <a:ext cx="340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Entity &amp; Relation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1109345"/>
            <a:ext cx="4181475" cy="52431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1155065"/>
            <a:ext cx="2582545" cy="5197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1431290"/>
            <a:ext cx="2476500" cy="2419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3514725"/>
            <a:ext cx="3550920" cy="283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9175" y="5422900"/>
            <a:ext cx="150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1249045"/>
            <a:ext cx="6029960" cy="481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 Rounded MT Bold</vt:lpstr>
      <vt:lpstr>Times New Roman</vt:lpstr>
      <vt:lpstr>Arial Black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10</cp:revision>
  <dcterms:created xsi:type="dcterms:W3CDTF">2022-11-08T13:35:00Z</dcterms:created>
  <dcterms:modified xsi:type="dcterms:W3CDTF">2022-11-09T12:04:45Z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