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7" r:id="rId16"/>
    <p:sldId id="278" r:id="rId17"/>
    <p:sldId id="279" r:id="rId18"/>
    <p:sldId id="273" r:id="rId19"/>
    <p:sldId id="274" r:id="rId20"/>
    <p:sldId id="281" r:id="rId21"/>
    <p:sldId id="275" r:id="rId22"/>
    <p:sldId id="276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5" d="100"/>
          <a:sy n="125" d="100"/>
        </p:scale>
        <p:origin x="-25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1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1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5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6501-AA61-4E7B-94F1-5108F2849768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7A21-7FA1-4A38-89D1-2998C595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0" y="2620108"/>
            <a:ext cx="387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JAVASCRIPT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500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783" y="825051"/>
            <a:ext cx="40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– strict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4082" y="132118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15783" y="1321181"/>
            <a:ext cx="1072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 smtClean="0"/>
              <a:t>‘Strict’ </a:t>
            </a:r>
            <a:r>
              <a:rPr lang="ko-KR" altLang="en-US" dirty="0" smtClean="0"/>
              <a:t>모드는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구문으로 존재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효율성의 관점에서 이용해서 안되는 것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검출하여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에러를 표시함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9308" y="628958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Sample: strict.html</a:t>
            </a:r>
            <a:endParaRPr lang="ko-KR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4902"/>
              </p:ext>
            </p:extLst>
          </p:nvPr>
        </p:nvGraphicFramePr>
        <p:xfrm>
          <a:off x="1654981" y="2082800"/>
          <a:ext cx="8128000" cy="394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03"/>
                <a:gridCol w="6588897"/>
              </a:tblGrid>
              <a:tr h="380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제한 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명령은 생략 할 수 없다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매개변수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속성 이름의 중복금지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Undefined, Nan</a:t>
                      </a:r>
                      <a:r>
                        <a:rPr lang="ko-KR" altLang="en-US" dirty="0" smtClean="0"/>
                        <a:t>으로 대입 금지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With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명령은 이요 할 수 없다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Arguments, </a:t>
                      </a:r>
                      <a:r>
                        <a:rPr lang="en-US" altLang="ko-KR" baseline="0" dirty="0" err="1" smtClean="0"/>
                        <a:t>callee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속성에 접근 할 수 없다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Eval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선언된 변수를 주위의 범위에 확산하지 않는다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함수 아래 </a:t>
                      </a:r>
                      <a:r>
                        <a:rPr lang="en-US" altLang="ko-KR" dirty="0" smtClean="0"/>
                        <a:t>this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Global </a:t>
                      </a:r>
                      <a:r>
                        <a:rPr lang="ko-KR" altLang="en-US" dirty="0" smtClean="0"/>
                        <a:t>객체를 나타내지 않는다</a:t>
                      </a:r>
                      <a:r>
                        <a:rPr lang="en-US" altLang="ko-KR" dirty="0" smtClean="0"/>
                        <a:t>(undefined </a:t>
                      </a:r>
                      <a:r>
                        <a:rPr lang="ko-KR" altLang="en-US" dirty="0" smtClean="0"/>
                        <a:t>가됨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0~(8</a:t>
                      </a:r>
                      <a:r>
                        <a:rPr lang="ko-KR" altLang="en-US" dirty="0" smtClean="0"/>
                        <a:t>진수 표기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3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783" y="825051"/>
            <a:ext cx="40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– strict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2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4082" y="132118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15783" y="1321181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dirty="0" smtClean="0"/>
              <a:t>적용가능 브라우저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1509" y="511569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Sample: strict.html</a:t>
            </a:r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37452"/>
              </p:ext>
            </p:extLst>
          </p:nvPr>
        </p:nvGraphicFramePr>
        <p:xfrm>
          <a:off x="1377092" y="196751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대응 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10 ~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Chrome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 ~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Firefox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 ~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Safari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 ~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11.6 ~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6440" y="2624702"/>
            <a:ext cx="3607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DATA TYPE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391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5783" y="825051"/>
            <a:ext cx="251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Data 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0" y="1564487"/>
            <a:ext cx="4886799" cy="4318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7170" y="2227294"/>
            <a:ext cx="59250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숫자</a:t>
            </a:r>
            <a:r>
              <a:rPr lang="en-US" altLang="ko-KR" dirty="0" smtClean="0"/>
              <a:t>: 1,2,3… </a:t>
            </a:r>
            <a:r>
              <a:rPr lang="ko-KR" altLang="en-US" dirty="0" smtClean="0"/>
              <a:t>같은 숫자를 나타냄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</a:t>
            </a:r>
            <a:r>
              <a:rPr lang="en-US" altLang="ko-KR" dirty="0"/>
              <a:t> </a:t>
            </a:r>
            <a:r>
              <a:rPr lang="ko-KR" altLang="en-US" dirty="0" smtClean="0"/>
              <a:t>를 나타내는데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Boolean: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(true), 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을 나타내는데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Undefined: undefined </a:t>
            </a:r>
            <a:r>
              <a:rPr lang="ko-KR" altLang="en-US" dirty="0" smtClean="0"/>
              <a:t>값을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함수가 </a:t>
            </a:r>
            <a:endParaRPr lang="en-US" altLang="ko-KR" dirty="0" smtClean="0"/>
          </a:p>
          <a:p>
            <a:r>
              <a:rPr lang="ko-KR" altLang="en-US" dirty="0" smtClean="0"/>
              <a:t>선언은 되었으나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값이 할당되지 않았을때</a:t>
            </a:r>
            <a:r>
              <a:rPr lang="ko-KR" altLang="en-US" dirty="0" smtClean="0"/>
              <a:t> 나타내는 값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변수를 선언하고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이라는 </a:t>
            </a:r>
            <a:r>
              <a:rPr lang="ko-KR" altLang="en-US" dirty="0" smtClean="0">
                <a:solidFill>
                  <a:srgbClr val="FF0000"/>
                </a:solidFill>
              </a:rPr>
              <a:t>값을 할당한 상태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Null</a:t>
            </a:r>
            <a:r>
              <a:rPr lang="ko-KR" altLang="en-US" dirty="0"/>
              <a:t> </a:t>
            </a:r>
            <a:r>
              <a:rPr lang="ko-KR" altLang="en-US" dirty="0" smtClean="0"/>
              <a:t>자체가 값임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숫자도 문자도 아닌 값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비어있는 값</a:t>
            </a:r>
            <a:r>
              <a:rPr lang="en-US" altLang="ko-KR" dirty="0" smtClean="0"/>
              <a:t>”</a:t>
            </a:r>
          </a:p>
          <a:p>
            <a:r>
              <a:rPr lang="ko-KR" altLang="en-US" dirty="0" smtClean="0"/>
              <a:t>이라는 의미</a:t>
            </a:r>
            <a:r>
              <a:rPr lang="en-US" altLang="ko-KR" dirty="0" smtClean="0"/>
              <a:t>. Empty</a:t>
            </a:r>
            <a:r>
              <a:rPr lang="ko-KR" altLang="en-US" dirty="0" smtClean="0"/>
              <a:t>와는 또 다름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7170" y="1553162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Primitive Values</a:t>
            </a:r>
          </a:p>
        </p:txBody>
      </p:sp>
    </p:spTree>
    <p:extLst>
      <p:ext uri="{BB962C8B-B14F-4D97-AF65-F5344CB8AC3E}">
        <p14:creationId xmlns:p14="http://schemas.microsoft.com/office/powerpoint/2010/main" val="27009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5783" y="825051"/>
            <a:ext cx="251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Data 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0" y="1564487"/>
            <a:ext cx="4886799" cy="4318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7939" y="2166334"/>
            <a:ext cx="67425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식별자로 참조할 수 있는 메모리의 값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키를 가지는 일련의 값들을 표현하는 객체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변수 들을 이용하여 정해진 계산을 하도록 만든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수학의 계산과정이라고 생각해도됨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정규표현식</a:t>
            </a:r>
            <a:r>
              <a:rPr lang="en-US" altLang="ko-KR" dirty="0" smtClean="0"/>
              <a:t>: </a:t>
            </a:r>
            <a:r>
              <a:rPr lang="ko-KR" altLang="en-US" dirty="0"/>
              <a:t>문자열을 처리하는 방법 중의 하나로 특정한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ko-KR" altLang="en-US" dirty="0"/>
              <a:t>문자를 </a:t>
            </a:r>
            <a:r>
              <a:rPr lang="en-US" altLang="ko-KR" dirty="0"/>
              <a:t>'</a:t>
            </a:r>
            <a:r>
              <a:rPr lang="ko-KR" altLang="en-US" dirty="0"/>
              <a:t>검색</a:t>
            </a:r>
            <a:r>
              <a:rPr lang="en-US" altLang="ko-KR" dirty="0"/>
              <a:t>'</a:t>
            </a:r>
            <a:r>
              <a:rPr lang="ko-KR" altLang="en-US" dirty="0"/>
              <a:t>하거나 </a:t>
            </a:r>
            <a:r>
              <a:rPr lang="en-US" altLang="ko-KR" dirty="0"/>
              <a:t>'</a:t>
            </a:r>
            <a:r>
              <a:rPr lang="ko-KR" altLang="en-US" dirty="0"/>
              <a:t>치환</a:t>
            </a:r>
            <a:r>
              <a:rPr lang="en-US" altLang="ko-KR" dirty="0"/>
              <a:t>'</a:t>
            </a:r>
            <a:r>
              <a:rPr lang="ko-KR" altLang="en-US" dirty="0"/>
              <a:t>하는 과정을 매우 간편하게 처리 </a:t>
            </a:r>
            <a:endParaRPr lang="en-US" altLang="ko-KR" dirty="0" smtClean="0"/>
          </a:p>
          <a:p>
            <a:r>
              <a:rPr lang="ko-KR" altLang="en-US" dirty="0" smtClean="0"/>
              <a:t>할 </a:t>
            </a:r>
            <a:r>
              <a:rPr lang="ko-KR" altLang="en-US" dirty="0"/>
              <a:t>수 있도록 하는 수단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57939" y="1564487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참조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OOP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679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97" y="2237191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연산자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923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4797" y="367851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54797" y="798490"/>
            <a:ext cx="603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에서는 산술</a:t>
            </a:r>
            <a:r>
              <a:rPr lang="en-US" altLang="ko-KR" dirty="0"/>
              <a:t>, </a:t>
            </a:r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비트 및 할당 </a:t>
            </a:r>
            <a:r>
              <a:rPr lang="ko-KR" altLang="en-US" dirty="0" smtClean="0"/>
              <a:t>연산자가 있음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797" y="15196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7" y="2009106"/>
            <a:ext cx="1819275" cy="2867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11" y="2009106"/>
            <a:ext cx="1771650" cy="4286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1711" y="15196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000" y="2009106"/>
            <a:ext cx="1924050" cy="1057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41000" y="15196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할당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5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4797" y="367851"/>
            <a:ext cx="319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연산자 우선순위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54797" y="798490"/>
            <a:ext cx="4730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우선 </a:t>
            </a:r>
            <a:r>
              <a:rPr lang="ko-KR" altLang="en-US" sz="1200" dirty="0"/>
              <a:t>순위가 높은 연산이 우선 순위가 낮은 연산보다 먼저 </a:t>
            </a:r>
            <a:r>
              <a:rPr lang="ko-KR" altLang="en-US" sz="1200" dirty="0" smtClean="0"/>
              <a:t>수행 됨</a:t>
            </a:r>
            <a:endParaRPr lang="en-US" altLang="ko-KR" sz="1200" dirty="0" smtClean="0"/>
          </a:p>
          <a:p>
            <a:r>
              <a:rPr lang="en-US" altLang="ko-KR" sz="1200" dirty="0" smtClean="0"/>
              <a:t>Ex) </a:t>
            </a:r>
            <a:r>
              <a:rPr lang="ko-KR" altLang="en-US" sz="1200" dirty="0" smtClean="0"/>
              <a:t>곱하기가 </a:t>
            </a:r>
            <a:r>
              <a:rPr lang="ko-KR" altLang="en-US" sz="1200" dirty="0"/>
              <a:t>더하기보다 먼저 </a:t>
            </a:r>
            <a:r>
              <a:rPr lang="ko-KR" altLang="en-US" sz="1200" dirty="0" smtClean="0"/>
              <a:t>수행</a:t>
            </a:r>
            <a:endParaRPr lang="en-US" altLang="ko-KR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3" y="1321462"/>
            <a:ext cx="4514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9160" y="2340222"/>
            <a:ext cx="6290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If condition(</a:t>
            </a:r>
            <a:r>
              <a:rPr lang="ko-KR" altLang="en-US" sz="5400" dirty="0" smtClean="0"/>
              <a:t>조건문</a:t>
            </a:r>
            <a:r>
              <a:rPr lang="en-US" altLang="ko-KR" sz="5400" dirty="0" smtClean="0"/>
              <a:t>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218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783" y="438971"/>
            <a:ext cx="240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if </a:t>
            </a:r>
            <a:r>
              <a:rPr lang="ko-KR" altLang="en-US" dirty="0" smtClean="0"/>
              <a:t>조건문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15783" y="926651"/>
            <a:ext cx="6800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변수의 값에 따라 분기 처리를 함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If….else </a:t>
            </a:r>
            <a:r>
              <a:rPr lang="ko-KR" altLang="en-US" dirty="0" smtClean="0"/>
              <a:t>명령어를 이용함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주어진 조건식의 참 거짓에 따라 실행 해야 할 처리를 분기함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~ </a:t>
            </a:r>
            <a:r>
              <a:rPr lang="ko-KR" altLang="en-US" dirty="0" smtClean="0"/>
              <a:t>한다면</a:t>
            </a:r>
            <a:r>
              <a:rPr lang="en-US" altLang="ko-KR" dirty="0" smtClean="0"/>
              <a:t>, ~ </a:t>
            </a:r>
            <a:r>
              <a:rPr lang="ko-KR" altLang="en-US" dirty="0" smtClean="0"/>
              <a:t>하세요 라는 의미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15783" y="23185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사용방법</a:t>
            </a:r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19843"/>
              </p:ext>
            </p:extLst>
          </p:nvPr>
        </p:nvGraphicFramePr>
        <p:xfrm>
          <a:off x="1009904" y="2973399"/>
          <a:ext cx="8128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조건문</a:t>
                      </a:r>
                      <a:r>
                        <a:rPr lang="en-US" altLang="ko-KR" baseline="0" dirty="0" smtClean="0"/>
                        <a:t>){}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선택구조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If(</a:t>
                      </a:r>
                      <a:r>
                        <a:rPr lang="ko-KR" altLang="en-US" dirty="0" smtClean="0"/>
                        <a:t>조건문</a:t>
                      </a:r>
                      <a:r>
                        <a:rPr lang="en-US" altLang="ko-KR" dirty="0" smtClean="0"/>
                        <a:t>) else{}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이중 선택구조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If(</a:t>
                      </a:r>
                      <a:r>
                        <a:rPr lang="ko-KR" altLang="en-US" dirty="0" smtClean="0"/>
                        <a:t>조건문</a:t>
                      </a:r>
                      <a:r>
                        <a:rPr lang="en-US" altLang="ko-KR" dirty="0" smtClean="0"/>
                        <a:t>) else if(</a:t>
                      </a:r>
                      <a:r>
                        <a:rPr lang="ko-KR" altLang="en-US" dirty="0" smtClean="0"/>
                        <a:t>조건문</a:t>
                      </a:r>
                      <a:r>
                        <a:rPr lang="en-US" altLang="ko-KR" dirty="0" smtClean="0"/>
                        <a:t>){} else {}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다중 선택구조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6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783" y="825051"/>
            <a:ext cx="149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783" y="1363046"/>
            <a:ext cx="107337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Dynamic Web Service</a:t>
            </a:r>
            <a:r>
              <a:rPr lang="ko-KR" altLang="en-US" dirty="0" smtClean="0"/>
              <a:t>를 만들기 위한 스크립트 언어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Client Web </a:t>
            </a:r>
            <a:r>
              <a:rPr lang="ko-KR" altLang="en-US" dirty="0" smtClean="0"/>
              <a:t>페이지를 위한 스크립트 언어로 개발 되었지만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en-US" altLang="ko-KR" dirty="0" smtClean="0"/>
              <a:t>Server/Client </a:t>
            </a:r>
            <a:r>
              <a:rPr lang="ko-KR" altLang="en-US" dirty="0" smtClean="0"/>
              <a:t>전체사용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현재사용되는 분야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Web(Client) / Application –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ReactJS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AngularJS</a:t>
            </a:r>
            <a:r>
              <a:rPr lang="en-US" altLang="ko-KR" dirty="0" smtClean="0"/>
              <a:t> etc.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Server –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객체 지향 프로그래밍을 지원하는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방식의 프로그램언어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Interpreter: </a:t>
            </a:r>
            <a:r>
              <a:rPr lang="ko-KR" altLang="en-US" dirty="0" smtClean="0"/>
              <a:t>프로그램을 실행되면서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소스코드를 한줄씩 읽어 들이면서 바로 실행하는 프로그램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Compiler: </a:t>
            </a:r>
            <a:r>
              <a:rPr lang="ko-KR" altLang="en-US" dirty="0" smtClean="0"/>
              <a:t>프로그램을 미리 컴파일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한  후 실행 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4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783" y="438971"/>
            <a:ext cx="402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/>
              <a:t>삼</a:t>
            </a:r>
            <a:r>
              <a:rPr lang="ko-KR" altLang="en-US" dirty="0" smtClean="0"/>
              <a:t>항 연산자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조건연산자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3" y="926651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조건에 따라 두식 중 하나를 반환 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단순 조건문에 사용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15783" y="231857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삼항연산자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</a:t>
            </a:r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04552" y="2892033"/>
            <a:ext cx="411582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조건문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expression1 : expression2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783" y="438971"/>
            <a:ext cx="231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- switch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783" y="926651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변수의 값에 따라 분기 처리를 함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다중 분기문일 경우에 사용함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6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1803" y="2340222"/>
            <a:ext cx="8076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For .. Loop, while(</a:t>
            </a:r>
            <a:r>
              <a:rPr lang="ko-KR" altLang="en-US" sz="5400" dirty="0" smtClean="0"/>
              <a:t>반복문</a:t>
            </a:r>
            <a:r>
              <a:rPr lang="en-US" altLang="ko-KR" sz="5400" dirty="0" smtClean="0"/>
              <a:t>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252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783" y="438971"/>
            <a:ext cx="23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- </a:t>
            </a:r>
            <a:r>
              <a:rPr lang="ko-KR" altLang="en-US" dirty="0" smtClean="0"/>
              <a:t>반복문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5783" y="926651"/>
            <a:ext cx="5221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문 또는 문 블록을 반복적으로 실행 하는 방법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For : </a:t>
            </a:r>
            <a:r>
              <a:rPr lang="ko-KR" altLang="en-US" dirty="0" smtClean="0"/>
              <a:t>한정된 자원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For </a:t>
            </a:r>
            <a:r>
              <a:rPr lang="en-US" altLang="ko-KR" dirty="0" smtClean="0"/>
              <a:t>in : </a:t>
            </a:r>
            <a:r>
              <a:rPr lang="ko-KR" altLang="en-US" dirty="0" smtClean="0"/>
              <a:t>객체에 값을 꺼낼때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, iterator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While : </a:t>
            </a:r>
            <a:r>
              <a:rPr lang="ko-KR" altLang="en-US" dirty="0" smtClean="0"/>
              <a:t>한정된 자원 없을때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95031" y="2664011"/>
            <a:ext cx="844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</a:t>
            </a:r>
          </a:p>
          <a:p>
            <a:r>
              <a:rPr lang="en-US" altLang="ko-KR" dirty="0" smtClean="0"/>
              <a:t>- </a:t>
            </a:r>
            <a:r>
              <a:rPr lang="ko-KR" altLang="en-US" sz="1200" dirty="0"/>
              <a:t>루핑 조건이 한 번도 만족되지 않으면 루프는 실행되지 않으며 테스트 조건이 항상 만족되면 무한 루프가 발생합니다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3" y="3614987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… in </a:t>
            </a:r>
          </a:p>
          <a:p>
            <a:r>
              <a:rPr lang="en-US" altLang="ko-KR" dirty="0" smtClean="0"/>
              <a:t>- </a:t>
            </a:r>
            <a:r>
              <a:rPr lang="ko-KR" altLang="en-US" sz="1200" dirty="0" smtClean="0"/>
              <a:t>객체의 값을 기준으로 반복적으로 실행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95031" y="4565963"/>
            <a:ext cx="4370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While </a:t>
            </a:r>
          </a:p>
          <a:p>
            <a:r>
              <a:rPr lang="en-US" altLang="ko-KR" dirty="0" smtClean="0"/>
              <a:t>- </a:t>
            </a:r>
            <a:r>
              <a:rPr lang="ko-KR" altLang="en-US" sz="1200" dirty="0" smtClean="0"/>
              <a:t>조건이 만족 될때까지 계속 실행 횟수가 정해져 있지 않음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75" y="5426159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Sample: loop.html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598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6043" y="244385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함수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993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783" y="438971"/>
            <a:ext cx="21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-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5783" y="926651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특정한 동작을 하기 위한 기능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함수는 </a:t>
            </a:r>
            <a:r>
              <a:rPr lang="ko-KR" altLang="en-US" sz="1200" dirty="0"/>
              <a:t>여러 작업을 한 이름으로 </a:t>
            </a:r>
            <a:r>
              <a:rPr lang="ko-KR" altLang="en-US" sz="1200" dirty="0" smtClean="0"/>
              <a:t>결합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95031" y="1621595"/>
            <a:ext cx="165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종류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리턴이 있는 함수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리턴이 없는 함수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62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783" y="825051"/>
            <a:ext cx="250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주요기능</a:t>
            </a:r>
            <a:r>
              <a:rPr lang="en-US" altLang="ko-KR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783" y="1363046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92703" y="1489036"/>
            <a:ext cx="91757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오늘날 가장많이 쓰이는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분야는</a:t>
            </a:r>
            <a:r>
              <a:rPr lang="en-US" altLang="ko-KR" dirty="0" smtClean="0"/>
              <a:t>, Client Interface program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 조작을 제공한다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등을 컨트롤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웹브라우저의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을 조작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DOM(Document Object Model, </a:t>
            </a:r>
            <a:r>
              <a:rPr lang="ko-KR" altLang="en-US" dirty="0" smtClean="0"/>
              <a:t>문서 객체 모델</a:t>
            </a:r>
            <a:r>
              <a:rPr lang="en-US" altLang="ko-KR" dirty="0" smtClean="0"/>
              <a:t>): HTML</a:t>
            </a:r>
            <a:r>
              <a:rPr lang="ko-KR" altLang="en-US" dirty="0"/>
              <a:t> </a:t>
            </a:r>
            <a:r>
              <a:rPr lang="ko-KR" altLang="en-US" dirty="0" smtClean="0"/>
              <a:t>문서의 모든 요소에 </a:t>
            </a:r>
            <a:endParaRPr lang="en-US" altLang="ko-KR" dirty="0"/>
          </a:p>
          <a:p>
            <a:pPr lvl="1"/>
            <a:r>
              <a:rPr lang="ko-KR" altLang="en-US" dirty="0" smtClean="0"/>
              <a:t>   접근 하는 방법을 정의하는</a:t>
            </a:r>
            <a:r>
              <a:rPr lang="en-US" altLang="ko-KR" dirty="0" smtClean="0"/>
              <a:t>API</a:t>
            </a:r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API: Application Programing Interface</a:t>
            </a:r>
          </a:p>
          <a:p>
            <a:pPr marL="742950" lvl="1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648" y="2756586"/>
            <a:ext cx="7752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How to use JAVASCRIPT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592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783" y="825051"/>
            <a:ext cx="250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4082" y="170424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621002" y="1830230"/>
            <a:ext cx="67617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Inline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&lt;body&gt; </a:t>
            </a:r>
            <a:r>
              <a:rPr lang="ko-KR" altLang="en-US" dirty="0" smtClean="0"/>
              <a:t>태그를 닫기 전 </a:t>
            </a:r>
            <a:r>
              <a:rPr lang="en-US" altLang="ko-KR" dirty="0" smtClean="0"/>
              <a:t>&lt;script&gt; </a:t>
            </a:r>
            <a:r>
              <a:rPr lang="ko-KR" altLang="en-US" dirty="0" smtClean="0"/>
              <a:t>요소를 기술하여 사용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Import JS file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외부파일로 분리하여 사용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&lt;script type=“text/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”&gt;&lt;/script&gt;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Internal JS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&lt;head&gt;</a:t>
            </a:r>
            <a:r>
              <a:rPr lang="ko-KR" altLang="en-US" dirty="0" smtClean="0"/>
              <a:t>에 기술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1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783" y="825051"/>
            <a:ext cx="368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기본문법</a:t>
            </a:r>
            <a:r>
              <a:rPr lang="en-US" altLang="ko-KR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4082" y="170424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15783" y="1704240"/>
            <a:ext cx="8189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Javascript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구성되어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문장 끝에 </a:t>
            </a:r>
            <a:r>
              <a:rPr lang="en-US" altLang="ko-KR" dirty="0" smtClean="0"/>
              <a:t>Semicolon(;)</a:t>
            </a:r>
            <a:r>
              <a:rPr lang="ko-KR" altLang="en-US" dirty="0" smtClean="0"/>
              <a:t>으로 마쳐야 한다</a:t>
            </a:r>
            <a:r>
              <a:rPr lang="en-US" altLang="ko-KR" dirty="0" smtClean="0"/>
              <a:t>. (Sample : semicolon.html)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문장은 여러행 걸쳐도 상관없다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특별한 경우에는 오류가 발생할 수 있음 </a:t>
            </a:r>
            <a:r>
              <a:rPr lang="en-US" altLang="ko-KR" dirty="0" smtClean="0"/>
              <a:t>(ex return)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783" y="825051"/>
            <a:ext cx="330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 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44082" y="170424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15783" y="1704240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dirty="0" smtClean="0"/>
              <a:t>주석이란 클래스와 함수에 기술에 대해서 관련된 설명을 기재하기 위한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783" y="2675762"/>
            <a:ext cx="5067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// : </a:t>
            </a:r>
            <a:r>
              <a:rPr lang="ko-KR" altLang="en-US" dirty="0" smtClean="0"/>
              <a:t>한줄 주석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중첩 가능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/*~*/: </a:t>
            </a:r>
            <a:r>
              <a:rPr lang="ko-KR" altLang="en-US" dirty="0" smtClean="0"/>
              <a:t>여러행 주석</a:t>
            </a:r>
            <a:r>
              <a:rPr lang="en-US" altLang="ko-KR" dirty="0" smtClean="0"/>
              <a:t>, /*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*/ </a:t>
            </a:r>
            <a:r>
              <a:rPr lang="ko-KR" altLang="en-US" dirty="0" smtClean="0"/>
              <a:t>까지 주석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중첩 불가능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/** ~ */: </a:t>
            </a:r>
            <a:r>
              <a:rPr lang="ko-KR" altLang="en-US" dirty="0" smtClean="0"/>
              <a:t>도큐멘테이션 주석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782" y="4847612"/>
            <a:ext cx="245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 smtClean="0"/>
              <a:t>Sample: Person.js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1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783" y="825051"/>
            <a:ext cx="35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1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4082" y="132118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15783" y="1321181"/>
            <a:ext cx="11282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dirty="0" smtClean="0"/>
              <a:t>변수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변수란 변하는 수라는 의미로 하나의 데이터 값을 가질 수 있고 이값을 다른 값으로 변경할 수 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는 데이터를 담는 그릇과 같다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변수 지정 시에는 앞에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를 붙여야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783" y="2725190"/>
            <a:ext cx="59442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dirty="0" smtClean="0"/>
              <a:t>변수 사용 규칙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 문자를 조합하여 구성한다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A, a2, _</a:t>
            </a:r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첫자는 반드시 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밑줄문자로 시작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예약어는 사용 할 수 없다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Class, </a:t>
            </a:r>
            <a:r>
              <a:rPr lang="en-US" altLang="ko-KR" dirty="0" err="1" smtClean="0"/>
              <a:t>var.console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대소문자 구분 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특수문자는 포함 할 수 없다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569308" y="6289589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Sample: variable.html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6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783" y="825051"/>
            <a:ext cx="35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2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4082" y="132118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15783" y="1321181"/>
            <a:ext cx="62311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dirty="0" smtClean="0"/>
              <a:t>가독성 관점에서 유의 해야 할점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값의 의미를 이름에서 유추 가능해야함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Price, </a:t>
            </a:r>
            <a:r>
              <a:rPr lang="en-US" altLang="ko-KR" dirty="0" err="1" smtClean="0"/>
              <a:t>isNull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너무 길지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짧지도 않도록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Password(O), pw(X), password_sha1_for_this(X)</a:t>
            </a:r>
          </a:p>
          <a:p>
            <a:pPr marL="1200150" lvl="2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혼동하기 쉬운 이름을 섞어서 사용하지 않음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User, 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 / keyword, </a:t>
            </a:r>
            <a:r>
              <a:rPr lang="en-US" altLang="ko-KR" dirty="0" err="1" smtClean="0"/>
              <a:t>keywd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_ </a:t>
            </a:r>
            <a:r>
              <a:rPr lang="ko-KR" altLang="en-US" dirty="0" smtClean="0"/>
              <a:t>는 특별한 의미가 유추되므로 쓰지 않음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_name</a:t>
            </a:r>
          </a:p>
          <a:p>
            <a:pPr marL="1200150" lvl="2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기법은 통일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err="1" smtClean="0"/>
              <a:t>EmailAddress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err="1" smtClean="0"/>
              <a:t>emailAddress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err="1" smtClean="0"/>
              <a:t>Email_address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1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895</Words>
  <Application>Microsoft Office PowerPoint</Application>
  <PresentationFormat>Widescreen</PresentationFormat>
  <Paragraphs>194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</dc:creator>
  <cp:lastModifiedBy>gabriel</cp:lastModifiedBy>
  <cp:revision>130</cp:revision>
  <dcterms:created xsi:type="dcterms:W3CDTF">2016-07-15T22:33:43Z</dcterms:created>
  <dcterms:modified xsi:type="dcterms:W3CDTF">2016-07-17T00:20:22Z</dcterms:modified>
</cp:coreProperties>
</file>