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7"/>
  </p:handoutMasterIdLst>
  <p:sldIdLst>
    <p:sldId id="332" r:id="rId3"/>
    <p:sldId id="340" r:id="rId5"/>
    <p:sldId id="442" r:id="rId6"/>
    <p:sldId id="333" r:id="rId7"/>
    <p:sldId id="473" r:id="rId8"/>
    <p:sldId id="447" r:id="rId9"/>
    <p:sldId id="448" r:id="rId10"/>
    <p:sldId id="474" r:id="rId11"/>
    <p:sldId id="475" r:id="rId12"/>
    <p:sldId id="476" r:id="rId13"/>
    <p:sldId id="451" r:id="rId14"/>
    <p:sldId id="450" r:id="rId15"/>
    <p:sldId id="477" r:id="rId16"/>
    <p:sldId id="478" r:id="rId17"/>
    <p:sldId id="482" r:id="rId18"/>
    <p:sldId id="479" r:id="rId19"/>
    <p:sldId id="480" r:id="rId20"/>
    <p:sldId id="443" r:id="rId21"/>
    <p:sldId id="483" r:id="rId22"/>
    <p:sldId id="484" r:id="rId23"/>
    <p:sldId id="496" r:id="rId24"/>
    <p:sldId id="485" r:id="rId25"/>
    <p:sldId id="486" r:id="rId26"/>
    <p:sldId id="487" r:id="rId27"/>
    <p:sldId id="488" r:id="rId28"/>
    <p:sldId id="444" r:id="rId29"/>
    <p:sldId id="497" r:id="rId30"/>
    <p:sldId id="498" r:id="rId31"/>
    <p:sldId id="499" r:id="rId32"/>
    <p:sldId id="471" r:id="rId33"/>
    <p:sldId id="500" r:id="rId34"/>
    <p:sldId id="501" r:id="rId35"/>
    <p:sldId id="502" r:id="rId36"/>
    <p:sldId id="503" r:id="rId37"/>
    <p:sldId id="504" r:id="rId38"/>
    <p:sldId id="505" r:id="rId39"/>
    <p:sldId id="506" r:id="rId40"/>
    <p:sldId id="507" r:id="rId41"/>
    <p:sldId id="472" r:id="rId42"/>
    <p:sldId id="509" r:id="rId43"/>
    <p:sldId id="510" r:id="rId44"/>
    <p:sldId id="515" r:id="rId45"/>
    <p:sldId id="516" r:id="rId46"/>
    <p:sldId id="517" r:id="rId47"/>
    <p:sldId id="518" r:id="rId48"/>
    <p:sldId id="519" r:id="rId49"/>
    <p:sldId id="445" r:id="rId50"/>
    <p:sldId id="452" r:id="rId51"/>
    <p:sldId id="520" r:id="rId52"/>
    <p:sldId id="464" r:id="rId53"/>
    <p:sldId id="466" r:id="rId54"/>
    <p:sldId id="528" r:id="rId55"/>
    <p:sldId id="446" r:id="rId56"/>
  </p:sldIdLst>
  <p:sldSz cx="9144000" cy="5143500" type="screen16x9"/>
  <p:notesSz cx="6858000" cy="9144000"/>
  <p:custDataLst>
    <p:tags r:id="rId61"/>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4062"/>
    <a:srgbClr val="537285"/>
    <a:srgbClr val="FEFEFE"/>
    <a:srgbClr val="FFFFFF"/>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62" autoAdjust="0"/>
    <p:restoredTop sz="94660"/>
  </p:normalViewPr>
  <p:slideViewPr>
    <p:cSldViewPr snapToGrid="0">
      <p:cViewPr>
        <p:scale>
          <a:sx n="125" d="100"/>
          <a:sy n="125" d="100"/>
        </p:scale>
        <p:origin x="1218" y="528"/>
      </p:cViewPr>
      <p:guideLst>
        <p:guide orient="horz" pos="1624"/>
        <p:guide pos="289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gs" Target="tags/tag10.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5CAC1-9625-4378-942F-06327CAF8CD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9532B1-D51B-4065-979B-CDD6B40756D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9532B1-D51B-4065-979B-CDD6B40756D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lIns="68580" tIns="34290" rIns="68580" bIns="34290"/>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369218"/>
            <a:ext cx="7886700" cy="3263504"/>
          </a:xfrm>
          <a:prstGeom prst="rect">
            <a:avLst/>
          </a:prstGeom>
        </p:spPr>
        <p:txBody>
          <a:bodyPr vert="eaVert" lIns="68580" tIns="34290" rIns="68580" bIns="3429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a:prstGeom prst="rect">
            <a:avLst/>
          </a:prstGeom>
        </p:spPr>
        <p:txBody>
          <a:bodyPr vert="eaVert" lIns="68580" tIns="34290" rIns="68580" bIns="34290"/>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a:prstGeom prst="rect">
            <a:avLst/>
          </a:prstGeom>
        </p:spPr>
        <p:txBody>
          <a:bodyPr vert="eaVert" lIns="68580" tIns="34290" rIns="68580" bIns="3429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2" name="图片 1" descr="D1I8P[~X6MQ257`75%65O_J"/>
          <p:cNvPicPr>
            <a:picLocks noChangeAspect="1"/>
          </p:cNvPicPr>
          <p:nvPr userDrawn="1"/>
        </p:nvPicPr>
        <p:blipFill>
          <a:blip r:embed="rId2"/>
          <a:stretch>
            <a:fillRect/>
          </a:stretch>
        </p:blipFill>
        <p:spPr>
          <a:xfrm>
            <a:off x="0" y="0"/>
            <a:ext cx="9144000" cy="744855"/>
          </a:xfrm>
          <a:prstGeom prst="rect">
            <a:avLst/>
          </a:prstGeom>
        </p:spPr>
      </p:pic>
      <p:sp>
        <p:nvSpPr>
          <p:cNvPr id="4" name="标题 3"/>
          <p:cNvSpPr>
            <a:spLocks noGrp="1"/>
          </p:cNvSpPr>
          <p:nvPr>
            <p:ph type="title"/>
          </p:nvPr>
        </p:nvSpPr>
        <p:spPr>
          <a:xfrm>
            <a:off x="302895" y="135255"/>
            <a:ext cx="7886700" cy="420370"/>
          </a:xfrm>
          <a:prstGeom prst="rect">
            <a:avLst/>
          </a:prstGeom>
        </p:spPr>
        <p:txBody>
          <a:bodyPr lIns="68580" tIns="34290" rIns="68580" bIns="34290"/>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图片 1" descr="D1I8P[~X6MQ257`75%65O_J"/>
          <p:cNvPicPr>
            <a:picLocks noChangeAspect="1"/>
          </p:cNvPicPr>
          <p:nvPr userDrawn="1"/>
        </p:nvPicPr>
        <p:blipFill>
          <a:blip r:embed="rId2"/>
          <a:stretch>
            <a:fillRect/>
          </a:stretch>
        </p:blipFill>
        <p:spPr>
          <a:xfrm>
            <a:off x="0" y="0"/>
            <a:ext cx="9144000" cy="594995"/>
          </a:xfrm>
          <a:prstGeom prst="rect">
            <a:avLst/>
          </a:prstGeom>
        </p:spPr>
      </p:pic>
      <p:sp>
        <p:nvSpPr>
          <p:cNvPr id="4" name="标题 3"/>
          <p:cNvSpPr>
            <a:spLocks noGrp="1"/>
          </p:cNvSpPr>
          <p:nvPr>
            <p:ph type="title"/>
          </p:nvPr>
        </p:nvSpPr>
        <p:spPr>
          <a:xfrm>
            <a:off x="302895" y="135255"/>
            <a:ext cx="7886700" cy="420370"/>
          </a:xfrm>
          <a:prstGeom prst="rect">
            <a:avLst/>
          </a:prstGeom>
        </p:spPr>
        <p:txBody>
          <a:bodyPr lIns="68580" tIns="34290" rIns="68580" bIns="34290"/>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2930" y="757079"/>
            <a:ext cx="7886700" cy="994172"/>
          </a:xfrm>
          <a:prstGeom prst="rect">
            <a:avLst/>
          </a:prstGeom>
        </p:spPr>
        <p:txBody>
          <a:bodyPr lIns="68580" tIns="34290" rIns="68580" bIns="34290"/>
          <a:lstStyle/>
          <a:p>
            <a:r>
              <a:rPr lang="zh-CN" altLang="en-US"/>
              <a:t>单击此处编辑母版标题样式</a:t>
            </a:r>
            <a:endParaRPr lang="zh-CN" altLang="en-US"/>
          </a:p>
        </p:txBody>
      </p:sp>
      <p:sp>
        <p:nvSpPr>
          <p:cNvPr id="3" name="内容占位符 2"/>
          <p:cNvSpPr>
            <a:spLocks noGrp="1"/>
          </p:cNvSpPr>
          <p:nvPr>
            <p:ph idx="1"/>
          </p:nvPr>
        </p:nvSpPr>
        <p:spPr>
          <a:xfrm>
            <a:off x="628650" y="1369218"/>
            <a:ext cx="7886700" cy="3263504"/>
          </a:xfrm>
          <a:prstGeom prst="rect">
            <a:avLst/>
          </a:prstGeom>
        </p:spPr>
        <p:txBody>
          <a:bodyPr lIns="68580" tIns="34290" rIns="68580" bIns="3429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a:prstGeom prst="rect">
            <a:avLst/>
          </a:prstGeom>
        </p:spPr>
        <p:txBody>
          <a:bodyPr lIns="68580" tIns="34290" rIns="68580" bIns="34290"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7" y="3442098"/>
            <a:ext cx="7886700" cy="1125140"/>
          </a:xfrm>
          <a:prstGeom prst="rect">
            <a:avLst/>
          </a:prstGeom>
        </p:spPr>
        <p:txBody>
          <a:bodyPr lIns="68580" tIns="34290" rIns="68580" bIns="34290"/>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lIns="68580" tIns="34290" rIns="68580" bIns="34290"/>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218"/>
            <a:ext cx="3886200" cy="3263504"/>
          </a:xfrm>
          <a:prstGeom prst="rect">
            <a:avLst/>
          </a:prstGeom>
        </p:spPr>
        <p:txBody>
          <a:bodyPr lIns="68580" tIns="34290" rIns="68580" bIns="3429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369218"/>
            <a:ext cx="3886200" cy="3263504"/>
          </a:xfrm>
          <a:prstGeom prst="rect">
            <a:avLst/>
          </a:prstGeom>
        </p:spPr>
        <p:txBody>
          <a:bodyPr lIns="68580" tIns="34290" rIns="68580" bIns="3429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6" name="页脚占位符 5"/>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7" name="灯片编号占位符 6"/>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a:prstGeom prst="rect">
            <a:avLst/>
          </a:prstGeom>
        </p:spPr>
        <p:txBody>
          <a:bodyPr lIns="68580" tIns="34290" rIns="68580" bIns="34290"/>
          <a:lstStyle/>
          <a:p>
            <a:r>
              <a:rPr lang="zh-CN" altLang="en-US"/>
              <a:t>单击此处编辑母版标题样式</a:t>
            </a:r>
            <a:endParaRPr lang="zh-CN" altLang="en-US"/>
          </a:p>
        </p:txBody>
      </p:sp>
      <p:sp>
        <p:nvSpPr>
          <p:cNvPr id="3" name="文本占位符 2"/>
          <p:cNvSpPr>
            <a:spLocks noGrp="1"/>
          </p:cNvSpPr>
          <p:nvPr>
            <p:ph type="body" idx="1"/>
          </p:nvPr>
        </p:nvSpPr>
        <p:spPr>
          <a:xfrm>
            <a:off x="629842" y="1260872"/>
            <a:ext cx="3868340" cy="617934"/>
          </a:xfrm>
          <a:prstGeom prst="rect">
            <a:avLst/>
          </a:prstGeom>
        </p:spPr>
        <p:txBody>
          <a:bodyPr lIns="68580" tIns="34290" rIns="68580" bIns="34290"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1878806"/>
            <a:ext cx="3868340" cy="2763441"/>
          </a:xfrm>
          <a:prstGeom prst="rect">
            <a:avLst/>
          </a:prstGeom>
        </p:spPr>
        <p:txBody>
          <a:bodyPr lIns="68580" tIns="34290" rIns="68580" bIns="3429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872"/>
            <a:ext cx="3887391" cy="617934"/>
          </a:xfrm>
          <a:prstGeom prst="rect">
            <a:avLst/>
          </a:prstGeom>
        </p:spPr>
        <p:txBody>
          <a:bodyPr lIns="68580" tIns="34290" rIns="68580" bIns="34290"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8806"/>
            <a:ext cx="3887391" cy="2763441"/>
          </a:xfrm>
          <a:prstGeom prst="rect">
            <a:avLst/>
          </a:prstGeom>
        </p:spPr>
        <p:txBody>
          <a:bodyPr lIns="68580" tIns="34290" rIns="68580" bIns="3429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8" name="页脚占位符 7"/>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9" name="灯片编号占位符 8"/>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lIns="68580" tIns="34290" rIns="68580" bIns="34290"/>
          <a:lstStyle/>
          <a:p>
            <a:r>
              <a:rPr lang="zh-CN" altLang="en-US"/>
              <a:t>单击此处编辑母版标题样式</a:t>
            </a:r>
            <a:endParaRPr lang="zh-CN" altLang="en-US"/>
          </a:p>
        </p:txBody>
      </p:sp>
      <p:sp>
        <p:nvSpPr>
          <p:cNvPr id="3" name="日期占位符 2"/>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4" name="页脚占位符 3"/>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5" name="灯片编号占位符 4"/>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alphaModFix amt="40000"/>
            <a:lum/>
          </a:blip>
          <a:srcRect/>
          <a:stretch>
            <a:fillRect l="-1000" r="-1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3" name="页脚占位符 2"/>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4" name="灯片编号占位符 3"/>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a:prstGeom prst="rect">
            <a:avLst/>
          </a:prstGeom>
        </p:spPr>
        <p:txBody>
          <a:bodyPr lIns="68580" tIns="34290" rIns="68580" bIns="34290"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740569"/>
            <a:ext cx="4629150" cy="3655219"/>
          </a:xfrm>
          <a:prstGeom prst="rect">
            <a:avLst/>
          </a:prstGeom>
        </p:spPr>
        <p:txBody>
          <a:bodyPr lIns="68580" tIns="34290" rIns="68580" bIns="34290"/>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1543050"/>
            <a:ext cx="2949178" cy="2858691"/>
          </a:xfrm>
          <a:prstGeom prst="rect">
            <a:avLst/>
          </a:prstGeom>
        </p:spPr>
        <p:txBody>
          <a:bodyPr lIns="68580" tIns="34290" rIns="68580" bIns="34290"/>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6" name="页脚占位符 5"/>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7" name="灯片编号占位符 6"/>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a:prstGeom prst="rect">
            <a:avLst/>
          </a:prstGeom>
        </p:spPr>
        <p:txBody>
          <a:bodyPr lIns="68580" tIns="34290" rIns="68580" bIns="34290"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740569"/>
            <a:ext cx="4629150" cy="3655219"/>
          </a:xfrm>
          <a:prstGeom prst="rect">
            <a:avLst/>
          </a:prstGeom>
        </p:spPr>
        <p:txBody>
          <a:bodyPr lIns="68580" tIns="34290" rIns="68580" bIns="34290"/>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2949178" cy="2858691"/>
          </a:xfrm>
          <a:prstGeom prst="rect">
            <a:avLst/>
          </a:prstGeom>
        </p:spPr>
        <p:txBody>
          <a:bodyPr lIns="68580" tIns="34290" rIns="68580" bIns="34290"/>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28650" y="4767263"/>
            <a:ext cx="2057400" cy="273844"/>
          </a:xfrm>
          <a:prstGeom prst="rect">
            <a:avLst/>
          </a:prstGeom>
        </p:spPr>
        <p:txBody>
          <a:bodyPr lIns="68580" tIns="34290" rIns="68580" bIns="34290"/>
          <a:lstStyle/>
          <a:p>
            <a:fld id="{C03495CA-CB87-42F5-AD11-A63647B25AC0}" type="datetimeFigureOut">
              <a:rPr lang="zh-CN" altLang="en-US" smtClean="0"/>
            </a:fld>
            <a:endParaRPr lang="zh-CN" altLang="en-US"/>
          </a:p>
        </p:txBody>
      </p:sp>
      <p:sp>
        <p:nvSpPr>
          <p:cNvPr id="6" name="页脚占位符 5"/>
          <p:cNvSpPr>
            <a:spLocks noGrp="1"/>
          </p:cNvSpPr>
          <p:nvPr>
            <p:ph type="ftr" sz="quarter" idx="11"/>
          </p:nvPr>
        </p:nvSpPr>
        <p:spPr>
          <a:xfrm>
            <a:off x="3028950" y="4767263"/>
            <a:ext cx="3086100" cy="273844"/>
          </a:xfrm>
          <a:prstGeom prst="rect">
            <a:avLst/>
          </a:prstGeom>
        </p:spPr>
        <p:txBody>
          <a:bodyPr lIns="68580" tIns="34290" rIns="68580" bIns="34290"/>
          <a:lstStyle/>
          <a:p>
            <a:endParaRPr lang="zh-CN" altLang="en-US"/>
          </a:p>
        </p:txBody>
      </p:sp>
      <p:sp>
        <p:nvSpPr>
          <p:cNvPr id="7" name="灯片编号占位符 6"/>
          <p:cNvSpPr>
            <a:spLocks noGrp="1"/>
          </p:cNvSpPr>
          <p:nvPr>
            <p:ph type="sldNum" sz="quarter" idx="12"/>
          </p:nvPr>
        </p:nvSpPr>
        <p:spPr>
          <a:xfrm>
            <a:off x="6457950" y="4767263"/>
            <a:ext cx="2057400" cy="273844"/>
          </a:xfrm>
          <a:prstGeom prst="rect">
            <a:avLst/>
          </a:prstGeom>
        </p:spPr>
        <p:txBody>
          <a:bodyPr lIns="68580" tIns="34290" rIns="68580" bIns="34290"/>
          <a:lstStyle/>
          <a:p>
            <a:fld id="{03333C9F-EFB6-4360-A5D6-81DD839FD7B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30000"/>
            <a:lum/>
          </a:blip>
          <a:srcRect/>
          <a:stretch>
            <a:fillRect l="-1000" r="-1000"/>
          </a:stretch>
        </a:blipFill>
        <a:effectLst/>
      </p:bgPr>
    </p:bg>
    <p:spTree>
      <p:nvGrpSpPr>
        <p:cNvPr id="1" name=""/>
        <p:cNvGrpSpPr/>
        <p:nvPr/>
      </p:nvGrpSpPr>
      <p:grpSpPr>
        <a:xfrm>
          <a:off x="0" y="0"/>
          <a:ext cx="0" cy="0"/>
          <a:chOff x="0" y="0"/>
          <a:chExt cx="0" cy="0"/>
        </a:xfrm>
      </p:grpSpPr>
      <p:grpSp>
        <p:nvGrpSpPr>
          <p:cNvPr id="2" name="1"/>
          <p:cNvGrpSpPr/>
          <p:nvPr/>
        </p:nvGrpSpPr>
        <p:grpSpPr>
          <a:xfrm>
            <a:off x="427671" y="361684"/>
            <a:ext cx="477932" cy="170834"/>
            <a:chOff x="264939" y="188640"/>
            <a:chExt cx="604358" cy="216024"/>
          </a:xfrm>
          <a:solidFill>
            <a:srgbClr val="0D4960"/>
          </a:solidFill>
        </p:grpSpPr>
        <p:sp>
          <p:nvSpPr>
            <p:cNvPr id="3" name="燕尾形 2"/>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700">
                <a:solidFill>
                  <a:srgbClr val="0070C0"/>
                </a:solidFill>
                <a:cs typeface="+mn-ea"/>
              </a:endParaRPr>
            </a:p>
          </p:txBody>
        </p:sp>
        <p:sp>
          <p:nvSpPr>
            <p:cNvPr id="4" name="燕尾形 3"/>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700">
                <a:solidFill>
                  <a:srgbClr val="0070C0"/>
                </a:solidFill>
                <a:cs typeface="+mn-ea"/>
              </a:endParaRPr>
            </a:p>
          </p:txBody>
        </p:sp>
        <p:sp>
          <p:nvSpPr>
            <p:cNvPr id="5" name="燕尾形 4"/>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700">
                <a:solidFill>
                  <a:srgbClr val="0070C0"/>
                </a:solidFill>
                <a:cs typeface="+mn-ea"/>
              </a:endParaRPr>
            </a:p>
          </p:txBody>
        </p:sp>
      </p:grpSp>
      <p:sp>
        <p:nvSpPr>
          <p:cNvPr id="6" name="2"/>
          <p:cNvSpPr txBox="1"/>
          <p:nvPr/>
        </p:nvSpPr>
        <p:spPr>
          <a:xfrm>
            <a:off x="1054060" y="263298"/>
            <a:ext cx="3979983" cy="331763"/>
          </a:xfrm>
          <a:prstGeom prst="rect">
            <a:avLst/>
          </a:prstGeom>
          <a:noFill/>
        </p:spPr>
        <p:txBody>
          <a:bodyPr wrap="square" lIns="54234" tIns="27117" rIns="54234" bIns="27117" rtlCol="0">
            <a:spAutoFit/>
          </a:bodyPr>
          <a:lstStyle/>
          <a:p>
            <a:pPr marL="0" lvl="1"/>
            <a:r>
              <a:rPr lang="en-US" altLang="zh-CN" sz="1800" spc="225" dirty="0">
                <a:solidFill>
                  <a:srgbClr val="0D4960"/>
                </a:solidFill>
                <a:latin typeface="方正尚酷简体" panose="03000509000000000000" pitchFamily="65" charset="-122"/>
                <a:ea typeface="方正尚酷简体" panose="03000509000000000000" pitchFamily="65" charset="-122"/>
              </a:rPr>
              <a:t>Add Your </a:t>
            </a:r>
            <a:r>
              <a:rPr lang="en-US" altLang="zh-CN" sz="1800" spc="225" dirty="0" err="1">
                <a:solidFill>
                  <a:srgbClr val="0D4960"/>
                </a:solidFill>
                <a:latin typeface="方正尚酷简体" panose="03000509000000000000" pitchFamily="65" charset="-122"/>
                <a:ea typeface="方正尚酷简体" panose="03000509000000000000" pitchFamily="65" charset="-122"/>
              </a:rPr>
              <a:t>TiTle</a:t>
            </a:r>
            <a:r>
              <a:rPr lang="en-US" altLang="zh-CN" sz="1800" spc="225" dirty="0">
                <a:solidFill>
                  <a:srgbClr val="0D4960"/>
                </a:solidFill>
                <a:latin typeface="方正尚酷简体" panose="03000509000000000000" pitchFamily="65" charset="-122"/>
                <a:ea typeface="方正尚酷简体" panose="03000509000000000000" pitchFamily="65" charset="-122"/>
              </a:rPr>
              <a:t> In Here</a:t>
            </a:r>
            <a:endParaRPr lang="zh-CN" altLang="en-US" sz="1800" spc="225"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p:cNvCxnSpPr/>
          <p:nvPr/>
        </p:nvCxnSpPr>
        <p:spPr>
          <a:xfrm>
            <a:off x="1054060" y="647377"/>
            <a:ext cx="76305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tags" Target="../tags/tag1.xml"/><Relationship Id="rId2" Type="http://schemas.microsoft.com/office/2007/relationships/hdphoto" Target="../media/image4.wdp"/><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8.e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9.e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image" Target="../media/image5.png"/><Relationship Id="rId2" Type="http://schemas.openxmlformats.org/officeDocument/2006/relationships/tags" Target="../tags/tag2.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10.emf"/><Relationship Id="rId1"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tags" Target="../tags/tag8.xml"/></Relationships>
</file>

<file path=ppt/slides/_rels/slide53.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9.xml"/><Relationship Id="rId2" Type="http://schemas.microsoft.com/office/2007/relationships/hdphoto" Target="../media/image4.wdp"/><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duotone>
              <a:schemeClr val="accent1">
                <a:shade val="45000"/>
                <a:satMod val="135000"/>
              </a:schemeClr>
              <a:prstClr val="white"/>
            </a:duotone>
            <a:extLst>
              <a:ext uri="{BEBA8EAE-BF5A-486C-A8C5-ECC9F3942E4B}">
                <a14:imgProps xmlns:a14="http://schemas.microsoft.com/office/drawing/2010/main">
                  <a14:imgLayer r:embed="rId2">
                    <a14:imgEffect>
                      <a14:colorTemperature colorTemp="11200"/>
                    </a14:imgEffect>
                    <a14:imgEffect>
                      <a14:saturation sat="400000"/>
                    </a14:imgEffect>
                  </a14:imgLayer>
                </a14:imgProps>
              </a:ext>
            </a:extLst>
          </a:blip>
          <a:srcRect l="12500" r="12500"/>
          <a:stretch>
            <a:fillRect/>
          </a:stretch>
        </p:blipFill>
        <p:spPr>
          <a:xfrm>
            <a:off x="0" y="-67377"/>
            <a:ext cx="9144000" cy="5210877"/>
          </a:xfrm>
          <a:prstGeom prst="rect">
            <a:avLst/>
          </a:prstGeom>
        </p:spPr>
      </p:pic>
      <p:grpSp>
        <p:nvGrpSpPr>
          <p:cNvPr id="3" name="组合 2"/>
          <p:cNvGrpSpPr/>
          <p:nvPr/>
        </p:nvGrpSpPr>
        <p:grpSpPr>
          <a:xfrm>
            <a:off x="3406141" y="2847284"/>
            <a:ext cx="1955848" cy="655229"/>
            <a:chOff x="434615" y="3119838"/>
            <a:chExt cx="1622786" cy="687838"/>
          </a:xfrm>
          <a:solidFill>
            <a:schemeClr val="bg1"/>
          </a:solidFill>
        </p:grpSpPr>
        <p:sp>
          <p:nvSpPr>
            <p:cNvPr id="4" name="文本框 16"/>
            <p:cNvSpPr txBox="1"/>
            <p:nvPr/>
          </p:nvSpPr>
          <p:spPr>
            <a:xfrm>
              <a:off x="434615" y="3506899"/>
              <a:ext cx="1622786" cy="300777"/>
            </a:xfrm>
            <a:prstGeom prst="rect">
              <a:avLst/>
            </a:prstGeom>
            <a:grpFill/>
          </p:spPr>
          <p:txBody>
            <a:bodyPr wrap="none" rtlCol="0">
              <a:prstTxWarp prst="textPlain">
                <a:avLst/>
              </a:prstTxWarp>
              <a:spAutoFit/>
            </a:bodyPr>
            <a:lstStyle/>
            <a:p>
              <a:pPr lvl="0" algn="r"/>
              <a:r>
                <a:rPr lang="en-US" altLang="zh-CN" sz="21525" b="1">
                  <a:solidFill>
                    <a:srgbClr val="D2DCE6"/>
                  </a:solidFill>
                  <a:cs typeface="+mn-ea"/>
                  <a:sym typeface="+mn-lt"/>
                </a:rPr>
                <a:t>MINI PROGRAM</a:t>
              </a:r>
              <a:endParaRPr lang="en-US" altLang="zh-CN" sz="21525" b="1" dirty="0">
                <a:solidFill>
                  <a:srgbClr val="D2DCE6"/>
                </a:solidFill>
                <a:cs typeface="+mn-ea"/>
                <a:sym typeface="+mn-lt"/>
              </a:endParaRPr>
            </a:p>
          </p:txBody>
        </p:sp>
        <p:sp>
          <p:nvSpPr>
            <p:cNvPr id="5" name="矩形 4"/>
            <p:cNvSpPr/>
            <p:nvPr/>
          </p:nvSpPr>
          <p:spPr>
            <a:xfrm>
              <a:off x="1130077" y="3119838"/>
              <a:ext cx="927324" cy="218356"/>
            </a:xfrm>
            <a:prstGeom prst="rect">
              <a:avLst/>
            </a:prstGeom>
            <a:grpFill/>
          </p:spPr>
          <p:txBody>
            <a:bodyPr wrap="none" numCol="1" rtlCol="0">
              <a:prstTxWarp prst="textPlain">
                <a:avLst/>
              </a:prstTxWarp>
              <a:spAutoFit/>
            </a:bodyPr>
            <a:lstStyle/>
            <a:p>
              <a:pPr lvl="0" algn="r"/>
              <a:r>
                <a:rPr lang="en-US" altLang="zh-CN" sz="7200" b="1">
                  <a:solidFill>
                    <a:srgbClr val="396692"/>
                  </a:solidFill>
                  <a:cs typeface="+mn-ea"/>
                  <a:sym typeface="+mn-lt"/>
                </a:rPr>
                <a:t>WECHAT</a:t>
              </a:r>
              <a:endParaRPr lang="en-US" altLang="zh-CN" sz="12450" b="1" dirty="0">
                <a:solidFill>
                  <a:srgbClr val="396692"/>
                </a:solidFill>
                <a:cs typeface="+mn-ea"/>
                <a:sym typeface="+mn-lt"/>
              </a:endParaRPr>
            </a:p>
          </p:txBody>
        </p:sp>
      </p:grpSp>
      <p:sp>
        <p:nvSpPr>
          <p:cNvPr id="8" name="文本占位符 5"/>
          <p:cNvSpPr txBox="1"/>
          <p:nvPr/>
        </p:nvSpPr>
        <p:spPr>
          <a:xfrm>
            <a:off x="4356760" y="2759144"/>
            <a:ext cx="4202907" cy="254210"/>
          </a:xfrm>
          <a:prstGeom prst="rect">
            <a:avLst/>
          </a:prstGeom>
        </p:spPr>
        <p:txBody>
          <a:bodyPr lIns="68580" tIns="34290" rIns="68580" bIns="34290"/>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r"/>
            <a:r>
              <a:rPr lang="zh-CN" altLang="en-US" sz="1800">
                <a:cs typeface="+mn-ea"/>
                <a:sym typeface="+mn-lt"/>
              </a:rPr>
              <a:t>微信小程序课程组</a:t>
            </a:r>
            <a:endParaRPr lang="zh-CN" altLang="en-US" sz="1800" dirty="0">
              <a:cs typeface="+mn-ea"/>
              <a:sym typeface="+mn-lt"/>
            </a:endParaRPr>
          </a:p>
        </p:txBody>
      </p:sp>
      <p:cxnSp>
        <p:nvCxnSpPr>
          <p:cNvPr id="12" name="直接连接符 11"/>
          <p:cNvCxnSpPr/>
          <p:nvPr/>
        </p:nvCxnSpPr>
        <p:spPr>
          <a:xfrm flipV="1">
            <a:off x="3764915" y="2223135"/>
            <a:ext cx="4725035" cy="10160"/>
          </a:xfrm>
          <a:prstGeom prst="line">
            <a:avLst/>
          </a:prstGeom>
          <a:noFill/>
          <a:ln w="2540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cxnSp>
      <p:sp>
        <p:nvSpPr>
          <p:cNvPr id="13"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308860" y="1386205"/>
            <a:ext cx="6387465" cy="683895"/>
          </a:xfrm>
          <a:prstGeom prst="rect">
            <a:avLst/>
          </a:prstGeom>
          <a:noFill/>
          <a:ln>
            <a:noFill/>
          </a:ln>
        </p:spPr>
        <p:txBody>
          <a:bodyPr wrap="square" lIns="68580" tIns="34290" rIns="68580" bIns="34290">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algn="r" defTabSz="514350" fontAlgn="base">
              <a:spcBef>
                <a:spcPct val="0"/>
              </a:spcBef>
              <a:spcAft>
                <a:spcPct val="0"/>
              </a:spcAft>
            </a:pPr>
            <a:r>
              <a:rPr sz="4000" b="1" spc="300">
                <a:solidFill>
                  <a:schemeClr val="accent1"/>
                </a:solidFill>
                <a:latin typeface="+mn-lt"/>
                <a:ea typeface="+mn-ea"/>
                <a:cs typeface="+mn-ea"/>
                <a:sym typeface="+mn-lt"/>
              </a:rPr>
              <a:t>第二章 记事本小程序</a:t>
            </a:r>
            <a:endParaRPr sz="4000" b="1" spc="300">
              <a:solidFill>
                <a:schemeClr val="accent1"/>
              </a:solidFill>
              <a:latin typeface="+mn-lt"/>
              <a:ea typeface="+mn-ea"/>
              <a:cs typeface="+mn-ea"/>
              <a:sym typeface="+mn-lt"/>
            </a:endParaRPr>
          </a:p>
        </p:txBody>
      </p:sp>
      <p:grpSp>
        <p:nvGrpSpPr>
          <p:cNvPr id="14" name="组合 13"/>
          <p:cNvGrpSpPr/>
          <p:nvPr/>
        </p:nvGrpSpPr>
        <p:grpSpPr>
          <a:xfrm>
            <a:off x="7091321" y="3356188"/>
            <a:ext cx="1285290" cy="1258802"/>
            <a:chOff x="3776040" y="4405586"/>
            <a:chExt cx="2021840" cy="2021840"/>
          </a:xfrm>
        </p:grpSpPr>
        <p:sp>
          <p:nvSpPr>
            <p:cNvPr id="16" name="PA_椭圆 75"/>
            <p:cNvSpPr/>
            <p:nvPr>
              <p:custDataLst>
                <p:tags r:id="rId3"/>
              </p:custDataLst>
            </p:nvPr>
          </p:nvSpPr>
          <p:spPr>
            <a:xfrm>
              <a:off x="3994173" y="4626101"/>
              <a:ext cx="1734620" cy="1734620"/>
            </a:xfrm>
            <a:prstGeom prst="ellipse">
              <a:avLst/>
            </a:prstGeom>
            <a:solidFill>
              <a:schemeClr val="accent1"/>
            </a:solidFill>
            <a:ln w="12700" cap="flat" cmpd="sng" algn="ctr">
              <a:noFill/>
              <a:prstDash val="solid"/>
              <a:miter lim="800000"/>
            </a:ln>
            <a:effectLst>
              <a:outerShdw blurRad="63500" sx="103000" sy="1030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黑体" panose="02010609060101010101" charset="-122"/>
                <a:ea typeface="黑体" panose="02010609060101010101" charset="-122"/>
                <a:sym typeface="思源黑体" panose="020B0500000000000000" pitchFamily="34" charset="-122"/>
              </a:endParaRPr>
            </a:p>
          </p:txBody>
        </p:sp>
        <p:pic>
          <p:nvPicPr>
            <p:cNvPr id="17" name="图片 16"/>
            <p:cNvPicPr>
              <a:picLocks noChangeAspect="1" noChangeArrowheads="1"/>
            </p:cNvPicPr>
            <p:nvPr/>
          </p:nvPicPr>
          <p:blipFill>
            <a:blip r:embed="rId4"/>
            <a:srcRect/>
            <a:stretch>
              <a:fillRect/>
            </a:stretch>
          </p:blipFill>
          <p:spPr bwMode="auto">
            <a:xfrm>
              <a:off x="3776040" y="4405586"/>
              <a:ext cx="2021840" cy="202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949"/>
                            </p:stCondLst>
                            <p:childTnLst>
                              <p:par>
                                <p:cTn id="13" presetID="16" presetClass="entr" presetSubtype="37"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01 </a:t>
            </a:r>
            <a:r>
              <a:rPr lang="zh-CN" altLang="en-US" sz="2400" dirty="0">
                <a:solidFill>
                  <a:srgbClr val="124062"/>
                </a:solidFill>
                <a:cs typeface="+mn-ea"/>
                <a:sym typeface="+mn-lt"/>
              </a:rPr>
              <a:t>逻辑层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2" name="文本框 151"/>
          <p:cNvSpPr txBox="1"/>
          <p:nvPr/>
        </p:nvSpPr>
        <p:spPr>
          <a:xfrm>
            <a:off x="513188" y="887625"/>
            <a:ext cx="2405963"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页面路由</a:t>
            </a:r>
            <a:endParaRPr lang="zh-CN" altLang="en-US" sz="1500" b="1" dirty="0">
              <a:solidFill>
                <a:prstClr val="black">
                  <a:lumMod val="65000"/>
                  <a:lumOff val="35000"/>
                </a:prstClr>
              </a:solidFill>
              <a:cs typeface="+mn-ea"/>
              <a:sym typeface="+mn-lt"/>
            </a:endParaRPr>
          </a:p>
        </p:txBody>
      </p:sp>
      <p:grpSp>
        <p:nvGrpSpPr>
          <p:cNvPr id="53" name="组合 52"/>
          <p:cNvGrpSpPr/>
          <p:nvPr/>
        </p:nvGrpSpPr>
        <p:grpSpPr>
          <a:xfrm>
            <a:off x="539271" y="1412565"/>
            <a:ext cx="8198825" cy="533400"/>
            <a:chOff x="757804" y="1688480"/>
            <a:chExt cx="10935720" cy="711200"/>
          </a:xfrm>
        </p:grpSpPr>
        <p:sp>
          <p:nvSpPr>
            <p:cNvPr id="54" name="Freeform 177"/>
            <p:cNvSpPr>
              <a:spLocks noEditPoints="1"/>
            </p:cNvSpPr>
            <p:nvPr/>
          </p:nvSpPr>
          <p:spPr bwMode="auto">
            <a:xfrm>
              <a:off x="757804" y="1819493"/>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55" name="文本框 152"/>
            <p:cNvSpPr txBox="1"/>
            <p:nvPr/>
          </p:nvSpPr>
          <p:spPr>
            <a:xfrm>
              <a:off x="1003868" y="1688480"/>
              <a:ext cx="10689656" cy="711200"/>
            </a:xfrm>
            <a:prstGeom prst="rect">
              <a:avLst/>
            </a:prstGeom>
            <a:noFill/>
          </p:spPr>
          <p:txBody>
            <a:bodyPr wrap="square" rtlCol="0">
              <a:spAutoFit/>
            </a:bodyPr>
            <a:p>
              <a:pPr lvl="0">
                <a:lnSpc>
                  <a:spcPct val="120000"/>
                </a:lnSpc>
              </a:pPr>
              <a:r>
                <a:rPr lang="en-US" altLang="zh-CN" sz="1200" dirty="0">
                  <a:solidFill>
                    <a:srgbClr val="727171"/>
                  </a:solidFill>
                  <a:cs typeface="+mn-ea"/>
                  <a:sym typeface="+mn-lt"/>
                </a:rPr>
                <a:t>小程序中的页面不止一个，在一个多页面的小程序里面，</a:t>
              </a:r>
              <a:r>
                <a:rPr lang="en-US" altLang="zh-CN" sz="1200" dirty="0">
                  <a:solidFill>
                    <a:srgbClr val="FF0000"/>
                  </a:solidFill>
                  <a:cs typeface="+mn-ea"/>
                  <a:sym typeface="+mn-lt"/>
                </a:rPr>
                <a:t>所有页面的路由全部由框架进行管理</a:t>
              </a:r>
              <a:r>
                <a:rPr lang="en-US" altLang="zh-CN" sz="1200" dirty="0">
                  <a:solidFill>
                    <a:srgbClr val="727171"/>
                  </a:solidFill>
                  <a:cs typeface="+mn-ea"/>
                  <a:sym typeface="+mn-lt"/>
                </a:rPr>
                <a:t>。框架以栈的形式维护所有页面。小程序有6种路由方式。</a:t>
              </a:r>
              <a:endParaRPr lang="en-US" altLang="zh-CN" sz="1200" dirty="0">
                <a:solidFill>
                  <a:srgbClr val="727171"/>
                </a:solidFill>
                <a:cs typeface="+mn-ea"/>
                <a:sym typeface="+mn-lt"/>
              </a:endParaRPr>
            </a:p>
          </p:txBody>
        </p:sp>
      </p:grpSp>
      <p:sp>
        <p:nvSpPr>
          <p:cNvPr id="5" name="文本框 4"/>
          <p:cNvSpPr txBox="1"/>
          <p:nvPr/>
        </p:nvSpPr>
        <p:spPr>
          <a:xfrm>
            <a:off x="1947545" y="2056130"/>
            <a:ext cx="5080000" cy="275590"/>
          </a:xfrm>
          <a:prstGeom prst="rect">
            <a:avLst/>
          </a:prstGeom>
          <a:noFill/>
          <a:ln w="9525">
            <a:noFill/>
          </a:ln>
        </p:spPr>
        <p:txBody>
          <a:bodyPr>
            <a:spAutoFit/>
          </a:bodyPr>
          <a:p>
            <a:pPr indent="0" algn="ctr"/>
            <a:r>
              <a:rPr lang="zh-CN" sz="1200" b="0">
                <a:latin typeface="+mj-lt"/>
                <a:ea typeface="+mj-lt"/>
              </a:rPr>
              <a:t>路由表现形式</a:t>
            </a:r>
            <a:endParaRPr lang="zh-CN" altLang="en-US" sz="1200" b="0">
              <a:latin typeface="+mj-lt"/>
              <a:ea typeface="+mj-lt"/>
            </a:endParaRPr>
          </a:p>
        </p:txBody>
      </p:sp>
      <p:graphicFrame>
        <p:nvGraphicFramePr>
          <p:cNvPr id="6" name="表格 5"/>
          <p:cNvGraphicFramePr/>
          <p:nvPr>
            <p:custDataLst>
              <p:tags r:id="rId1"/>
            </p:custDataLst>
          </p:nvPr>
        </p:nvGraphicFramePr>
        <p:xfrm>
          <a:off x="708660" y="2388235"/>
          <a:ext cx="7727315" cy="2679700"/>
        </p:xfrm>
        <a:graphic>
          <a:graphicData uri="http://schemas.openxmlformats.org/drawingml/2006/table">
            <a:tbl>
              <a:tblPr firstRow="1" bandRow="1">
                <a:tableStyleId>{5940675A-B579-460E-94D1-54222C63F5DA}</a:tableStyleId>
              </a:tblPr>
              <a:tblGrid>
                <a:gridCol w="464185"/>
                <a:gridCol w="852170"/>
                <a:gridCol w="2265045"/>
                <a:gridCol w="871220"/>
                <a:gridCol w="1123315"/>
                <a:gridCol w="2151380"/>
              </a:tblGrid>
              <a:tr h="287020">
                <a:tc>
                  <a:txBody>
                    <a:bodyPr/>
                    <a:p>
                      <a:pPr indent="0" algn="ctr">
                        <a:buNone/>
                      </a:pPr>
                      <a:r>
                        <a:rPr lang="en-US" sz="800" b="1">
                          <a:solidFill>
                            <a:srgbClr val="353535"/>
                          </a:solidFill>
                          <a:latin typeface="Microsoft YaHei UI" panose="020B0503020204020204" charset="-122"/>
                          <a:ea typeface="Microsoft YaHei UI" panose="020B0503020204020204" charset="-122"/>
                          <a:cs typeface="Microsoft YaHei UI" panose="020B0503020204020204" charset="-122"/>
                        </a:rPr>
                        <a:t>序号</a:t>
                      </a:r>
                      <a:endParaRPr lang="en-US" altLang="en-US" sz="800" b="1">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1">
                          <a:solidFill>
                            <a:srgbClr val="353535"/>
                          </a:solidFill>
                          <a:latin typeface="Microsoft YaHei UI" panose="020B0503020204020204" charset="-122"/>
                          <a:ea typeface="Microsoft YaHei UI" panose="020B0503020204020204" charset="-122"/>
                          <a:cs typeface="Microsoft YaHei UI" panose="020B0503020204020204" charset="-122"/>
                        </a:rPr>
                        <a:t>路由方式</a:t>
                      </a:r>
                      <a:endParaRPr lang="en-US" altLang="en-US" sz="800" b="1">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1">
                          <a:solidFill>
                            <a:srgbClr val="353535"/>
                          </a:solidFill>
                          <a:latin typeface="Microsoft YaHei UI" panose="020B0503020204020204" charset="-122"/>
                          <a:ea typeface="Microsoft YaHei UI" panose="020B0503020204020204" charset="-122"/>
                          <a:cs typeface="Microsoft YaHei UI" panose="020B0503020204020204" charset="-122"/>
                        </a:rPr>
                        <a:t>触发时机</a:t>
                      </a:r>
                      <a:endParaRPr lang="en-US" altLang="en-US" sz="800" b="1">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1">
                          <a:solidFill>
                            <a:srgbClr val="353535"/>
                          </a:solidFill>
                          <a:latin typeface="Microsoft YaHei UI" panose="020B0503020204020204" charset="-122"/>
                          <a:ea typeface="Microsoft YaHei UI" panose="020B0503020204020204" charset="-122"/>
                          <a:cs typeface="Microsoft YaHei UI" panose="020B0503020204020204" charset="-122"/>
                        </a:rPr>
                        <a:t>路由前页面</a:t>
                      </a:r>
                      <a:endParaRPr lang="en-US" altLang="en-US" sz="800" b="1">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1">
                          <a:solidFill>
                            <a:srgbClr val="353535"/>
                          </a:solidFill>
                          <a:latin typeface="Microsoft YaHei UI" panose="020B0503020204020204" charset="-122"/>
                          <a:ea typeface="Microsoft YaHei UI" panose="020B0503020204020204" charset="-122"/>
                          <a:cs typeface="Microsoft YaHei UI" panose="020B0503020204020204" charset="-122"/>
                        </a:rPr>
                        <a:t>路由后页面</a:t>
                      </a:r>
                      <a:endParaRPr lang="en-US" altLang="en-US" sz="800" b="1">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1">
                          <a:solidFill>
                            <a:srgbClr val="353535"/>
                          </a:solidFill>
                          <a:latin typeface="Microsoft YaHei UI" panose="020B0503020204020204" charset="-122"/>
                          <a:ea typeface="Microsoft YaHei UI" panose="020B0503020204020204" charset="-122"/>
                          <a:cs typeface="Microsoft YaHei UI" panose="020B0503020204020204" charset="-122"/>
                        </a:rPr>
                        <a:t>页面栈表现</a:t>
                      </a:r>
                      <a:endParaRPr lang="en-US" altLang="en-US" sz="800" b="1">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9400">
                <a:tc>
                  <a:txBody>
                    <a:bodyPr/>
                    <a:p>
                      <a:pPr indent="0" algn="ctr">
                        <a:buNone/>
                      </a:pPr>
                      <a:r>
                        <a:rPr lang="en-US" sz="1100" b="0">
                          <a:latin typeface="仿宋" panose="02010609060101010101" charset="-122"/>
                          <a:ea typeface="仿宋" panose="02010609060101010101" charset="-122"/>
                          <a:cs typeface="仿宋" panose="02010609060101010101" charset="-122"/>
                        </a:rPr>
                        <a:t>1</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初始化</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小程序打开的第一个页面</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 </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onLoad、onShow</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新页面入栈</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7500">
                <a:tc>
                  <a:txBody>
                    <a:bodyPr/>
                    <a:p>
                      <a:pPr indent="0" algn="ctr">
                        <a:buNone/>
                      </a:pPr>
                      <a:r>
                        <a:rPr lang="en-US" sz="1100" b="0">
                          <a:latin typeface="仿宋" panose="02010609060101010101" charset="-122"/>
                          <a:ea typeface="仿宋" panose="02010609060101010101" charset="-122"/>
                          <a:cs typeface="仿宋" panose="02010609060101010101" charset="-122"/>
                        </a:rPr>
                        <a:t>2</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打开新页面</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调用wx.navigateTo或者使用组件</a:t>
                      </a:r>
                      <a:endParaRPr 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onHide</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onLoad,onShow</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新页面入栈</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9400">
                <a:tc>
                  <a:txBody>
                    <a:bodyPr/>
                    <a:p>
                      <a:pPr indent="0" algn="ctr">
                        <a:buNone/>
                      </a:pPr>
                      <a:r>
                        <a:rPr lang="en-US" sz="1100" b="0">
                          <a:latin typeface="仿宋" panose="02010609060101010101" charset="-122"/>
                          <a:ea typeface="仿宋" panose="02010609060101010101" charset="-122"/>
                          <a:cs typeface="仿宋" panose="02010609060101010101" charset="-122"/>
                        </a:rPr>
                        <a:t>3</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页面重定向</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调用wx.redirectTo或者使用组件</a:t>
                      </a:r>
                      <a:endParaRPr 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onUnload</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onLoad,onShow</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当前页面出栈，新页面入栈</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9400">
                <a:tc>
                  <a:txBody>
                    <a:bodyPr/>
                    <a:p>
                      <a:pPr indent="0" algn="ctr">
                        <a:buNone/>
                      </a:pPr>
                      <a:r>
                        <a:rPr lang="en-US" sz="1100" b="0">
                          <a:latin typeface="仿宋" panose="02010609060101010101" charset="-122"/>
                          <a:ea typeface="仿宋" panose="02010609060101010101" charset="-122"/>
                          <a:cs typeface="仿宋" panose="02010609060101010101" charset="-122"/>
                        </a:rPr>
                        <a:t>4</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页面返回</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调用wx.navigateBack或者使用组件用户按左上角返回按钮</a:t>
                      </a:r>
                      <a:endParaRPr 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onUnload</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onShow</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页面不断出栈，直到目标返回页</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6900">
                <a:tc>
                  <a:txBody>
                    <a:bodyPr/>
                    <a:p>
                      <a:pPr indent="0" algn="ctr">
                        <a:buNone/>
                      </a:pPr>
                      <a:r>
                        <a:rPr lang="en-US" sz="1100" b="0">
                          <a:latin typeface="仿宋" panose="02010609060101010101" charset="-122"/>
                          <a:ea typeface="仿宋" panose="02010609060101010101" charset="-122"/>
                          <a:cs typeface="仿宋" panose="02010609060101010101" charset="-122"/>
                        </a:rPr>
                        <a:t>5</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Tab切换</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调用wx.switchTab或者使用组件或者用户切换 Tab</a:t>
                      </a:r>
                      <a:endParaRPr 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 </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 </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页面全部出栈，只留下新的 Tab 页面</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84200">
                <a:tc>
                  <a:txBody>
                    <a:bodyPr/>
                    <a:p>
                      <a:pPr indent="0" algn="ctr">
                        <a:buNone/>
                      </a:pPr>
                      <a:r>
                        <a:rPr lang="en-US" sz="1100" b="0">
                          <a:latin typeface="仿宋" panose="02010609060101010101" charset="-122"/>
                          <a:ea typeface="仿宋" panose="02010609060101010101" charset="-122"/>
                          <a:cs typeface="仿宋" panose="02010609060101010101" charset="-122"/>
                        </a:rPr>
                        <a:t>6</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重启动</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调用wx.reLaunch或者使用组件</a:t>
                      </a:r>
                      <a:endParaRPr 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onUnload</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onLoad,onShow</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100" b="0">
                          <a:latin typeface="仿宋" panose="02010609060101010101" charset="-122"/>
                          <a:ea typeface="仿宋" panose="02010609060101010101" charset="-122"/>
                          <a:cs typeface="仿宋" panose="02010609060101010101" charset="-122"/>
                        </a:rPr>
                        <a:t>页面全部出栈，只留下新的页面</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75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par>
                                <p:cTn id="17" presetID="3" presetClass="entr" presetSubtype="1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 grpId="0"/>
      <p:bldP spid="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01 </a:t>
            </a:r>
            <a:r>
              <a:rPr lang="zh-CN" altLang="en-US" sz="2400" dirty="0">
                <a:solidFill>
                  <a:srgbClr val="124062"/>
                </a:solidFill>
                <a:cs typeface="+mn-ea"/>
                <a:sym typeface="+mn-lt"/>
              </a:rPr>
              <a:t>逻辑层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2" name="文本框 151"/>
          <p:cNvSpPr txBox="1"/>
          <p:nvPr/>
        </p:nvSpPr>
        <p:spPr>
          <a:xfrm>
            <a:off x="480168" y="786660"/>
            <a:ext cx="2405963"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页面路由</a:t>
            </a:r>
            <a:endParaRPr lang="zh-CN" altLang="en-US" sz="1500" b="1" dirty="0">
              <a:solidFill>
                <a:prstClr val="black">
                  <a:lumMod val="65000"/>
                  <a:lumOff val="35000"/>
                </a:prstClr>
              </a:solidFill>
              <a:cs typeface="+mn-ea"/>
              <a:sym typeface="+mn-lt"/>
            </a:endParaRPr>
          </a:p>
        </p:txBody>
      </p:sp>
      <p:sp>
        <p:nvSpPr>
          <p:cNvPr id="11" name="椭圆 10"/>
          <p:cNvSpPr/>
          <p:nvPr/>
        </p:nvSpPr>
        <p:spPr>
          <a:xfrm>
            <a:off x="972587" y="1138677"/>
            <a:ext cx="643364" cy="643364"/>
          </a:xfrm>
          <a:prstGeom prst="ellipse">
            <a:avLst/>
          </a:prstGeom>
          <a:solidFill>
            <a:srgbClr val="124062"/>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3300">
              <a:solidFill>
                <a:srgbClr val="FEFABC"/>
              </a:solidFill>
              <a:cs typeface="+mn-ea"/>
              <a:sym typeface="+mn-lt"/>
            </a:endParaRPr>
          </a:p>
        </p:txBody>
      </p:sp>
      <p:sp>
        <p:nvSpPr>
          <p:cNvPr id="12" name="椭圆 11"/>
          <p:cNvSpPr/>
          <p:nvPr/>
        </p:nvSpPr>
        <p:spPr>
          <a:xfrm>
            <a:off x="972587" y="1808552"/>
            <a:ext cx="643364" cy="643364"/>
          </a:xfrm>
          <a:prstGeom prst="ellipse">
            <a:avLst/>
          </a:prstGeom>
          <a:solidFill>
            <a:srgbClr val="537285"/>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3300">
              <a:solidFill>
                <a:srgbClr val="FEFABC"/>
              </a:solidFill>
              <a:cs typeface="+mn-ea"/>
              <a:sym typeface="+mn-lt"/>
            </a:endParaRPr>
          </a:p>
        </p:txBody>
      </p:sp>
      <p:sp>
        <p:nvSpPr>
          <p:cNvPr id="13" name="椭圆 12"/>
          <p:cNvSpPr/>
          <p:nvPr/>
        </p:nvSpPr>
        <p:spPr>
          <a:xfrm>
            <a:off x="959887" y="2472078"/>
            <a:ext cx="643364" cy="643364"/>
          </a:xfrm>
          <a:prstGeom prst="ellipse">
            <a:avLst/>
          </a:prstGeom>
          <a:solidFill>
            <a:srgbClr val="124062"/>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3300">
              <a:solidFill>
                <a:srgbClr val="FEFABC"/>
              </a:solidFill>
              <a:cs typeface="+mn-ea"/>
              <a:sym typeface="+mn-lt"/>
            </a:endParaRPr>
          </a:p>
        </p:txBody>
      </p:sp>
      <p:sp>
        <p:nvSpPr>
          <p:cNvPr id="14" name="Freeform 158"/>
          <p:cNvSpPr>
            <a:spLocks noEditPoints="1"/>
          </p:cNvSpPr>
          <p:nvPr/>
        </p:nvSpPr>
        <p:spPr bwMode="auto">
          <a:xfrm>
            <a:off x="1154642" y="2664606"/>
            <a:ext cx="249536" cy="258308"/>
          </a:xfrm>
          <a:custGeom>
            <a:avLst/>
            <a:gdLst>
              <a:gd name="T0" fmla="*/ 107 w 108"/>
              <a:gd name="T1" fmla="*/ 7 h 112"/>
              <a:gd name="T2" fmla="*/ 108 w 108"/>
              <a:gd name="T3" fmla="*/ 4 h 112"/>
              <a:gd name="T4" fmla="*/ 105 w 108"/>
              <a:gd name="T5" fmla="*/ 0 h 112"/>
              <a:gd name="T6" fmla="*/ 104 w 108"/>
              <a:gd name="T7" fmla="*/ 0 h 112"/>
              <a:gd name="T8" fmla="*/ 4 w 108"/>
              <a:gd name="T9" fmla="*/ 0 h 112"/>
              <a:gd name="T10" fmla="*/ 1 w 108"/>
              <a:gd name="T11" fmla="*/ 1 h 112"/>
              <a:gd name="T12" fmla="*/ 1 w 108"/>
              <a:gd name="T13" fmla="*/ 7 h 112"/>
              <a:gd name="T14" fmla="*/ 52 w 108"/>
              <a:gd name="T15" fmla="*/ 70 h 112"/>
              <a:gd name="T16" fmla="*/ 52 w 108"/>
              <a:gd name="T17" fmla="*/ 104 h 112"/>
              <a:gd name="T18" fmla="*/ 36 w 108"/>
              <a:gd name="T19" fmla="*/ 104 h 112"/>
              <a:gd name="T20" fmla="*/ 32 w 108"/>
              <a:gd name="T21" fmla="*/ 108 h 112"/>
              <a:gd name="T22" fmla="*/ 36 w 108"/>
              <a:gd name="T23" fmla="*/ 112 h 112"/>
              <a:gd name="T24" fmla="*/ 76 w 108"/>
              <a:gd name="T25" fmla="*/ 112 h 112"/>
              <a:gd name="T26" fmla="*/ 80 w 108"/>
              <a:gd name="T27" fmla="*/ 108 h 112"/>
              <a:gd name="T28" fmla="*/ 76 w 108"/>
              <a:gd name="T29" fmla="*/ 104 h 112"/>
              <a:gd name="T30" fmla="*/ 60 w 108"/>
              <a:gd name="T31" fmla="*/ 104 h 112"/>
              <a:gd name="T32" fmla="*/ 60 w 108"/>
              <a:gd name="T33" fmla="*/ 69 h 112"/>
              <a:gd name="T34" fmla="*/ 107 w 108"/>
              <a:gd name="T35" fmla="*/ 7 h 112"/>
              <a:gd name="T36" fmla="*/ 56 w 108"/>
              <a:gd name="T37" fmla="*/ 62 h 112"/>
              <a:gd name="T38" fmla="*/ 12 w 108"/>
              <a:gd name="T39" fmla="*/ 8 h 112"/>
              <a:gd name="T40" fmla="*/ 96 w 108"/>
              <a:gd name="T41" fmla="*/ 8 h 112"/>
              <a:gd name="T42" fmla="*/ 56 w 108"/>
              <a:gd name="T43" fmla="*/ 6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12">
                <a:moveTo>
                  <a:pt x="107" y="7"/>
                </a:moveTo>
                <a:cubicBezTo>
                  <a:pt x="107" y="6"/>
                  <a:pt x="108" y="5"/>
                  <a:pt x="108" y="4"/>
                </a:cubicBezTo>
                <a:cubicBezTo>
                  <a:pt x="108" y="2"/>
                  <a:pt x="107" y="1"/>
                  <a:pt x="105" y="0"/>
                </a:cubicBezTo>
                <a:cubicBezTo>
                  <a:pt x="105" y="0"/>
                  <a:pt x="104" y="0"/>
                  <a:pt x="104" y="0"/>
                </a:cubicBezTo>
                <a:cubicBezTo>
                  <a:pt x="4" y="0"/>
                  <a:pt x="4" y="0"/>
                  <a:pt x="4" y="0"/>
                </a:cubicBezTo>
                <a:cubicBezTo>
                  <a:pt x="3" y="0"/>
                  <a:pt x="2" y="0"/>
                  <a:pt x="1" y="1"/>
                </a:cubicBezTo>
                <a:cubicBezTo>
                  <a:pt x="0" y="3"/>
                  <a:pt x="0" y="5"/>
                  <a:pt x="1" y="7"/>
                </a:cubicBezTo>
                <a:cubicBezTo>
                  <a:pt x="52" y="70"/>
                  <a:pt x="52" y="70"/>
                  <a:pt x="52" y="70"/>
                </a:cubicBezTo>
                <a:cubicBezTo>
                  <a:pt x="52" y="104"/>
                  <a:pt x="52" y="104"/>
                  <a:pt x="52" y="104"/>
                </a:cubicBezTo>
                <a:cubicBezTo>
                  <a:pt x="36" y="104"/>
                  <a:pt x="36" y="104"/>
                  <a:pt x="36" y="104"/>
                </a:cubicBezTo>
                <a:cubicBezTo>
                  <a:pt x="34" y="104"/>
                  <a:pt x="32" y="106"/>
                  <a:pt x="32" y="108"/>
                </a:cubicBezTo>
                <a:cubicBezTo>
                  <a:pt x="32" y="110"/>
                  <a:pt x="34" y="112"/>
                  <a:pt x="36" y="112"/>
                </a:cubicBezTo>
                <a:cubicBezTo>
                  <a:pt x="76" y="112"/>
                  <a:pt x="76" y="112"/>
                  <a:pt x="76" y="112"/>
                </a:cubicBezTo>
                <a:cubicBezTo>
                  <a:pt x="78" y="112"/>
                  <a:pt x="80" y="110"/>
                  <a:pt x="80" y="108"/>
                </a:cubicBezTo>
                <a:cubicBezTo>
                  <a:pt x="80" y="106"/>
                  <a:pt x="78" y="104"/>
                  <a:pt x="76" y="104"/>
                </a:cubicBezTo>
                <a:cubicBezTo>
                  <a:pt x="60" y="104"/>
                  <a:pt x="60" y="104"/>
                  <a:pt x="60" y="104"/>
                </a:cubicBezTo>
                <a:cubicBezTo>
                  <a:pt x="60" y="69"/>
                  <a:pt x="60" y="69"/>
                  <a:pt x="60" y="69"/>
                </a:cubicBezTo>
                <a:lnTo>
                  <a:pt x="107" y="7"/>
                </a:lnTo>
                <a:close/>
                <a:moveTo>
                  <a:pt x="56" y="62"/>
                </a:moveTo>
                <a:cubicBezTo>
                  <a:pt x="12" y="8"/>
                  <a:pt x="12" y="8"/>
                  <a:pt x="12" y="8"/>
                </a:cubicBezTo>
                <a:cubicBezTo>
                  <a:pt x="96" y="8"/>
                  <a:pt x="96" y="8"/>
                  <a:pt x="96" y="8"/>
                </a:cubicBezTo>
                <a:lnTo>
                  <a:pt x="56" y="62"/>
                </a:lnTo>
                <a:close/>
              </a:path>
            </a:pathLst>
          </a:custGeom>
          <a:solidFill>
            <a:srgbClr val="F6F6F6"/>
          </a:solidFill>
          <a:ln>
            <a:noFill/>
          </a:ln>
        </p:spPr>
        <p:txBody>
          <a:bodyPr vert="horz" wrap="square" lIns="68580" tIns="34290" rIns="68580" bIns="34290" numCol="1" anchor="t" anchorCtr="0" compatLnSpc="1"/>
          <a:p>
            <a:endParaRPr lang="zh-CN" altLang="en-US">
              <a:solidFill>
                <a:schemeClr val="tx1">
                  <a:lumMod val="75000"/>
                  <a:lumOff val="25000"/>
                </a:schemeClr>
              </a:solidFill>
              <a:cs typeface="+mn-ea"/>
              <a:sym typeface="+mn-lt"/>
            </a:endParaRPr>
          </a:p>
        </p:txBody>
      </p:sp>
      <p:sp>
        <p:nvSpPr>
          <p:cNvPr id="15" name="Freeform 204"/>
          <p:cNvSpPr>
            <a:spLocks noEditPoints="1"/>
          </p:cNvSpPr>
          <p:nvPr/>
        </p:nvSpPr>
        <p:spPr bwMode="auto">
          <a:xfrm>
            <a:off x="1144436" y="1991820"/>
            <a:ext cx="295350" cy="276828"/>
          </a:xfrm>
          <a:custGeom>
            <a:avLst/>
            <a:gdLst>
              <a:gd name="T0" fmla="*/ 112 w 128"/>
              <a:gd name="T1" fmla="*/ 16 h 120"/>
              <a:gd name="T2" fmla="*/ 88 w 128"/>
              <a:gd name="T3" fmla="*/ 16 h 120"/>
              <a:gd name="T4" fmla="*/ 88 w 128"/>
              <a:gd name="T5" fmla="*/ 8 h 120"/>
              <a:gd name="T6" fmla="*/ 80 w 128"/>
              <a:gd name="T7" fmla="*/ 0 h 120"/>
              <a:gd name="T8" fmla="*/ 48 w 128"/>
              <a:gd name="T9" fmla="*/ 0 h 120"/>
              <a:gd name="T10" fmla="*/ 40 w 128"/>
              <a:gd name="T11" fmla="*/ 8 h 120"/>
              <a:gd name="T12" fmla="*/ 40 w 128"/>
              <a:gd name="T13" fmla="*/ 16 h 120"/>
              <a:gd name="T14" fmla="*/ 16 w 128"/>
              <a:gd name="T15" fmla="*/ 16 h 120"/>
              <a:gd name="T16" fmla="*/ 0 w 128"/>
              <a:gd name="T17" fmla="*/ 32 h 120"/>
              <a:gd name="T18" fmla="*/ 0 w 128"/>
              <a:gd name="T19" fmla="*/ 104 h 120"/>
              <a:gd name="T20" fmla="*/ 16 w 128"/>
              <a:gd name="T21" fmla="*/ 120 h 120"/>
              <a:gd name="T22" fmla="*/ 112 w 128"/>
              <a:gd name="T23" fmla="*/ 120 h 120"/>
              <a:gd name="T24" fmla="*/ 128 w 128"/>
              <a:gd name="T25" fmla="*/ 104 h 120"/>
              <a:gd name="T26" fmla="*/ 128 w 128"/>
              <a:gd name="T27" fmla="*/ 32 h 120"/>
              <a:gd name="T28" fmla="*/ 112 w 128"/>
              <a:gd name="T29" fmla="*/ 16 h 120"/>
              <a:gd name="T30" fmla="*/ 48 w 128"/>
              <a:gd name="T31" fmla="*/ 12 h 120"/>
              <a:gd name="T32" fmla="*/ 52 w 128"/>
              <a:gd name="T33" fmla="*/ 8 h 120"/>
              <a:gd name="T34" fmla="*/ 76 w 128"/>
              <a:gd name="T35" fmla="*/ 8 h 120"/>
              <a:gd name="T36" fmla="*/ 80 w 128"/>
              <a:gd name="T37" fmla="*/ 12 h 120"/>
              <a:gd name="T38" fmla="*/ 80 w 128"/>
              <a:gd name="T39" fmla="*/ 16 h 120"/>
              <a:gd name="T40" fmla="*/ 76 w 128"/>
              <a:gd name="T41" fmla="*/ 16 h 120"/>
              <a:gd name="T42" fmla="*/ 52 w 128"/>
              <a:gd name="T43" fmla="*/ 16 h 120"/>
              <a:gd name="T44" fmla="*/ 48 w 128"/>
              <a:gd name="T45" fmla="*/ 16 h 120"/>
              <a:gd name="T46" fmla="*/ 48 w 128"/>
              <a:gd name="T47" fmla="*/ 12 h 120"/>
              <a:gd name="T48" fmla="*/ 120 w 128"/>
              <a:gd name="T49" fmla="*/ 104 h 120"/>
              <a:gd name="T50" fmla="*/ 112 w 128"/>
              <a:gd name="T51" fmla="*/ 112 h 120"/>
              <a:gd name="T52" fmla="*/ 16 w 128"/>
              <a:gd name="T53" fmla="*/ 112 h 120"/>
              <a:gd name="T54" fmla="*/ 8 w 128"/>
              <a:gd name="T55" fmla="*/ 104 h 120"/>
              <a:gd name="T56" fmla="*/ 8 w 128"/>
              <a:gd name="T57" fmla="*/ 60 h 120"/>
              <a:gd name="T58" fmla="*/ 49 w 128"/>
              <a:gd name="T59" fmla="*/ 60 h 120"/>
              <a:gd name="T60" fmla="*/ 48 w 128"/>
              <a:gd name="T61" fmla="*/ 64 h 120"/>
              <a:gd name="T62" fmla="*/ 64 w 128"/>
              <a:gd name="T63" fmla="*/ 80 h 120"/>
              <a:gd name="T64" fmla="*/ 80 w 128"/>
              <a:gd name="T65" fmla="*/ 64 h 120"/>
              <a:gd name="T66" fmla="*/ 79 w 128"/>
              <a:gd name="T67" fmla="*/ 60 h 120"/>
              <a:gd name="T68" fmla="*/ 120 w 128"/>
              <a:gd name="T69" fmla="*/ 60 h 120"/>
              <a:gd name="T70" fmla="*/ 120 w 128"/>
              <a:gd name="T71" fmla="*/ 104 h 120"/>
              <a:gd name="T72" fmla="*/ 56 w 128"/>
              <a:gd name="T73" fmla="*/ 64 h 120"/>
              <a:gd name="T74" fmla="*/ 57 w 128"/>
              <a:gd name="T75" fmla="*/ 60 h 120"/>
              <a:gd name="T76" fmla="*/ 71 w 128"/>
              <a:gd name="T77" fmla="*/ 60 h 120"/>
              <a:gd name="T78" fmla="*/ 72 w 128"/>
              <a:gd name="T79" fmla="*/ 64 h 120"/>
              <a:gd name="T80" fmla="*/ 64 w 128"/>
              <a:gd name="T81" fmla="*/ 72 h 120"/>
              <a:gd name="T82" fmla="*/ 56 w 128"/>
              <a:gd name="T83" fmla="*/ 64 h 120"/>
              <a:gd name="T84" fmla="*/ 120 w 128"/>
              <a:gd name="T85" fmla="*/ 52 h 120"/>
              <a:gd name="T86" fmla="*/ 8 w 128"/>
              <a:gd name="T87" fmla="*/ 52 h 120"/>
              <a:gd name="T88" fmla="*/ 8 w 128"/>
              <a:gd name="T89" fmla="*/ 32 h 120"/>
              <a:gd name="T90" fmla="*/ 16 w 128"/>
              <a:gd name="T91" fmla="*/ 24 h 120"/>
              <a:gd name="T92" fmla="*/ 112 w 128"/>
              <a:gd name="T93" fmla="*/ 24 h 120"/>
              <a:gd name="T94" fmla="*/ 120 w 128"/>
              <a:gd name="T95" fmla="*/ 32 h 120"/>
              <a:gd name="T96" fmla="*/ 120 w 128"/>
              <a:gd name="T97" fmla="*/ 5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20">
                <a:moveTo>
                  <a:pt x="112" y="16"/>
                </a:moveTo>
                <a:cubicBezTo>
                  <a:pt x="88" y="16"/>
                  <a:pt x="88" y="16"/>
                  <a:pt x="88" y="16"/>
                </a:cubicBezTo>
                <a:cubicBezTo>
                  <a:pt x="88" y="8"/>
                  <a:pt x="88" y="8"/>
                  <a:pt x="88" y="8"/>
                </a:cubicBezTo>
                <a:cubicBezTo>
                  <a:pt x="88" y="4"/>
                  <a:pt x="84" y="0"/>
                  <a:pt x="80" y="0"/>
                </a:cubicBezTo>
                <a:cubicBezTo>
                  <a:pt x="48" y="0"/>
                  <a:pt x="48" y="0"/>
                  <a:pt x="48" y="0"/>
                </a:cubicBezTo>
                <a:cubicBezTo>
                  <a:pt x="44" y="0"/>
                  <a:pt x="40" y="4"/>
                  <a:pt x="40" y="8"/>
                </a:cubicBezTo>
                <a:cubicBezTo>
                  <a:pt x="40" y="16"/>
                  <a:pt x="40" y="16"/>
                  <a:pt x="40" y="16"/>
                </a:cubicBezTo>
                <a:cubicBezTo>
                  <a:pt x="16" y="16"/>
                  <a:pt x="16" y="16"/>
                  <a:pt x="16" y="16"/>
                </a:cubicBezTo>
                <a:cubicBezTo>
                  <a:pt x="7" y="16"/>
                  <a:pt x="0" y="23"/>
                  <a:pt x="0" y="32"/>
                </a:cubicBezTo>
                <a:cubicBezTo>
                  <a:pt x="0" y="104"/>
                  <a:pt x="0" y="104"/>
                  <a:pt x="0" y="104"/>
                </a:cubicBezTo>
                <a:cubicBezTo>
                  <a:pt x="0" y="113"/>
                  <a:pt x="7" y="120"/>
                  <a:pt x="16" y="120"/>
                </a:cubicBezTo>
                <a:cubicBezTo>
                  <a:pt x="112" y="120"/>
                  <a:pt x="112" y="120"/>
                  <a:pt x="112" y="120"/>
                </a:cubicBezTo>
                <a:cubicBezTo>
                  <a:pt x="121" y="120"/>
                  <a:pt x="128" y="113"/>
                  <a:pt x="128" y="104"/>
                </a:cubicBezTo>
                <a:cubicBezTo>
                  <a:pt x="128" y="32"/>
                  <a:pt x="128" y="32"/>
                  <a:pt x="128" y="32"/>
                </a:cubicBezTo>
                <a:cubicBezTo>
                  <a:pt x="128" y="23"/>
                  <a:pt x="121" y="16"/>
                  <a:pt x="112" y="16"/>
                </a:cubicBezTo>
                <a:close/>
                <a:moveTo>
                  <a:pt x="48" y="12"/>
                </a:moveTo>
                <a:cubicBezTo>
                  <a:pt x="48" y="10"/>
                  <a:pt x="50" y="8"/>
                  <a:pt x="52" y="8"/>
                </a:cubicBezTo>
                <a:cubicBezTo>
                  <a:pt x="76" y="8"/>
                  <a:pt x="76" y="8"/>
                  <a:pt x="76" y="8"/>
                </a:cubicBezTo>
                <a:cubicBezTo>
                  <a:pt x="78" y="8"/>
                  <a:pt x="80" y="10"/>
                  <a:pt x="80" y="12"/>
                </a:cubicBezTo>
                <a:cubicBezTo>
                  <a:pt x="80" y="16"/>
                  <a:pt x="80" y="16"/>
                  <a:pt x="80" y="16"/>
                </a:cubicBezTo>
                <a:cubicBezTo>
                  <a:pt x="78" y="16"/>
                  <a:pt x="78" y="16"/>
                  <a:pt x="76" y="16"/>
                </a:cubicBezTo>
                <a:cubicBezTo>
                  <a:pt x="52" y="16"/>
                  <a:pt x="52" y="16"/>
                  <a:pt x="52" y="16"/>
                </a:cubicBezTo>
                <a:cubicBezTo>
                  <a:pt x="50" y="16"/>
                  <a:pt x="50" y="16"/>
                  <a:pt x="48" y="16"/>
                </a:cubicBezTo>
                <a:lnTo>
                  <a:pt x="48" y="12"/>
                </a:lnTo>
                <a:close/>
                <a:moveTo>
                  <a:pt x="120" y="104"/>
                </a:moveTo>
                <a:cubicBezTo>
                  <a:pt x="120" y="108"/>
                  <a:pt x="116" y="112"/>
                  <a:pt x="112" y="112"/>
                </a:cubicBezTo>
                <a:cubicBezTo>
                  <a:pt x="16" y="112"/>
                  <a:pt x="16" y="112"/>
                  <a:pt x="16" y="112"/>
                </a:cubicBezTo>
                <a:cubicBezTo>
                  <a:pt x="12" y="112"/>
                  <a:pt x="8" y="108"/>
                  <a:pt x="8" y="104"/>
                </a:cubicBezTo>
                <a:cubicBezTo>
                  <a:pt x="8" y="60"/>
                  <a:pt x="8" y="60"/>
                  <a:pt x="8" y="60"/>
                </a:cubicBezTo>
                <a:cubicBezTo>
                  <a:pt x="49" y="60"/>
                  <a:pt x="49" y="60"/>
                  <a:pt x="49" y="60"/>
                </a:cubicBezTo>
                <a:cubicBezTo>
                  <a:pt x="48" y="61"/>
                  <a:pt x="48" y="63"/>
                  <a:pt x="48" y="64"/>
                </a:cubicBezTo>
                <a:cubicBezTo>
                  <a:pt x="48" y="73"/>
                  <a:pt x="55" y="80"/>
                  <a:pt x="64" y="80"/>
                </a:cubicBezTo>
                <a:cubicBezTo>
                  <a:pt x="73" y="80"/>
                  <a:pt x="80" y="73"/>
                  <a:pt x="80" y="64"/>
                </a:cubicBezTo>
                <a:cubicBezTo>
                  <a:pt x="80" y="63"/>
                  <a:pt x="80" y="61"/>
                  <a:pt x="79" y="60"/>
                </a:cubicBezTo>
                <a:cubicBezTo>
                  <a:pt x="120" y="60"/>
                  <a:pt x="120" y="60"/>
                  <a:pt x="120" y="60"/>
                </a:cubicBezTo>
                <a:lnTo>
                  <a:pt x="120" y="104"/>
                </a:lnTo>
                <a:close/>
                <a:moveTo>
                  <a:pt x="56" y="64"/>
                </a:moveTo>
                <a:cubicBezTo>
                  <a:pt x="56" y="63"/>
                  <a:pt x="56" y="61"/>
                  <a:pt x="57" y="60"/>
                </a:cubicBezTo>
                <a:cubicBezTo>
                  <a:pt x="71" y="60"/>
                  <a:pt x="71" y="60"/>
                  <a:pt x="71" y="60"/>
                </a:cubicBezTo>
                <a:cubicBezTo>
                  <a:pt x="72" y="61"/>
                  <a:pt x="72" y="63"/>
                  <a:pt x="72" y="64"/>
                </a:cubicBezTo>
                <a:cubicBezTo>
                  <a:pt x="72" y="68"/>
                  <a:pt x="68" y="72"/>
                  <a:pt x="64" y="72"/>
                </a:cubicBezTo>
                <a:cubicBezTo>
                  <a:pt x="60" y="72"/>
                  <a:pt x="56" y="68"/>
                  <a:pt x="56" y="64"/>
                </a:cubicBezTo>
                <a:close/>
                <a:moveTo>
                  <a:pt x="120" y="52"/>
                </a:moveTo>
                <a:cubicBezTo>
                  <a:pt x="8" y="52"/>
                  <a:pt x="8" y="52"/>
                  <a:pt x="8" y="52"/>
                </a:cubicBezTo>
                <a:cubicBezTo>
                  <a:pt x="8" y="32"/>
                  <a:pt x="8" y="32"/>
                  <a:pt x="8" y="32"/>
                </a:cubicBezTo>
                <a:cubicBezTo>
                  <a:pt x="8" y="28"/>
                  <a:pt x="12" y="24"/>
                  <a:pt x="16" y="24"/>
                </a:cubicBezTo>
                <a:cubicBezTo>
                  <a:pt x="112" y="24"/>
                  <a:pt x="112" y="24"/>
                  <a:pt x="112" y="24"/>
                </a:cubicBezTo>
                <a:cubicBezTo>
                  <a:pt x="116" y="24"/>
                  <a:pt x="120" y="28"/>
                  <a:pt x="120" y="32"/>
                </a:cubicBezTo>
                <a:lnTo>
                  <a:pt x="120" y="52"/>
                </a:lnTo>
                <a:close/>
              </a:path>
            </a:pathLst>
          </a:custGeom>
          <a:solidFill>
            <a:srgbClr val="F6F6F6"/>
          </a:solidFill>
          <a:ln>
            <a:noFill/>
          </a:ln>
        </p:spPr>
        <p:txBody>
          <a:bodyPr vert="horz" wrap="square" lIns="68580" tIns="34290" rIns="68580" bIns="34290" numCol="1" anchor="t" anchorCtr="0" compatLnSpc="1"/>
          <a:p>
            <a:endParaRPr lang="zh-CN" altLang="en-US">
              <a:solidFill>
                <a:schemeClr val="tx1">
                  <a:lumMod val="75000"/>
                  <a:lumOff val="25000"/>
                </a:schemeClr>
              </a:solidFill>
              <a:cs typeface="+mn-ea"/>
              <a:sym typeface="+mn-lt"/>
            </a:endParaRPr>
          </a:p>
        </p:txBody>
      </p:sp>
      <p:sp>
        <p:nvSpPr>
          <p:cNvPr id="16" name="Freeform 207"/>
          <p:cNvSpPr>
            <a:spLocks noEditPoints="1"/>
          </p:cNvSpPr>
          <p:nvPr/>
        </p:nvSpPr>
        <p:spPr bwMode="auto">
          <a:xfrm>
            <a:off x="1144436" y="1331205"/>
            <a:ext cx="295350" cy="258308"/>
          </a:xfrm>
          <a:custGeom>
            <a:avLst/>
            <a:gdLst>
              <a:gd name="T0" fmla="*/ 112 w 128"/>
              <a:gd name="T1" fmla="*/ 60 h 112"/>
              <a:gd name="T2" fmla="*/ 104 w 128"/>
              <a:gd name="T3" fmla="*/ 60 h 112"/>
              <a:gd name="T4" fmla="*/ 104 w 128"/>
              <a:gd name="T5" fmla="*/ 16 h 112"/>
              <a:gd name="T6" fmla="*/ 88 w 128"/>
              <a:gd name="T7" fmla="*/ 0 h 112"/>
              <a:gd name="T8" fmla="*/ 40 w 128"/>
              <a:gd name="T9" fmla="*/ 0 h 112"/>
              <a:gd name="T10" fmla="*/ 24 w 128"/>
              <a:gd name="T11" fmla="*/ 16 h 112"/>
              <a:gd name="T12" fmla="*/ 24 w 128"/>
              <a:gd name="T13" fmla="*/ 52 h 112"/>
              <a:gd name="T14" fmla="*/ 24 w 128"/>
              <a:gd name="T15" fmla="*/ 56 h 112"/>
              <a:gd name="T16" fmla="*/ 24 w 128"/>
              <a:gd name="T17" fmla="*/ 56 h 112"/>
              <a:gd name="T18" fmla="*/ 24 w 128"/>
              <a:gd name="T19" fmla="*/ 60 h 112"/>
              <a:gd name="T20" fmla="*/ 16 w 128"/>
              <a:gd name="T21" fmla="*/ 60 h 112"/>
              <a:gd name="T22" fmla="*/ 0 w 128"/>
              <a:gd name="T23" fmla="*/ 76 h 112"/>
              <a:gd name="T24" fmla="*/ 0 w 128"/>
              <a:gd name="T25" fmla="*/ 84 h 112"/>
              <a:gd name="T26" fmla="*/ 16 w 128"/>
              <a:gd name="T27" fmla="*/ 100 h 112"/>
              <a:gd name="T28" fmla="*/ 25 w 128"/>
              <a:gd name="T29" fmla="*/ 100 h 112"/>
              <a:gd name="T30" fmla="*/ 40 w 128"/>
              <a:gd name="T31" fmla="*/ 112 h 112"/>
              <a:gd name="T32" fmla="*/ 88 w 128"/>
              <a:gd name="T33" fmla="*/ 112 h 112"/>
              <a:gd name="T34" fmla="*/ 103 w 128"/>
              <a:gd name="T35" fmla="*/ 100 h 112"/>
              <a:gd name="T36" fmla="*/ 112 w 128"/>
              <a:gd name="T37" fmla="*/ 100 h 112"/>
              <a:gd name="T38" fmla="*/ 128 w 128"/>
              <a:gd name="T39" fmla="*/ 84 h 112"/>
              <a:gd name="T40" fmla="*/ 128 w 128"/>
              <a:gd name="T41" fmla="*/ 76 h 112"/>
              <a:gd name="T42" fmla="*/ 112 w 128"/>
              <a:gd name="T43" fmla="*/ 60 h 112"/>
              <a:gd name="T44" fmla="*/ 32 w 128"/>
              <a:gd name="T45" fmla="*/ 16 h 112"/>
              <a:gd name="T46" fmla="*/ 40 w 128"/>
              <a:gd name="T47" fmla="*/ 8 h 112"/>
              <a:gd name="T48" fmla="*/ 88 w 128"/>
              <a:gd name="T49" fmla="*/ 8 h 112"/>
              <a:gd name="T50" fmla="*/ 96 w 128"/>
              <a:gd name="T51" fmla="*/ 16 h 112"/>
              <a:gd name="T52" fmla="*/ 96 w 128"/>
              <a:gd name="T53" fmla="*/ 60 h 112"/>
              <a:gd name="T54" fmla="*/ 32 w 128"/>
              <a:gd name="T55" fmla="*/ 60 h 112"/>
              <a:gd name="T56" fmla="*/ 32 w 128"/>
              <a:gd name="T57" fmla="*/ 16 h 112"/>
              <a:gd name="T58" fmla="*/ 88 w 128"/>
              <a:gd name="T59" fmla="*/ 104 h 112"/>
              <a:gd name="T60" fmla="*/ 40 w 128"/>
              <a:gd name="T61" fmla="*/ 104 h 112"/>
              <a:gd name="T62" fmla="*/ 32 w 128"/>
              <a:gd name="T63" fmla="*/ 96 h 112"/>
              <a:gd name="T64" fmla="*/ 40 w 128"/>
              <a:gd name="T65" fmla="*/ 88 h 112"/>
              <a:gd name="T66" fmla="*/ 88 w 128"/>
              <a:gd name="T67" fmla="*/ 88 h 112"/>
              <a:gd name="T68" fmla="*/ 96 w 128"/>
              <a:gd name="T69" fmla="*/ 96 h 112"/>
              <a:gd name="T70" fmla="*/ 88 w 128"/>
              <a:gd name="T71" fmla="*/ 104 h 112"/>
              <a:gd name="T72" fmla="*/ 120 w 128"/>
              <a:gd name="T73" fmla="*/ 84 h 112"/>
              <a:gd name="T74" fmla="*/ 112 w 128"/>
              <a:gd name="T75" fmla="*/ 92 h 112"/>
              <a:gd name="T76" fmla="*/ 103 w 128"/>
              <a:gd name="T77" fmla="*/ 92 h 112"/>
              <a:gd name="T78" fmla="*/ 88 w 128"/>
              <a:gd name="T79" fmla="*/ 80 h 112"/>
              <a:gd name="T80" fmla="*/ 40 w 128"/>
              <a:gd name="T81" fmla="*/ 80 h 112"/>
              <a:gd name="T82" fmla="*/ 25 w 128"/>
              <a:gd name="T83" fmla="*/ 92 h 112"/>
              <a:gd name="T84" fmla="*/ 16 w 128"/>
              <a:gd name="T85" fmla="*/ 92 h 112"/>
              <a:gd name="T86" fmla="*/ 8 w 128"/>
              <a:gd name="T87" fmla="*/ 84 h 112"/>
              <a:gd name="T88" fmla="*/ 8 w 128"/>
              <a:gd name="T89" fmla="*/ 76 h 112"/>
              <a:gd name="T90" fmla="*/ 16 w 128"/>
              <a:gd name="T91" fmla="*/ 68 h 112"/>
              <a:gd name="T92" fmla="*/ 112 w 128"/>
              <a:gd name="T93" fmla="*/ 68 h 112"/>
              <a:gd name="T94" fmla="*/ 120 w 128"/>
              <a:gd name="T95" fmla="*/ 76 h 112"/>
              <a:gd name="T96" fmla="*/ 120 w 128"/>
              <a:gd name="T97"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12">
                <a:moveTo>
                  <a:pt x="112" y="60"/>
                </a:moveTo>
                <a:cubicBezTo>
                  <a:pt x="104" y="60"/>
                  <a:pt x="104" y="60"/>
                  <a:pt x="104" y="60"/>
                </a:cubicBezTo>
                <a:cubicBezTo>
                  <a:pt x="104" y="16"/>
                  <a:pt x="104" y="16"/>
                  <a:pt x="104" y="16"/>
                </a:cubicBezTo>
                <a:cubicBezTo>
                  <a:pt x="104" y="7"/>
                  <a:pt x="97" y="0"/>
                  <a:pt x="88" y="0"/>
                </a:cubicBezTo>
                <a:cubicBezTo>
                  <a:pt x="40" y="0"/>
                  <a:pt x="40" y="0"/>
                  <a:pt x="40" y="0"/>
                </a:cubicBezTo>
                <a:cubicBezTo>
                  <a:pt x="31" y="0"/>
                  <a:pt x="24" y="7"/>
                  <a:pt x="24" y="16"/>
                </a:cubicBezTo>
                <a:cubicBezTo>
                  <a:pt x="24" y="52"/>
                  <a:pt x="24" y="52"/>
                  <a:pt x="24" y="52"/>
                </a:cubicBezTo>
                <a:cubicBezTo>
                  <a:pt x="24" y="55"/>
                  <a:pt x="24" y="56"/>
                  <a:pt x="24" y="56"/>
                </a:cubicBezTo>
                <a:cubicBezTo>
                  <a:pt x="24" y="56"/>
                  <a:pt x="24" y="56"/>
                  <a:pt x="24" y="56"/>
                </a:cubicBezTo>
                <a:cubicBezTo>
                  <a:pt x="24" y="56"/>
                  <a:pt x="24" y="57"/>
                  <a:pt x="24" y="60"/>
                </a:cubicBezTo>
                <a:cubicBezTo>
                  <a:pt x="16" y="60"/>
                  <a:pt x="16" y="60"/>
                  <a:pt x="16" y="60"/>
                </a:cubicBezTo>
                <a:cubicBezTo>
                  <a:pt x="7" y="60"/>
                  <a:pt x="0" y="67"/>
                  <a:pt x="0" y="76"/>
                </a:cubicBezTo>
                <a:cubicBezTo>
                  <a:pt x="0" y="84"/>
                  <a:pt x="0" y="84"/>
                  <a:pt x="0" y="84"/>
                </a:cubicBezTo>
                <a:cubicBezTo>
                  <a:pt x="0" y="93"/>
                  <a:pt x="7" y="100"/>
                  <a:pt x="16" y="100"/>
                </a:cubicBezTo>
                <a:cubicBezTo>
                  <a:pt x="25" y="100"/>
                  <a:pt x="25" y="100"/>
                  <a:pt x="25" y="100"/>
                </a:cubicBezTo>
                <a:cubicBezTo>
                  <a:pt x="26" y="107"/>
                  <a:pt x="33" y="112"/>
                  <a:pt x="40" y="112"/>
                </a:cubicBezTo>
                <a:cubicBezTo>
                  <a:pt x="88" y="112"/>
                  <a:pt x="88" y="112"/>
                  <a:pt x="88" y="112"/>
                </a:cubicBezTo>
                <a:cubicBezTo>
                  <a:pt x="95" y="112"/>
                  <a:pt x="102" y="107"/>
                  <a:pt x="103" y="100"/>
                </a:cubicBezTo>
                <a:cubicBezTo>
                  <a:pt x="112" y="100"/>
                  <a:pt x="112" y="100"/>
                  <a:pt x="112" y="100"/>
                </a:cubicBezTo>
                <a:cubicBezTo>
                  <a:pt x="121" y="100"/>
                  <a:pt x="128" y="93"/>
                  <a:pt x="128" y="84"/>
                </a:cubicBezTo>
                <a:cubicBezTo>
                  <a:pt x="128" y="76"/>
                  <a:pt x="128" y="76"/>
                  <a:pt x="128" y="76"/>
                </a:cubicBezTo>
                <a:cubicBezTo>
                  <a:pt x="128" y="67"/>
                  <a:pt x="121" y="60"/>
                  <a:pt x="112" y="60"/>
                </a:cubicBezTo>
                <a:close/>
                <a:moveTo>
                  <a:pt x="32" y="16"/>
                </a:moveTo>
                <a:cubicBezTo>
                  <a:pt x="32" y="12"/>
                  <a:pt x="36" y="8"/>
                  <a:pt x="40" y="8"/>
                </a:cubicBezTo>
                <a:cubicBezTo>
                  <a:pt x="88" y="8"/>
                  <a:pt x="88" y="8"/>
                  <a:pt x="88" y="8"/>
                </a:cubicBezTo>
                <a:cubicBezTo>
                  <a:pt x="92" y="8"/>
                  <a:pt x="96" y="12"/>
                  <a:pt x="96" y="16"/>
                </a:cubicBezTo>
                <a:cubicBezTo>
                  <a:pt x="96" y="60"/>
                  <a:pt x="96" y="60"/>
                  <a:pt x="96" y="60"/>
                </a:cubicBezTo>
                <a:cubicBezTo>
                  <a:pt x="32" y="60"/>
                  <a:pt x="32" y="60"/>
                  <a:pt x="32" y="60"/>
                </a:cubicBezTo>
                <a:lnTo>
                  <a:pt x="32" y="16"/>
                </a:lnTo>
                <a:close/>
                <a:moveTo>
                  <a:pt x="88" y="104"/>
                </a:moveTo>
                <a:cubicBezTo>
                  <a:pt x="40" y="104"/>
                  <a:pt x="40" y="104"/>
                  <a:pt x="40" y="104"/>
                </a:cubicBezTo>
                <a:cubicBezTo>
                  <a:pt x="36" y="104"/>
                  <a:pt x="32" y="100"/>
                  <a:pt x="32" y="96"/>
                </a:cubicBezTo>
                <a:cubicBezTo>
                  <a:pt x="32" y="92"/>
                  <a:pt x="36" y="88"/>
                  <a:pt x="40" y="88"/>
                </a:cubicBezTo>
                <a:cubicBezTo>
                  <a:pt x="88" y="88"/>
                  <a:pt x="88" y="88"/>
                  <a:pt x="88" y="88"/>
                </a:cubicBezTo>
                <a:cubicBezTo>
                  <a:pt x="92" y="88"/>
                  <a:pt x="96" y="92"/>
                  <a:pt x="96" y="96"/>
                </a:cubicBezTo>
                <a:cubicBezTo>
                  <a:pt x="96" y="100"/>
                  <a:pt x="92" y="104"/>
                  <a:pt x="88" y="104"/>
                </a:cubicBezTo>
                <a:close/>
                <a:moveTo>
                  <a:pt x="120" y="84"/>
                </a:moveTo>
                <a:cubicBezTo>
                  <a:pt x="120" y="88"/>
                  <a:pt x="116" y="92"/>
                  <a:pt x="112" y="92"/>
                </a:cubicBezTo>
                <a:cubicBezTo>
                  <a:pt x="103" y="92"/>
                  <a:pt x="103" y="92"/>
                  <a:pt x="103" y="92"/>
                </a:cubicBezTo>
                <a:cubicBezTo>
                  <a:pt x="102" y="85"/>
                  <a:pt x="95" y="80"/>
                  <a:pt x="88" y="80"/>
                </a:cubicBezTo>
                <a:cubicBezTo>
                  <a:pt x="40" y="80"/>
                  <a:pt x="40" y="80"/>
                  <a:pt x="40" y="80"/>
                </a:cubicBezTo>
                <a:cubicBezTo>
                  <a:pt x="33" y="80"/>
                  <a:pt x="26" y="85"/>
                  <a:pt x="25" y="92"/>
                </a:cubicBezTo>
                <a:cubicBezTo>
                  <a:pt x="16" y="92"/>
                  <a:pt x="16" y="92"/>
                  <a:pt x="16" y="92"/>
                </a:cubicBezTo>
                <a:cubicBezTo>
                  <a:pt x="12" y="92"/>
                  <a:pt x="8" y="88"/>
                  <a:pt x="8" y="84"/>
                </a:cubicBezTo>
                <a:cubicBezTo>
                  <a:pt x="8" y="76"/>
                  <a:pt x="8" y="76"/>
                  <a:pt x="8" y="76"/>
                </a:cubicBezTo>
                <a:cubicBezTo>
                  <a:pt x="8" y="72"/>
                  <a:pt x="12" y="68"/>
                  <a:pt x="16" y="68"/>
                </a:cubicBezTo>
                <a:cubicBezTo>
                  <a:pt x="112" y="68"/>
                  <a:pt x="112" y="68"/>
                  <a:pt x="112" y="68"/>
                </a:cubicBezTo>
                <a:cubicBezTo>
                  <a:pt x="116" y="68"/>
                  <a:pt x="120" y="72"/>
                  <a:pt x="120" y="76"/>
                </a:cubicBezTo>
                <a:lnTo>
                  <a:pt x="120" y="84"/>
                </a:lnTo>
                <a:close/>
              </a:path>
            </a:pathLst>
          </a:custGeom>
          <a:solidFill>
            <a:srgbClr val="F6F6F6"/>
          </a:solidFill>
          <a:ln>
            <a:noFill/>
          </a:ln>
        </p:spPr>
        <p:txBody>
          <a:bodyPr vert="horz" wrap="square" lIns="68580" tIns="34290" rIns="68580" bIns="34290" numCol="1" anchor="t" anchorCtr="0" compatLnSpc="1"/>
          <a:p>
            <a:endParaRPr lang="zh-CN" altLang="en-US">
              <a:solidFill>
                <a:schemeClr val="tx1">
                  <a:lumMod val="75000"/>
                  <a:lumOff val="25000"/>
                </a:schemeClr>
              </a:solidFill>
              <a:cs typeface="+mn-ea"/>
              <a:sym typeface="+mn-lt"/>
            </a:endParaRPr>
          </a:p>
        </p:txBody>
      </p:sp>
      <p:sp>
        <p:nvSpPr>
          <p:cNvPr id="17" name="文本框 16"/>
          <p:cNvSpPr txBox="1"/>
          <p:nvPr/>
        </p:nvSpPr>
        <p:spPr>
          <a:xfrm>
            <a:off x="1711523" y="1127934"/>
            <a:ext cx="807085" cy="252730"/>
          </a:xfrm>
          <a:prstGeom prst="rect">
            <a:avLst/>
          </a:prstGeom>
          <a:noFill/>
        </p:spPr>
        <p:txBody>
          <a:bodyPr wrap="none" lIns="68580" tIns="34290" rIns="68580" bIns="34290" rtlCol="0">
            <a:spAutoFit/>
          </a:bodyPr>
          <a:p>
            <a:pPr lvl="0" algn="l"/>
            <a:r>
              <a:rPr lang="zh-CN" altLang="en-US" sz="1200" b="1" dirty="0">
                <a:solidFill>
                  <a:srgbClr val="124062"/>
                </a:solidFill>
                <a:cs typeface="+mn-ea"/>
                <a:sym typeface="+mn-lt"/>
              </a:rPr>
              <a:t>1、初始化</a:t>
            </a:r>
            <a:endParaRPr lang="zh-CN" altLang="en-US" sz="1200" b="1" dirty="0">
              <a:solidFill>
                <a:srgbClr val="124062"/>
              </a:solidFill>
              <a:cs typeface="+mn-ea"/>
              <a:sym typeface="+mn-lt"/>
            </a:endParaRPr>
          </a:p>
        </p:txBody>
      </p:sp>
      <p:sp>
        <p:nvSpPr>
          <p:cNvPr id="18" name="矩形 17"/>
          <p:cNvSpPr/>
          <p:nvPr/>
        </p:nvSpPr>
        <p:spPr>
          <a:xfrm>
            <a:off x="1711325" y="1356360"/>
            <a:ext cx="5467985" cy="400685"/>
          </a:xfrm>
          <a:prstGeom prst="rect">
            <a:avLst/>
          </a:prstGeom>
        </p:spPr>
        <p:txBody>
          <a:bodyPr wrap="square" lIns="68580" tIns="34290" rIns="68580" bIns="34290">
            <a:spAutoFit/>
          </a:bodyPr>
          <a:p>
            <a:pPr>
              <a:lnSpc>
                <a:spcPct val="120000"/>
              </a:lnSpc>
            </a:pPr>
            <a:r>
              <a:rPr lang="zh-CN" altLang="en-US" sz="900">
                <a:solidFill>
                  <a:schemeClr val="tx1">
                    <a:lumMod val="65000"/>
                    <a:lumOff val="35000"/>
                  </a:schemeClr>
                </a:solidFill>
                <a:cs typeface="+mn-ea"/>
                <a:sym typeface="+mn-lt"/>
              </a:rPr>
              <a:t>初始化页面就是</a:t>
            </a:r>
            <a:r>
              <a:rPr lang="zh-CN" altLang="en-US" sz="900">
                <a:solidFill>
                  <a:srgbClr val="FF0000"/>
                </a:solidFill>
                <a:cs typeface="+mn-ea"/>
                <a:sym typeface="+mn-lt"/>
              </a:rPr>
              <a:t>新页面入栈</a:t>
            </a:r>
            <a:r>
              <a:rPr lang="zh-CN" altLang="en-US" sz="900">
                <a:solidFill>
                  <a:schemeClr val="tx1">
                    <a:lumMod val="65000"/>
                    <a:lumOff val="35000"/>
                  </a:schemeClr>
                </a:solidFill>
                <a:cs typeface="+mn-ea"/>
                <a:sym typeface="+mn-lt"/>
              </a:rPr>
              <a:t>。假如这里有一个页面A，经过初始化之后，当前的页面栈就是页面A。</a:t>
            </a:r>
            <a:endParaRPr lang="zh-CN" altLang="en-US" sz="900">
              <a:solidFill>
                <a:schemeClr val="tx1">
                  <a:lumMod val="65000"/>
                  <a:lumOff val="35000"/>
                </a:schemeClr>
              </a:solidFill>
              <a:cs typeface="+mn-ea"/>
              <a:sym typeface="+mn-lt"/>
            </a:endParaRPr>
          </a:p>
          <a:p>
            <a:pPr>
              <a:lnSpc>
                <a:spcPct val="120000"/>
              </a:lnSpc>
            </a:pPr>
            <a:r>
              <a:rPr lang="zh-CN" altLang="en-US" sz="900">
                <a:solidFill>
                  <a:schemeClr val="tx1">
                    <a:lumMod val="65000"/>
                    <a:lumOff val="35000"/>
                  </a:schemeClr>
                </a:solidFill>
                <a:cs typeface="+mn-ea"/>
                <a:sym typeface="+mn-lt"/>
              </a:rPr>
              <a:t>初始化页面的时候会</a:t>
            </a:r>
            <a:r>
              <a:rPr lang="zh-CN" altLang="en-US" sz="900">
                <a:solidFill>
                  <a:srgbClr val="FF0000"/>
                </a:solidFill>
                <a:cs typeface="+mn-ea"/>
                <a:sym typeface="+mn-lt"/>
              </a:rPr>
              <a:t>触发onLoad和onShow函数加载显示页面A</a:t>
            </a:r>
            <a:r>
              <a:rPr lang="zh-CN" altLang="en-US" sz="900">
                <a:solidFill>
                  <a:schemeClr val="tx1">
                    <a:lumMod val="65000"/>
                    <a:lumOff val="35000"/>
                  </a:schemeClr>
                </a:solidFill>
                <a:cs typeface="+mn-ea"/>
                <a:sym typeface="+mn-lt"/>
              </a:rPr>
              <a:t>。</a:t>
            </a:r>
            <a:endParaRPr lang="zh-CN" altLang="en-US" sz="900">
              <a:solidFill>
                <a:schemeClr val="tx1">
                  <a:lumMod val="65000"/>
                  <a:lumOff val="35000"/>
                </a:schemeClr>
              </a:solidFill>
              <a:cs typeface="+mn-ea"/>
              <a:sym typeface="+mn-lt"/>
            </a:endParaRPr>
          </a:p>
        </p:txBody>
      </p:sp>
      <p:sp>
        <p:nvSpPr>
          <p:cNvPr id="19" name="文本框 18"/>
          <p:cNvSpPr txBox="1"/>
          <p:nvPr/>
        </p:nvSpPr>
        <p:spPr>
          <a:xfrm>
            <a:off x="1711523" y="1797810"/>
            <a:ext cx="1139190" cy="252730"/>
          </a:xfrm>
          <a:prstGeom prst="rect">
            <a:avLst/>
          </a:prstGeom>
          <a:noFill/>
        </p:spPr>
        <p:txBody>
          <a:bodyPr wrap="none" lIns="68580" tIns="34290" rIns="68580" bIns="34290" rtlCol="0">
            <a:spAutoFit/>
          </a:bodyPr>
          <a:p>
            <a:pPr lvl="0" algn="l"/>
            <a:r>
              <a:rPr lang="zh-CN" altLang="en-US" sz="1200" b="1" dirty="0">
                <a:solidFill>
                  <a:srgbClr val="537285"/>
                </a:solidFill>
                <a:cs typeface="+mn-ea"/>
                <a:sym typeface="+mn-lt"/>
              </a:rPr>
              <a:t>2、打开新页面</a:t>
            </a:r>
            <a:endParaRPr lang="zh-CN" altLang="en-US" sz="1200" b="1" dirty="0">
              <a:solidFill>
                <a:srgbClr val="537285"/>
              </a:solidFill>
              <a:cs typeface="+mn-ea"/>
              <a:sym typeface="+mn-lt"/>
            </a:endParaRPr>
          </a:p>
        </p:txBody>
      </p:sp>
      <p:sp>
        <p:nvSpPr>
          <p:cNvPr id="20" name="矩形 19"/>
          <p:cNvSpPr/>
          <p:nvPr/>
        </p:nvSpPr>
        <p:spPr>
          <a:xfrm>
            <a:off x="1711325" y="2026285"/>
            <a:ext cx="5372100" cy="400685"/>
          </a:xfrm>
          <a:prstGeom prst="rect">
            <a:avLst/>
          </a:prstGeom>
        </p:spPr>
        <p:txBody>
          <a:bodyPr wrap="square" lIns="68580" tIns="34290" rIns="68580" bIns="34290">
            <a:spAutoFit/>
          </a:bodyPr>
          <a:p>
            <a:pPr>
              <a:lnSpc>
                <a:spcPct val="120000"/>
              </a:lnSpc>
            </a:pPr>
            <a:r>
              <a:rPr lang="zh-CN" altLang="en-US" sz="900">
                <a:solidFill>
                  <a:schemeClr val="tx1">
                    <a:lumMod val="65000"/>
                    <a:lumOff val="35000"/>
                  </a:schemeClr>
                </a:solidFill>
                <a:cs typeface="+mn-ea"/>
                <a:sym typeface="+mn-lt"/>
              </a:rPr>
              <a:t>打开新的页面会调用</a:t>
            </a:r>
            <a:r>
              <a:rPr lang="zh-CN" altLang="en-US" sz="900">
                <a:solidFill>
                  <a:srgbClr val="FF0000"/>
                </a:solidFill>
                <a:cs typeface="+mn-ea"/>
                <a:sym typeface="+mn-lt"/>
              </a:rPr>
              <a:t>api wx.navigateTo</a:t>
            </a:r>
            <a:r>
              <a:rPr lang="zh-CN" altLang="en-US" sz="900">
                <a:solidFill>
                  <a:schemeClr val="tx1">
                    <a:lumMod val="65000"/>
                    <a:lumOff val="35000"/>
                  </a:schemeClr>
                </a:solidFill>
                <a:cs typeface="+mn-ea"/>
                <a:sym typeface="+mn-lt"/>
              </a:rPr>
              <a:t>或者使用组件</a:t>
            </a:r>
            <a:r>
              <a:rPr lang="zh-CN" altLang="en-US" sz="900">
                <a:solidFill>
                  <a:srgbClr val="FF0000"/>
                </a:solidFill>
                <a:cs typeface="+mn-ea"/>
                <a:sym typeface="+mn-lt"/>
              </a:rPr>
              <a:t>&lt;navigator open-type=”navigateTo”/&gt;</a:t>
            </a:r>
            <a:r>
              <a:rPr lang="zh-CN" altLang="en-US" sz="900">
                <a:solidFill>
                  <a:schemeClr val="tx1">
                    <a:lumMod val="65000"/>
                    <a:lumOff val="35000"/>
                  </a:schemeClr>
                </a:solidFill>
                <a:cs typeface="+mn-ea"/>
                <a:sym typeface="+mn-lt"/>
              </a:rPr>
              <a:t>。首先会调用</a:t>
            </a:r>
            <a:r>
              <a:rPr lang="zh-CN" altLang="en-US" sz="900">
                <a:solidFill>
                  <a:srgbClr val="FF0000"/>
                </a:solidFill>
                <a:cs typeface="+mn-ea"/>
                <a:sym typeface="+mn-lt"/>
              </a:rPr>
              <a:t>onHide函数隐藏A页面</a:t>
            </a:r>
            <a:r>
              <a:rPr lang="zh-CN" altLang="en-US" sz="900">
                <a:solidFill>
                  <a:schemeClr val="tx1">
                    <a:lumMod val="65000"/>
                    <a:lumOff val="35000"/>
                  </a:schemeClr>
                </a:solidFill>
                <a:cs typeface="+mn-ea"/>
                <a:sym typeface="+mn-lt"/>
              </a:rPr>
              <a:t>，然后调用onLoad和onShow函数加载并显示页面B。</a:t>
            </a:r>
            <a:endParaRPr lang="zh-CN" altLang="en-US" sz="900">
              <a:solidFill>
                <a:schemeClr val="tx1">
                  <a:lumMod val="65000"/>
                  <a:lumOff val="35000"/>
                </a:schemeClr>
              </a:solidFill>
              <a:cs typeface="+mn-ea"/>
              <a:sym typeface="+mn-lt"/>
            </a:endParaRPr>
          </a:p>
        </p:txBody>
      </p:sp>
      <p:sp>
        <p:nvSpPr>
          <p:cNvPr id="21" name="文本框 20"/>
          <p:cNvSpPr txBox="1"/>
          <p:nvPr/>
        </p:nvSpPr>
        <p:spPr>
          <a:xfrm>
            <a:off x="1698823" y="2461335"/>
            <a:ext cx="1137920" cy="252730"/>
          </a:xfrm>
          <a:prstGeom prst="rect">
            <a:avLst/>
          </a:prstGeom>
          <a:noFill/>
        </p:spPr>
        <p:txBody>
          <a:bodyPr wrap="none" lIns="68580" tIns="34290" rIns="68580" bIns="34290" rtlCol="0">
            <a:spAutoFit/>
          </a:bodyPr>
          <a:p>
            <a:pPr lvl="0" algn="l"/>
            <a:r>
              <a:rPr lang="zh-CN" altLang="en-US" sz="1200" b="1" dirty="0">
                <a:solidFill>
                  <a:srgbClr val="124062"/>
                </a:solidFill>
                <a:cs typeface="+mn-ea"/>
                <a:sym typeface="+mn-lt"/>
              </a:rPr>
              <a:t>3、页面重定向</a:t>
            </a:r>
            <a:endParaRPr lang="zh-CN" altLang="en-US" sz="1200" b="1" dirty="0">
              <a:solidFill>
                <a:srgbClr val="124062"/>
              </a:solidFill>
              <a:cs typeface="+mn-ea"/>
              <a:sym typeface="+mn-lt"/>
            </a:endParaRPr>
          </a:p>
        </p:txBody>
      </p:sp>
      <p:sp>
        <p:nvSpPr>
          <p:cNvPr id="22" name="矩形 21"/>
          <p:cNvSpPr/>
          <p:nvPr/>
        </p:nvSpPr>
        <p:spPr>
          <a:xfrm>
            <a:off x="1698625" y="2689860"/>
            <a:ext cx="5577205" cy="400685"/>
          </a:xfrm>
          <a:prstGeom prst="rect">
            <a:avLst/>
          </a:prstGeom>
        </p:spPr>
        <p:txBody>
          <a:bodyPr wrap="square" lIns="68580" tIns="34290" rIns="68580" bIns="34290">
            <a:spAutoFit/>
          </a:bodyPr>
          <a:p>
            <a:pPr>
              <a:lnSpc>
                <a:spcPct val="120000"/>
              </a:lnSpc>
            </a:pPr>
            <a:r>
              <a:rPr lang="zh-CN" altLang="en-US" sz="900">
                <a:solidFill>
                  <a:schemeClr val="tx1">
                    <a:lumMod val="65000"/>
                    <a:lumOff val="35000"/>
                  </a:schemeClr>
                </a:solidFill>
                <a:cs typeface="+mn-ea"/>
                <a:sym typeface="+mn-lt"/>
              </a:rPr>
              <a:t>页面重定向会调用</a:t>
            </a:r>
            <a:r>
              <a:rPr lang="zh-CN" altLang="en-US" sz="900">
                <a:solidFill>
                  <a:srgbClr val="FF0000"/>
                </a:solidFill>
                <a:cs typeface="+mn-ea"/>
                <a:sym typeface="+mn-lt"/>
              </a:rPr>
              <a:t>api wx.redirectTo</a:t>
            </a:r>
            <a:r>
              <a:rPr lang="zh-CN" altLang="en-US" sz="900">
                <a:solidFill>
                  <a:schemeClr val="tx1">
                    <a:lumMod val="65000"/>
                    <a:lumOff val="35000"/>
                  </a:schemeClr>
                </a:solidFill>
                <a:cs typeface="+mn-ea"/>
                <a:sym typeface="+mn-lt"/>
              </a:rPr>
              <a:t>或者使用组件</a:t>
            </a:r>
            <a:r>
              <a:rPr lang="zh-CN" altLang="en-US" sz="900">
                <a:solidFill>
                  <a:srgbClr val="FF0000"/>
                </a:solidFill>
                <a:cs typeface="+mn-ea"/>
                <a:sym typeface="+mn-lt"/>
              </a:rPr>
              <a:t>&lt;navigator open-type=”redirectTo”/&gt;</a:t>
            </a:r>
            <a:r>
              <a:rPr lang="zh-CN" altLang="en-US" sz="900">
                <a:solidFill>
                  <a:schemeClr val="tx1">
                    <a:lumMod val="65000"/>
                    <a:lumOff val="35000"/>
                  </a:schemeClr>
                </a:solidFill>
                <a:cs typeface="+mn-ea"/>
                <a:sym typeface="+mn-lt"/>
              </a:rPr>
              <a:t>。首先会调用</a:t>
            </a:r>
            <a:r>
              <a:rPr lang="zh-CN" altLang="en-US" sz="900">
                <a:solidFill>
                  <a:srgbClr val="FF0000"/>
                </a:solidFill>
                <a:cs typeface="+mn-ea"/>
                <a:sym typeface="+mn-lt"/>
              </a:rPr>
              <a:t>onUnload函数关闭页面B</a:t>
            </a:r>
            <a:r>
              <a:rPr lang="zh-CN" altLang="en-US" sz="900">
                <a:solidFill>
                  <a:schemeClr val="tx1">
                    <a:lumMod val="65000"/>
                    <a:lumOff val="35000"/>
                  </a:schemeClr>
                </a:solidFill>
                <a:cs typeface="+mn-ea"/>
                <a:sym typeface="+mn-lt"/>
              </a:rPr>
              <a:t>，然后调用onLoad和onShow函数加载并显示页面C。</a:t>
            </a:r>
            <a:endParaRPr lang="zh-CN" altLang="en-US" sz="900">
              <a:solidFill>
                <a:schemeClr val="tx1">
                  <a:lumMod val="65000"/>
                  <a:lumOff val="35000"/>
                </a:schemeClr>
              </a:solidFill>
              <a:cs typeface="+mn-ea"/>
              <a:sym typeface="+mn-lt"/>
            </a:endParaRPr>
          </a:p>
        </p:txBody>
      </p:sp>
      <p:grpSp>
        <p:nvGrpSpPr>
          <p:cNvPr id="25" name="组合 24"/>
          <p:cNvGrpSpPr/>
          <p:nvPr/>
        </p:nvGrpSpPr>
        <p:grpSpPr>
          <a:xfrm>
            <a:off x="7942580" y="1049655"/>
            <a:ext cx="670560" cy="3524885"/>
            <a:chOff x="9846542" y="1813000"/>
            <a:chExt cx="658088" cy="4387216"/>
          </a:xfrm>
        </p:grpSpPr>
        <p:sp>
          <p:nvSpPr>
            <p:cNvPr id="26" name="KSO_Shape"/>
            <p:cNvSpPr/>
            <p:nvPr/>
          </p:nvSpPr>
          <p:spPr bwMode="auto">
            <a:xfrm>
              <a:off x="9846542" y="1813000"/>
              <a:ext cx="658088" cy="1078832"/>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rgbClr val="12406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chemeClr val="lt1"/>
                </a:solidFill>
                <a:cs typeface="+mn-ea"/>
                <a:sym typeface="+mn-lt"/>
              </a:endParaRPr>
            </a:p>
          </p:txBody>
        </p:sp>
        <p:sp>
          <p:nvSpPr>
            <p:cNvPr id="30" name="任意多边形 29"/>
            <p:cNvSpPr/>
            <p:nvPr/>
          </p:nvSpPr>
          <p:spPr>
            <a:xfrm>
              <a:off x="9922624" y="2891833"/>
              <a:ext cx="504350" cy="3308383"/>
            </a:xfrm>
            <a:custGeom>
              <a:avLst/>
              <a:gdLst>
                <a:gd name="connsiteX0" fmla="*/ 243936 w 504350"/>
                <a:gd name="connsiteY0" fmla="*/ 0 h 3308383"/>
                <a:gd name="connsiteX1" fmla="*/ 260414 w 504350"/>
                <a:gd name="connsiteY1" fmla="*/ 0 h 3308383"/>
                <a:gd name="connsiteX2" fmla="*/ 263584 w 504350"/>
                <a:gd name="connsiteY2" fmla="*/ 338513 h 3308383"/>
                <a:gd name="connsiteX3" fmla="*/ 296771 w 504350"/>
                <a:gd name="connsiteY3" fmla="*/ 1250864 h 3308383"/>
                <a:gd name="connsiteX4" fmla="*/ 480386 w 504350"/>
                <a:gd name="connsiteY4" fmla="*/ 3188542 h 3308383"/>
                <a:gd name="connsiteX5" fmla="*/ 504350 w 504350"/>
                <a:gd name="connsiteY5" fmla="*/ 3308383 h 3308383"/>
                <a:gd name="connsiteX6" fmla="*/ 0 w 504350"/>
                <a:gd name="connsiteY6" fmla="*/ 3308383 h 3308383"/>
                <a:gd name="connsiteX7" fmla="*/ 23964 w 504350"/>
                <a:gd name="connsiteY7" fmla="*/ 3188542 h 3308383"/>
                <a:gd name="connsiteX8" fmla="*/ 207580 w 504350"/>
                <a:gd name="connsiteY8" fmla="*/ 1250864 h 3308383"/>
                <a:gd name="connsiteX9" fmla="*/ 240766 w 504350"/>
                <a:gd name="connsiteY9" fmla="*/ 338513 h 3308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350" h="3308383">
                  <a:moveTo>
                    <a:pt x="243936" y="0"/>
                  </a:moveTo>
                  <a:lnTo>
                    <a:pt x="260414" y="0"/>
                  </a:lnTo>
                  <a:lnTo>
                    <a:pt x="263584" y="338513"/>
                  </a:lnTo>
                  <a:cubicBezTo>
                    <a:pt x="268875" y="619190"/>
                    <a:pt x="279825" y="927510"/>
                    <a:pt x="296771" y="1250864"/>
                  </a:cubicBezTo>
                  <a:cubicBezTo>
                    <a:pt x="339136" y="2059247"/>
                    <a:pt x="408953" y="2770268"/>
                    <a:pt x="480386" y="3188542"/>
                  </a:cubicBezTo>
                  <a:lnTo>
                    <a:pt x="504350" y="3308383"/>
                  </a:lnTo>
                  <a:lnTo>
                    <a:pt x="0" y="3308383"/>
                  </a:lnTo>
                  <a:lnTo>
                    <a:pt x="23964" y="3188542"/>
                  </a:lnTo>
                  <a:cubicBezTo>
                    <a:pt x="95398" y="2770268"/>
                    <a:pt x="165214" y="2059247"/>
                    <a:pt x="207580" y="1250864"/>
                  </a:cubicBezTo>
                  <a:cubicBezTo>
                    <a:pt x="224526" y="927510"/>
                    <a:pt x="235476" y="619190"/>
                    <a:pt x="240766" y="338513"/>
                  </a:cubicBezTo>
                  <a:close/>
                </a:path>
              </a:pathLst>
            </a:custGeom>
            <a:gradFill flip="none" rotWithShape="1">
              <a:gsLst>
                <a:gs pos="0">
                  <a:srgbClr val="124062">
                    <a:alpha val="0"/>
                  </a:srgbClr>
                </a:gs>
                <a:gs pos="100000">
                  <a:srgbClr val="124062"/>
                </a:gs>
              </a:gsLst>
              <a:lin ang="16200000" scaled="1"/>
              <a:tileRect/>
            </a:gradFill>
            <a:ln w="19050">
              <a:noFill/>
            </a:ln>
            <a:effectLst>
              <a:outerShdw blurRad="419100" dist="254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mn-ea"/>
                <a:sym typeface="+mn-lt"/>
              </a:endParaRPr>
            </a:p>
          </p:txBody>
        </p:sp>
      </p:grpSp>
      <p:sp>
        <p:nvSpPr>
          <p:cNvPr id="7" name="椭圆 6"/>
          <p:cNvSpPr/>
          <p:nvPr/>
        </p:nvSpPr>
        <p:spPr>
          <a:xfrm>
            <a:off x="947822" y="3131892"/>
            <a:ext cx="643364" cy="643364"/>
          </a:xfrm>
          <a:prstGeom prst="ellipse">
            <a:avLst/>
          </a:prstGeom>
          <a:solidFill>
            <a:srgbClr val="537285"/>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3300">
              <a:solidFill>
                <a:srgbClr val="FEFABC"/>
              </a:solidFill>
              <a:cs typeface="+mn-ea"/>
              <a:sym typeface="+mn-lt"/>
            </a:endParaRPr>
          </a:p>
        </p:txBody>
      </p:sp>
      <p:sp>
        <p:nvSpPr>
          <p:cNvPr id="8" name="Freeform 204"/>
          <p:cNvSpPr>
            <a:spLocks noEditPoints="1"/>
          </p:cNvSpPr>
          <p:nvPr/>
        </p:nvSpPr>
        <p:spPr bwMode="auto">
          <a:xfrm>
            <a:off x="1119671" y="3315160"/>
            <a:ext cx="295350" cy="276828"/>
          </a:xfrm>
          <a:custGeom>
            <a:avLst/>
            <a:gdLst>
              <a:gd name="T0" fmla="*/ 112 w 128"/>
              <a:gd name="T1" fmla="*/ 16 h 120"/>
              <a:gd name="T2" fmla="*/ 88 w 128"/>
              <a:gd name="T3" fmla="*/ 16 h 120"/>
              <a:gd name="T4" fmla="*/ 88 w 128"/>
              <a:gd name="T5" fmla="*/ 8 h 120"/>
              <a:gd name="T6" fmla="*/ 80 w 128"/>
              <a:gd name="T7" fmla="*/ 0 h 120"/>
              <a:gd name="T8" fmla="*/ 48 w 128"/>
              <a:gd name="T9" fmla="*/ 0 h 120"/>
              <a:gd name="T10" fmla="*/ 40 w 128"/>
              <a:gd name="T11" fmla="*/ 8 h 120"/>
              <a:gd name="T12" fmla="*/ 40 w 128"/>
              <a:gd name="T13" fmla="*/ 16 h 120"/>
              <a:gd name="T14" fmla="*/ 16 w 128"/>
              <a:gd name="T15" fmla="*/ 16 h 120"/>
              <a:gd name="T16" fmla="*/ 0 w 128"/>
              <a:gd name="T17" fmla="*/ 32 h 120"/>
              <a:gd name="T18" fmla="*/ 0 w 128"/>
              <a:gd name="T19" fmla="*/ 104 h 120"/>
              <a:gd name="T20" fmla="*/ 16 w 128"/>
              <a:gd name="T21" fmla="*/ 120 h 120"/>
              <a:gd name="T22" fmla="*/ 112 w 128"/>
              <a:gd name="T23" fmla="*/ 120 h 120"/>
              <a:gd name="T24" fmla="*/ 128 w 128"/>
              <a:gd name="T25" fmla="*/ 104 h 120"/>
              <a:gd name="T26" fmla="*/ 128 w 128"/>
              <a:gd name="T27" fmla="*/ 32 h 120"/>
              <a:gd name="T28" fmla="*/ 112 w 128"/>
              <a:gd name="T29" fmla="*/ 16 h 120"/>
              <a:gd name="T30" fmla="*/ 48 w 128"/>
              <a:gd name="T31" fmla="*/ 12 h 120"/>
              <a:gd name="T32" fmla="*/ 52 w 128"/>
              <a:gd name="T33" fmla="*/ 8 h 120"/>
              <a:gd name="T34" fmla="*/ 76 w 128"/>
              <a:gd name="T35" fmla="*/ 8 h 120"/>
              <a:gd name="T36" fmla="*/ 80 w 128"/>
              <a:gd name="T37" fmla="*/ 12 h 120"/>
              <a:gd name="T38" fmla="*/ 80 w 128"/>
              <a:gd name="T39" fmla="*/ 16 h 120"/>
              <a:gd name="T40" fmla="*/ 76 w 128"/>
              <a:gd name="T41" fmla="*/ 16 h 120"/>
              <a:gd name="T42" fmla="*/ 52 w 128"/>
              <a:gd name="T43" fmla="*/ 16 h 120"/>
              <a:gd name="T44" fmla="*/ 48 w 128"/>
              <a:gd name="T45" fmla="*/ 16 h 120"/>
              <a:gd name="T46" fmla="*/ 48 w 128"/>
              <a:gd name="T47" fmla="*/ 12 h 120"/>
              <a:gd name="T48" fmla="*/ 120 w 128"/>
              <a:gd name="T49" fmla="*/ 104 h 120"/>
              <a:gd name="T50" fmla="*/ 112 w 128"/>
              <a:gd name="T51" fmla="*/ 112 h 120"/>
              <a:gd name="T52" fmla="*/ 16 w 128"/>
              <a:gd name="T53" fmla="*/ 112 h 120"/>
              <a:gd name="T54" fmla="*/ 8 w 128"/>
              <a:gd name="T55" fmla="*/ 104 h 120"/>
              <a:gd name="T56" fmla="*/ 8 w 128"/>
              <a:gd name="T57" fmla="*/ 60 h 120"/>
              <a:gd name="T58" fmla="*/ 49 w 128"/>
              <a:gd name="T59" fmla="*/ 60 h 120"/>
              <a:gd name="T60" fmla="*/ 48 w 128"/>
              <a:gd name="T61" fmla="*/ 64 h 120"/>
              <a:gd name="T62" fmla="*/ 64 w 128"/>
              <a:gd name="T63" fmla="*/ 80 h 120"/>
              <a:gd name="T64" fmla="*/ 80 w 128"/>
              <a:gd name="T65" fmla="*/ 64 h 120"/>
              <a:gd name="T66" fmla="*/ 79 w 128"/>
              <a:gd name="T67" fmla="*/ 60 h 120"/>
              <a:gd name="T68" fmla="*/ 120 w 128"/>
              <a:gd name="T69" fmla="*/ 60 h 120"/>
              <a:gd name="T70" fmla="*/ 120 w 128"/>
              <a:gd name="T71" fmla="*/ 104 h 120"/>
              <a:gd name="T72" fmla="*/ 56 w 128"/>
              <a:gd name="T73" fmla="*/ 64 h 120"/>
              <a:gd name="T74" fmla="*/ 57 w 128"/>
              <a:gd name="T75" fmla="*/ 60 h 120"/>
              <a:gd name="T76" fmla="*/ 71 w 128"/>
              <a:gd name="T77" fmla="*/ 60 h 120"/>
              <a:gd name="T78" fmla="*/ 72 w 128"/>
              <a:gd name="T79" fmla="*/ 64 h 120"/>
              <a:gd name="T80" fmla="*/ 64 w 128"/>
              <a:gd name="T81" fmla="*/ 72 h 120"/>
              <a:gd name="T82" fmla="*/ 56 w 128"/>
              <a:gd name="T83" fmla="*/ 64 h 120"/>
              <a:gd name="T84" fmla="*/ 120 w 128"/>
              <a:gd name="T85" fmla="*/ 52 h 120"/>
              <a:gd name="T86" fmla="*/ 8 w 128"/>
              <a:gd name="T87" fmla="*/ 52 h 120"/>
              <a:gd name="T88" fmla="*/ 8 w 128"/>
              <a:gd name="T89" fmla="*/ 32 h 120"/>
              <a:gd name="T90" fmla="*/ 16 w 128"/>
              <a:gd name="T91" fmla="*/ 24 h 120"/>
              <a:gd name="T92" fmla="*/ 112 w 128"/>
              <a:gd name="T93" fmla="*/ 24 h 120"/>
              <a:gd name="T94" fmla="*/ 120 w 128"/>
              <a:gd name="T95" fmla="*/ 32 h 120"/>
              <a:gd name="T96" fmla="*/ 120 w 128"/>
              <a:gd name="T97" fmla="*/ 5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20">
                <a:moveTo>
                  <a:pt x="112" y="16"/>
                </a:moveTo>
                <a:cubicBezTo>
                  <a:pt x="88" y="16"/>
                  <a:pt x="88" y="16"/>
                  <a:pt x="88" y="16"/>
                </a:cubicBezTo>
                <a:cubicBezTo>
                  <a:pt x="88" y="8"/>
                  <a:pt x="88" y="8"/>
                  <a:pt x="88" y="8"/>
                </a:cubicBezTo>
                <a:cubicBezTo>
                  <a:pt x="88" y="4"/>
                  <a:pt x="84" y="0"/>
                  <a:pt x="80" y="0"/>
                </a:cubicBezTo>
                <a:cubicBezTo>
                  <a:pt x="48" y="0"/>
                  <a:pt x="48" y="0"/>
                  <a:pt x="48" y="0"/>
                </a:cubicBezTo>
                <a:cubicBezTo>
                  <a:pt x="44" y="0"/>
                  <a:pt x="40" y="4"/>
                  <a:pt x="40" y="8"/>
                </a:cubicBezTo>
                <a:cubicBezTo>
                  <a:pt x="40" y="16"/>
                  <a:pt x="40" y="16"/>
                  <a:pt x="40" y="16"/>
                </a:cubicBezTo>
                <a:cubicBezTo>
                  <a:pt x="16" y="16"/>
                  <a:pt x="16" y="16"/>
                  <a:pt x="16" y="16"/>
                </a:cubicBezTo>
                <a:cubicBezTo>
                  <a:pt x="7" y="16"/>
                  <a:pt x="0" y="23"/>
                  <a:pt x="0" y="32"/>
                </a:cubicBezTo>
                <a:cubicBezTo>
                  <a:pt x="0" y="104"/>
                  <a:pt x="0" y="104"/>
                  <a:pt x="0" y="104"/>
                </a:cubicBezTo>
                <a:cubicBezTo>
                  <a:pt x="0" y="113"/>
                  <a:pt x="7" y="120"/>
                  <a:pt x="16" y="120"/>
                </a:cubicBezTo>
                <a:cubicBezTo>
                  <a:pt x="112" y="120"/>
                  <a:pt x="112" y="120"/>
                  <a:pt x="112" y="120"/>
                </a:cubicBezTo>
                <a:cubicBezTo>
                  <a:pt x="121" y="120"/>
                  <a:pt x="128" y="113"/>
                  <a:pt x="128" y="104"/>
                </a:cubicBezTo>
                <a:cubicBezTo>
                  <a:pt x="128" y="32"/>
                  <a:pt x="128" y="32"/>
                  <a:pt x="128" y="32"/>
                </a:cubicBezTo>
                <a:cubicBezTo>
                  <a:pt x="128" y="23"/>
                  <a:pt x="121" y="16"/>
                  <a:pt x="112" y="16"/>
                </a:cubicBezTo>
                <a:close/>
                <a:moveTo>
                  <a:pt x="48" y="12"/>
                </a:moveTo>
                <a:cubicBezTo>
                  <a:pt x="48" y="10"/>
                  <a:pt x="50" y="8"/>
                  <a:pt x="52" y="8"/>
                </a:cubicBezTo>
                <a:cubicBezTo>
                  <a:pt x="76" y="8"/>
                  <a:pt x="76" y="8"/>
                  <a:pt x="76" y="8"/>
                </a:cubicBezTo>
                <a:cubicBezTo>
                  <a:pt x="78" y="8"/>
                  <a:pt x="80" y="10"/>
                  <a:pt x="80" y="12"/>
                </a:cubicBezTo>
                <a:cubicBezTo>
                  <a:pt x="80" y="16"/>
                  <a:pt x="80" y="16"/>
                  <a:pt x="80" y="16"/>
                </a:cubicBezTo>
                <a:cubicBezTo>
                  <a:pt x="78" y="16"/>
                  <a:pt x="78" y="16"/>
                  <a:pt x="76" y="16"/>
                </a:cubicBezTo>
                <a:cubicBezTo>
                  <a:pt x="52" y="16"/>
                  <a:pt x="52" y="16"/>
                  <a:pt x="52" y="16"/>
                </a:cubicBezTo>
                <a:cubicBezTo>
                  <a:pt x="50" y="16"/>
                  <a:pt x="50" y="16"/>
                  <a:pt x="48" y="16"/>
                </a:cubicBezTo>
                <a:lnTo>
                  <a:pt x="48" y="12"/>
                </a:lnTo>
                <a:close/>
                <a:moveTo>
                  <a:pt x="120" y="104"/>
                </a:moveTo>
                <a:cubicBezTo>
                  <a:pt x="120" y="108"/>
                  <a:pt x="116" y="112"/>
                  <a:pt x="112" y="112"/>
                </a:cubicBezTo>
                <a:cubicBezTo>
                  <a:pt x="16" y="112"/>
                  <a:pt x="16" y="112"/>
                  <a:pt x="16" y="112"/>
                </a:cubicBezTo>
                <a:cubicBezTo>
                  <a:pt x="12" y="112"/>
                  <a:pt x="8" y="108"/>
                  <a:pt x="8" y="104"/>
                </a:cubicBezTo>
                <a:cubicBezTo>
                  <a:pt x="8" y="60"/>
                  <a:pt x="8" y="60"/>
                  <a:pt x="8" y="60"/>
                </a:cubicBezTo>
                <a:cubicBezTo>
                  <a:pt x="49" y="60"/>
                  <a:pt x="49" y="60"/>
                  <a:pt x="49" y="60"/>
                </a:cubicBezTo>
                <a:cubicBezTo>
                  <a:pt x="48" y="61"/>
                  <a:pt x="48" y="63"/>
                  <a:pt x="48" y="64"/>
                </a:cubicBezTo>
                <a:cubicBezTo>
                  <a:pt x="48" y="73"/>
                  <a:pt x="55" y="80"/>
                  <a:pt x="64" y="80"/>
                </a:cubicBezTo>
                <a:cubicBezTo>
                  <a:pt x="73" y="80"/>
                  <a:pt x="80" y="73"/>
                  <a:pt x="80" y="64"/>
                </a:cubicBezTo>
                <a:cubicBezTo>
                  <a:pt x="80" y="63"/>
                  <a:pt x="80" y="61"/>
                  <a:pt x="79" y="60"/>
                </a:cubicBezTo>
                <a:cubicBezTo>
                  <a:pt x="120" y="60"/>
                  <a:pt x="120" y="60"/>
                  <a:pt x="120" y="60"/>
                </a:cubicBezTo>
                <a:lnTo>
                  <a:pt x="120" y="104"/>
                </a:lnTo>
                <a:close/>
                <a:moveTo>
                  <a:pt x="56" y="64"/>
                </a:moveTo>
                <a:cubicBezTo>
                  <a:pt x="56" y="63"/>
                  <a:pt x="56" y="61"/>
                  <a:pt x="57" y="60"/>
                </a:cubicBezTo>
                <a:cubicBezTo>
                  <a:pt x="71" y="60"/>
                  <a:pt x="71" y="60"/>
                  <a:pt x="71" y="60"/>
                </a:cubicBezTo>
                <a:cubicBezTo>
                  <a:pt x="72" y="61"/>
                  <a:pt x="72" y="63"/>
                  <a:pt x="72" y="64"/>
                </a:cubicBezTo>
                <a:cubicBezTo>
                  <a:pt x="72" y="68"/>
                  <a:pt x="68" y="72"/>
                  <a:pt x="64" y="72"/>
                </a:cubicBezTo>
                <a:cubicBezTo>
                  <a:pt x="60" y="72"/>
                  <a:pt x="56" y="68"/>
                  <a:pt x="56" y="64"/>
                </a:cubicBezTo>
                <a:close/>
                <a:moveTo>
                  <a:pt x="120" y="52"/>
                </a:moveTo>
                <a:cubicBezTo>
                  <a:pt x="8" y="52"/>
                  <a:pt x="8" y="52"/>
                  <a:pt x="8" y="52"/>
                </a:cubicBezTo>
                <a:cubicBezTo>
                  <a:pt x="8" y="32"/>
                  <a:pt x="8" y="32"/>
                  <a:pt x="8" y="32"/>
                </a:cubicBezTo>
                <a:cubicBezTo>
                  <a:pt x="8" y="28"/>
                  <a:pt x="12" y="24"/>
                  <a:pt x="16" y="24"/>
                </a:cubicBezTo>
                <a:cubicBezTo>
                  <a:pt x="112" y="24"/>
                  <a:pt x="112" y="24"/>
                  <a:pt x="112" y="24"/>
                </a:cubicBezTo>
                <a:cubicBezTo>
                  <a:pt x="116" y="24"/>
                  <a:pt x="120" y="28"/>
                  <a:pt x="120" y="32"/>
                </a:cubicBezTo>
                <a:lnTo>
                  <a:pt x="120" y="52"/>
                </a:lnTo>
                <a:close/>
              </a:path>
            </a:pathLst>
          </a:custGeom>
          <a:solidFill>
            <a:srgbClr val="F6F6F6"/>
          </a:solidFill>
          <a:ln>
            <a:noFill/>
          </a:ln>
        </p:spPr>
        <p:txBody>
          <a:bodyPr vert="horz" wrap="square" lIns="68580" tIns="34290" rIns="68580" bIns="34290" numCol="1" anchor="t" anchorCtr="0" compatLnSpc="1"/>
          <a:p>
            <a:endParaRPr lang="zh-CN" altLang="en-US">
              <a:solidFill>
                <a:schemeClr val="tx1">
                  <a:lumMod val="75000"/>
                  <a:lumOff val="25000"/>
                </a:schemeClr>
              </a:solidFill>
              <a:cs typeface="+mn-ea"/>
              <a:sym typeface="+mn-lt"/>
            </a:endParaRPr>
          </a:p>
        </p:txBody>
      </p:sp>
      <p:sp>
        <p:nvSpPr>
          <p:cNvPr id="9" name="文本框 8"/>
          <p:cNvSpPr txBox="1"/>
          <p:nvPr/>
        </p:nvSpPr>
        <p:spPr>
          <a:xfrm>
            <a:off x="1686758" y="3121150"/>
            <a:ext cx="986790" cy="252730"/>
          </a:xfrm>
          <a:prstGeom prst="rect">
            <a:avLst/>
          </a:prstGeom>
          <a:noFill/>
        </p:spPr>
        <p:txBody>
          <a:bodyPr wrap="none" lIns="68580" tIns="34290" rIns="68580" bIns="34290" rtlCol="0">
            <a:spAutoFit/>
          </a:bodyPr>
          <a:p>
            <a:pPr lvl="0" algn="l"/>
            <a:r>
              <a:rPr lang="en-US" altLang="zh-CN" sz="1200" b="1" dirty="0">
                <a:solidFill>
                  <a:srgbClr val="537285"/>
                </a:solidFill>
                <a:cs typeface="+mn-ea"/>
                <a:sym typeface="+mn-lt"/>
              </a:rPr>
              <a:t>4</a:t>
            </a:r>
            <a:r>
              <a:rPr lang="zh-CN" altLang="en-US" sz="1200" b="1" dirty="0">
                <a:solidFill>
                  <a:srgbClr val="537285"/>
                </a:solidFill>
                <a:cs typeface="+mn-ea"/>
                <a:sym typeface="+mn-lt"/>
              </a:rPr>
              <a:t>、页面返回</a:t>
            </a:r>
            <a:endParaRPr lang="zh-CN" altLang="en-US" sz="1200" b="1" dirty="0">
              <a:solidFill>
                <a:srgbClr val="537285"/>
              </a:solidFill>
              <a:cs typeface="+mn-ea"/>
              <a:sym typeface="+mn-lt"/>
            </a:endParaRPr>
          </a:p>
        </p:txBody>
      </p:sp>
      <p:sp>
        <p:nvSpPr>
          <p:cNvPr id="10" name="矩形 9"/>
          <p:cNvSpPr/>
          <p:nvPr/>
        </p:nvSpPr>
        <p:spPr>
          <a:xfrm>
            <a:off x="1724660" y="3336925"/>
            <a:ext cx="5181600" cy="400685"/>
          </a:xfrm>
          <a:prstGeom prst="rect">
            <a:avLst/>
          </a:prstGeom>
        </p:spPr>
        <p:txBody>
          <a:bodyPr wrap="square" lIns="68580" tIns="34290" rIns="68580" bIns="34290">
            <a:spAutoFit/>
          </a:bodyPr>
          <a:p>
            <a:pPr>
              <a:lnSpc>
                <a:spcPct val="120000"/>
              </a:lnSpc>
            </a:pPr>
            <a:r>
              <a:rPr lang="zh-CN" altLang="en-US" sz="900">
                <a:solidFill>
                  <a:schemeClr val="tx1">
                    <a:lumMod val="65000"/>
                    <a:lumOff val="35000"/>
                  </a:schemeClr>
                </a:solidFill>
                <a:cs typeface="+mn-ea"/>
                <a:sym typeface="+mn-lt"/>
              </a:rPr>
              <a:t>页面返回可以通过调用</a:t>
            </a:r>
            <a:r>
              <a:rPr lang="zh-CN" altLang="en-US" sz="900">
                <a:solidFill>
                  <a:srgbClr val="FF0000"/>
                </a:solidFill>
                <a:cs typeface="+mn-ea"/>
                <a:sym typeface="+mn-lt"/>
              </a:rPr>
              <a:t>api wx.navigateBack</a:t>
            </a:r>
            <a:r>
              <a:rPr lang="zh-CN" altLang="en-US" sz="900">
                <a:solidFill>
                  <a:schemeClr val="tx1">
                    <a:lumMod val="65000"/>
                    <a:lumOff val="35000"/>
                  </a:schemeClr>
                </a:solidFill>
                <a:cs typeface="+mn-ea"/>
                <a:sym typeface="+mn-lt"/>
              </a:rPr>
              <a:t>或者使用组件</a:t>
            </a:r>
            <a:r>
              <a:rPr lang="zh-CN" altLang="en-US" sz="900">
                <a:solidFill>
                  <a:srgbClr val="FF0000"/>
                </a:solidFill>
                <a:cs typeface="+mn-ea"/>
                <a:sym typeface="+mn-lt"/>
              </a:rPr>
              <a:t>&lt;navigator open-type=”navigateBack”/&gt;</a:t>
            </a:r>
            <a:r>
              <a:rPr lang="zh-CN" altLang="en-US" sz="900">
                <a:solidFill>
                  <a:schemeClr val="tx1">
                    <a:lumMod val="65000"/>
                    <a:lumOff val="35000"/>
                  </a:schemeClr>
                </a:solidFill>
                <a:cs typeface="+mn-ea"/>
                <a:sym typeface="+mn-lt"/>
              </a:rPr>
              <a:t>或者用户按左上角返回按钮。首先会调用</a:t>
            </a:r>
            <a:r>
              <a:rPr lang="zh-CN" altLang="en-US" sz="900">
                <a:solidFill>
                  <a:srgbClr val="FF0000"/>
                </a:solidFill>
                <a:cs typeface="+mn-ea"/>
                <a:sym typeface="+mn-lt"/>
              </a:rPr>
              <a:t>onUnload函数关闭页面C</a:t>
            </a:r>
            <a:r>
              <a:rPr lang="zh-CN" altLang="en-US" sz="900">
                <a:solidFill>
                  <a:schemeClr val="tx1">
                    <a:lumMod val="65000"/>
                    <a:lumOff val="35000"/>
                  </a:schemeClr>
                </a:solidFill>
                <a:cs typeface="+mn-ea"/>
                <a:sym typeface="+mn-lt"/>
              </a:rPr>
              <a:t>，然后调用onShow函数显示页面A。</a:t>
            </a:r>
            <a:endParaRPr lang="zh-CN" altLang="en-US" sz="900">
              <a:solidFill>
                <a:schemeClr val="tx1">
                  <a:lumMod val="65000"/>
                  <a:lumOff val="35000"/>
                </a:schemeClr>
              </a:solidFill>
              <a:cs typeface="+mn-ea"/>
              <a:sym typeface="+mn-lt"/>
            </a:endParaRPr>
          </a:p>
        </p:txBody>
      </p:sp>
      <p:sp>
        <p:nvSpPr>
          <p:cNvPr id="31" name="椭圆 30"/>
          <p:cNvSpPr/>
          <p:nvPr/>
        </p:nvSpPr>
        <p:spPr>
          <a:xfrm>
            <a:off x="947822" y="3798593"/>
            <a:ext cx="643364" cy="643364"/>
          </a:xfrm>
          <a:prstGeom prst="ellipse">
            <a:avLst/>
          </a:prstGeom>
          <a:solidFill>
            <a:srgbClr val="124062"/>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3300">
              <a:solidFill>
                <a:srgbClr val="FEFABC"/>
              </a:solidFill>
              <a:cs typeface="+mn-ea"/>
              <a:sym typeface="+mn-lt"/>
            </a:endParaRPr>
          </a:p>
        </p:txBody>
      </p:sp>
      <p:sp>
        <p:nvSpPr>
          <p:cNvPr id="32" name="Freeform 158"/>
          <p:cNvSpPr>
            <a:spLocks noEditPoints="1"/>
          </p:cNvSpPr>
          <p:nvPr/>
        </p:nvSpPr>
        <p:spPr bwMode="auto">
          <a:xfrm>
            <a:off x="1142577" y="3991121"/>
            <a:ext cx="249536" cy="258308"/>
          </a:xfrm>
          <a:custGeom>
            <a:avLst/>
            <a:gdLst>
              <a:gd name="T0" fmla="*/ 107 w 108"/>
              <a:gd name="T1" fmla="*/ 7 h 112"/>
              <a:gd name="T2" fmla="*/ 108 w 108"/>
              <a:gd name="T3" fmla="*/ 4 h 112"/>
              <a:gd name="T4" fmla="*/ 105 w 108"/>
              <a:gd name="T5" fmla="*/ 0 h 112"/>
              <a:gd name="T6" fmla="*/ 104 w 108"/>
              <a:gd name="T7" fmla="*/ 0 h 112"/>
              <a:gd name="T8" fmla="*/ 4 w 108"/>
              <a:gd name="T9" fmla="*/ 0 h 112"/>
              <a:gd name="T10" fmla="*/ 1 w 108"/>
              <a:gd name="T11" fmla="*/ 1 h 112"/>
              <a:gd name="T12" fmla="*/ 1 w 108"/>
              <a:gd name="T13" fmla="*/ 7 h 112"/>
              <a:gd name="T14" fmla="*/ 52 w 108"/>
              <a:gd name="T15" fmla="*/ 70 h 112"/>
              <a:gd name="T16" fmla="*/ 52 w 108"/>
              <a:gd name="T17" fmla="*/ 104 h 112"/>
              <a:gd name="T18" fmla="*/ 36 w 108"/>
              <a:gd name="T19" fmla="*/ 104 h 112"/>
              <a:gd name="T20" fmla="*/ 32 w 108"/>
              <a:gd name="T21" fmla="*/ 108 h 112"/>
              <a:gd name="T22" fmla="*/ 36 w 108"/>
              <a:gd name="T23" fmla="*/ 112 h 112"/>
              <a:gd name="T24" fmla="*/ 76 w 108"/>
              <a:gd name="T25" fmla="*/ 112 h 112"/>
              <a:gd name="T26" fmla="*/ 80 w 108"/>
              <a:gd name="T27" fmla="*/ 108 h 112"/>
              <a:gd name="T28" fmla="*/ 76 w 108"/>
              <a:gd name="T29" fmla="*/ 104 h 112"/>
              <a:gd name="T30" fmla="*/ 60 w 108"/>
              <a:gd name="T31" fmla="*/ 104 h 112"/>
              <a:gd name="T32" fmla="*/ 60 w 108"/>
              <a:gd name="T33" fmla="*/ 69 h 112"/>
              <a:gd name="T34" fmla="*/ 107 w 108"/>
              <a:gd name="T35" fmla="*/ 7 h 112"/>
              <a:gd name="T36" fmla="*/ 56 w 108"/>
              <a:gd name="T37" fmla="*/ 62 h 112"/>
              <a:gd name="T38" fmla="*/ 12 w 108"/>
              <a:gd name="T39" fmla="*/ 8 h 112"/>
              <a:gd name="T40" fmla="*/ 96 w 108"/>
              <a:gd name="T41" fmla="*/ 8 h 112"/>
              <a:gd name="T42" fmla="*/ 56 w 108"/>
              <a:gd name="T43" fmla="*/ 6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12">
                <a:moveTo>
                  <a:pt x="107" y="7"/>
                </a:moveTo>
                <a:cubicBezTo>
                  <a:pt x="107" y="6"/>
                  <a:pt x="108" y="5"/>
                  <a:pt x="108" y="4"/>
                </a:cubicBezTo>
                <a:cubicBezTo>
                  <a:pt x="108" y="2"/>
                  <a:pt x="107" y="1"/>
                  <a:pt x="105" y="0"/>
                </a:cubicBezTo>
                <a:cubicBezTo>
                  <a:pt x="105" y="0"/>
                  <a:pt x="104" y="0"/>
                  <a:pt x="104" y="0"/>
                </a:cubicBezTo>
                <a:cubicBezTo>
                  <a:pt x="4" y="0"/>
                  <a:pt x="4" y="0"/>
                  <a:pt x="4" y="0"/>
                </a:cubicBezTo>
                <a:cubicBezTo>
                  <a:pt x="3" y="0"/>
                  <a:pt x="2" y="0"/>
                  <a:pt x="1" y="1"/>
                </a:cubicBezTo>
                <a:cubicBezTo>
                  <a:pt x="0" y="3"/>
                  <a:pt x="0" y="5"/>
                  <a:pt x="1" y="7"/>
                </a:cubicBezTo>
                <a:cubicBezTo>
                  <a:pt x="52" y="70"/>
                  <a:pt x="52" y="70"/>
                  <a:pt x="52" y="70"/>
                </a:cubicBezTo>
                <a:cubicBezTo>
                  <a:pt x="52" y="104"/>
                  <a:pt x="52" y="104"/>
                  <a:pt x="52" y="104"/>
                </a:cubicBezTo>
                <a:cubicBezTo>
                  <a:pt x="36" y="104"/>
                  <a:pt x="36" y="104"/>
                  <a:pt x="36" y="104"/>
                </a:cubicBezTo>
                <a:cubicBezTo>
                  <a:pt x="34" y="104"/>
                  <a:pt x="32" y="106"/>
                  <a:pt x="32" y="108"/>
                </a:cubicBezTo>
                <a:cubicBezTo>
                  <a:pt x="32" y="110"/>
                  <a:pt x="34" y="112"/>
                  <a:pt x="36" y="112"/>
                </a:cubicBezTo>
                <a:cubicBezTo>
                  <a:pt x="76" y="112"/>
                  <a:pt x="76" y="112"/>
                  <a:pt x="76" y="112"/>
                </a:cubicBezTo>
                <a:cubicBezTo>
                  <a:pt x="78" y="112"/>
                  <a:pt x="80" y="110"/>
                  <a:pt x="80" y="108"/>
                </a:cubicBezTo>
                <a:cubicBezTo>
                  <a:pt x="80" y="106"/>
                  <a:pt x="78" y="104"/>
                  <a:pt x="76" y="104"/>
                </a:cubicBezTo>
                <a:cubicBezTo>
                  <a:pt x="60" y="104"/>
                  <a:pt x="60" y="104"/>
                  <a:pt x="60" y="104"/>
                </a:cubicBezTo>
                <a:cubicBezTo>
                  <a:pt x="60" y="69"/>
                  <a:pt x="60" y="69"/>
                  <a:pt x="60" y="69"/>
                </a:cubicBezTo>
                <a:lnTo>
                  <a:pt x="107" y="7"/>
                </a:lnTo>
                <a:close/>
                <a:moveTo>
                  <a:pt x="56" y="62"/>
                </a:moveTo>
                <a:cubicBezTo>
                  <a:pt x="12" y="8"/>
                  <a:pt x="12" y="8"/>
                  <a:pt x="12" y="8"/>
                </a:cubicBezTo>
                <a:cubicBezTo>
                  <a:pt x="96" y="8"/>
                  <a:pt x="96" y="8"/>
                  <a:pt x="96" y="8"/>
                </a:cubicBezTo>
                <a:lnTo>
                  <a:pt x="56" y="62"/>
                </a:lnTo>
                <a:close/>
              </a:path>
            </a:pathLst>
          </a:custGeom>
          <a:solidFill>
            <a:srgbClr val="F6F6F6"/>
          </a:solidFill>
          <a:ln>
            <a:noFill/>
          </a:ln>
        </p:spPr>
        <p:txBody>
          <a:bodyPr vert="horz" wrap="square" lIns="68580" tIns="34290" rIns="68580" bIns="34290" numCol="1" anchor="t" anchorCtr="0" compatLnSpc="1"/>
          <a:p>
            <a:endParaRPr lang="zh-CN" altLang="en-US">
              <a:solidFill>
                <a:schemeClr val="tx1">
                  <a:lumMod val="75000"/>
                  <a:lumOff val="25000"/>
                </a:schemeClr>
              </a:solidFill>
              <a:cs typeface="+mn-ea"/>
              <a:sym typeface="+mn-lt"/>
            </a:endParaRPr>
          </a:p>
        </p:txBody>
      </p:sp>
      <p:sp>
        <p:nvSpPr>
          <p:cNvPr id="33" name="文本框 32"/>
          <p:cNvSpPr txBox="1"/>
          <p:nvPr/>
        </p:nvSpPr>
        <p:spPr>
          <a:xfrm>
            <a:off x="1686758" y="3762450"/>
            <a:ext cx="899160" cy="252730"/>
          </a:xfrm>
          <a:prstGeom prst="rect">
            <a:avLst/>
          </a:prstGeom>
          <a:noFill/>
        </p:spPr>
        <p:txBody>
          <a:bodyPr wrap="none" lIns="68580" tIns="34290" rIns="68580" bIns="34290" rtlCol="0">
            <a:spAutoFit/>
          </a:bodyPr>
          <a:p>
            <a:pPr lvl="0" algn="l"/>
            <a:r>
              <a:rPr lang="zh-CN" altLang="en-US" sz="1200" b="1" dirty="0">
                <a:solidFill>
                  <a:srgbClr val="124062"/>
                </a:solidFill>
                <a:cs typeface="+mn-ea"/>
                <a:sym typeface="+mn-lt"/>
              </a:rPr>
              <a:t>5、Tab切换</a:t>
            </a:r>
            <a:endParaRPr lang="zh-CN" altLang="en-US" sz="1200" b="1" dirty="0">
              <a:solidFill>
                <a:srgbClr val="124062"/>
              </a:solidFill>
              <a:cs typeface="+mn-ea"/>
              <a:sym typeface="+mn-lt"/>
            </a:endParaRPr>
          </a:p>
        </p:txBody>
      </p:sp>
      <p:sp>
        <p:nvSpPr>
          <p:cNvPr id="34" name="矩形 33"/>
          <p:cNvSpPr/>
          <p:nvPr/>
        </p:nvSpPr>
        <p:spPr>
          <a:xfrm>
            <a:off x="1711960" y="3984625"/>
            <a:ext cx="5898515" cy="566420"/>
          </a:xfrm>
          <a:prstGeom prst="rect">
            <a:avLst/>
          </a:prstGeom>
        </p:spPr>
        <p:txBody>
          <a:bodyPr wrap="square" lIns="68580" tIns="34290" rIns="68580" bIns="34290">
            <a:spAutoFit/>
          </a:bodyPr>
          <a:p>
            <a:pPr>
              <a:lnSpc>
                <a:spcPct val="120000"/>
              </a:lnSpc>
            </a:pPr>
            <a:r>
              <a:rPr lang="zh-CN" altLang="en-US" sz="900">
                <a:solidFill>
                  <a:schemeClr val="tx1">
                    <a:lumMod val="65000"/>
                    <a:lumOff val="35000"/>
                  </a:schemeClr>
                </a:solidFill>
                <a:cs typeface="+mn-ea"/>
                <a:sym typeface="+mn-lt"/>
              </a:rPr>
              <a:t>Tab切换也可以通过以下三种方式实现：调用</a:t>
            </a:r>
            <a:r>
              <a:rPr lang="zh-CN" altLang="en-US" sz="900">
                <a:solidFill>
                  <a:srgbClr val="FF0000"/>
                </a:solidFill>
                <a:cs typeface="+mn-ea"/>
                <a:sym typeface="+mn-lt"/>
              </a:rPr>
              <a:t>api,wx.switchTab</a:t>
            </a:r>
            <a:r>
              <a:rPr lang="zh-CN" altLang="en-US" sz="900">
                <a:solidFill>
                  <a:schemeClr val="tx1">
                    <a:lumMod val="65000"/>
                    <a:lumOff val="35000"/>
                  </a:schemeClr>
                </a:solidFill>
                <a:cs typeface="+mn-ea"/>
                <a:sym typeface="+mn-lt"/>
              </a:rPr>
              <a:t>、使用组件</a:t>
            </a:r>
            <a:r>
              <a:rPr lang="zh-CN" altLang="en-US" sz="900">
                <a:solidFill>
                  <a:srgbClr val="FF0000"/>
                </a:solidFill>
                <a:cs typeface="+mn-ea"/>
                <a:sym typeface="+mn-lt"/>
              </a:rPr>
              <a:t>&lt;navigator open-type=”switchTab”/&gt;</a:t>
            </a:r>
            <a:r>
              <a:rPr lang="zh-CN" altLang="en-US" sz="900">
                <a:solidFill>
                  <a:schemeClr val="tx1">
                    <a:lumMod val="65000"/>
                    <a:lumOff val="35000"/>
                  </a:schemeClr>
                </a:solidFill>
                <a:cs typeface="+mn-ea"/>
                <a:sym typeface="+mn-lt"/>
              </a:rPr>
              <a:t>、</a:t>
            </a:r>
            <a:r>
              <a:rPr lang="zh-CN" altLang="en-US" sz="900">
                <a:solidFill>
                  <a:srgbClr val="FF0000"/>
                </a:solidFill>
                <a:cs typeface="+mn-ea"/>
                <a:sym typeface="+mn-lt"/>
              </a:rPr>
              <a:t>用户切换Tab</a:t>
            </a:r>
            <a:r>
              <a:rPr lang="zh-CN" altLang="en-US" sz="900">
                <a:solidFill>
                  <a:schemeClr val="tx1">
                    <a:lumMod val="65000"/>
                    <a:lumOff val="35000"/>
                  </a:schemeClr>
                </a:solidFill>
                <a:cs typeface="+mn-ea"/>
                <a:sym typeface="+mn-lt"/>
              </a:rPr>
              <a:t>。当用户打开新页面前，则会调用onUnload函数关闭所有已经打开的非Tabbar页面，调用onHide函数隐藏Tabbar页面，调用onShow函数显示未关闭的Tabbar页面，调用onLoad和onShow函数加载并显示页面非Tabbar页面。</a:t>
            </a:r>
            <a:endParaRPr lang="zh-CN" altLang="en-US" sz="900">
              <a:solidFill>
                <a:schemeClr val="tx1">
                  <a:lumMod val="65000"/>
                  <a:lumOff val="35000"/>
                </a:schemeClr>
              </a:solidFill>
              <a:cs typeface="+mn-ea"/>
              <a:sym typeface="+mn-lt"/>
            </a:endParaRPr>
          </a:p>
        </p:txBody>
      </p:sp>
      <p:sp>
        <p:nvSpPr>
          <p:cNvPr id="35" name="椭圆 34"/>
          <p:cNvSpPr/>
          <p:nvPr/>
        </p:nvSpPr>
        <p:spPr>
          <a:xfrm>
            <a:off x="935757" y="4502857"/>
            <a:ext cx="643364" cy="643364"/>
          </a:xfrm>
          <a:prstGeom prst="ellipse">
            <a:avLst/>
          </a:prstGeom>
          <a:solidFill>
            <a:srgbClr val="537285"/>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3300">
              <a:solidFill>
                <a:srgbClr val="FEFABC"/>
              </a:solidFill>
              <a:cs typeface="+mn-ea"/>
              <a:sym typeface="+mn-lt"/>
            </a:endParaRPr>
          </a:p>
        </p:txBody>
      </p:sp>
      <p:sp>
        <p:nvSpPr>
          <p:cNvPr id="36" name="Freeform 204"/>
          <p:cNvSpPr>
            <a:spLocks noEditPoints="1"/>
          </p:cNvSpPr>
          <p:nvPr/>
        </p:nvSpPr>
        <p:spPr bwMode="auto">
          <a:xfrm>
            <a:off x="1107606" y="4686125"/>
            <a:ext cx="295350" cy="276828"/>
          </a:xfrm>
          <a:custGeom>
            <a:avLst/>
            <a:gdLst>
              <a:gd name="T0" fmla="*/ 112 w 128"/>
              <a:gd name="T1" fmla="*/ 16 h 120"/>
              <a:gd name="T2" fmla="*/ 88 w 128"/>
              <a:gd name="T3" fmla="*/ 16 h 120"/>
              <a:gd name="T4" fmla="*/ 88 w 128"/>
              <a:gd name="T5" fmla="*/ 8 h 120"/>
              <a:gd name="T6" fmla="*/ 80 w 128"/>
              <a:gd name="T7" fmla="*/ 0 h 120"/>
              <a:gd name="T8" fmla="*/ 48 w 128"/>
              <a:gd name="T9" fmla="*/ 0 h 120"/>
              <a:gd name="T10" fmla="*/ 40 w 128"/>
              <a:gd name="T11" fmla="*/ 8 h 120"/>
              <a:gd name="T12" fmla="*/ 40 w 128"/>
              <a:gd name="T13" fmla="*/ 16 h 120"/>
              <a:gd name="T14" fmla="*/ 16 w 128"/>
              <a:gd name="T15" fmla="*/ 16 h 120"/>
              <a:gd name="T16" fmla="*/ 0 w 128"/>
              <a:gd name="T17" fmla="*/ 32 h 120"/>
              <a:gd name="T18" fmla="*/ 0 w 128"/>
              <a:gd name="T19" fmla="*/ 104 h 120"/>
              <a:gd name="T20" fmla="*/ 16 w 128"/>
              <a:gd name="T21" fmla="*/ 120 h 120"/>
              <a:gd name="T22" fmla="*/ 112 w 128"/>
              <a:gd name="T23" fmla="*/ 120 h 120"/>
              <a:gd name="T24" fmla="*/ 128 w 128"/>
              <a:gd name="T25" fmla="*/ 104 h 120"/>
              <a:gd name="T26" fmla="*/ 128 w 128"/>
              <a:gd name="T27" fmla="*/ 32 h 120"/>
              <a:gd name="T28" fmla="*/ 112 w 128"/>
              <a:gd name="T29" fmla="*/ 16 h 120"/>
              <a:gd name="T30" fmla="*/ 48 w 128"/>
              <a:gd name="T31" fmla="*/ 12 h 120"/>
              <a:gd name="T32" fmla="*/ 52 w 128"/>
              <a:gd name="T33" fmla="*/ 8 h 120"/>
              <a:gd name="T34" fmla="*/ 76 w 128"/>
              <a:gd name="T35" fmla="*/ 8 h 120"/>
              <a:gd name="T36" fmla="*/ 80 w 128"/>
              <a:gd name="T37" fmla="*/ 12 h 120"/>
              <a:gd name="T38" fmla="*/ 80 w 128"/>
              <a:gd name="T39" fmla="*/ 16 h 120"/>
              <a:gd name="T40" fmla="*/ 76 w 128"/>
              <a:gd name="T41" fmla="*/ 16 h 120"/>
              <a:gd name="T42" fmla="*/ 52 w 128"/>
              <a:gd name="T43" fmla="*/ 16 h 120"/>
              <a:gd name="T44" fmla="*/ 48 w 128"/>
              <a:gd name="T45" fmla="*/ 16 h 120"/>
              <a:gd name="T46" fmla="*/ 48 w 128"/>
              <a:gd name="T47" fmla="*/ 12 h 120"/>
              <a:gd name="T48" fmla="*/ 120 w 128"/>
              <a:gd name="T49" fmla="*/ 104 h 120"/>
              <a:gd name="T50" fmla="*/ 112 w 128"/>
              <a:gd name="T51" fmla="*/ 112 h 120"/>
              <a:gd name="T52" fmla="*/ 16 w 128"/>
              <a:gd name="T53" fmla="*/ 112 h 120"/>
              <a:gd name="T54" fmla="*/ 8 w 128"/>
              <a:gd name="T55" fmla="*/ 104 h 120"/>
              <a:gd name="T56" fmla="*/ 8 w 128"/>
              <a:gd name="T57" fmla="*/ 60 h 120"/>
              <a:gd name="T58" fmla="*/ 49 w 128"/>
              <a:gd name="T59" fmla="*/ 60 h 120"/>
              <a:gd name="T60" fmla="*/ 48 w 128"/>
              <a:gd name="T61" fmla="*/ 64 h 120"/>
              <a:gd name="T62" fmla="*/ 64 w 128"/>
              <a:gd name="T63" fmla="*/ 80 h 120"/>
              <a:gd name="T64" fmla="*/ 80 w 128"/>
              <a:gd name="T65" fmla="*/ 64 h 120"/>
              <a:gd name="T66" fmla="*/ 79 w 128"/>
              <a:gd name="T67" fmla="*/ 60 h 120"/>
              <a:gd name="T68" fmla="*/ 120 w 128"/>
              <a:gd name="T69" fmla="*/ 60 h 120"/>
              <a:gd name="T70" fmla="*/ 120 w 128"/>
              <a:gd name="T71" fmla="*/ 104 h 120"/>
              <a:gd name="T72" fmla="*/ 56 w 128"/>
              <a:gd name="T73" fmla="*/ 64 h 120"/>
              <a:gd name="T74" fmla="*/ 57 w 128"/>
              <a:gd name="T75" fmla="*/ 60 h 120"/>
              <a:gd name="T76" fmla="*/ 71 w 128"/>
              <a:gd name="T77" fmla="*/ 60 h 120"/>
              <a:gd name="T78" fmla="*/ 72 w 128"/>
              <a:gd name="T79" fmla="*/ 64 h 120"/>
              <a:gd name="T80" fmla="*/ 64 w 128"/>
              <a:gd name="T81" fmla="*/ 72 h 120"/>
              <a:gd name="T82" fmla="*/ 56 w 128"/>
              <a:gd name="T83" fmla="*/ 64 h 120"/>
              <a:gd name="T84" fmla="*/ 120 w 128"/>
              <a:gd name="T85" fmla="*/ 52 h 120"/>
              <a:gd name="T86" fmla="*/ 8 w 128"/>
              <a:gd name="T87" fmla="*/ 52 h 120"/>
              <a:gd name="T88" fmla="*/ 8 w 128"/>
              <a:gd name="T89" fmla="*/ 32 h 120"/>
              <a:gd name="T90" fmla="*/ 16 w 128"/>
              <a:gd name="T91" fmla="*/ 24 h 120"/>
              <a:gd name="T92" fmla="*/ 112 w 128"/>
              <a:gd name="T93" fmla="*/ 24 h 120"/>
              <a:gd name="T94" fmla="*/ 120 w 128"/>
              <a:gd name="T95" fmla="*/ 32 h 120"/>
              <a:gd name="T96" fmla="*/ 120 w 128"/>
              <a:gd name="T97" fmla="*/ 5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20">
                <a:moveTo>
                  <a:pt x="112" y="16"/>
                </a:moveTo>
                <a:cubicBezTo>
                  <a:pt x="88" y="16"/>
                  <a:pt x="88" y="16"/>
                  <a:pt x="88" y="16"/>
                </a:cubicBezTo>
                <a:cubicBezTo>
                  <a:pt x="88" y="8"/>
                  <a:pt x="88" y="8"/>
                  <a:pt x="88" y="8"/>
                </a:cubicBezTo>
                <a:cubicBezTo>
                  <a:pt x="88" y="4"/>
                  <a:pt x="84" y="0"/>
                  <a:pt x="80" y="0"/>
                </a:cubicBezTo>
                <a:cubicBezTo>
                  <a:pt x="48" y="0"/>
                  <a:pt x="48" y="0"/>
                  <a:pt x="48" y="0"/>
                </a:cubicBezTo>
                <a:cubicBezTo>
                  <a:pt x="44" y="0"/>
                  <a:pt x="40" y="4"/>
                  <a:pt x="40" y="8"/>
                </a:cubicBezTo>
                <a:cubicBezTo>
                  <a:pt x="40" y="16"/>
                  <a:pt x="40" y="16"/>
                  <a:pt x="40" y="16"/>
                </a:cubicBezTo>
                <a:cubicBezTo>
                  <a:pt x="16" y="16"/>
                  <a:pt x="16" y="16"/>
                  <a:pt x="16" y="16"/>
                </a:cubicBezTo>
                <a:cubicBezTo>
                  <a:pt x="7" y="16"/>
                  <a:pt x="0" y="23"/>
                  <a:pt x="0" y="32"/>
                </a:cubicBezTo>
                <a:cubicBezTo>
                  <a:pt x="0" y="104"/>
                  <a:pt x="0" y="104"/>
                  <a:pt x="0" y="104"/>
                </a:cubicBezTo>
                <a:cubicBezTo>
                  <a:pt x="0" y="113"/>
                  <a:pt x="7" y="120"/>
                  <a:pt x="16" y="120"/>
                </a:cubicBezTo>
                <a:cubicBezTo>
                  <a:pt x="112" y="120"/>
                  <a:pt x="112" y="120"/>
                  <a:pt x="112" y="120"/>
                </a:cubicBezTo>
                <a:cubicBezTo>
                  <a:pt x="121" y="120"/>
                  <a:pt x="128" y="113"/>
                  <a:pt x="128" y="104"/>
                </a:cubicBezTo>
                <a:cubicBezTo>
                  <a:pt x="128" y="32"/>
                  <a:pt x="128" y="32"/>
                  <a:pt x="128" y="32"/>
                </a:cubicBezTo>
                <a:cubicBezTo>
                  <a:pt x="128" y="23"/>
                  <a:pt x="121" y="16"/>
                  <a:pt x="112" y="16"/>
                </a:cubicBezTo>
                <a:close/>
                <a:moveTo>
                  <a:pt x="48" y="12"/>
                </a:moveTo>
                <a:cubicBezTo>
                  <a:pt x="48" y="10"/>
                  <a:pt x="50" y="8"/>
                  <a:pt x="52" y="8"/>
                </a:cubicBezTo>
                <a:cubicBezTo>
                  <a:pt x="76" y="8"/>
                  <a:pt x="76" y="8"/>
                  <a:pt x="76" y="8"/>
                </a:cubicBezTo>
                <a:cubicBezTo>
                  <a:pt x="78" y="8"/>
                  <a:pt x="80" y="10"/>
                  <a:pt x="80" y="12"/>
                </a:cubicBezTo>
                <a:cubicBezTo>
                  <a:pt x="80" y="16"/>
                  <a:pt x="80" y="16"/>
                  <a:pt x="80" y="16"/>
                </a:cubicBezTo>
                <a:cubicBezTo>
                  <a:pt x="78" y="16"/>
                  <a:pt x="78" y="16"/>
                  <a:pt x="76" y="16"/>
                </a:cubicBezTo>
                <a:cubicBezTo>
                  <a:pt x="52" y="16"/>
                  <a:pt x="52" y="16"/>
                  <a:pt x="52" y="16"/>
                </a:cubicBezTo>
                <a:cubicBezTo>
                  <a:pt x="50" y="16"/>
                  <a:pt x="50" y="16"/>
                  <a:pt x="48" y="16"/>
                </a:cubicBezTo>
                <a:lnTo>
                  <a:pt x="48" y="12"/>
                </a:lnTo>
                <a:close/>
                <a:moveTo>
                  <a:pt x="120" y="104"/>
                </a:moveTo>
                <a:cubicBezTo>
                  <a:pt x="120" y="108"/>
                  <a:pt x="116" y="112"/>
                  <a:pt x="112" y="112"/>
                </a:cubicBezTo>
                <a:cubicBezTo>
                  <a:pt x="16" y="112"/>
                  <a:pt x="16" y="112"/>
                  <a:pt x="16" y="112"/>
                </a:cubicBezTo>
                <a:cubicBezTo>
                  <a:pt x="12" y="112"/>
                  <a:pt x="8" y="108"/>
                  <a:pt x="8" y="104"/>
                </a:cubicBezTo>
                <a:cubicBezTo>
                  <a:pt x="8" y="60"/>
                  <a:pt x="8" y="60"/>
                  <a:pt x="8" y="60"/>
                </a:cubicBezTo>
                <a:cubicBezTo>
                  <a:pt x="49" y="60"/>
                  <a:pt x="49" y="60"/>
                  <a:pt x="49" y="60"/>
                </a:cubicBezTo>
                <a:cubicBezTo>
                  <a:pt x="48" y="61"/>
                  <a:pt x="48" y="63"/>
                  <a:pt x="48" y="64"/>
                </a:cubicBezTo>
                <a:cubicBezTo>
                  <a:pt x="48" y="73"/>
                  <a:pt x="55" y="80"/>
                  <a:pt x="64" y="80"/>
                </a:cubicBezTo>
                <a:cubicBezTo>
                  <a:pt x="73" y="80"/>
                  <a:pt x="80" y="73"/>
                  <a:pt x="80" y="64"/>
                </a:cubicBezTo>
                <a:cubicBezTo>
                  <a:pt x="80" y="63"/>
                  <a:pt x="80" y="61"/>
                  <a:pt x="79" y="60"/>
                </a:cubicBezTo>
                <a:cubicBezTo>
                  <a:pt x="120" y="60"/>
                  <a:pt x="120" y="60"/>
                  <a:pt x="120" y="60"/>
                </a:cubicBezTo>
                <a:lnTo>
                  <a:pt x="120" y="104"/>
                </a:lnTo>
                <a:close/>
                <a:moveTo>
                  <a:pt x="56" y="64"/>
                </a:moveTo>
                <a:cubicBezTo>
                  <a:pt x="56" y="63"/>
                  <a:pt x="56" y="61"/>
                  <a:pt x="57" y="60"/>
                </a:cubicBezTo>
                <a:cubicBezTo>
                  <a:pt x="71" y="60"/>
                  <a:pt x="71" y="60"/>
                  <a:pt x="71" y="60"/>
                </a:cubicBezTo>
                <a:cubicBezTo>
                  <a:pt x="72" y="61"/>
                  <a:pt x="72" y="63"/>
                  <a:pt x="72" y="64"/>
                </a:cubicBezTo>
                <a:cubicBezTo>
                  <a:pt x="72" y="68"/>
                  <a:pt x="68" y="72"/>
                  <a:pt x="64" y="72"/>
                </a:cubicBezTo>
                <a:cubicBezTo>
                  <a:pt x="60" y="72"/>
                  <a:pt x="56" y="68"/>
                  <a:pt x="56" y="64"/>
                </a:cubicBezTo>
                <a:close/>
                <a:moveTo>
                  <a:pt x="120" y="52"/>
                </a:moveTo>
                <a:cubicBezTo>
                  <a:pt x="8" y="52"/>
                  <a:pt x="8" y="52"/>
                  <a:pt x="8" y="52"/>
                </a:cubicBezTo>
                <a:cubicBezTo>
                  <a:pt x="8" y="32"/>
                  <a:pt x="8" y="32"/>
                  <a:pt x="8" y="32"/>
                </a:cubicBezTo>
                <a:cubicBezTo>
                  <a:pt x="8" y="28"/>
                  <a:pt x="12" y="24"/>
                  <a:pt x="16" y="24"/>
                </a:cubicBezTo>
                <a:cubicBezTo>
                  <a:pt x="112" y="24"/>
                  <a:pt x="112" y="24"/>
                  <a:pt x="112" y="24"/>
                </a:cubicBezTo>
                <a:cubicBezTo>
                  <a:pt x="116" y="24"/>
                  <a:pt x="120" y="28"/>
                  <a:pt x="120" y="32"/>
                </a:cubicBezTo>
                <a:lnTo>
                  <a:pt x="120" y="52"/>
                </a:lnTo>
                <a:close/>
              </a:path>
            </a:pathLst>
          </a:custGeom>
          <a:solidFill>
            <a:srgbClr val="F6F6F6"/>
          </a:solidFill>
          <a:ln>
            <a:noFill/>
          </a:ln>
        </p:spPr>
        <p:txBody>
          <a:bodyPr vert="horz" wrap="square" lIns="68580" tIns="34290" rIns="68580" bIns="34290" numCol="1" anchor="t" anchorCtr="0" compatLnSpc="1"/>
          <a:p>
            <a:endParaRPr lang="zh-CN" altLang="en-US">
              <a:solidFill>
                <a:schemeClr val="tx1">
                  <a:lumMod val="75000"/>
                  <a:lumOff val="25000"/>
                </a:schemeClr>
              </a:solidFill>
              <a:cs typeface="+mn-ea"/>
              <a:sym typeface="+mn-lt"/>
            </a:endParaRPr>
          </a:p>
        </p:txBody>
      </p:sp>
      <p:sp>
        <p:nvSpPr>
          <p:cNvPr id="37" name="文本框 36"/>
          <p:cNvSpPr txBox="1"/>
          <p:nvPr/>
        </p:nvSpPr>
        <p:spPr>
          <a:xfrm>
            <a:off x="1674693" y="4492115"/>
            <a:ext cx="831850" cy="252730"/>
          </a:xfrm>
          <a:prstGeom prst="rect">
            <a:avLst/>
          </a:prstGeom>
          <a:noFill/>
        </p:spPr>
        <p:txBody>
          <a:bodyPr wrap="none" lIns="68580" tIns="34290" rIns="68580" bIns="34290" rtlCol="0">
            <a:spAutoFit/>
          </a:bodyPr>
          <a:p>
            <a:pPr lvl="0" algn="l"/>
            <a:r>
              <a:rPr lang="en-US" altLang="zh-CN" sz="1200" b="1" dirty="0">
                <a:solidFill>
                  <a:srgbClr val="537285"/>
                </a:solidFill>
                <a:cs typeface="+mn-ea"/>
                <a:sym typeface="+mn-lt"/>
              </a:rPr>
              <a:t>6</a:t>
            </a:r>
            <a:r>
              <a:rPr lang="zh-CN" altLang="en-US" sz="1200" b="1" dirty="0">
                <a:solidFill>
                  <a:srgbClr val="537285"/>
                </a:solidFill>
                <a:cs typeface="+mn-ea"/>
                <a:sym typeface="+mn-lt"/>
              </a:rPr>
              <a:t>、重加载</a:t>
            </a:r>
            <a:endParaRPr lang="zh-CN" altLang="en-US" sz="1200" b="1" dirty="0">
              <a:solidFill>
                <a:srgbClr val="537285"/>
              </a:solidFill>
              <a:cs typeface="+mn-ea"/>
              <a:sym typeface="+mn-lt"/>
            </a:endParaRPr>
          </a:p>
        </p:txBody>
      </p:sp>
      <p:sp>
        <p:nvSpPr>
          <p:cNvPr id="38" name="矩形 37"/>
          <p:cNvSpPr/>
          <p:nvPr/>
        </p:nvSpPr>
        <p:spPr>
          <a:xfrm>
            <a:off x="1712595" y="4707890"/>
            <a:ext cx="5701030" cy="400685"/>
          </a:xfrm>
          <a:prstGeom prst="rect">
            <a:avLst/>
          </a:prstGeom>
        </p:spPr>
        <p:txBody>
          <a:bodyPr wrap="square" lIns="68580" tIns="34290" rIns="68580" bIns="34290">
            <a:spAutoFit/>
          </a:bodyPr>
          <a:p>
            <a:pPr>
              <a:lnSpc>
                <a:spcPct val="120000"/>
              </a:lnSpc>
            </a:pPr>
            <a:r>
              <a:rPr lang="zh-CN" altLang="en-US" sz="900">
                <a:solidFill>
                  <a:schemeClr val="tx1">
                    <a:lumMod val="65000"/>
                    <a:lumOff val="35000"/>
                  </a:schemeClr>
                </a:solidFill>
                <a:cs typeface="+mn-ea"/>
                <a:sym typeface="+mn-lt"/>
              </a:rPr>
              <a:t>重加载可以通过调用</a:t>
            </a:r>
            <a:r>
              <a:rPr lang="zh-CN" altLang="en-US" sz="900">
                <a:solidFill>
                  <a:srgbClr val="FF0000"/>
                </a:solidFill>
                <a:cs typeface="+mn-ea"/>
                <a:sym typeface="+mn-lt"/>
              </a:rPr>
              <a:t>api wx.reLaunch</a:t>
            </a:r>
            <a:r>
              <a:rPr lang="zh-CN" altLang="en-US" sz="900">
                <a:solidFill>
                  <a:schemeClr val="tx1">
                    <a:lumMod val="65000"/>
                    <a:lumOff val="35000"/>
                  </a:schemeClr>
                </a:solidFill>
                <a:cs typeface="+mn-ea"/>
                <a:sym typeface="+mn-lt"/>
              </a:rPr>
              <a:t>或者使用组件</a:t>
            </a:r>
            <a:r>
              <a:rPr lang="zh-CN" altLang="en-US" sz="900">
                <a:solidFill>
                  <a:srgbClr val="FF0000"/>
                </a:solidFill>
                <a:cs typeface="+mn-ea"/>
                <a:sym typeface="+mn-lt"/>
              </a:rPr>
              <a:t>&lt;navigator open-type=”reLaunch“/&gt;</a:t>
            </a:r>
            <a:r>
              <a:rPr lang="zh-CN" altLang="en-US" sz="900">
                <a:solidFill>
                  <a:schemeClr val="tx1">
                    <a:lumMod val="65000"/>
                    <a:lumOff val="35000"/>
                  </a:schemeClr>
                </a:solidFill>
                <a:cs typeface="+mn-ea"/>
                <a:sym typeface="+mn-lt"/>
              </a:rPr>
              <a:t>或者用户</a:t>
            </a:r>
            <a:r>
              <a:rPr lang="zh-CN" altLang="en-US" sz="900">
                <a:solidFill>
                  <a:srgbClr val="FF0000"/>
                </a:solidFill>
                <a:cs typeface="+mn-ea"/>
                <a:sym typeface="+mn-lt"/>
              </a:rPr>
              <a:t>按左上角返回按钮</a:t>
            </a:r>
            <a:r>
              <a:rPr lang="zh-CN" altLang="en-US" sz="900">
                <a:solidFill>
                  <a:schemeClr val="tx1">
                    <a:lumMod val="65000"/>
                    <a:lumOff val="35000"/>
                  </a:schemeClr>
                </a:solidFill>
                <a:cs typeface="+mn-ea"/>
                <a:sym typeface="+mn-lt"/>
              </a:rPr>
              <a:t>。首先会onUnload函数关闭所有页面，然后会调用onLoad和onShow函数加载并显示新页面。</a:t>
            </a:r>
            <a:endParaRPr lang="zh-CN" altLang="en-US" sz="90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35" presetClass="path" presetSubtype="0" decel="40000" fill="hold" grpId="1" nodeType="withEffect">
                                  <p:stCondLst>
                                    <p:cond delay="0"/>
                                  </p:stCondLst>
                                  <p:childTnLst>
                                    <p:animMotion origin="layout" path="M 0.03073 2.22222E-6 L -0.08906 2.22222E-6 " pathEditMode="relative" rAng="0" ptsTypes="AA">
                                      <p:cBhvr>
                                        <p:cTn id="13" dur="1000" spd="-100000" fill="hold"/>
                                        <p:tgtEl>
                                          <p:spTgt spid="11"/>
                                        </p:tgtEl>
                                        <p:attrNameLst>
                                          <p:attrName>ppt_x</p:attrName>
                                          <p:attrName>ppt_y</p:attrName>
                                        </p:attrNameLst>
                                      </p:cBhvr>
                                      <p:rCtr x="-5990" y="0"/>
                                    </p:animMotion>
                                  </p:childTnLst>
                                </p:cTn>
                              </p:par>
                              <p:par>
                                <p:cTn id="14" presetID="35" presetClass="path" presetSubtype="0" accel="40000" decel="40000" fill="hold" grpId="2" nodeType="withEffect">
                                  <p:stCondLst>
                                    <p:cond delay="1000"/>
                                  </p:stCondLst>
                                  <p:childTnLst>
                                    <p:animMotion origin="layout" path="M 0.03073 2.22222E-6 L 1.04167E-6 2.22222E-6 " pathEditMode="relative" rAng="0" ptsTypes="AA">
                                      <p:cBhvr>
                                        <p:cTn id="15" dur="750" fill="hold"/>
                                        <p:tgtEl>
                                          <p:spTgt spid="11"/>
                                        </p:tgtEl>
                                        <p:attrNameLst>
                                          <p:attrName>ppt_x</p:attrName>
                                          <p:attrName>ppt_y</p:attrName>
                                        </p:attrNameLst>
                                      </p:cBhvr>
                                      <p:rCtr x="-1536" y="0"/>
                                    </p:animMotion>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35" presetClass="path" presetSubtype="0" decel="40000" fill="hold" grpId="1" nodeType="withEffect">
                                  <p:stCondLst>
                                    <p:cond delay="0"/>
                                  </p:stCondLst>
                                  <p:childTnLst>
                                    <p:animMotion origin="layout" path="M 0.03073 1.85185E-6 L -0.08906 1.85185E-6 " pathEditMode="relative" rAng="0" ptsTypes="AA">
                                      <p:cBhvr>
                                        <p:cTn id="20" dur="1000" spd="-100000" fill="hold"/>
                                        <p:tgtEl>
                                          <p:spTgt spid="12"/>
                                        </p:tgtEl>
                                        <p:attrNameLst>
                                          <p:attrName>ppt_x</p:attrName>
                                          <p:attrName>ppt_y</p:attrName>
                                        </p:attrNameLst>
                                      </p:cBhvr>
                                      <p:rCtr x="-5990" y="0"/>
                                    </p:animMotion>
                                  </p:childTnLst>
                                </p:cTn>
                              </p:par>
                              <p:par>
                                <p:cTn id="21" presetID="35" presetClass="path" presetSubtype="0" accel="40000" decel="40000" fill="hold" grpId="2" nodeType="withEffect">
                                  <p:stCondLst>
                                    <p:cond delay="1000"/>
                                  </p:stCondLst>
                                  <p:childTnLst>
                                    <p:animMotion origin="layout" path="M 0.03073 1.85185E-6 L 1.04167E-6 1.85185E-6 " pathEditMode="relative" rAng="0" ptsTypes="AA">
                                      <p:cBhvr>
                                        <p:cTn id="22" dur="750" fill="hold"/>
                                        <p:tgtEl>
                                          <p:spTgt spid="12"/>
                                        </p:tgtEl>
                                        <p:attrNameLst>
                                          <p:attrName>ppt_x</p:attrName>
                                          <p:attrName>ppt_y</p:attrName>
                                        </p:attrNameLst>
                                      </p:cBhvr>
                                      <p:rCtr x="-1536" y="0"/>
                                    </p:animMotion>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35" presetClass="path" presetSubtype="0" decel="40000" fill="hold" grpId="1" nodeType="withEffect">
                                  <p:stCondLst>
                                    <p:cond delay="0"/>
                                  </p:stCondLst>
                                  <p:childTnLst>
                                    <p:animMotion origin="layout" path="M 0.03073 1.48148E-6 L -0.08906 1.48148E-6 " pathEditMode="relative" rAng="0" ptsTypes="AA">
                                      <p:cBhvr>
                                        <p:cTn id="27" dur="1000" spd="-100000" fill="hold"/>
                                        <p:tgtEl>
                                          <p:spTgt spid="13"/>
                                        </p:tgtEl>
                                        <p:attrNameLst>
                                          <p:attrName>ppt_x</p:attrName>
                                          <p:attrName>ppt_y</p:attrName>
                                        </p:attrNameLst>
                                      </p:cBhvr>
                                      <p:rCtr x="-5990" y="0"/>
                                    </p:animMotion>
                                  </p:childTnLst>
                                </p:cTn>
                              </p:par>
                              <p:par>
                                <p:cTn id="28" presetID="35" presetClass="path" presetSubtype="0" accel="40000" decel="40000" fill="hold" grpId="2" nodeType="withEffect">
                                  <p:stCondLst>
                                    <p:cond delay="1000"/>
                                  </p:stCondLst>
                                  <p:childTnLst>
                                    <p:animMotion origin="layout" path="M 0.03073 1.48148E-6 L 1.04167E-6 1.48148E-6 " pathEditMode="relative" rAng="0" ptsTypes="AA">
                                      <p:cBhvr>
                                        <p:cTn id="29" dur="750" fill="hold"/>
                                        <p:tgtEl>
                                          <p:spTgt spid="13"/>
                                        </p:tgtEl>
                                        <p:attrNameLst>
                                          <p:attrName>ppt_x</p:attrName>
                                          <p:attrName>ppt_y</p:attrName>
                                        </p:attrNameLst>
                                      </p:cBhvr>
                                      <p:rCtr x="-1536" y="0"/>
                                    </p:animMotion>
                                  </p:childTnLst>
                                </p:cTn>
                              </p:par>
                              <p:par>
                                <p:cTn id="30" presetID="53" presetClass="entr" presetSubtype="16" fill="hold" grpId="0" nodeType="withEffect">
                                  <p:stCondLst>
                                    <p:cond delay="1500"/>
                                  </p:stCondLst>
                                  <p:childTnLst>
                                    <p:set>
                                      <p:cBhvr>
                                        <p:cTn id="31" dur="1" fill="hold">
                                          <p:stCondLst>
                                            <p:cond delay="0"/>
                                          </p:stCondLst>
                                        </p:cTn>
                                        <p:tgtEl>
                                          <p:spTgt spid="14"/>
                                        </p:tgtEl>
                                        <p:attrNameLst>
                                          <p:attrName>style.visibility</p:attrName>
                                        </p:attrNameLst>
                                      </p:cBhvr>
                                      <p:to>
                                        <p:strVal val="visible"/>
                                      </p:to>
                                    </p:set>
                                    <p:anim calcmode="lin" valueType="num">
                                      <p:cBhvr>
                                        <p:cTn id="32" dur="750" fill="hold"/>
                                        <p:tgtEl>
                                          <p:spTgt spid="14"/>
                                        </p:tgtEl>
                                        <p:attrNameLst>
                                          <p:attrName>ppt_w</p:attrName>
                                        </p:attrNameLst>
                                      </p:cBhvr>
                                      <p:tavLst>
                                        <p:tav tm="0">
                                          <p:val>
                                            <p:fltVal val="0"/>
                                          </p:val>
                                        </p:tav>
                                        <p:tav tm="100000">
                                          <p:val>
                                            <p:strVal val="#ppt_w"/>
                                          </p:val>
                                        </p:tav>
                                      </p:tavLst>
                                    </p:anim>
                                    <p:anim calcmode="lin" valueType="num">
                                      <p:cBhvr>
                                        <p:cTn id="33" dur="750" fill="hold"/>
                                        <p:tgtEl>
                                          <p:spTgt spid="14"/>
                                        </p:tgtEl>
                                        <p:attrNameLst>
                                          <p:attrName>ppt_h</p:attrName>
                                        </p:attrNameLst>
                                      </p:cBhvr>
                                      <p:tavLst>
                                        <p:tav tm="0">
                                          <p:val>
                                            <p:fltVal val="0"/>
                                          </p:val>
                                        </p:tav>
                                        <p:tav tm="100000">
                                          <p:val>
                                            <p:strVal val="#ppt_h"/>
                                          </p:val>
                                        </p:tav>
                                      </p:tavLst>
                                    </p:anim>
                                    <p:animEffect transition="in" filter="fade">
                                      <p:cBhvr>
                                        <p:cTn id="34" dur="750"/>
                                        <p:tgtEl>
                                          <p:spTgt spid="14"/>
                                        </p:tgtEl>
                                      </p:cBhvr>
                                    </p:animEffect>
                                  </p:childTnLst>
                                </p:cTn>
                              </p:par>
                              <p:par>
                                <p:cTn id="35" presetID="53" presetClass="entr" presetSubtype="16" fill="hold" grpId="0" nodeType="withEffect">
                                  <p:stCondLst>
                                    <p:cond delay="1500"/>
                                  </p:stCondLst>
                                  <p:childTnLst>
                                    <p:set>
                                      <p:cBhvr>
                                        <p:cTn id="36" dur="1" fill="hold">
                                          <p:stCondLst>
                                            <p:cond delay="0"/>
                                          </p:stCondLst>
                                        </p:cTn>
                                        <p:tgtEl>
                                          <p:spTgt spid="15"/>
                                        </p:tgtEl>
                                        <p:attrNameLst>
                                          <p:attrName>style.visibility</p:attrName>
                                        </p:attrNameLst>
                                      </p:cBhvr>
                                      <p:to>
                                        <p:strVal val="visible"/>
                                      </p:to>
                                    </p:set>
                                    <p:anim calcmode="lin" valueType="num">
                                      <p:cBhvr>
                                        <p:cTn id="37" dur="750" fill="hold"/>
                                        <p:tgtEl>
                                          <p:spTgt spid="15"/>
                                        </p:tgtEl>
                                        <p:attrNameLst>
                                          <p:attrName>ppt_w</p:attrName>
                                        </p:attrNameLst>
                                      </p:cBhvr>
                                      <p:tavLst>
                                        <p:tav tm="0">
                                          <p:val>
                                            <p:fltVal val="0"/>
                                          </p:val>
                                        </p:tav>
                                        <p:tav tm="100000">
                                          <p:val>
                                            <p:strVal val="#ppt_w"/>
                                          </p:val>
                                        </p:tav>
                                      </p:tavLst>
                                    </p:anim>
                                    <p:anim calcmode="lin" valueType="num">
                                      <p:cBhvr>
                                        <p:cTn id="38" dur="750" fill="hold"/>
                                        <p:tgtEl>
                                          <p:spTgt spid="15"/>
                                        </p:tgtEl>
                                        <p:attrNameLst>
                                          <p:attrName>ppt_h</p:attrName>
                                        </p:attrNameLst>
                                      </p:cBhvr>
                                      <p:tavLst>
                                        <p:tav tm="0">
                                          <p:val>
                                            <p:fltVal val="0"/>
                                          </p:val>
                                        </p:tav>
                                        <p:tav tm="100000">
                                          <p:val>
                                            <p:strVal val="#ppt_h"/>
                                          </p:val>
                                        </p:tav>
                                      </p:tavLst>
                                    </p:anim>
                                    <p:animEffect transition="in" filter="fade">
                                      <p:cBhvr>
                                        <p:cTn id="39" dur="750"/>
                                        <p:tgtEl>
                                          <p:spTgt spid="15"/>
                                        </p:tgtEl>
                                      </p:cBhvr>
                                    </p:animEffect>
                                  </p:childTnLst>
                                </p:cTn>
                              </p:par>
                              <p:par>
                                <p:cTn id="40" presetID="53" presetClass="entr" presetSubtype="16" fill="hold" grpId="0" nodeType="withEffect">
                                  <p:stCondLst>
                                    <p:cond delay="1500"/>
                                  </p:stCondLst>
                                  <p:childTnLst>
                                    <p:set>
                                      <p:cBhvr>
                                        <p:cTn id="41" dur="1" fill="hold">
                                          <p:stCondLst>
                                            <p:cond delay="0"/>
                                          </p:stCondLst>
                                        </p:cTn>
                                        <p:tgtEl>
                                          <p:spTgt spid="16"/>
                                        </p:tgtEl>
                                        <p:attrNameLst>
                                          <p:attrName>style.visibility</p:attrName>
                                        </p:attrNameLst>
                                      </p:cBhvr>
                                      <p:to>
                                        <p:strVal val="visible"/>
                                      </p:to>
                                    </p:set>
                                    <p:anim calcmode="lin" valueType="num">
                                      <p:cBhvr>
                                        <p:cTn id="42" dur="750" fill="hold"/>
                                        <p:tgtEl>
                                          <p:spTgt spid="16"/>
                                        </p:tgtEl>
                                        <p:attrNameLst>
                                          <p:attrName>ppt_w</p:attrName>
                                        </p:attrNameLst>
                                      </p:cBhvr>
                                      <p:tavLst>
                                        <p:tav tm="0">
                                          <p:val>
                                            <p:fltVal val="0"/>
                                          </p:val>
                                        </p:tav>
                                        <p:tav tm="100000">
                                          <p:val>
                                            <p:strVal val="#ppt_w"/>
                                          </p:val>
                                        </p:tav>
                                      </p:tavLst>
                                    </p:anim>
                                    <p:anim calcmode="lin" valueType="num">
                                      <p:cBhvr>
                                        <p:cTn id="43" dur="750" fill="hold"/>
                                        <p:tgtEl>
                                          <p:spTgt spid="16"/>
                                        </p:tgtEl>
                                        <p:attrNameLst>
                                          <p:attrName>ppt_h</p:attrName>
                                        </p:attrNameLst>
                                      </p:cBhvr>
                                      <p:tavLst>
                                        <p:tav tm="0">
                                          <p:val>
                                            <p:fltVal val="0"/>
                                          </p:val>
                                        </p:tav>
                                        <p:tav tm="100000">
                                          <p:val>
                                            <p:strVal val="#ppt_h"/>
                                          </p:val>
                                        </p:tav>
                                      </p:tavLst>
                                    </p:anim>
                                    <p:animEffect transition="in" filter="fade">
                                      <p:cBhvr>
                                        <p:cTn id="44" dur="750"/>
                                        <p:tgtEl>
                                          <p:spTgt spid="16"/>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par>
                                <p:cTn id="48" presetID="22" presetClass="entr" presetSubtype="8" fill="hold" grpId="0" nodeType="withEffect">
                                  <p:stCondLst>
                                    <p:cond delay="150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1000"/>
                                        <p:tgtEl>
                                          <p:spTgt spid="18"/>
                                        </p:tgtEl>
                                      </p:cBhvr>
                                    </p:animEffect>
                                  </p:childTnLst>
                                </p:cTn>
                              </p:par>
                              <p:par>
                                <p:cTn id="51" presetID="22" presetClass="entr" presetSubtype="8" fill="hold" grpId="0" nodeType="withEffect">
                                  <p:stCondLst>
                                    <p:cond delay="150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par>
                                <p:cTn id="54" presetID="22" presetClass="entr" presetSubtype="8" fill="hold" grpId="0" nodeType="withEffect">
                                  <p:stCondLst>
                                    <p:cond delay="1500"/>
                                  </p:stCondLst>
                                  <p:childTnLst>
                                    <p:set>
                                      <p:cBhvr>
                                        <p:cTn id="55" dur="1" fill="hold">
                                          <p:stCondLst>
                                            <p:cond delay="0"/>
                                          </p:stCondLst>
                                        </p:cTn>
                                        <p:tgtEl>
                                          <p:spTgt spid="20"/>
                                        </p:tgtEl>
                                        <p:attrNameLst>
                                          <p:attrName>style.visibility</p:attrName>
                                        </p:attrNameLst>
                                      </p:cBhvr>
                                      <p:to>
                                        <p:strVal val="visible"/>
                                      </p:to>
                                    </p:set>
                                    <p:animEffect transition="in" filter="wipe(left)">
                                      <p:cBhvr>
                                        <p:cTn id="56" dur="1000"/>
                                        <p:tgtEl>
                                          <p:spTgt spid="20"/>
                                        </p:tgtEl>
                                      </p:cBhvr>
                                    </p:animEffect>
                                  </p:childTnLst>
                                </p:cTn>
                              </p:par>
                              <p:par>
                                <p:cTn id="57" presetID="22" presetClass="entr" presetSubtype="8" fill="hold" grpId="0" nodeType="withEffect">
                                  <p:stCondLst>
                                    <p:cond delay="1500"/>
                                  </p:stCondLst>
                                  <p:childTnLst>
                                    <p:set>
                                      <p:cBhvr>
                                        <p:cTn id="58" dur="1" fill="hold">
                                          <p:stCondLst>
                                            <p:cond delay="0"/>
                                          </p:stCondLst>
                                        </p:cTn>
                                        <p:tgtEl>
                                          <p:spTgt spid="21"/>
                                        </p:tgtEl>
                                        <p:attrNameLst>
                                          <p:attrName>style.visibility</p:attrName>
                                        </p:attrNameLst>
                                      </p:cBhvr>
                                      <p:to>
                                        <p:strVal val="visible"/>
                                      </p:to>
                                    </p:set>
                                    <p:animEffect transition="in" filter="wipe(left)">
                                      <p:cBhvr>
                                        <p:cTn id="59" dur="500"/>
                                        <p:tgtEl>
                                          <p:spTgt spid="21"/>
                                        </p:tgtEl>
                                      </p:cBhvr>
                                    </p:animEffect>
                                  </p:childTnLst>
                                </p:cTn>
                              </p:par>
                              <p:par>
                                <p:cTn id="60" presetID="22" presetClass="entr" presetSubtype="8" fill="hold" grpId="0" nodeType="withEffect">
                                  <p:stCondLst>
                                    <p:cond delay="150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1000"/>
                                        <p:tgtEl>
                                          <p:spTgt spid="22"/>
                                        </p:tgtEl>
                                      </p:cBhvr>
                                    </p:animEffect>
                                  </p:childTnLst>
                                </p:cTn>
                              </p:par>
                              <p:par>
                                <p:cTn id="63" presetID="10" presetClass="entr" presetSubtype="0" fill="hold" nodeType="withEffect">
                                  <p:stCondLst>
                                    <p:cond delay="150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42" presetClass="path" presetSubtype="0" decel="50000" fill="hold" nodeType="withEffect">
                                  <p:stCondLst>
                                    <p:cond delay="1500"/>
                                  </p:stCondLst>
                                  <p:childTnLst>
                                    <p:animMotion origin="layout" path="M 4.58333E-6 1.48148E-6 L 4.58333E-6 0.52685 " pathEditMode="relative" rAng="0" ptsTypes="AA">
                                      <p:cBhvr>
                                        <p:cTn id="67" dur="1750" spd="-100000" fill="hold"/>
                                        <p:tgtEl>
                                          <p:spTgt spid="25"/>
                                        </p:tgtEl>
                                        <p:attrNameLst>
                                          <p:attrName>ppt_x</p:attrName>
                                          <p:attrName>ppt_y</p:attrName>
                                        </p:attrNameLst>
                                      </p:cBhvr>
                                      <p:rCtr x="0" y="26343"/>
                                    </p:animMotion>
                                  </p:childTnLst>
                                </p:cTn>
                              </p:par>
                              <p:par>
                                <p:cTn id="68" presetID="10" presetClass="entr" presetSubtype="0" fill="hold" grpId="0" nodeType="with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fade">
                                      <p:cBhvr>
                                        <p:cTn id="70" dur="500"/>
                                        <p:tgtEl>
                                          <p:spTgt spid="7"/>
                                        </p:tgtEl>
                                      </p:cBhvr>
                                    </p:animEffect>
                                  </p:childTnLst>
                                </p:cTn>
                              </p:par>
                              <p:par>
                                <p:cTn id="71" presetID="35" presetClass="path" presetSubtype="0" decel="40000" fill="hold" grpId="1" nodeType="withEffect">
                                  <p:stCondLst>
                                    <p:cond delay="0"/>
                                  </p:stCondLst>
                                  <p:childTnLst>
                                    <p:animMotion origin="layout" path="M 0.03073 1.85185E-6 L -0.08906 1.85185E-6 " pathEditMode="relative" rAng="0" ptsTypes="AA">
                                      <p:cBhvr>
                                        <p:cTn id="72" dur="1000" spd="-100000" fill="hold"/>
                                        <p:tgtEl>
                                          <p:spTgt spid="7"/>
                                        </p:tgtEl>
                                        <p:attrNameLst>
                                          <p:attrName>ppt_x</p:attrName>
                                          <p:attrName>ppt_y</p:attrName>
                                        </p:attrNameLst>
                                      </p:cBhvr>
                                      <p:rCtr x="-5990" y="0"/>
                                    </p:animMotion>
                                  </p:childTnLst>
                                </p:cTn>
                              </p:par>
                              <p:par>
                                <p:cTn id="73" presetID="35" presetClass="path" presetSubtype="0" accel="40000" decel="40000" fill="hold" grpId="2" nodeType="withEffect">
                                  <p:stCondLst>
                                    <p:cond delay="1000"/>
                                  </p:stCondLst>
                                  <p:childTnLst>
                                    <p:animMotion origin="layout" path="M 0.03073 1.85185E-6 L 1.04167E-6 1.85185E-6 " pathEditMode="relative" rAng="0" ptsTypes="AA">
                                      <p:cBhvr>
                                        <p:cTn id="74" dur="750" fill="hold"/>
                                        <p:tgtEl>
                                          <p:spTgt spid="7"/>
                                        </p:tgtEl>
                                        <p:attrNameLst>
                                          <p:attrName>ppt_x</p:attrName>
                                          <p:attrName>ppt_y</p:attrName>
                                        </p:attrNameLst>
                                      </p:cBhvr>
                                      <p:rCtr x="-1536" y="0"/>
                                    </p:animMotion>
                                  </p:childTnLst>
                                </p:cTn>
                              </p:par>
                              <p:par>
                                <p:cTn id="75" presetID="53" presetClass="entr" presetSubtype="16" fill="hold" grpId="0" nodeType="withEffect">
                                  <p:stCondLst>
                                    <p:cond delay="1500"/>
                                  </p:stCondLst>
                                  <p:childTnLst>
                                    <p:set>
                                      <p:cBhvr>
                                        <p:cTn id="76" dur="1" fill="hold">
                                          <p:stCondLst>
                                            <p:cond delay="0"/>
                                          </p:stCondLst>
                                        </p:cTn>
                                        <p:tgtEl>
                                          <p:spTgt spid="8"/>
                                        </p:tgtEl>
                                        <p:attrNameLst>
                                          <p:attrName>style.visibility</p:attrName>
                                        </p:attrNameLst>
                                      </p:cBhvr>
                                      <p:to>
                                        <p:strVal val="visible"/>
                                      </p:to>
                                    </p:set>
                                    <p:anim calcmode="lin" valueType="num">
                                      <p:cBhvr>
                                        <p:cTn id="77" dur="750" fill="hold"/>
                                        <p:tgtEl>
                                          <p:spTgt spid="8"/>
                                        </p:tgtEl>
                                        <p:attrNameLst>
                                          <p:attrName>ppt_w</p:attrName>
                                        </p:attrNameLst>
                                      </p:cBhvr>
                                      <p:tavLst>
                                        <p:tav tm="0">
                                          <p:val>
                                            <p:fltVal val="0"/>
                                          </p:val>
                                        </p:tav>
                                        <p:tav tm="100000">
                                          <p:val>
                                            <p:strVal val="#ppt_w"/>
                                          </p:val>
                                        </p:tav>
                                      </p:tavLst>
                                    </p:anim>
                                    <p:anim calcmode="lin" valueType="num">
                                      <p:cBhvr>
                                        <p:cTn id="78" dur="750" fill="hold"/>
                                        <p:tgtEl>
                                          <p:spTgt spid="8"/>
                                        </p:tgtEl>
                                        <p:attrNameLst>
                                          <p:attrName>ppt_h</p:attrName>
                                        </p:attrNameLst>
                                      </p:cBhvr>
                                      <p:tavLst>
                                        <p:tav tm="0">
                                          <p:val>
                                            <p:fltVal val="0"/>
                                          </p:val>
                                        </p:tav>
                                        <p:tav tm="100000">
                                          <p:val>
                                            <p:strVal val="#ppt_h"/>
                                          </p:val>
                                        </p:tav>
                                      </p:tavLst>
                                    </p:anim>
                                    <p:animEffect transition="in" filter="fade">
                                      <p:cBhvr>
                                        <p:cTn id="79" dur="750"/>
                                        <p:tgtEl>
                                          <p:spTgt spid="8"/>
                                        </p:tgtEl>
                                      </p:cBhvr>
                                    </p:animEffect>
                                  </p:childTnLst>
                                </p:cTn>
                              </p:par>
                              <p:par>
                                <p:cTn id="80" presetID="22" presetClass="entr" presetSubtype="8" fill="hold" grpId="0" nodeType="withEffect">
                                  <p:stCondLst>
                                    <p:cond delay="1500"/>
                                  </p:stCondLst>
                                  <p:childTnLst>
                                    <p:set>
                                      <p:cBhvr>
                                        <p:cTn id="81" dur="1" fill="hold">
                                          <p:stCondLst>
                                            <p:cond delay="0"/>
                                          </p:stCondLst>
                                        </p:cTn>
                                        <p:tgtEl>
                                          <p:spTgt spid="9"/>
                                        </p:tgtEl>
                                        <p:attrNameLst>
                                          <p:attrName>style.visibility</p:attrName>
                                        </p:attrNameLst>
                                      </p:cBhvr>
                                      <p:to>
                                        <p:strVal val="visible"/>
                                      </p:to>
                                    </p:set>
                                    <p:animEffect transition="in" filter="wipe(left)">
                                      <p:cBhvr>
                                        <p:cTn id="82" dur="500"/>
                                        <p:tgtEl>
                                          <p:spTgt spid="9"/>
                                        </p:tgtEl>
                                      </p:cBhvr>
                                    </p:animEffect>
                                  </p:childTnLst>
                                </p:cTn>
                              </p:par>
                              <p:par>
                                <p:cTn id="83" presetID="22" presetClass="entr" presetSubtype="8" fill="hold" grpId="0" nodeType="withEffect">
                                  <p:stCondLst>
                                    <p:cond delay="1500"/>
                                  </p:stCondLst>
                                  <p:childTnLst>
                                    <p:set>
                                      <p:cBhvr>
                                        <p:cTn id="84" dur="1" fill="hold">
                                          <p:stCondLst>
                                            <p:cond delay="0"/>
                                          </p:stCondLst>
                                        </p:cTn>
                                        <p:tgtEl>
                                          <p:spTgt spid="10"/>
                                        </p:tgtEl>
                                        <p:attrNameLst>
                                          <p:attrName>style.visibility</p:attrName>
                                        </p:attrNameLst>
                                      </p:cBhvr>
                                      <p:to>
                                        <p:strVal val="visible"/>
                                      </p:to>
                                    </p:set>
                                    <p:animEffect transition="in" filter="wipe(left)">
                                      <p:cBhvr>
                                        <p:cTn id="85" dur="1000"/>
                                        <p:tgtEl>
                                          <p:spTgt spid="1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35" presetClass="path" presetSubtype="0" decel="40000" fill="hold" grpId="1" nodeType="withEffect">
                                  <p:stCondLst>
                                    <p:cond delay="0"/>
                                  </p:stCondLst>
                                  <p:childTnLst>
                                    <p:animMotion origin="layout" path="M 0.03073 1.48148E-6 L -0.08906 1.48148E-6 " pathEditMode="relative" rAng="0" ptsTypes="AA">
                                      <p:cBhvr>
                                        <p:cTn id="90" dur="1000" spd="-100000" fill="hold"/>
                                        <p:tgtEl>
                                          <p:spTgt spid="31"/>
                                        </p:tgtEl>
                                        <p:attrNameLst>
                                          <p:attrName>ppt_x</p:attrName>
                                          <p:attrName>ppt_y</p:attrName>
                                        </p:attrNameLst>
                                      </p:cBhvr>
                                      <p:rCtr x="-5990" y="0"/>
                                    </p:animMotion>
                                  </p:childTnLst>
                                </p:cTn>
                              </p:par>
                              <p:par>
                                <p:cTn id="91" presetID="35" presetClass="path" presetSubtype="0" accel="40000" decel="40000" fill="hold" grpId="2" nodeType="withEffect">
                                  <p:stCondLst>
                                    <p:cond delay="1000"/>
                                  </p:stCondLst>
                                  <p:childTnLst>
                                    <p:animMotion origin="layout" path="M 0.03073 1.48148E-6 L 1.04167E-6 1.48148E-6 " pathEditMode="relative" rAng="0" ptsTypes="AA">
                                      <p:cBhvr>
                                        <p:cTn id="92" dur="750" fill="hold"/>
                                        <p:tgtEl>
                                          <p:spTgt spid="31"/>
                                        </p:tgtEl>
                                        <p:attrNameLst>
                                          <p:attrName>ppt_x</p:attrName>
                                          <p:attrName>ppt_y</p:attrName>
                                        </p:attrNameLst>
                                      </p:cBhvr>
                                      <p:rCtr x="-1536" y="0"/>
                                    </p:animMotion>
                                  </p:childTnLst>
                                </p:cTn>
                              </p:par>
                              <p:par>
                                <p:cTn id="93" presetID="53" presetClass="entr" presetSubtype="16" fill="hold" grpId="0" nodeType="withEffect">
                                  <p:stCondLst>
                                    <p:cond delay="1500"/>
                                  </p:stCondLst>
                                  <p:childTnLst>
                                    <p:set>
                                      <p:cBhvr>
                                        <p:cTn id="94" dur="1" fill="hold">
                                          <p:stCondLst>
                                            <p:cond delay="0"/>
                                          </p:stCondLst>
                                        </p:cTn>
                                        <p:tgtEl>
                                          <p:spTgt spid="32"/>
                                        </p:tgtEl>
                                        <p:attrNameLst>
                                          <p:attrName>style.visibility</p:attrName>
                                        </p:attrNameLst>
                                      </p:cBhvr>
                                      <p:to>
                                        <p:strVal val="visible"/>
                                      </p:to>
                                    </p:set>
                                    <p:anim calcmode="lin" valueType="num">
                                      <p:cBhvr>
                                        <p:cTn id="95" dur="750" fill="hold"/>
                                        <p:tgtEl>
                                          <p:spTgt spid="32"/>
                                        </p:tgtEl>
                                        <p:attrNameLst>
                                          <p:attrName>ppt_w</p:attrName>
                                        </p:attrNameLst>
                                      </p:cBhvr>
                                      <p:tavLst>
                                        <p:tav tm="0">
                                          <p:val>
                                            <p:fltVal val="0"/>
                                          </p:val>
                                        </p:tav>
                                        <p:tav tm="100000">
                                          <p:val>
                                            <p:strVal val="#ppt_w"/>
                                          </p:val>
                                        </p:tav>
                                      </p:tavLst>
                                    </p:anim>
                                    <p:anim calcmode="lin" valueType="num">
                                      <p:cBhvr>
                                        <p:cTn id="96" dur="750" fill="hold"/>
                                        <p:tgtEl>
                                          <p:spTgt spid="32"/>
                                        </p:tgtEl>
                                        <p:attrNameLst>
                                          <p:attrName>ppt_h</p:attrName>
                                        </p:attrNameLst>
                                      </p:cBhvr>
                                      <p:tavLst>
                                        <p:tav tm="0">
                                          <p:val>
                                            <p:fltVal val="0"/>
                                          </p:val>
                                        </p:tav>
                                        <p:tav tm="100000">
                                          <p:val>
                                            <p:strVal val="#ppt_h"/>
                                          </p:val>
                                        </p:tav>
                                      </p:tavLst>
                                    </p:anim>
                                    <p:animEffect transition="in" filter="fade">
                                      <p:cBhvr>
                                        <p:cTn id="97" dur="750"/>
                                        <p:tgtEl>
                                          <p:spTgt spid="32"/>
                                        </p:tgtEl>
                                      </p:cBhvr>
                                    </p:animEffect>
                                  </p:childTnLst>
                                </p:cTn>
                              </p:par>
                              <p:par>
                                <p:cTn id="98" presetID="22" presetClass="entr" presetSubtype="8" fill="hold" grpId="0" nodeType="withEffect">
                                  <p:stCondLst>
                                    <p:cond delay="1500"/>
                                  </p:stCondLst>
                                  <p:childTnLst>
                                    <p:set>
                                      <p:cBhvr>
                                        <p:cTn id="99" dur="1" fill="hold">
                                          <p:stCondLst>
                                            <p:cond delay="0"/>
                                          </p:stCondLst>
                                        </p:cTn>
                                        <p:tgtEl>
                                          <p:spTgt spid="33"/>
                                        </p:tgtEl>
                                        <p:attrNameLst>
                                          <p:attrName>style.visibility</p:attrName>
                                        </p:attrNameLst>
                                      </p:cBhvr>
                                      <p:to>
                                        <p:strVal val="visible"/>
                                      </p:to>
                                    </p:set>
                                    <p:animEffect transition="in" filter="wipe(left)">
                                      <p:cBhvr>
                                        <p:cTn id="100" dur="500"/>
                                        <p:tgtEl>
                                          <p:spTgt spid="33"/>
                                        </p:tgtEl>
                                      </p:cBhvr>
                                    </p:animEffect>
                                  </p:childTnLst>
                                </p:cTn>
                              </p:par>
                              <p:par>
                                <p:cTn id="101" presetID="22" presetClass="entr" presetSubtype="8" fill="hold" grpId="0" nodeType="withEffect">
                                  <p:stCondLst>
                                    <p:cond delay="1500"/>
                                  </p:stCondLst>
                                  <p:childTnLst>
                                    <p:set>
                                      <p:cBhvr>
                                        <p:cTn id="102" dur="1" fill="hold">
                                          <p:stCondLst>
                                            <p:cond delay="0"/>
                                          </p:stCondLst>
                                        </p:cTn>
                                        <p:tgtEl>
                                          <p:spTgt spid="34"/>
                                        </p:tgtEl>
                                        <p:attrNameLst>
                                          <p:attrName>style.visibility</p:attrName>
                                        </p:attrNameLst>
                                      </p:cBhvr>
                                      <p:to>
                                        <p:strVal val="visible"/>
                                      </p:to>
                                    </p:set>
                                    <p:animEffect transition="in" filter="wipe(left)">
                                      <p:cBhvr>
                                        <p:cTn id="103" dur="1000"/>
                                        <p:tgtEl>
                                          <p:spTgt spid="3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5"/>
                                        </p:tgtEl>
                                        <p:attrNameLst>
                                          <p:attrName>style.visibility</p:attrName>
                                        </p:attrNameLst>
                                      </p:cBhvr>
                                      <p:to>
                                        <p:strVal val="visible"/>
                                      </p:to>
                                    </p:set>
                                    <p:animEffect transition="in" filter="fade">
                                      <p:cBhvr>
                                        <p:cTn id="106" dur="500"/>
                                        <p:tgtEl>
                                          <p:spTgt spid="35"/>
                                        </p:tgtEl>
                                      </p:cBhvr>
                                    </p:animEffect>
                                  </p:childTnLst>
                                </p:cTn>
                              </p:par>
                              <p:par>
                                <p:cTn id="107" presetID="35" presetClass="path" presetSubtype="0" decel="40000" fill="hold" grpId="1" nodeType="withEffect">
                                  <p:stCondLst>
                                    <p:cond delay="0"/>
                                  </p:stCondLst>
                                  <p:childTnLst>
                                    <p:animMotion origin="layout" path="M 0.03073 1.85185E-6 L -0.08906 1.85185E-6 " pathEditMode="relative" rAng="0" ptsTypes="AA">
                                      <p:cBhvr>
                                        <p:cTn id="108" dur="1000" spd="-100000" fill="hold"/>
                                        <p:tgtEl>
                                          <p:spTgt spid="35"/>
                                        </p:tgtEl>
                                        <p:attrNameLst>
                                          <p:attrName>ppt_x</p:attrName>
                                          <p:attrName>ppt_y</p:attrName>
                                        </p:attrNameLst>
                                      </p:cBhvr>
                                      <p:rCtr x="-5990" y="0"/>
                                    </p:animMotion>
                                  </p:childTnLst>
                                </p:cTn>
                              </p:par>
                              <p:par>
                                <p:cTn id="109" presetID="35" presetClass="path" presetSubtype="0" accel="40000" decel="40000" fill="hold" grpId="2" nodeType="withEffect">
                                  <p:stCondLst>
                                    <p:cond delay="1000"/>
                                  </p:stCondLst>
                                  <p:childTnLst>
                                    <p:animMotion origin="layout" path="M 0.03073 1.85185E-6 L 1.04167E-6 1.85185E-6 " pathEditMode="relative" rAng="0" ptsTypes="AA">
                                      <p:cBhvr>
                                        <p:cTn id="110" dur="750" fill="hold"/>
                                        <p:tgtEl>
                                          <p:spTgt spid="35"/>
                                        </p:tgtEl>
                                        <p:attrNameLst>
                                          <p:attrName>ppt_x</p:attrName>
                                          <p:attrName>ppt_y</p:attrName>
                                        </p:attrNameLst>
                                      </p:cBhvr>
                                      <p:rCtr x="-1536" y="0"/>
                                    </p:animMotion>
                                  </p:childTnLst>
                                </p:cTn>
                              </p:par>
                              <p:par>
                                <p:cTn id="111" presetID="53" presetClass="entr" presetSubtype="16" fill="hold" grpId="0" nodeType="withEffect">
                                  <p:stCondLst>
                                    <p:cond delay="1500"/>
                                  </p:stCondLst>
                                  <p:childTnLst>
                                    <p:set>
                                      <p:cBhvr>
                                        <p:cTn id="112" dur="1" fill="hold">
                                          <p:stCondLst>
                                            <p:cond delay="0"/>
                                          </p:stCondLst>
                                        </p:cTn>
                                        <p:tgtEl>
                                          <p:spTgt spid="36"/>
                                        </p:tgtEl>
                                        <p:attrNameLst>
                                          <p:attrName>style.visibility</p:attrName>
                                        </p:attrNameLst>
                                      </p:cBhvr>
                                      <p:to>
                                        <p:strVal val="visible"/>
                                      </p:to>
                                    </p:set>
                                    <p:anim calcmode="lin" valueType="num">
                                      <p:cBhvr>
                                        <p:cTn id="113" dur="750" fill="hold"/>
                                        <p:tgtEl>
                                          <p:spTgt spid="36"/>
                                        </p:tgtEl>
                                        <p:attrNameLst>
                                          <p:attrName>ppt_w</p:attrName>
                                        </p:attrNameLst>
                                      </p:cBhvr>
                                      <p:tavLst>
                                        <p:tav tm="0">
                                          <p:val>
                                            <p:fltVal val="0"/>
                                          </p:val>
                                        </p:tav>
                                        <p:tav tm="100000">
                                          <p:val>
                                            <p:strVal val="#ppt_w"/>
                                          </p:val>
                                        </p:tav>
                                      </p:tavLst>
                                    </p:anim>
                                    <p:anim calcmode="lin" valueType="num">
                                      <p:cBhvr>
                                        <p:cTn id="114" dur="750" fill="hold"/>
                                        <p:tgtEl>
                                          <p:spTgt spid="36"/>
                                        </p:tgtEl>
                                        <p:attrNameLst>
                                          <p:attrName>ppt_h</p:attrName>
                                        </p:attrNameLst>
                                      </p:cBhvr>
                                      <p:tavLst>
                                        <p:tav tm="0">
                                          <p:val>
                                            <p:fltVal val="0"/>
                                          </p:val>
                                        </p:tav>
                                        <p:tav tm="100000">
                                          <p:val>
                                            <p:strVal val="#ppt_h"/>
                                          </p:val>
                                        </p:tav>
                                      </p:tavLst>
                                    </p:anim>
                                    <p:animEffect transition="in" filter="fade">
                                      <p:cBhvr>
                                        <p:cTn id="115" dur="750"/>
                                        <p:tgtEl>
                                          <p:spTgt spid="36"/>
                                        </p:tgtEl>
                                      </p:cBhvr>
                                    </p:animEffect>
                                  </p:childTnLst>
                                </p:cTn>
                              </p:par>
                              <p:par>
                                <p:cTn id="116" presetID="22" presetClass="entr" presetSubtype="8" fill="hold" grpId="0" nodeType="withEffect">
                                  <p:stCondLst>
                                    <p:cond delay="1500"/>
                                  </p:stCondLst>
                                  <p:childTnLst>
                                    <p:set>
                                      <p:cBhvr>
                                        <p:cTn id="117" dur="1" fill="hold">
                                          <p:stCondLst>
                                            <p:cond delay="0"/>
                                          </p:stCondLst>
                                        </p:cTn>
                                        <p:tgtEl>
                                          <p:spTgt spid="37"/>
                                        </p:tgtEl>
                                        <p:attrNameLst>
                                          <p:attrName>style.visibility</p:attrName>
                                        </p:attrNameLst>
                                      </p:cBhvr>
                                      <p:to>
                                        <p:strVal val="visible"/>
                                      </p:to>
                                    </p:set>
                                    <p:animEffect transition="in" filter="wipe(left)">
                                      <p:cBhvr>
                                        <p:cTn id="118" dur="500"/>
                                        <p:tgtEl>
                                          <p:spTgt spid="37"/>
                                        </p:tgtEl>
                                      </p:cBhvr>
                                    </p:animEffect>
                                  </p:childTnLst>
                                </p:cTn>
                              </p:par>
                              <p:par>
                                <p:cTn id="119" presetID="22" presetClass="entr" presetSubtype="8" fill="hold" grpId="0" nodeType="withEffect">
                                  <p:stCondLst>
                                    <p:cond delay="1500"/>
                                  </p:stCondLst>
                                  <p:childTnLst>
                                    <p:set>
                                      <p:cBhvr>
                                        <p:cTn id="120" dur="1" fill="hold">
                                          <p:stCondLst>
                                            <p:cond delay="0"/>
                                          </p:stCondLst>
                                        </p:cTn>
                                        <p:tgtEl>
                                          <p:spTgt spid="38"/>
                                        </p:tgtEl>
                                        <p:attrNameLst>
                                          <p:attrName>style.visibility</p:attrName>
                                        </p:attrNameLst>
                                      </p:cBhvr>
                                      <p:to>
                                        <p:strVal val="visible"/>
                                      </p:to>
                                    </p:set>
                                    <p:animEffect transition="in" filter="wipe(left)">
                                      <p:cBhvr>
                                        <p:cTn id="121"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11" grpId="0" bldLvl="0" animBg="1"/>
      <p:bldP spid="11" grpId="1" bldLvl="0" animBg="1"/>
      <p:bldP spid="11" grpId="2" bldLvl="0" animBg="1"/>
      <p:bldP spid="12" grpId="0" bldLvl="0" animBg="1"/>
      <p:bldP spid="12" grpId="1" bldLvl="0" animBg="1"/>
      <p:bldP spid="12" grpId="2" bldLvl="0" animBg="1"/>
      <p:bldP spid="13" grpId="0" bldLvl="0" animBg="1"/>
      <p:bldP spid="13" grpId="1" bldLvl="0" animBg="1"/>
      <p:bldP spid="13" grpId="2" bldLvl="0" animBg="1"/>
      <p:bldP spid="14" grpId="0" bldLvl="0" animBg="1"/>
      <p:bldP spid="15" grpId="0" bldLvl="0" animBg="1"/>
      <p:bldP spid="16" grpId="0" bldLvl="0" animBg="1"/>
      <p:bldP spid="17" grpId="0"/>
      <p:bldP spid="18" grpId="0"/>
      <p:bldP spid="19" grpId="0"/>
      <p:bldP spid="20" grpId="0"/>
      <p:bldP spid="21" grpId="0"/>
      <p:bldP spid="22" grpId="0"/>
      <p:bldP spid="7" grpId="0" bldLvl="0" animBg="1"/>
      <p:bldP spid="7" grpId="1" bldLvl="0" animBg="1"/>
      <p:bldP spid="7" grpId="2" bldLvl="0" animBg="1"/>
      <p:bldP spid="8" grpId="0" bldLvl="0" animBg="1"/>
      <p:bldP spid="9" grpId="0"/>
      <p:bldP spid="10" grpId="0"/>
      <p:bldP spid="31" grpId="0" bldLvl="0" animBg="1"/>
      <p:bldP spid="31" grpId="1" bldLvl="0" animBg="1"/>
      <p:bldP spid="31" grpId="2" bldLvl="0" animBg="1"/>
      <p:bldP spid="32" grpId="0" bldLvl="0" animBg="1"/>
      <p:bldP spid="33" grpId="0"/>
      <p:bldP spid="34" grpId="0"/>
      <p:bldP spid="35" grpId="0" bldLvl="0" animBg="1"/>
      <p:bldP spid="35" grpId="1" bldLvl="0" animBg="1"/>
      <p:bldP spid="35" grpId="2" bldLvl="0" animBg="1"/>
      <p:bldP spid="36" grpId="0" bldLvl="0" animBg="1"/>
      <p:bldP spid="37"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01 </a:t>
            </a:r>
            <a:r>
              <a:rPr lang="zh-CN" altLang="en-US" sz="2400" dirty="0">
                <a:solidFill>
                  <a:srgbClr val="124062"/>
                </a:solidFill>
                <a:cs typeface="+mn-ea"/>
                <a:sym typeface="+mn-lt"/>
              </a:rPr>
              <a:t>逻辑层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Oval 9"/>
          <p:cNvSpPr>
            <a:spLocks noChangeArrowheads="1"/>
          </p:cNvSpPr>
          <p:nvPr/>
        </p:nvSpPr>
        <p:spPr bwMode="auto">
          <a:xfrm>
            <a:off x="1328811" y="4208675"/>
            <a:ext cx="542925" cy="5429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solidFill>
                <a:srgbClr val="FEFABC"/>
              </a:solidFill>
              <a:cs typeface="+mn-ea"/>
              <a:sym typeface="+mn-lt"/>
            </a:endParaRPr>
          </a:p>
        </p:txBody>
      </p:sp>
      <p:sp>
        <p:nvSpPr>
          <p:cNvPr id="9" name="TextBox 40"/>
          <p:cNvSpPr txBox="1"/>
          <p:nvPr/>
        </p:nvSpPr>
        <p:spPr>
          <a:xfrm>
            <a:off x="1969770" y="4398010"/>
            <a:ext cx="5949315" cy="307975"/>
          </a:xfrm>
          <a:prstGeom prst="rect">
            <a:avLst/>
          </a:prstGeom>
          <a:noFill/>
        </p:spPr>
        <p:txBody>
          <a:bodyPr wrap="square" lIns="68580" tIns="34290" rIns="68580" bIns="34290" rtlCol="0">
            <a:spAutoFit/>
          </a:bodyPr>
          <a:lstStyle/>
          <a:p>
            <a:pPr>
              <a:lnSpc>
                <a:spcPct val="130000"/>
              </a:lnSpc>
            </a:pPr>
            <a:r>
              <a:rPr lang="en-US" altLang="zh-CN" sz="1200" dirty="0">
                <a:solidFill>
                  <a:schemeClr val="tx1">
                    <a:lumMod val="65000"/>
                    <a:lumOff val="35000"/>
                  </a:schemeClr>
                </a:solidFill>
                <a:cs typeface="+mn-ea"/>
                <a:sym typeface="+mn-lt"/>
              </a:rPr>
              <a:t> </a:t>
            </a:r>
            <a:r>
              <a:rPr lang="zh-CN" altLang="en-US" sz="1200" dirty="0">
                <a:solidFill>
                  <a:schemeClr val="tx1">
                    <a:lumMod val="65000"/>
                    <a:lumOff val="35000"/>
                  </a:schemeClr>
                </a:solidFill>
                <a:cs typeface="+mn-ea"/>
                <a:sym typeface="+mn-lt"/>
              </a:rPr>
              <a:t>调用页面路由带的参数可以在目标页面的onLoad中获取。</a:t>
            </a:r>
            <a:endParaRPr lang="zh-CN" altLang="en-US" sz="1200" dirty="0">
              <a:solidFill>
                <a:schemeClr val="tx1">
                  <a:lumMod val="65000"/>
                  <a:lumOff val="35000"/>
                </a:schemeClr>
              </a:solidFill>
              <a:cs typeface="+mn-ea"/>
              <a:sym typeface="+mn-lt"/>
            </a:endParaRPr>
          </a:p>
        </p:txBody>
      </p:sp>
      <p:sp>
        <p:nvSpPr>
          <p:cNvPr id="29" name="Freeform 11"/>
          <p:cNvSpPr>
            <a:spLocks noEditPoints="1"/>
          </p:cNvSpPr>
          <p:nvPr/>
        </p:nvSpPr>
        <p:spPr bwMode="auto">
          <a:xfrm>
            <a:off x="1488730" y="4334178"/>
            <a:ext cx="223088" cy="291921"/>
          </a:xfrm>
          <a:custGeom>
            <a:avLst/>
            <a:gdLst>
              <a:gd name="T0" fmla="*/ 95 w 114"/>
              <a:gd name="T1" fmla="*/ 99 h 149"/>
              <a:gd name="T2" fmla="*/ 93 w 114"/>
              <a:gd name="T3" fmla="*/ 98 h 149"/>
              <a:gd name="T4" fmla="*/ 89 w 114"/>
              <a:gd name="T5" fmla="*/ 96 h 149"/>
              <a:gd name="T6" fmla="*/ 74 w 114"/>
              <a:gd name="T7" fmla="*/ 85 h 149"/>
              <a:gd name="T8" fmla="*/ 90 w 114"/>
              <a:gd name="T9" fmla="*/ 58 h 149"/>
              <a:gd name="T10" fmla="*/ 57 w 114"/>
              <a:gd name="T11" fmla="*/ 1 h 149"/>
              <a:gd name="T12" fmla="*/ 19 w 114"/>
              <a:gd name="T13" fmla="*/ 41 h 149"/>
              <a:gd name="T14" fmla="*/ 42 w 114"/>
              <a:gd name="T15" fmla="*/ 87 h 149"/>
              <a:gd name="T16" fmla="*/ 25 w 114"/>
              <a:gd name="T17" fmla="*/ 96 h 149"/>
              <a:gd name="T18" fmla="*/ 21 w 114"/>
              <a:gd name="T19" fmla="*/ 98 h 149"/>
              <a:gd name="T20" fmla="*/ 19 w 114"/>
              <a:gd name="T21" fmla="*/ 99 h 149"/>
              <a:gd name="T22" fmla="*/ 0 w 114"/>
              <a:gd name="T23" fmla="*/ 123 h 149"/>
              <a:gd name="T24" fmla="*/ 1 w 114"/>
              <a:gd name="T25" fmla="*/ 149 h 149"/>
              <a:gd name="T26" fmla="*/ 113 w 114"/>
              <a:gd name="T27" fmla="*/ 149 h 149"/>
              <a:gd name="T28" fmla="*/ 114 w 114"/>
              <a:gd name="T29" fmla="*/ 147 h 149"/>
              <a:gd name="T30" fmla="*/ 95 w 114"/>
              <a:gd name="T31" fmla="*/ 99 h 149"/>
              <a:gd name="T32" fmla="*/ 82 w 114"/>
              <a:gd name="T33" fmla="*/ 28 h 149"/>
              <a:gd name="T34" fmla="*/ 30 w 114"/>
              <a:gd name="T35" fmla="*/ 26 h 149"/>
              <a:gd name="T36" fmla="*/ 40 w 114"/>
              <a:gd name="T37" fmla="*/ 74 h 149"/>
              <a:gd name="T38" fmla="*/ 33 w 114"/>
              <a:gd name="T39" fmla="*/ 61 h 149"/>
              <a:gd name="T40" fmla="*/ 43 w 114"/>
              <a:gd name="T41" fmla="*/ 25 h 149"/>
              <a:gd name="T42" fmla="*/ 62 w 114"/>
              <a:gd name="T43" fmla="*/ 42 h 149"/>
              <a:gd name="T44" fmla="*/ 50 w 114"/>
              <a:gd name="T45" fmla="*/ 29 h 149"/>
              <a:gd name="T46" fmla="*/ 77 w 114"/>
              <a:gd name="T47" fmla="*/ 43 h 149"/>
              <a:gd name="T48" fmla="*/ 80 w 114"/>
              <a:gd name="T49" fmla="*/ 47 h 149"/>
              <a:gd name="T50" fmla="*/ 67 w 114"/>
              <a:gd name="T51" fmla="*/ 68 h 149"/>
              <a:gd name="T52" fmla="*/ 56 w 114"/>
              <a:gd name="T53" fmla="*/ 70 h 149"/>
              <a:gd name="T54" fmla="*/ 67 w 114"/>
              <a:gd name="T55" fmla="*/ 70 h 149"/>
              <a:gd name="T56" fmla="*/ 81 w 114"/>
              <a:gd name="T57" fmla="*/ 50 h 149"/>
              <a:gd name="T58" fmla="*/ 82 w 114"/>
              <a:gd name="T59" fmla="*/ 57 h 149"/>
              <a:gd name="T60" fmla="*/ 73 w 114"/>
              <a:gd name="T61" fmla="*/ 74 h 149"/>
              <a:gd name="T62" fmla="*/ 73 w 114"/>
              <a:gd name="T63" fmla="*/ 74 h 149"/>
              <a:gd name="T64" fmla="*/ 57 w 114"/>
              <a:gd name="T65" fmla="*/ 85 h 149"/>
              <a:gd name="T66" fmla="*/ 42 w 114"/>
              <a:gd name="T67" fmla="*/ 76 h 149"/>
              <a:gd name="T68" fmla="*/ 79 w 114"/>
              <a:gd name="T69" fmla="*/ 99 h 149"/>
              <a:gd name="T70" fmla="*/ 57 w 114"/>
              <a:gd name="T71" fmla="*/ 113 h 149"/>
              <a:gd name="T72" fmla="*/ 36 w 114"/>
              <a:gd name="T73" fmla="*/ 100 h 149"/>
              <a:gd name="T74" fmla="*/ 41 w 114"/>
              <a:gd name="T75" fmla="*/ 93 h 149"/>
              <a:gd name="T76" fmla="*/ 42 w 114"/>
              <a:gd name="T77" fmla="*/ 92 h 149"/>
              <a:gd name="T78" fmla="*/ 42 w 114"/>
              <a:gd name="T79" fmla="*/ 91 h 149"/>
              <a:gd name="T80" fmla="*/ 43 w 114"/>
              <a:gd name="T81" fmla="*/ 86 h 149"/>
              <a:gd name="T82" fmla="*/ 53 w 114"/>
              <a:gd name="T83" fmla="*/ 86 h 149"/>
              <a:gd name="T84" fmla="*/ 57 w 114"/>
              <a:gd name="T85" fmla="*/ 87 h 149"/>
              <a:gd name="T86" fmla="*/ 73 w 114"/>
              <a:gd name="T87" fmla="*/ 76 h 149"/>
              <a:gd name="T88" fmla="*/ 74 w 114"/>
              <a:gd name="T89" fmla="*/ 92 h 149"/>
              <a:gd name="T90" fmla="*/ 74 w 114"/>
              <a:gd name="T91" fmla="*/ 92 h 149"/>
              <a:gd name="T92" fmla="*/ 75 w 114"/>
              <a:gd name="T93" fmla="*/ 93 h 149"/>
              <a:gd name="T94" fmla="*/ 82 w 114"/>
              <a:gd name="T95" fmla="*/ 9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49">
                <a:moveTo>
                  <a:pt x="95" y="99"/>
                </a:moveTo>
                <a:cubicBezTo>
                  <a:pt x="95" y="99"/>
                  <a:pt x="95" y="99"/>
                  <a:pt x="95" y="99"/>
                </a:cubicBezTo>
                <a:cubicBezTo>
                  <a:pt x="95" y="99"/>
                  <a:pt x="94" y="98"/>
                  <a:pt x="94" y="98"/>
                </a:cubicBezTo>
                <a:cubicBezTo>
                  <a:pt x="93" y="98"/>
                  <a:pt x="93" y="98"/>
                  <a:pt x="93" y="98"/>
                </a:cubicBezTo>
                <a:cubicBezTo>
                  <a:pt x="92" y="97"/>
                  <a:pt x="90" y="97"/>
                  <a:pt x="89" y="96"/>
                </a:cubicBezTo>
                <a:cubicBezTo>
                  <a:pt x="89" y="96"/>
                  <a:pt x="89" y="96"/>
                  <a:pt x="89" y="96"/>
                </a:cubicBezTo>
                <a:cubicBezTo>
                  <a:pt x="84" y="94"/>
                  <a:pt x="80" y="93"/>
                  <a:pt x="75" y="92"/>
                </a:cubicBezTo>
                <a:cubicBezTo>
                  <a:pt x="75" y="90"/>
                  <a:pt x="74" y="88"/>
                  <a:pt x="74" y="85"/>
                </a:cubicBezTo>
                <a:cubicBezTo>
                  <a:pt x="79" y="85"/>
                  <a:pt x="93" y="81"/>
                  <a:pt x="92" y="79"/>
                </a:cubicBezTo>
                <a:cubicBezTo>
                  <a:pt x="87" y="74"/>
                  <a:pt x="89" y="64"/>
                  <a:pt x="90" y="58"/>
                </a:cubicBezTo>
                <a:cubicBezTo>
                  <a:pt x="92" y="44"/>
                  <a:pt x="94" y="38"/>
                  <a:pt x="89" y="22"/>
                </a:cubicBezTo>
                <a:cubicBezTo>
                  <a:pt x="85" y="11"/>
                  <a:pt x="72" y="0"/>
                  <a:pt x="57" y="1"/>
                </a:cubicBezTo>
                <a:cubicBezTo>
                  <a:pt x="51" y="1"/>
                  <a:pt x="46" y="3"/>
                  <a:pt x="40" y="7"/>
                </a:cubicBezTo>
                <a:cubicBezTo>
                  <a:pt x="27" y="9"/>
                  <a:pt x="18" y="20"/>
                  <a:pt x="19" y="41"/>
                </a:cubicBezTo>
                <a:cubicBezTo>
                  <a:pt x="20" y="52"/>
                  <a:pt x="29" y="65"/>
                  <a:pt x="21" y="79"/>
                </a:cubicBezTo>
                <a:cubicBezTo>
                  <a:pt x="19" y="81"/>
                  <a:pt x="34" y="88"/>
                  <a:pt x="42" y="87"/>
                </a:cubicBezTo>
                <a:cubicBezTo>
                  <a:pt x="42" y="89"/>
                  <a:pt x="41" y="90"/>
                  <a:pt x="41" y="91"/>
                </a:cubicBezTo>
                <a:cubicBezTo>
                  <a:pt x="35" y="92"/>
                  <a:pt x="30" y="94"/>
                  <a:pt x="25" y="96"/>
                </a:cubicBezTo>
                <a:cubicBezTo>
                  <a:pt x="25" y="96"/>
                  <a:pt x="25" y="96"/>
                  <a:pt x="25" y="96"/>
                </a:cubicBezTo>
                <a:cubicBezTo>
                  <a:pt x="24" y="97"/>
                  <a:pt x="22" y="97"/>
                  <a:pt x="21" y="98"/>
                </a:cubicBezTo>
                <a:cubicBezTo>
                  <a:pt x="21" y="98"/>
                  <a:pt x="21" y="98"/>
                  <a:pt x="20" y="98"/>
                </a:cubicBezTo>
                <a:cubicBezTo>
                  <a:pt x="20" y="98"/>
                  <a:pt x="19" y="99"/>
                  <a:pt x="19" y="99"/>
                </a:cubicBezTo>
                <a:cubicBezTo>
                  <a:pt x="19" y="99"/>
                  <a:pt x="19" y="99"/>
                  <a:pt x="19" y="99"/>
                </a:cubicBezTo>
                <a:cubicBezTo>
                  <a:pt x="7" y="105"/>
                  <a:pt x="0" y="114"/>
                  <a:pt x="0" y="123"/>
                </a:cubicBezTo>
                <a:cubicBezTo>
                  <a:pt x="0" y="149"/>
                  <a:pt x="0" y="149"/>
                  <a:pt x="0" y="149"/>
                </a:cubicBezTo>
                <a:cubicBezTo>
                  <a:pt x="0" y="149"/>
                  <a:pt x="1" y="149"/>
                  <a:pt x="1" y="149"/>
                </a:cubicBezTo>
                <a:cubicBezTo>
                  <a:pt x="1" y="149"/>
                  <a:pt x="1" y="149"/>
                  <a:pt x="1" y="149"/>
                </a:cubicBezTo>
                <a:cubicBezTo>
                  <a:pt x="113" y="149"/>
                  <a:pt x="113" y="149"/>
                  <a:pt x="113" y="149"/>
                </a:cubicBezTo>
                <a:cubicBezTo>
                  <a:pt x="113" y="149"/>
                  <a:pt x="113" y="148"/>
                  <a:pt x="113" y="148"/>
                </a:cubicBezTo>
                <a:cubicBezTo>
                  <a:pt x="113" y="147"/>
                  <a:pt x="114" y="147"/>
                  <a:pt x="114" y="147"/>
                </a:cubicBezTo>
                <a:cubicBezTo>
                  <a:pt x="114" y="123"/>
                  <a:pt x="114" y="123"/>
                  <a:pt x="114" y="123"/>
                </a:cubicBezTo>
                <a:cubicBezTo>
                  <a:pt x="114" y="114"/>
                  <a:pt x="107" y="105"/>
                  <a:pt x="95" y="99"/>
                </a:cubicBezTo>
                <a:close/>
                <a:moveTo>
                  <a:pt x="59" y="7"/>
                </a:moveTo>
                <a:cubicBezTo>
                  <a:pt x="70" y="8"/>
                  <a:pt x="78" y="17"/>
                  <a:pt x="82" y="28"/>
                </a:cubicBezTo>
                <a:cubicBezTo>
                  <a:pt x="77" y="20"/>
                  <a:pt x="69" y="14"/>
                  <a:pt x="59" y="12"/>
                </a:cubicBezTo>
                <a:cubicBezTo>
                  <a:pt x="47" y="11"/>
                  <a:pt x="36" y="17"/>
                  <a:pt x="30" y="26"/>
                </a:cubicBezTo>
                <a:cubicBezTo>
                  <a:pt x="34" y="13"/>
                  <a:pt x="46" y="5"/>
                  <a:pt x="59" y="7"/>
                </a:cubicBezTo>
                <a:close/>
                <a:moveTo>
                  <a:pt x="40" y="74"/>
                </a:moveTo>
                <a:cubicBezTo>
                  <a:pt x="40" y="73"/>
                  <a:pt x="40" y="73"/>
                  <a:pt x="40" y="73"/>
                </a:cubicBezTo>
                <a:cubicBezTo>
                  <a:pt x="37" y="69"/>
                  <a:pt x="34" y="65"/>
                  <a:pt x="33" y="61"/>
                </a:cubicBezTo>
                <a:cubicBezTo>
                  <a:pt x="32" y="56"/>
                  <a:pt x="32" y="52"/>
                  <a:pt x="33" y="47"/>
                </a:cubicBezTo>
                <a:cubicBezTo>
                  <a:pt x="34" y="39"/>
                  <a:pt x="37" y="32"/>
                  <a:pt x="43" y="25"/>
                </a:cubicBezTo>
                <a:cubicBezTo>
                  <a:pt x="44" y="28"/>
                  <a:pt x="46" y="30"/>
                  <a:pt x="48" y="33"/>
                </a:cubicBezTo>
                <a:cubicBezTo>
                  <a:pt x="51" y="37"/>
                  <a:pt x="56" y="41"/>
                  <a:pt x="62" y="42"/>
                </a:cubicBezTo>
                <a:cubicBezTo>
                  <a:pt x="59" y="40"/>
                  <a:pt x="55" y="37"/>
                  <a:pt x="52" y="32"/>
                </a:cubicBezTo>
                <a:cubicBezTo>
                  <a:pt x="52" y="31"/>
                  <a:pt x="51" y="30"/>
                  <a:pt x="50" y="29"/>
                </a:cubicBezTo>
                <a:cubicBezTo>
                  <a:pt x="51" y="30"/>
                  <a:pt x="52" y="31"/>
                  <a:pt x="53" y="32"/>
                </a:cubicBezTo>
                <a:cubicBezTo>
                  <a:pt x="62" y="39"/>
                  <a:pt x="73" y="42"/>
                  <a:pt x="77" y="43"/>
                </a:cubicBezTo>
                <a:cubicBezTo>
                  <a:pt x="72" y="40"/>
                  <a:pt x="68" y="37"/>
                  <a:pt x="64" y="33"/>
                </a:cubicBezTo>
                <a:cubicBezTo>
                  <a:pt x="70" y="36"/>
                  <a:pt x="75" y="39"/>
                  <a:pt x="80" y="47"/>
                </a:cubicBezTo>
                <a:cubicBezTo>
                  <a:pt x="80" y="47"/>
                  <a:pt x="80" y="47"/>
                  <a:pt x="80" y="47"/>
                </a:cubicBezTo>
                <a:cubicBezTo>
                  <a:pt x="80" y="56"/>
                  <a:pt x="74" y="64"/>
                  <a:pt x="67" y="68"/>
                </a:cubicBezTo>
                <a:cubicBezTo>
                  <a:pt x="66" y="66"/>
                  <a:pt x="64" y="65"/>
                  <a:pt x="62" y="65"/>
                </a:cubicBezTo>
                <a:cubicBezTo>
                  <a:pt x="59" y="65"/>
                  <a:pt x="56" y="67"/>
                  <a:pt x="56" y="70"/>
                </a:cubicBezTo>
                <a:cubicBezTo>
                  <a:pt x="56" y="72"/>
                  <a:pt x="59" y="74"/>
                  <a:pt x="62" y="74"/>
                </a:cubicBezTo>
                <a:cubicBezTo>
                  <a:pt x="65" y="74"/>
                  <a:pt x="67" y="72"/>
                  <a:pt x="67" y="70"/>
                </a:cubicBezTo>
                <a:cubicBezTo>
                  <a:pt x="67" y="69"/>
                  <a:pt x="67" y="69"/>
                  <a:pt x="67" y="69"/>
                </a:cubicBezTo>
                <a:cubicBezTo>
                  <a:pt x="75" y="65"/>
                  <a:pt x="80" y="58"/>
                  <a:pt x="81" y="50"/>
                </a:cubicBezTo>
                <a:cubicBezTo>
                  <a:pt x="81" y="50"/>
                  <a:pt x="81" y="50"/>
                  <a:pt x="81" y="50"/>
                </a:cubicBezTo>
                <a:cubicBezTo>
                  <a:pt x="82" y="52"/>
                  <a:pt x="82" y="54"/>
                  <a:pt x="82" y="57"/>
                </a:cubicBezTo>
                <a:cubicBezTo>
                  <a:pt x="81" y="62"/>
                  <a:pt x="78" y="68"/>
                  <a:pt x="74" y="73"/>
                </a:cubicBezTo>
                <a:cubicBezTo>
                  <a:pt x="74" y="73"/>
                  <a:pt x="74" y="73"/>
                  <a:pt x="73" y="74"/>
                </a:cubicBezTo>
                <a:cubicBezTo>
                  <a:pt x="73" y="74"/>
                  <a:pt x="73" y="74"/>
                  <a:pt x="73" y="74"/>
                </a:cubicBezTo>
                <a:cubicBezTo>
                  <a:pt x="73" y="74"/>
                  <a:pt x="73" y="74"/>
                  <a:pt x="73" y="74"/>
                </a:cubicBezTo>
                <a:cubicBezTo>
                  <a:pt x="68" y="80"/>
                  <a:pt x="63" y="84"/>
                  <a:pt x="59" y="85"/>
                </a:cubicBezTo>
                <a:cubicBezTo>
                  <a:pt x="58" y="85"/>
                  <a:pt x="58" y="86"/>
                  <a:pt x="57" y="85"/>
                </a:cubicBezTo>
                <a:cubicBezTo>
                  <a:pt x="57" y="85"/>
                  <a:pt x="56" y="85"/>
                  <a:pt x="56" y="85"/>
                </a:cubicBezTo>
                <a:cubicBezTo>
                  <a:pt x="52" y="85"/>
                  <a:pt x="47" y="81"/>
                  <a:pt x="42" y="76"/>
                </a:cubicBezTo>
                <a:cubicBezTo>
                  <a:pt x="42" y="75"/>
                  <a:pt x="41" y="74"/>
                  <a:pt x="40" y="74"/>
                </a:cubicBezTo>
                <a:close/>
                <a:moveTo>
                  <a:pt x="79" y="99"/>
                </a:moveTo>
                <a:cubicBezTo>
                  <a:pt x="78" y="99"/>
                  <a:pt x="78" y="99"/>
                  <a:pt x="78" y="100"/>
                </a:cubicBezTo>
                <a:cubicBezTo>
                  <a:pt x="72" y="106"/>
                  <a:pt x="65" y="113"/>
                  <a:pt x="57" y="113"/>
                </a:cubicBezTo>
                <a:cubicBezTo>
                  <a:pt x="50" y="113"/>
                  <a:pt x="43" y="107"/>
                  <a:pt x="37" y="101"/>
                </a:cubicBezTo>
                <a:cubicBezTo>
                  <a:pt x="37" y="100"/>
                  <a:pt x="37" y="100"/>
                  <a:pt x="36" y="100"/>
                </a:cubicBezTo>
                <a:cubicBezTo>
                  <a:pt x="35" y="98"/>
                  <a:pt x="33" y="97"/>
                  <a:pt x="32" y="95"/>
                </a:cubicBezTo>
                <a:cubicBezTo>
                  <a:pt x="35" y="94"/>
                  <a:pt x="38" y="94"/>
                  <a:pt x="41" y="93"/>
                </a:cubicBezTo>
                <a:cubicBezTo>
                  <a:pt x="41" y="93"/>
                  <a:pt x="42" y="93"/>
                  <a:pt x="42" y="93"/>
                </a:cubicBezTo>
                <a:cubicBezTo>
                  <a:pt x="42" y="93"/>
                  <a:pt x="42" y="93"/>
                  <a:pt x="42" y="92"/>
                </a:cubicBezTo>
                <a:cubicBezTo>
                  <a:pt x="42" y="92"/>
                  <a:pt x="42" y="92"/>
                  <a:pt x="42" y="92"/>
                </a:cubicBezTo>
                <a:cubicBezTo>
                  <a:pt x="42" y="92"/>
                  <a:pt x="42" y="92"/>
                  <a:pt x="42" y="91"/>
                </a:cubicBezTo>
                <a:cubicBezTo>
                  <a:pt x="42" y="91"/>
                  <a:pt x="42" y="91"/>
                  <a:pt x="42" y="91"/>
                </a:cubicBezTo>
                <a:cubicBezTo>
                  <a:pt x="43" y="90"/>
                  <a:pt x="43" y="88"/>
                  <a:pt x="43" y="86"/>
                </a:cubicBezTo>
                <a:cubicBezTo>
                  <a:pt x="43" y="83"/>
                  <a:pt x="43" y="80"/>
                  <a:pt x="42" y="78"/>
                </a:cubicBezTo>
                <a:cubicBezTo>
                  <a:pt x="46" y="81"/>
                  <a:pt x="50" y="84"/>
                  <a:pt x="53" y="86"/>
                </a:cubicBezTo>
                <a:cubicBezTo>
                  <a:pt x="55" y="86"/>
                  <a:pt x="56" y="87"/>
                  <a:pt x="57" y="87"/>
                </a:cubicBezTo>
                <a:cubicBezTo>
                  <a:pt x="57" y="87"/>
                  <a:pt x="57" y="87"/>
                  <a:pt x="57" y="87"/>
                </a:cubicBezTo>
                <a:cubicBezTo>
                  <a:pt x="59" y="87"/>
                  <a:pt x="61" y="86"/>
                  <a:pt x="62" y="85"/>
                </a:cubicBezTo>
                <a:cubicBezTo>
                  <a:pt x="66" y="83"/>
                  <a:pt x="69" y="80"/>
                  <a:pt x="73" y="76"/>
                </a:cubicBezTo>
                <a:cubicBezTo>
                  <a:pt x="73" y="79"/>
                  <a:pt x="73" y="85"/>
                  <a:pt x="73" y="85"/>
                </a:cubicBezTo>
                <a:cubicBezTo>
                  <a:pt x="73" y="85"/>
                  <a:pt x="73" y="90"/>
                  <a:pt x="74" y="92"/>
                </a:cubicBezTo>
                <a:cubicBezTo>
                  <a:pt x="74" y="92"/>
                  <a:pt x="74" y="92"/>
                  <a:pt x="74" y="92"/>
                </a:cubicBezTo>
                <a:cubicBezTo>
                  <a:pt x="74" y="92"/>
                  <a:pt x="74" y="92"/>
                  <a:pt x="74" y="92"/>
                </a:cubicBezTo>
                <a:cubicBezTo>
                  <a:pt x="74" y="93"/>
                  <a:pt x="74" y="93"/>
                  <a:pt x="74" y="93"/>
                </a:cubicBezTo>
                <a:cubicBezTo>
                  <a:pt x="74" y="93"/>
                  <a:pt x="75" y="93"/>
                  <a:pt x="75" y="93"/>
                </a:cubicBezTo>
                <a:cubicBezTo>
                  <a:pt x="75" y="93"/>
                  <a:pt x="75" y="94"/>
                  <a:pt x="76" y="94"/>
                </a:cubicBezTo>
                <a:cubicBezTo>
                  <a:pt x="78" y="94"/>
                  <a:pt x="80" y="94"/>
                  <a:pt x="82" y="95"/>
                </a:cubicBezTo>
                <a:cubicBezTo>
                  <a:pt x="81" y="96"/>
                  <a:pt x="80" y="98"/>
                  <a:pt x="79" y="99"/>
                </a:cubicBezTo>
                <a:close/>
              </a:path>
            </a:pathLst>
          </a:custGeom>
          <a:solidFill>
            <a:srgbClr val="FEFEFE"/>
          </a:solidFill>
          <a:ln>
            <a:noFill/>
          </a:ln>
        </p:spPr>
        <p:txBody>
          <a:bodyPr vert="horz" wrap="square" lIns="68580" tIns="34290" rIns="68580" bIns="34290" numCol="1" anchor="t" anchorCtr="0" compatLnSpc="1"/>
          <a:lstStyle/>
          <a:p>
            <a:endParaRPr lang="zh-CN" altLang="en-US">
              <a:cs typeface="+mn-ea"/>
              <a:sym typeface="+mn-lt"/>
            </a:endParaRPr>
          </a:p>
        </p:txBody>
      </p:sp>
      <p:sp>
        <p:nvSpPr>
          <p:cNvPr id="36" name="Oval 9"/>
          <p:cNvSpPr>
            <a:spLocks noChangeArrowheads="1"/>
          </p:cNvSpPr>
          <p:nvPr/>
        </p:nvSpPr>
        <p:spPr bwMode="auto">
          <a:xfrm>
            <a:off x="1358656" y="1664865"/>
            <a:ext cx="542925" cy="5429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solidFill>
                <a:srgbClr val="FEFABC"/>
              </a:solidFill>
              <a:cs typeface="+mn-ea"/>
              <a:sym typeface="+mn-lt"/>
            </a:endParaRPr>
          </a:p>
        </p:txBody>
      </p:sp>
      <p:sp>
        <p:nvSpPr>
          <p:cNvPr id="37" name="Oval 10"/>
          <p:cNvSpPr>
            <a:spLocks noChangeArrowheads="1"/>
          </p:cNvSpPr>
          <p:nvPr/>
        </p:nvSpPr>
        <p:spPr bwMode="auto">
          <a:xfrm>
            <a:off x="1346194" y="2315740"/>
            <a:ext cx="539354" cy="542925"/>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solidFill>
                <a:srgbClr val="FEFABC"/>
              </a:solidFill>
              <a:cs typeface="+mn-ea"/>
              <a:sym typeface="+mn-lt"/>
            </a:endParaRPr>
          </a:p>
        </p:txBody>
      </p:sp>
      <p:sp>
        <p:nvSpPr>
          <p:cNvPr id="38" name="Oval 11"/>
          <p:cNvSpPr>
            <a:spLocks noChangeArrowheads="1"/>
          </p:cNvSpPr>
          <p:nvPr/>
        </p:nvSpPr>
        <p:spPr bwMode="auto">
          <a:xfrm>
            <a:off x="1336431" y="2966536"/>
            <a:ext cx="542925" cy="542925"/>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solidFill>
                <a:srgbClr val="FEFABC"/>
              </a:solidFill>
              <a:cs typeface="+mn-ea"/>
              <a:sym typeface="+mn-lt"/>
            </a:endParaRPr>
          </a:p>
        </p:txBody>
      </p:sp>
      <p:sp>
        <p:nvSpPr>
          <p:cNvPr id="39" name="Oval 12"/>
          <p:cNvSpPr>
            <a:spLocks noChangeArrowheads="1"/>
          </p:cNvSpPr>
          <p:nvPr/>
        </p:nvSpPr>
        <p:spPr bwMode="auto">
          <a:xfrm>
            <a:off x="1338574" y="3607886"/>
            <a:ext cx="539354" cy="5429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solidFill>
                <a:srgbClr val="FEFABC"/>
              </a:solidFill>
              <a:cs typeface="+mn-ea"/>
              <a:sym typeface="+mn-lt"/>
            </a:endParaRPr>
          </a:p>
        </p:txBody>
      </p:sp>
      <p:sp>
        <p:nvSpPr>
          <p:cNvPr id="41" name="TextBox 40"/>
          <p:cNvSpPr txBox="1"/>
          <p:nvPr/>
        </p:nvSpPr>
        <p:spPr>
          <a:xfrm>
            <a:off x="2051050" y="1751330"/>
            <a:ext cx="5293995" cy="307975"/>
          </a:xfrm>
          <a:prstGeom prst="rect">
            <a:avLst/>
          </a:prstGeom>
          <a:noFill/>
        </p:spPr>
        <p:txBody>
          <a:bodyPr wrap="square" lIns="68580" tIns="34290" rIns="68580" bIns="34290" rtlCol="0">
            <a:spAutoFit/>
          </a:bodyPr>
          <a:lstStyle/>
          <a:p>
            <a:pPr>
              <a:lnSpc>
                <a:spcPct val="130000"/>
              </a:lnSpc>
            </a:pPr>
            <a:r>
              <a:rPr lang="zh-CN" altLang="en-US" sz="1200" dirty="0">
                <a:solidFill>
                  <a:schemeClr val="tx1">
                    <a:lumMod val="65000"/>
                    <a:lumOff val="35000"/>
                  </a:schemeClr>
                </a:solidFill>
                <a:cs typeface="+mn-ea"/>
                <a:sym typeface="+mn-lt"/>
              </a:rPr>
              <a:t>navigateTo,redirectTo只能打开非tabBar页面。</a:t>
            </a:r>
            <a:endParaRPr lang="zh-CN" altLang="en-US" sz="1200" dirty="0">
              <a:solidFill>
                <a:schemeClr val="tx1">
                  <a:lumMod val="65000"/>
                  <a:lumOff val="35000"/>
                </a:schemeClr>
              </a:solidFill>
              <a:cs typeface="+mn-ea"/>
              <a:sym typeface="+mn-lt"/>
            </a:endParaRPr>
          </a:p>
        </p:txBody>
      </p:sp>
      <p:sp>
        <p:nvSpPr>
          <p:cNvPr id="43" name="TextBox 42"/>
          <p:cNvSpPr txBox="1"/>
          <p:nvPr/>
        </p:nvSpPr>
        <p:spPr>
          <a:xfrm>
            <a:off x="2014250" y="3092700"/>
            <a:ext cx="2807612" cy="307975"/>
          </a:xfrm>
          <a:prstGeom prst="rect">
            <a:avLst/>
          </a:prstGeom>
          <a:noFill/>
        </p:spPr>
        <p:txBody>
          <a:bodyPr wrap="square" lIns="68580" tIns="34290" rIns="68580" bIns="34290" rtlCol="0">
            <a:spAutoFit/>
          </a:bodyPr>
          <a:lstStyle/>
          <a:p>
            <a:pPr>
              <a:lnSpc>
                <a:spcPct val="130000"/>
              </a:lnSpc>
            </a:pPr>
            <a:r>
              <a:rPr lang="zh-CN" altLang="en-US" sz="1200" dirty="0">
                <a:solidFill>
                  <a:schemeClr val="tx1">
                    <a:lumMod val="65000"/>
                    <a:lumOff val="35000"/>
                  </a:schemeClr>
                </a:solidFill>
                <a:cs typeface="+mn-ea"/>
                <a:sym typeface="+mn-lt"/>
              </a:rPr>
              <a:t>reLaunch可以打开任意页面。</a:t>
            </a:r>
            <a:endParaRPr lang="zh-CN" altLang="en-US" sz="1200" dirty="0">
              <a:solidFill>
                <a:schemeClr val="tx1">
                  <a:lumMod val="65000"/>
                  <a:lumOff val="35000"/>
                </a:schemeClr>
              </a:solidFill>
              <a:cs typeface="+mn-ea"/>
              <a:sym typeface="+mn-lt"/>
            </a:endParaRPr>
          </a:p>
        </p:txBody>
      </p:sp>
      <p:sp>
        <p:nvSpPr>
          <p:cNvPr id="45" name="TextBox 44"/>
          <p:cNvSpPr txBox="1"/>
          <p:nvPr/>
        </p:nvSpPr>
        <p:spPr>
          <a:xfrm>
            <a:off x="2028190" y="2421890"/>
            <a:ext cx="5455920" cy="307975"/>
          </a:xfrm>
          <a:prstGeom prst="rect">
            <a:avLst/>
          </a:prstGeom>
          <a:noFill/>
        </p:spPr>
        <p:txBody>
          <a:bodyPr wrap="square" lIns="68580" tIns="34290" rIns="68580" bIns="34290" rtlCol="0">
            <a:spAutoFit/>
          </a:bodyPr>
          <a:lstStyle/>
          <a:p>
            <a:pPr>
              <a:lnSpc>
                <a:spcPct val="130000"/>
              </a:lnSpc>
            </a:pPr>
            <a:r>
              <a:rPr lang="zh-CN" altLang="en-US" sz="1200" dirty="0">
                <a:solidFill>
                  <a:schemeClr val="tx1">
                    <a:lumMod val="65000"/>
                    <a:lumOff val="35000"/>
                  </a:schemeClr>
                </a:solidFill>
                <a:cs typeface="+mn-ea"/>
                <a:sym typeface="+mn-lt"/>
              </a:rPr>
              <a:t>switchTab只能打开tabBar页面。</a:t>
            </a:r>
            <a:endParaRPr lang="zh-CN" altLang="en-US" sz="1200" dirty="0">
              <a:solidFill>
                <a:schemeClr val="tx1">
                  <a:lumMod val="65000"/>
                  <a:lumOff val="35000"/>
                </a:schemeClr>
              </a:solidFill>
              <a:cs typeface="+mn-ea"/>
              <a:sym typeface="+mn-lt"/>
            </a:endParaRPr>
          </a:p>
        </p:txBody>
      </p:sp>
      <p:sp>
        <p:nvSpPr>
          <p:cNvPr id="47" name="TextBox 46"/>
          <p:cNvSpPr txBox="1"/>
          <p:nvPr/>
        </p:nvSpPr>
        <p:spPr>
          <a:xfrm>
            <a:off x="1988820" y="3716020"/>
            <a:ext cx="5724525" cy="307975"/>
          </a:xfrm>
          <a:prstGeom prst="rect">
            <a:avLst/>
          </a:prstGeom>
          <a:noFill/>
        </p:spPr>
        <p:txBody>
          <a:bodyPr wrap="square" lIns="68580" tIns="34290" rIns="68580" bIns="34290" rtlCol="0">
            <a:spAutoFit/>
          </a:bodyPr>
          <a:lstStyle/>
          <a:p>
            <a:pPr>
              <a:lnSpc>
                <a:spcPct val="130000"/>
              </a:lnSpc>
            </a:pPr>
            <a:r>
              <a:rPr lang="zh-CN" altLang="en-US" sz="1200" dirty="0">
                <a:solidFill>
                  <a:schemeClr val="tx1">
                    <a:lumMod val="65000"/>
                    <a:lumOff val="35000"/>
                  </a:schemeClr>
                </a:solidFill>
                <a:cs typeface="+mn-ea"/>
                <a:sym typeface="+mn-lt"/>
              </a:rPr>
              <a:t>页面底部的tabBar由页面决定，即只要是定义为tabBar的页面，底部都有tabBar。</a:t>
            </a:r>
            <a:endParaRPr lang="zh-CN" altLang="en-US" sz="1200" dirty="0">
              <a:solidFill>
                <a:schemeClr val="tx1">
                  <a:lumMod val="65000"/>
                  <a:lumOff val="35000"/>
                </a:schemeClr>
              </a:solidFill>
              <a:cs typeface="+mn-ea"/>
              <a:sym typeface="+mn-lt"/>
            </a:endParaRPr>
          </a:p>
        </p:txBody>
      </p:sp>
      <p:sp>
        <p:nvSpPr>
          <p:cNvPr id="48" name="Freeform 7"/>
          <p:cNvSpPr>
            <a:spLocks noEditPoints="1"/>
          </p:cNvSpPr>
          <p:nvPr/>
        </p:nvSpPr>
        <p:spPr bwMode="auto">
          <a:xfrm>
            <a:off x="1470642" y="3120649"/>
            <a:ext cx="274505" cy="234698"/>
          </a:xfrm>
          <a:custGeom>
            <a:avLst/>
            <a:gdLst>
              <a:gd name="T0" fmla="*/ 0 w 140"/>
              <a:gd name="T1" fmla="*/ 113 h 120"/>
              <a:gd name="T2" fmla="*/ 15 w 140"/>
              <a:gd name="T3" fmla="*/ 99 h 120"/>
              <a:gd name="T4" fmla="*/ 27 w 140"/>
              <a:gd name="T5" fmla="*/ 0 h 120"/>
              <a:gd name="T6" fmla="*/ 42 w 140"/>
              <a:gd name="T7" fmla="*/ 0 h 120"/>
              <a:gd name="T8" fmla="*/ 42 w 140"/>
              <a:gd name="T9" fmla="*/ 0 h 120"/>
              <a:gd name="T10" fmla="*/ 67 w 140"/>
              <a:gd name="T11" fmla="*/ 99 h 120"/>
              <a:gd name="T12" fmla="*/ 73 w 140"/>
              <a:gd name="T13" fmla="*/ 99 h 120"/>
              <a:gd name="T14" fmla="*/ 97 w 140"/>
              <a:gd name="T15" fmla="*/ 99 h 120"/>
              <a:gd name="T16" fmla="*/ 107 w 140"/>
              <a:gd name="T17" fmla="*/ 0 h 120"/>
              <a:gd name="T18" fmla="*/ 107 w 140"/>
              <a:gd name="T19" fmla="*/ 0 h 120"/>
              <a:gd name="T20" fmla="*/ 119 w 140"/>
              <a:gd name="T21" fmla="*/ 99 h 120"/>
              <a:gd name="T22" fmla="*/ 128 w 140"/>
              <a:gd name="T23" fmla="*/ 0 h 120"/>
              <a:gd name="T24" fmla="*/ 135 w 140"/>
              <a:gd name="T25" fmla="*/ 113 h 120"/>
              <a:gd name="T26" fmla="*/ 51 w 140"/>
              <a:gd name="T27" fmla="*/ 0 h 120"/>
              <a:gd name="T28" fmla="*/ 51 w 140"/>
              <a:gd name="T29" fmla="*/ 0 h 120"/>
              <a:gd name="T30" fmla="*/ 28 w 140"/>
              <a:gd name="T31" fmla="*/ 118 h 120"/>
              <a:gd name="T32" fmla="*/ 14 w 140"/>
              <a:gd name="T33" fmla="*/ 120 h 120"/>
              <a:gd name="T34" fmla="*/ 27 w 140"/>
              <a:gd name="T35" fmla="*/ 105 h 120"/>
              <a:gd name="T36" fmla="*/ 28 w 140"/>
              <a:gd name="T37" fmla="*/ 113 h 120"/>
              <a:gd name="T38" fmla="*/ 23 w 140"/>
              <a:gd name="T39" fmla="*/ 109 h 120"/>
              <a:gd name="T40" fmla="*/ 19 w 140"/>
              <a:gd name="T41" fmla="*/ 110 h 120"/>
              <a:gd name="T42" fmla="*/ 19 w 140"/>
              <a:gd name="T43" fmla="*/ 113 h 120"/>
              <a:gd name="T44" fmla="*/ 24 w 140"/>
              <a:gd name="T45" fmla="*/ 115 h 120"/>
              <a:gd name="T46" fmla="*/ 40 w 140"/>
              <a:gd name="T47" fmla="*/ 118 h 120"/>
              <a:gd name="T48" fmla="*/ 34 w 140"/>
              <a:gd name="T49" fmla="*/ 120 h 120"/>
              <a:gd name="T50" fmla="*/ 40 w 140"/>
              <a:gd name="T51" fmla="*/ 104 h 120"/>
              <a:gd name="T52" fmla="*/ 36 w 140"/>
              <a:gd name="T53" fmla="*/ 114 h 120"/>
              <a:gd name="T54" fmla="*/ 57 w 140"/>
              <a:gd name="T55" fmla="*/ 120 h 120"/>
              <a:gd name="T56" fmla="*/ 53 w 140"/>
              <a:gd name="T57" fmla="*/ 113 h 120"/>
              <a:gd name="T58" fmla="*/ 47 w 140"/>
              <a:gd name="T59" fmla="*/ 120 h 120"/>
              <a:gd name="T60" fmla="*/ 59 w 140"/>
              <a:gd name="T61" fmla="*/ 105 h 120"/>
              <a:gd name="T62" fmla="*/ 59 w 140"/>
              <a:gd name="T63" fmla="*/ 112 h 120"/>
              <a:gd name="T64" fmla="*/ 60 w 140"/>
              <a:gd name="T65" fmla="*/ 115 h 120"/>
              <a:gd name="T66" fmla="*/ 54 w 140"/>
              <a:gd name="T67" fmla="*/ 107 h 120"/>
              <a:gd name="T68" fmla="*/ 55 w 140"/>
              <a:gd name="T69" fmla="*/ 110 h 120"/>
              <a:gd name="T70" fmla="*/ 71 w 140"/>
              <a:gd name="T71" fmla="*/ 116 h 120"/>
              <a:gd name="T72" fmla="*/ 71 w 140"/>
              <a:gd name="T73" fmla="*/ 108 h 120"/>
              <a:gd name="T74" fmla="*/ 78 w 140"/>
              <a:gd name="T75" fmla="*/ 109 h 120"/>
              <a:gd name="T76" fmla="*/ 63 w 140"/>
              <a:gd name="T77" fmla="*/ 112 h 120"/>
              <a:gd name="T78" fmla="*/ 71 w 140"/>
              <a:gd name="T79" fmla="*/ 120 h 120"/>
              <a:gd name="T80" fmla="*/ 78 w 140"/>
              <a:gd name="T81" fmla="*/ 115 h 120"/>
              <a:gd name="T82" fmla="*/ 96 w 140"/>
              <a:gd name="T83" fmla="*/ 112 h 120"/>
              <a:gd name="T84" fmla="*/ 88 w 140"/>
              <a:gd name="T85" fmla="*/ 120 h 120"/>
              <a:gd name="T86" fmla="*/ 80 w 140"/>
              <a:gd name="T87" fmla="*/ 112 h 120"/>
              <a:gd name="T88" fmla="*/ 91 w 140"/>
              <a:gd name="T89" fmla="*/ 112 h 120"/>
              <a:gd name="T90" fmla="*/ 84 w 140"/>
              <a:gd name="T91" fmla="*/ 112 h 120"/>
              <a:gd name="T92" fmla="*/ 91 w 140"/>
              <a:gd name="T93" fmla="*/ 112 h 120"/>
              <a:gd name="T94" fmla="*/ 110 w 140"/>
              <a:gd name="T95" fmla="*/ 118 h 120"/>
              <a:gd name="T96" fmla="*/ 98 w 140"/>
              <a:gd name="T97" fmla="*/ 120 h 120"/>
              <a:gd name="T98" fmla="*/ 109 w 140"/>
              <a:gd name="T99" fmla="*/ 105 h 120"/>
              <a:gd name="T100" fmla="*/ 107 w 140"/>
              <a:gd name="T101" fmla="*/ 109 h 120"/>
              <a:gd name="T102" fmla="*/ 104 w 140"/>
              <a:gd name="T103" fmla="*/ 116 h 120"/>
              <a:gd name="T104" fmla="*/ 120 w 140"/>
              <a:gd name="T105" fmla="*/ 113 h 120"/>
              <a:gd name="T106" fmla="*/ 120 w 140"/>
              <a:gd name="T107" fmla="*/ 108 h 120"/>
              <a:gd name="T108" fmla="*/ 115 w 140"/>
              <a:gd name="T109" fmla="*/ 118 h 120"/>
              <a:gd name="T110" fmla="*/ 128 w 140"/>
              <a:gd name="T111"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120">
                <a:moveTo>
                  <a:pt x="0" y="0"/>
                </a:moveTo>
                <a:cubicBezTo>
                  <a:pt x="7" y="0"/>
                  <a:pt x="7" y="0"/>
                  <a:pt x="7" y="0"/>
                </a:cubicBezTo>
                <a:cubicBezTo>
                  <a:pt x="7" y="113"/>
                  <a:pt x="7" y="113"/>
                  <a:pt x="7" y="113"/>
                </a:cubicBezTo>
                <a:cubicBezTo>
                  <a:pt x="0" y="113"/>
                  <a:pt x="0" y="113"/>
                  <a:pt x="0" y="113"/>
                </a:cubicBezTo>
                <a:lnTo>
                  <a:pt x="0" y="0"/>
                </a:lnTo>
                <a:close/>
                <a:moveTo>
                  <a:pt x="21" y="0"/>
                </a:moveTo>
                <a:cubicBezTo>
                  <a:pt x="15" y="0"/>
                  <a:pt x="15" y="0"/>
                  <a:pt x="15" y="0"/>
                </a:cubicBezTo>
                <a:cubicBezTo>
                  <a:pt x="15" y="99"/>
                  <a:pt x="15" y="99"/>
                  <a:pt x="15" y="99"/>
                </a:cubicBezTo>
                <a:cubicBezTo>
                  <a:pt x="21" y="99"/>
                  <a:pt x="21" y="99"/>
                  <a:pt x="21" y="99"/>
                </a:cubicBezTo>
                <a:lnTo>
                  <a:pt x="21" y="0"/>
                </a:lnTo>
                <a:close/>
                <a:moveTo>
                  <a:pt x="31" y="0"/>
                </a:moveTo>
                <a:cubicBezTo>
                  <a:pt x="27" y="0"/>
                  <a:pt x="27" y="0"/>
                  <a:pt x="27" y="0"/>
                </a:cubicBezTo>
                <a:cubicBezTo>
                  <a:pt x="27" y="99"/>
                  <a:pt x="27" y="99"/>
                  <a:pt x="27" y="99"/>
                </a:cubicBezTo>
                <a:cubicBezTo>
                  <a:pt x="31" y="99"/>
                  <a:pt x="31" y="99"/>
                  <a:pt x="31" y="99"/>
                </a:cubicBezTo>
                <a:lnTo>
                  <a:pt x="31" y="0"/>
                </a:lnTo>
                <a:close/>
                <a:moveTo>
                  <a:pt x="42" y="0"/>
                </a:moveTo>
                <a:cubicBezTo>
                  <a:pt x="37" y="0"/>
                  <a:pt x="37" y="0"/>
                  <a:pt x="37" y="0"/>
                </a:cubicBezTo>
                <a:cubicBezTo>
                  <a:pt x="37" y="99"/>
                  <a:pt x="37" y="99"/>
                  <a:pt x="37" y="99"/>
                </a:cubicBezTo>
                <a:cubicBezTo>
                  <a:pt x="42" y="99"/>
                  <a:pt x="42" y="99"/>
                  <a:pt x="42" y="99"/>
                </a:cubicBezTo>
                <a:lnTo>
                  <a:pt x="42" y="0"/>
                </a:lnTo>
                <a:close/>
                <a:moveTo>
                  <a:pt x="67" y="0"/>
                </a:moveTo>
                <a:cubicBezTo>
                  <a:pt x="61" y="0"/>
                  <a:pt x="61" y="0"/>
                  <a:pt x="61" y="0"/>
                </a:cubicBezTo>
                <a:cubicBezTo>
                  <a:pt x="61" y="99"/>
                  <a:pt x="61" y="99"/>
                  <a:pt x="61" y="99"/>
                </a:cubicBezTo>
                <a:cubicBezTo>
                  <a:pt x="67" y="99"/>
                  <a:pt x="67" y="99"/>
                  <a:pt x="67" y="99"/>
                </a:cubicBezTo>
                <a:lnTo>
                  <a:pt x="67" y="0"/>
                </a:lnTo>
                <a:close/>
                <a:moveTo>
                  <a:pt x="77" y="0"/>
                </a:moveTo>
                <a:cubicBezTo>
                  <a:pt x="73" y="0"/>
                  <a:pt x="73" y="0"/>
                  <a:pt x="73" y="0"/>
                </a:cubicBezTo>
                <a:cubicBezTo>
                  <a:pt x="73" y="99"/>
                  <a:pt x="73" y="99"/>
                  <a:pt x="73" y="99"/>
                </a:cubicBezTo>
                <a:cubicBezTo>
                  <a:pt x="77" y="99"/>
                  <a:pt x="77" y="99"/>
                  <a:pt x="77" y="99"/>
                </a:cubicBezTo>
                <a:lnTo>
                  <a:pt x="77" y="0"/>
                </a:lnTo>
                <a:close/>
                <a:moveTo>
                  <a:pt x="88" y="99"/>
                </a:moveTo>
                <a:cubicBezTo>
                  <a:pt x="97" y="99"/>
                  <a:pt x="97" y="99"/>
                  <a:pt x="97" y="99"/>
                </a:cubicBezTo>
                <a:cubicBezTo>
                  <a:pt x="97" y="0"/>
                  <a:pt x="97" y="0"/>
                  <a:pt x="97" y="0"/>
                </a:cubicBezTo>
                <a:cubicBezTo>
                  <a:pt x="88" y="0"/>
                  <a:pt x="88" y="0"/>
                  <a:pt x="88" y="0"/>
                </a:cubicBezTo>
                <a:lnTo>
                  <a:pt x="88" y="99"/>
                </a:lnTo>
                <a:close/>
                <a:moveTo>
                  <a:pt x="107" y="0"/>
                </a:moveTo>
                <a:cubicBezTo>
                  <a:pt x="105" y="0"/>
                  <a:pt x="105" y="0"/>
                  <a:pt x="105" y="0"/>
                </a:cubicBezTo>
                <a:cubicBezTo>
                  <a:pt x="105" y="99"/>
                  <a:pt x="105" y="99"/>
                  <a:pt x="105" y="99"/>
                </a:cubicBezTo>
                <a:cubicBezTo>
                  <a:pt x="107" y="99"/>
                  <a:pt x="107" y="99"/>
                  <a:pt x="107" y="99"/>
                </a:cubicBezTo>
                <a:lnTo>
                  <a:pt x="107" y="0"/>
                </a:lnTo>
                <a:close/>
                <a:moveTo>
                  <a:pt x="119" y="0"/>
                </a:moveTo>
                <a:cubicBezTo>
                  <a:pt x="112" y="0"/>
                  <a:pt x="112" y="0"/>
                  <a:pt x="112" y="0"/>
                </a:cubicBezTo>
                <a:cubicBezTo>
                  <a:pt x="112" y="99"/>
                  <a:pt x="112" y="99"/>
                  <a:pt x="112" y="99"/>
                </a:cubicBezTo>
                <a:cubicBezTo>
                  <a:pt x="119" y="99"/>
                  <a:pt x="119" y="99"/>
                  <a:pt x="119" y="99"/>
                </a:cubicBezTo>
                <a:lnTo>
                  <a:pt x="119" y="0"/>
                </a:lnTo>
                <a:close/>
                <a:moveTo>
                  <a:pt x="124" y="99"/>
                </a:moveTo>
                <a:cubicBezTo>
                  <a:pt x="128" y="99"/>
                  <a:pt x="128" y="99"/>
                  <a:pt x="128" y="99"/>
                </a:cubicBezTo>
                <a:cubicBezTo>
                  <a:pt x="128" y="0"/>
                  <a:pt x="128" y="0"/>
                  <a:pt x="128" y="0"/>
                </a:cubicBezTo>
                <a:cubicBezTo>
                  <a:pt x="124" y="0"/>
                  <a:pt x="124" y="0"/>
                  <a:pt x="124" y="0"/>
                </a:cubicBezTo>
                <a:lnTo>
                  <a:pt x="124" y="99"/>
                </a:lnTo>
                <a:close/>
                <a:moveTo>
                  <a:pt x="135" y="0"/>
                </a:moveTo>
                <a:cubicBezTo>
                  <a:pt x="135" y="113"/>
                  <a:pt x="135" y="113"/>
                  <a:pt x="135" y="113"/>
                </a:cubicBezTo>
                <a:cubicBezTo>
                  <a:pt x="140" y="113"/>
                  <a:pt x="140" y="113"/>
                  <a:pt x="140" y="113"/>
                </a:cubicBezTo>
                <a:cubicBezTo>
                  <a:pt x="140" y="0"/>
                  <a:pt x="140" y="0"/>
                  <a:pt x="140" y="0"/>
                </a:cubicBezTo>
                <a:lnTo>
                  <a:pt x="135" y="0"/>
                </a:lnTo>
                <a:close/>
                <a:moveTo>
                  <a:pt x="51" y="0"/>
                </a:moveTo>
                <a:cubicBezTo>
                  <a:pt x="49" y="0"/>
                  <a:pt x="49" y="0"/>
                  <a:pt x="49" y="0"/>
                </a:cubicBezTo>
                <a:cubicBezTo>
                  <a:pt x="49" y="99"/>
                  <a:pt x="49" y="99"/>
                  <a:pt x="49" y="99"/>
                </a:cubicBezTo>
                <a:cubicBezTo>
                  <a:pt x="51" y="99"/>
                  <a:pt x="51" y="99"/>
                  <a:pt x="51" y="99"/>
                </a:cubicBezTo>
                <a:lnTo>
                  <a:pt x="51" y="0"/>
                </a:lnTo>
                <a:close/>
                <a:moveTo>
                  <a:pt x="28" y="113"/>
                </a:moveTo>
                <a:cubicBezTo>
                  <a:pt x="28" y="113"/>
                  <a:pt x="28" y="114"/>
                  <a:pt x="28" y="115"/>
                </a:cubicBezTo>
                <a:cubicBezTo>
                  <a:pt x="28" y="116"/>
                  <a:pt x="28" y="117"/>
                  <a:pt x="28" y="117"/>
                </a:cubicBezTo>
                <a:cubicBezTo>
                  <a:pt x="28" y="118"/>
                  <a:pt x="28" y="118"/>
                  <a:pt x="28" y="118"/>
                </a:cubicBezTo>
                <a:cubicBezTo>
                  <a:pt x="27" y="118"/>
                  <a:pt x="27" y="119"/>
                  <a:pt x="26" y="119"/>
                </a:cubicBezTo>
                <a:cubicBezTo>
                  <a:pt x="26" y="119"/>
                  <a:pt x="25" y="119"/>
                  <a:pt x="25" y="119"/>
                </a:cubicBezTo>
                <a:cubicBezTo>
                  <a:pt x="24" y="120"/>
                  <a:pt x="23" y="120"/>
                  <a:pt x="22" y="120"/>
                </a:cubicBezTo>
                <a:cubicBezTo>
                  <a:pt x="14" y="120"/>
                  <a:pt x="14" y="120"/>
                  <a:pt x="14" y="120"/>
                </a:cubicBezTo>
                <a:cubicBezTo>
                  <a:pt x="14" y="118"/>
                  <a:pt x="14" y="118"/>
                  <a:pt x="14" y="118"/>
                </a:cubicBezTo>
                <a:cubicBezTo>
                  <a:pt x="14" y="104"/>
                  <a:pt x="14" y="104"/>
                  <a:pt x="14" y="104"/>
                </a:cubicBezTo>
                <a:cubicBezTo>
                  <a:pt x="23" y="104"/>
                  <a:pt x="23" y="104"/>
                  <a:pt x="23" y="104"/>
                </a:cubicBezTo>
                <a:cubicBezTo>
                  <a:pt x="25" y="104"/>
                  <a:pt x="26" y="105"/>
                  <a:pt x="27" y="105"/>
                </a:cubicBezTo>
                <a:cubicBezTo>
                  <a:pt x="27" y="106"/>
                  <a:pt x="28" y="107"/>
                  <a:pt x="28" y="108"/>
                </a:cubicBezTo>
                <a:cubicBezTo>
                  <a:pt x="28" y="109"/>
                  <a:pt x="27" y="110"/>
                  <a:pt x="27" y="110"/>
                </a:cubicBezTo>
                <a:cubicBezTo>
                  <a:pt x="27" y="111"/>
                  <a:pt x="26" y="111"/>
                  <a:pt x="25" y="111"/>
                </a:cubicBezTo>
                <a:cubicBezTo>
                  <a:pt x="26" y="112"/>
                  <a:pt x="27" y="112"/>
                  <a:pt x="28" y="113"/>
                </a:cubicBezTo>
                <a:close/>
                <a:moveTo>
                  <a:pt x="19" y="110"/>
                </a:moveTo>
                <a:cubicBezTo>
                  <a:pt x="21" y="110"/>
                  <a:pt x="21" y="110"/>
                  <a:pt x="21" y="110"/>
                </a:cubicBezTo>
                <a:cubicBezTo>
                  <a:pt x="22" y="110"/>
                  <a:pt x="22" y="110"/>
                  <a:pt x="23" y="110"/>
                </a:cubicBezTo>
                <a:cubicBezTo>
                  <a:pt x="23" y="110"/>
                  <a:pt x="23" y="109"/>
                  <a:pt x="23" y="109"/>
                </a:cubicBezTo>
                <a:cubicBezTo>
                  <a:pt x="23" y="108"/>
                  <a:pt x="23" y="108"/>
                  <a:pt x="23" y="108"/>
                </a:cubicBezTo>
                <a:cubicBezTo>
                  <a:pt x="22" y="107"/>
                  <a:pt x="22" y="107"/>
                  <a:pt x="21" y="107"/>
                </a:cubicBezTo>
                <a:cubicBezTo>
                  <a:pt x="19" y="107"/>
                  <a:pt x="19" y="107"/>
                  <a:pt x="19" y="107"/>
                </a:cubicBezTo>
                <a:lnTo>
                  <a:pt x="19" y="110"/>
                </a:lnTo>
                <a:close/>
                <a:moveTo>
                  <a:pt x="24" y="115"/>
                </a:moveTo>
                <a:cubicBezTo>
                  <a:pt x="24" y="114"/>
                  <a:pt x="24" y="114"/>
                  <a:pt x="23" y="114"/>
                </a:cubicBezTo>
                <a:cubicBezTo>
                  <a:pt x="23" y="113"/>
                  <a:pt x="22" y="113"/>
                  <a:pt x="21" y="113"/>
                </a:cubicBezTo>
                <a:cubicBezTo>
                  <a:pt x="19" y="113"/>
                  <a:pt x="19" y="113"/>
                  <a:pt x="19" y="113"/>
                </a:cubicBezTo>
                <a:cubicBezTo>
                  <a:pt x="19" y="116"/>
                  <a:pt x="19" y="116"/>
                  <a:pt x="19" y="116"/>
                </a:cubicBezTo>
                <a:cubicBezTo>
                  <a:pt x="21" y="116"/>
                  <a:pt x="21" y="116"/>
                  <a:pt x="21" y="116"/>
                </a:cubicBezTo>
                <a:cubicBezTo>
                  <a:pt x="22" y="116"/>
                  <a:pt x="23" y="116"/>
                  <a:pt x="23" y="116"/>
                </a:cubicBezTo>
                <a:cubicBezTo>
                  <a:pt x="24" y="116"/>
                  <a:pt x="24" y="115"/>
                  <a:pt x="24" y="115"/>
                </a:cubicBezTo>
                <a:close/>
                <a:moveTo>
                  <a:pt x="45" y="118"/>
                </a:moveTo>
                <a:cubicBezTo>
                  <a:pt x="46" y="120"/>
                  <a:pt x="46" y="120"/>
                  <a:pt x="46" y="120"/>
                </a:cubicBezTo>
                <a:cubicBezTo>
                  <a:pt x="41" y="120"/>
                  <a:pt x="41" y="120"/>
                  <a:pt x="41" y="120"/>
                </a:cubicBezTo>
                <a:cubicBezTo>
                  <a:pt x="40" y="118"/>
                  <a:pt x="40" y="118"/>
                  <a:pt x="40" y="118"/>
                </a:cubicBezTo>
                <a:cubicBezTo>
                  <a:pt x="40" y="117"/>
                  <a:pt x="40" y="117"/>
                  <a:pt x="40" y="117"/>
                </a:cubicBezTo>
                <a:cubicBezTo>
                  <a:pt x="35" y="117"/>
                  <a:pt x="35" y="117"/>
                  <a:pt x="35" y="117"/>
                </a:cubicBezTo>
                <a:cubicBezTo>
                  <a:pt x="34" y="118"/>
                  <a:pt x="34" y="118"/>
                  <a:pt x="34" y="118"/>
                </a:cubicBezTo>
                <a:cubicBezTo>
                  <a:pt x="34" y="120"/>
                  <a:pt x="34" y="120"/>
                  <a:pt x="34" y="120"/>
                </a:cubicBezTo>
                <a:cubicBezTo>
                  <a:pt x="29" y="120"/>
                  <a:pt x="29" y="120"/>
                  <a:pt x="29" y="120"/>
                </a:cubicBezTo>
                <a:cubicBezTo>
                  <a:pt x="30" y="118"/>
                  <a:pt x="30" y="118"/>
                  <a:pt x="30" y="118"/>
                </a:cubicBezTo>
                <a:cubicBezTo>
                  <a:pt x="35" y="104"/>
                  <a:pt x="35" y="104"/>
                  <a:pt x="35" y="104"/>
                </a:cubicBezTo>
                <a:cubicBezTo>
                  <a:pt x="40" y="104"/>
                  <a:pt x="40" y="104"/>
                  <a:pt x="40" y="104"/>
                </a:cubicBezTo>
                <a:lnTo>
                  <a:pt x="45" y="118"/>
                </a:lnTo>
                <a:close/>
                <a:moveTo>
                  <a:pt x="39" y="114"/>
                </a:moveTo>
                <a:cubicBezTo>
                  <a:pt x="37" y="108"/>
                  <a:pt x="37" y="108"/>
                  <a:pt x="37" y="108"/>
                </a:cubicBezTo>
                <a:cubicBezTo>
                  <a:pt x="36" y="114"/>
                  <a:pt x="36" y="114"/>
                  <a:pt x="36" y="114"/>
                </a:cubicBezTo>
                <a:lnTo>
                  <a:pt x="39" y="114"/>
                </a:lnTo>
                <a:close/>
                <a:moveTo>
                  <a:pt x="62" y="118"/>
                </a:moveTo>
                <a:cubicBezTo>
                  <a:pt x="62" y="120"/>
                  <a:pt x="62" y="120"/>
                  <a:pt x="62" y="120"/>
                </a:cubicBezTo>
                <a:cubicBezTo>
                  <a:pt x="57" y="120"/>
                  <a:pt x="57" y="120"/>
                  <a:pt x="57" y="120"/>
                </a:cubicBezTo>
                <a:cubicBezTo>
                  <a:pt x="56" y="118"/>
                  <a:pt x="56" y="118"/>
                  <a:pt x="56" y="118"/>
                </a:cubicBezTo>
                <a:cubicBezTo>
                  <a:pt x="55" y="115"/>
                  <a:pt x="55" y="115"/>
                  <a:pt x="55" y="115"/>
                </a:cubicBezTo>
                <a:cubicBezTo>
                  <a:pt x="54" y="114"/>
                  <a:pt x="54" y="114"/>
                  <a:pt x="54" y="114"/>
                </a:cubicBezTo>
                <a:cubicBezTo>
                  <a:pt x="53" y="114"/>
                  <a:pt x="53" y="113"/>
                  <a:pt x="53" y="113"/>
                </a:cubicBezTo>
                <a:cubicBezTo>
                  <a:pt x="52" y="113"/>
                  <a:pt x="52" y="113"/>
                  <a:pt x="52" y="113"/>
                </a:cubicBezTo>
                <a:cubicBezTo>
                  <a:pt x="52" y="118"/>
                  <a:pt x="52" y="118"/>
                  <a:pt x="52" y="118"/>
                </a:cubicBezTo>
                <a:cubicBezTo>
                  <a:pt x="52" y="120"/>
                  <a:pt x="52" y="120"/>
                  <a:pt x="52" y="120"/>
                </a:cubicBezTo>
                <a:cubicBezTo>
                  <a:pt x="47" y="120"/>
                  <a:pt x="47" y="120"/>
                  <a:pt x="47" y="120"/>
                </a:cubicBezTo>
                <a:cubicBezTo>
                  <a:pt x="47" y="118"/>
                  <a:pt x="47" y="118"/>
                  <a:pt x="47" y="118"/>
                </a:cubicBezTo>
                <a:cubicBezTo>
                  <a:pt x="47" y="104"/>
                  <a:pt x="47" y="104"/>
                  <a:pt x="47" y="104"/>
                </a:cubicBezTo>
                <a:cubicBezTo>
                  <a:pt x="55" y="104"/>
                  <a:pt x="55" y="104"/>
                  <a:pt x="55" y="104"/>
                </a:cubicBezTo>
                <a:cubicBezTo>
                  <a:pt x="57" y="104"/>
                  <a:pt x="58" y="104"/>
                  <a:pt x="59" y="105"/>
                </a:cubicBezTo>
                <a:cubicBezTo>
                  <a:pt x="59" y="105"/>
                  <a:pt x="60" y="105"/>
                  <a:pt x="61" y="106"/>
                </a:cubicBezTo>
                <a:cubicBezTo>
                  <a:pt x="61" y="107"/>
                  <a:pt x="61" y="108"/>
                  <a:pt x="61" y="109"/>
                </a:cubicBezTo>
                <a:cubicBezTo>
                  <a:pt x="61" y="109"/>
                  <a:pt x="61" y="110"/>
                  <a:pt x="61" y="111"/>
                </a:cubicBezTo>
                <a:cubicBezTo>
                  <a:pt x="60" y="111"/>
                  <a:pt x="60" y="112"/>
                  <a:pt x="59" y="112"/>
                </a:cubicBezTo>
                <a:cubicBezTo>
                  <a:pt x="59" y="112"/>
                  <a:pt x="58" y="113"/>
                  <a:pt x="57" y="113"/>
                </a:cubicBezTo>
                <a:cubicBezTo>
                  <a:pt x="58" y="113"/>
                  <a:pt x="58" y="113"/>
                  <a:pt x="59" y="113"/>
                </a:cubicBezTo>
                <a:cubicBezTo>
                  <a:pt x="59" y="114"/>
                  <a:pt x="59" y="114"/>
                  <a:pt x="59" y="114"/>
                </a:cubicBezTo>
                <a:cubicBezTo>
                  <a:pt x="60" y="115"/>
                  <a:pt x="60" y="115"/>
                  <a:pt x="60" y="115"/>
                </a:cubicBezTo>
                <a:lnTo>
                  <a:pt x="62" y="118"/>
                </a:lnTo>
                <a:close/>
                <a:moveTo>
                  <a:pt x="56" y="109"/>
                </a:moveTo>
                <a:cubicBezTo>
                  <a:pt x="56" y="108"/>
                  <a:pt x="56" y="108"/>
                  <a:pt x="56" y="108"/>
                </a:cubicBezTo>
                <a:cubicBezTo>
                  <a:pt x="56" y="108"/>
                  <a:pt x="55" y="107"/>
                  <a:pt x="54" y="107"/>
                </a:cubicBezTo>
                <a:cubicBezTo>
                  <a:pt x="52" y="107"/>
                  <a:pt x="52" y="107"/>
                  <a:pt x="52" y="107"/>
                </a:cubicBezTo>
                <a:cubicBezTo>
                  <a:pt x="52" y="110"/>
                  <a:pt x="52" y="110"/>
                  <a:pt x="52" y="110"/>
                </a:cubicBezTo>
                <a:cubicBezTo>
                  <a:pt x="54" y="110"/>
                  <a:pt x="54" y="110"/>
                  <a:pt x="54" y="110"/>
                </a:cubicBezTo>
                <a:cubicBezTo>
                  <a:pt x="54" y="110"/>
                  <a:pt x="55" y="110"/>
                  <a:pt x="55" y="110"/>
                </a:cubicBezTo>
                <a:cubicBezTo>
                  <a:pt x="56" y="110"/>
                  <a:pt x="56" y="110"/>
                  <a:pt x="56" y="110"/>
                </a:cubicBezTo>
                <a:cubicBezTo>
                  <a:pt x="56" y="110"/>
                  <a:pt x="56" y="109"/>
                  <a:pt x="56" y="109"/>
                </a:cubicBezTo>
                <a:close/>
                <a:moveTo>
                  <a:pt x="73" y="116"/>
                </a:moveTo>
                <a:cubicBezTo>
                  <a:pt x="72" y="116"/>
                  <a:pt x="72" y="116"/>
                  <a:pt x="71" y="116"/>
                </a:cubicBezTo>
                <a:cubicBezTo>
                  <a:pt x="70" y="116"/>
                  <a:pt x="69" y="116"/>
                  <a:pt x="69" y="115"/>
                </a:cubicBezTo>
                <a:cubicBezTo>
                  <a:pt x="68" y="115"/>
                  <a:pt x="68" y="114"/>
                  <a:pt x="68" y="112"/>
                </a:cubicBezTo>
                <a:cubicBezTo>
                  <a:pt x="68" y="111"/>
                  <a:pt x="68" y="109"/>
                  <a:pt x="68" y="109"/>
                </a:cubicBezTo>
                <a:cubicBezTo>
                  <a:pt x="69" y="108"/>
                  <a:pt x="70" y="108"/>
                  <a:pt x="71" y="108"/>
                </a:cubicBezTo>
                <a:cubicBezTo>
                  <a:pt x="71" y="108"/>
                  <a:pt x="72" y="108"/>
                  <a:pt x="72" y="108"/>
                </a:cubicBezTo>
                <a:cubicBezTo>
                  <a:pt x="73" y="108"/>
                  <a:pt x="73" y="108"/>
                  <a:pt x="73" y="109"/>
                </a:cubicBezTo>
                <a:cubicBezTo>
                  <a:pt x="73" y="109"/>
                  <a:pt x="74" y="109"/>
                  <a:pt x="74" y="110"/>
                </a:cubicBezTo>
                <a:cubicBezTo>
                  <a:pt x="78" y="109"/>
                  <a:pt x="78" y="109"/>
                  <a:pt x="78" y="109"/>
                </a:cubicBezTo>
                <a:cubicBezTo>
                  <a:pt x="77" y="107"/>
                  <a:pt x="77" y="106"/>
                  <a:pt x="75" y="105"/>
                </a:cubicBezTo>
                <a:cubicBezTo>
                  <a:pt x="74" y="104"/>
                  <a:pt x="73" y="104"/>
                  <a:pt x="71" y="104"/>
                </a:cubicBezTo>
                <a:cubicBezTo>
                  <a:pt x="68" y="104"/>
                  <a:pt x="66" y="105"/>
                  <a:pt x="65" y="106"/>
                </a:cubicBezTo>
                <a:cubicBezTo>
                  <a:pt x="64" y="107"/>
                  <a:pt x="63" y="109"/>
                  <a:pt x="63" y="112"/>
                </a:cubicBezTo>
                <a:cubicBezTo>
                  <a:pt x="63" y="114"/>
                  <a:pt x="63" y="115"/>
                  <a:pt x="64" y="117"/>
                </a:cubicBezTo>
                <a:cubicBezTo>
                  <a:pt x="64" y="117"/>
                  <a:pt x="65" y="117"/>
                  <a:pt x="65" y="118"/>
                </a:cubicBezTo>
                <a:cubicBezTo>
                  <a:pt x="66" y="118"/>
                  <a:pt x="66" y="119"/>
                  <a:pt x="67" y="119"/>
                </a:cubicBezTo>
                <a:cubicBezTo>
                  <a:pt x="68" y="120"/>
                  <a:pt x="69" y="120"/>
                  <a:pt x="71" y="120"/>
                </a:cubicBezTo>
                <a:cubicBezTo>
                  <a:pt x="72" y="120"/>
                  <a:pt x="74" y="120"/>
                  <a:pt x="74" y="119"/>
                </a:cubicBezTo>
                <a:cubicBezTo>
                  <a:pt x="75" y="119"/>
                  <a:pt x="76" y="118"/>
                  <a:pt x="76" y="118"/>
                </a:cubicBezTo>
                <a:cubicBezTo>
                  <a:pt x="77" y="118"/>
                  <a:pt x="77" y="118"/>
                  <a:pt x="77" y="118"/>
                </a:cubicBezTo>
                <a:cubicBezTo>
                  <a:pt x="77" y="117"/>
                  <a:pt x="78" y="116"/>
                  <a:pt x="78" y="115"/>
                </a:cubicBezTo>
                <a:cubicBezTo>
                  <a:pt x="74" y="113"/>
                  <a:pt x="74" y="113"/>
                  <a:pt x="74" y="113"/>
                </a:cubicBezTo>
                <a:cubicBezTo>
                  <a:pt x="74" y="114"/>
                  <a:pt x="73" y="115"/>
                  <a:pt x="73" y="116"/>
                </a:cubicBezTo>
                <a:close/>
                <a:moveTo>
                  <a:pt x="94" y="106"/>
                </a:moveTo>
                <a:cubicBezTo>
                  <a:pt x="95" y="107"/>
                  <a:pt x="96" y="109"/>
                  <a:pt x="96" y="112"/>
                </a:cubicBezTo>
                <a:cubicBezTo>
                  <a:pt x="96" y="114"/>
                  <a:pt x="95" y="115"/>
                  <a:pt x="95" y="116"/>
                </a:cubicBezTo>
                <a:cubicBezTo>
                  <a:pt x="94" y="117"/>
                  <a:pt x="94" y="117"/>
                  <a:pt x="94" y="118"/>
                </a:cubicBezTo>
                <a:cubicBezTo>
                  <a:pt x="93" y="118"/>
                  <a:pt x="93" y="119"/>
                  <a:pt x="92" y="119"/>
                </a:cubicBezTo>
                <a:cubicBezTo>
                  <a:pt x="91" y="120"/>
                  <a:pt x="90" y="120"/>
                  <a:pt x="88" y="120"/>
                </a:cubicBezTo>
                <a:cubicBezTo>
                  <a:pt x="86" y="120"/>
                  <a:pt x="85" y="120"/>
                  <a:pt x="84" y="119"/>
                </a:cubicBezTo>
                <a:cubicBezTo>
                  <a:pt x="83" y="119"/>
                  <a:pt x="82" y="118"/>
                  <a:pt x="82" y="118"/>
                </a:cubicBezTo>
                <a:cubicBezTo>
                  <a:pt x="81" y="117"/>
                  <a:pt x="81" y="117"/>
                  <a:pt x="81" y="116"/>
                </a:cubicBezTo>
                <a:cubicBezTo>
                  <a:pt x="80" y="115"/>
                  <a:pt x="80" y="114"/>
                  <a:pt x="80" y="112"/>
                </a:cubicBezTo>
                <a:cubicBezTo>
                  <a:pt x="80" y="109"/>
                  <a:pt x="80" y="107"/>
                  <a:pt x="82" y="106"/>
                </a:cubicBezTo>
                <a:cubicBezTo>
                  <a:pt x="83" y="105"/>
                  <a:pt x="85" y="104"/>
                  <a:pt x="88" y="104"/>
                </a:cubicBezTo>
                <a:cubicBezTo>
                  <a:pt x="90" y="104"/>
                  <a:pt x="92" y="105"/>
                  <a:pt x="94" y="106"/>
                </a:cubicBezTo>
                <a:close/>
                <a:moveTo>
                  <a:pt x="91" y="112"/>
                </a:moveTo>
                <a:cubicBezTo>
                  <a:pt x="91" y="110"/>
                  <a:pt x="91" y="109"/>
                  <a:pt x="90" y="109"/>
                </a:cubicBezTo>
                <a:cubicBezTo>
                  <a:pt x="89" y="108"/>
                  <a:pt x="89" y="108"/>
                  <a:pt x="88" y="108"/>
                </a:cubicBezTo>
                <a:cubicBezTo>
                  <a:pt x="87" y="108"/>
                  <a:pt x="86" y="108"/>
                  <a:pt x="85" y="109"/>
                </a:cubicBezTo>
                <a:cubicBezTo>
                  <a:pt x="85" y="109"/>
                  <a:pt x="84" y="110"/>
                  <a:pt x="84" y="112"/>
                </a:cubicBezTo>
                <a:cubicBezTo>
                  <a:pt x="84" y="114"/>
                  <a:pt x="85" y="115"/>
                  <a:pt x="85" y="115"/>
                </a:cubicBezTo>
                <a:cubicBezTo>
                  <a:pt x="86" y="116"/>
                  <a:pt x="87" y="116"/>
                  <a:pt x="88" y="116"/>
                </a:cubicBezTo>
                <a:cubicBezTo>
                  <a:pt x="89" y="116"/>
                  <a:pt x="89" y="116"/>
                  <a:pt x="90" y="115"/>
                </a:cubicBezTo>
                <a:cubicBezTo>
                  <a:pt x="91" y="115"/>
                  <a:pt x="91" y="113"/>
                  <a:pt x="91" y="112"/>
                </a:cubicBezTo>
                <a:close/>
                <a:moveTo>
                  <a:pt x="112" y="109"/>
                </a:moveTo>
                <a:cubicBezTo>
                  <a:pt x="112" y="110"/>
                  <a:pt x="112" y="111"/>
                  <a:pt x="112" y="112"/>
                </a:cubicBezTo>
                <a:cubicBezTo>
                  <a:pt x="112" y="114"/>
                  <a:pt x="112" y="115"/>
                  <a:pt x="112" y="116"/>
                </a:cubicBezTo>
                <a:cubicBezTo>
                  <a:pt x="112" y="117"/>
                  <a:pt x="111" y="117"/>
                  <a:pt x="110" y="118"/>
                </a:cubicBezTo>
                <a:cubicBezTo>
                  <a:pt x="110" y="118"/>
                  <a:pt x="110" y="118"/>
                  <a:pt x="110" y="118"/>
                </a:cubicBezTo>
                <a:cubicBezTo>
                  <a:pt x="110" y="119"/>
                  <a:pt x="109" y="119"/>
                  <a:pt x="108" y="119"/>
                </a:cubicBezTo>
                <a:cubicBezTo>
                  <a:pt x="107" y="119"/>
                  <a:pt x="106" y="120"/>
                  <a:pt x="105" y="120"/>
                </a:cubicBezTo>
                <a:cubicBezTo>
                  <a:pt x="98" y="120"/>
                  <a:pt x="98" y="120"/>
                  <a:pt x="98" y="120"/>
                </a:cubicBezTo>
                <a:cubicBezTo>
                  <a:pt x="98" y="118"/>
                  <a:pt x="98" y="118"/>
                  <a:pt x="98" y="118"/>
                </a:cubicBezTo>
                <a:cubicBezTo>
                  <a:pt x="98" y="104"/>
                  <a:pt x="98" y="104"/>
                  <a:pt x="98" y="104"/>
                </a:cubicBezTo>
                <a:cubicBezTo>
                  <a:pt x="105" y="104"/>
                  <a:pt x="105" y="104"/>
                  <a:pt x="105" y="104"/>
                </a:cubicBezTo>
                <a:cubicBezTo>
                  <a:pt x="107" y="104"/>
                  <a:pt x="108" y="104"/>
                  <a:pt x="109" y="105"/>
                </a:cubicBezTo>
                <a:cubicBezTo>
                  <a:pt x="110" y="105"/>
                  <a:pt x="110" y="106"/>
                  <a:pt x="111" y="106"/>
                </a:cubicBezTo>
                <a:cubicBezTo>
                  <a:pt x="111" y="107"/>
                  <a:pt x="112" y="108"/>
                  <a:pt x="112" y="109"/>
                </a:cubicBezTo>
                <a:close/>
                <a:moveTo>
                  <a:pt x="108" y="112"/>
                </a:moveTo>
                <a:cubicBezTo>
                  <a:pt x="108" y="110"/>
                  <a:pt x="107" y="109"/>
                  <a:pt x="107" y="109"/>
                </a:cubicBezTo>
                <a:cubicBezTo>
                  <a:pt x="106" y="108"/>
                  <a:pt x="105" y="108"/>
                  <a:pt x="104" y="108"/>
                </a:cubicBezTo>
                <a:cubicBezTo>
                  <a:pt x="103" y="108"/>
                  <a:pt x="103" y="108"/>
                  <a:pt x="103" y="108"/>
                </a:cubicBezTo>
                <a:cubicBezTo>
                  <a:pt x="103" y="116"/>
                  <a:pt x="103" y="116"/>
                  <a:pt x="103" y="116"/>
                </a:cubicBezTo>
                <a:cubicBezTo>
                  <a:pt x="104" y="116"/>
                  <a:pt x="104" y="116"/>
                  <a:pt x="104" y="116"/>
                </a:cubicBezTo>
                <a:cubicBezTo>
                  <a:pt x="105" y="116"/>
                  <a:pt x="106" y="116"/>
                  <a:pt x="106" y="116"/>
                </a:cubicBezTo>
                <a:cubicBezTo>
                  <a:pt x="107" y="116"/>
                  <a:pt x="107" y="115"/>
                  <a:pt x="107" y="115"/>
                </a:cubicBezTo>
                <a:cubicBezTo>
                  <a:pt x="108" y="114"/>
                  <a:pt x="108" y="113"/>
                  <a:pt x="108" y="112"/>
                </a:cubicBezTo>
                <a:close/>
                <a:moveTo>
                  <a:pt x="120" y="113"/>
                </a:moveTo>
                <a:cubicBezTo>
                  <a:pt x="127" y="113"/>
                  <a:pt x="127" y="113"/>
                  <a:pt x="127" y="113"/>
                </a:cubicBezTo>
                <a:cubicBezTo>
                  <a:pt x="127" y="110"/>
                  <a:pt x="127" y="110"/>
                  <a:pt x="127" y="110"/>
                </a:cubicBezTo>
                <a:cubicBezTo>
                  <a:pt x="120" y="110"/>
                  <a:pt x="120" y="110"/>
                  <a:pt x="120" y="110"/>
                </a:cubicBezTo>
                <a:cubicBezTo>
                  <a:pt x="120" y="108"/>
                  <a:pt x="120" y="108"/>
                  <a:pt x="120" y="108"/>
                </a:cubicBezTo>
                <a:cubicBezTo>
                  <a:pt x="128" y="108"/>
                  <a:pt x="128" y="108"/>
                  <a:pt x="128" y="108"/>
                </a:cubicBezTo>
                <a:cubicBezTo>
                  <a:pt x="128" y="104"/>
                  <a:pt x="128" y="104"/>
                  <a:pt x="128" y="104"/>
                </a:cubicBezTo>
                <a:cubicBezTo>
                  <a:pt x="115" y="104"/>
                  <a:pt x="115" y="104"/>
                  <a:pt x="115" y="104"/>
                </a:cubicBezTo>
                <a:cubicBezTo>
                  <a:pt x="115" y="118"/>
                  <a:pt x="115" y="118"/>
                  <a:pt x="115" y="118"/>
                </a:cubicBezTo>
                <a:cubicBezTo>
                  <a:pt x="115" y="120"/>
                  <a:pt x="115" y="120"/>
                  <a:pt x="115" y="120"/>
                </a:cubicBezTo>
                <a:cubicBezTo>
                  <a:pt x="128" y="120"/>
                  <a:pt x="128" y="120"/>
                  <a:pt x="128" y="120"/>
                </a:cubicBezTo>
                <a:cubicBezTo>
                  <a:pt x="128" y="118"/>
                  <a:pt x="128" y="118"/>
                  <a:pt x="128" y="118"/>
                </a:cubicBezTo>
                <a:cubicBezTo>
                  <a:pt x="128" y="116"/>
                  <a:pt x="128" y="116"/>
                  <a:pt x="128" y="116"/>
                </a:cubicBezTo>
                <a:cubicBezTo>
                  <a:pt x="120" y="116"/>
                  <a:pt x="120" y="116"/>
                  <a:pt x="120" y="116"/>
                </a:cubicBezTo>
                <a:lnTo>
                  <a:pt x="120" y="113"/>
                </a:lnTo>
                <a:close/>
              </a:path>
            </a:pathLst>
          </a:custGeom>
          <a:solidFill>
            <a:srgbClr val="FEFEFE"/>
          </a:solidFill>
          <a:ln>
            <a:noFill/>
          </a:ln>
        </p:spPr>
        <p:txBody>
          <a:bodyPr vert="horz" wrap="square" lIns="68580" tIns="34290" rIns="68580" bIns="34290" numCol="1" anchor="t" anchorCtr="0" compatLnSpc="1"/>
          <a:lstStyle/>
          <a:p>
            <a:endParaRPr lang="zh-CN" altLang="en-US">
              <a:cs typeface="+mn-ea"/>
              <a:sym typeface="+mn-lt"/>
            </a:endParaRPr>
          </a:p>
        </p:txBody>
      </p:sp>
      <p:sp>
        <p:nvSpPr>
          <p:cNvPr id="49" name="Freeform 9"/>
          <p:cNvSpPr>
            <a:spLocks noEditPoints="1"/>
          </p:cNvSpPr>
          <p:nvPr/>
        </p:nvSpPr>
        <p:spPr bwMode="auto">
          <a:xfrm>
            <a:off x="1490775" y="2449951"/>
            <a:ext cx="262893" cy="274505"/>
          </a:xfrm>
          <a:custGeom>
            <a:avLst/>
            <a:gdLst>
              <a:gd name="T0" fmla="*/ 86 w 134"/>
              <a:gd name="T1" fmla="*/ 115 h 140"/>
              <a:gd name="T2" fmla="*/ 82 w 134"/>
              <a:gd name="T3" fmla="*/ 118 h 140"/>
              <a:gd name="T4" fmla="*/ 10 w 134"/>
              <a:gd name="T5" fmla="*/ 115 h 140"/>
              <a:gd name="T6" fmla="*/ 14 w 134"/>
              <a:gd name="T7" fmla="*/ 11 h 140"/>
              <a:gd name="T8" fmla="*/ 86 w 134"/>
              <a:gd name="T9" fmla="*/ 15 h 140"/>
              <a:gd name="T10" fmla="*/ 96 w 134"/>
              <a:gd name="T11" fmla="*/ 16 h 140"/>
              <a:gd name="T12" fmla="*/ 82 w 134"/>
              <a:gd name="T13" fmla="*/ 0 h 140"/>
              <a:gd name="T14" fmla="*/ 0 w 134"/>
              <a:gd name="T15" fmla="*/ 14 h 140"/>
              <a:gd name="T16" fmla="*/ 14 w 134"/>
              <a:gd name="T17" fmla="*/ 140 h 140"/>
              <a:gd name="T18" fmla="*/ 96 w 134"/>
              <a:gd name="T19" fmla="*/ 126 h 140"/>
              <a:gd name="T20" fmla="*/ 96 w 134"/>
              <a:gd name="T21" fmla="*/ 125 h 140"/>
              <a:gd name="T22" fmla="*/ 86 w 134"/>
              <a:gd name="T23" fmla="*/ 87 h 140"/>
              <a:gd name="T24" fmla="*/ 55 w 134"/>
              <a:gd name="T25" fmla="*/ 4 h 140"/>
              <a:gd name="T26" fmla="*/ 55 w 134"/>
              <a:gd name="T27" fmla="*/ 7 h 140"/>
              <a:gd name="T28" fmla="*/ 40 w 134"/>
              <a:gd name="T29" fmla="*/ 5 h 140"/>
              <a:gd name="T30" fmla="*/ 48 w 134"/>
              <a:gd name="T31" fmla="*/ 135 h 140"/>
              <a:gd name="T32" fmla="*/ 48 w 134"/>
              <a:gd name="T33" fmla="*/ 123 h 140"/>
              <a:gd name="T34" fmla="*/ 48 w 134"/>
              <a:gd name="T35" fmla="*/ 135 h 140"/>
              <a:gd name="T36" fmla="*/ 96 w 134"/>
              <a:gd name="T37" fmla="*/ 22 h 140"/>
              <a:gd name="T38" fmla="*/ 62 w 134"/>
              <a:gd name="T39" fmla="*/ 22 h 140"/>
              <a:gd name="T40" fmla="*/ 51 w 134"/>
              <a:gd name="T41" fmla="*/ 70 h 140"/>
              <a:gd name="T42" fmla="*/ 66 w 134"/>
              <a:gd name="T43" fmla="*/ 81 h 140"/>
              <a:gd name="T44" fmla="*/ 83 w 134"/>
              <a:gd name="T45" fmla="*/ 81 h 140"/>
              <a:gd name="T46" fmla="*/ 96 w 134"/>
              <a:gd name="T47" fmla="*/ 81 h 140"/>
              <a:gd name="T48" fmla="*/ 134 w 134"/>
              <a:gd name="T49" fmla="*/ 70 h 140"/>
              <a:gd name="T50" fmla="*/ 124 w 134"/>
              <a:gd name="T51" fmla="*/ 22 h 140"/>
              <a:gd name="T52" fmla="*/ 124 w 134"/>
              <a:gd name="T53" fmla="*/ 74 h 140"/>
              <a:gd name="T54" fmla="*/ 86 w 134"/>
              <a:gd name="T55" fmla="*/ 74 h 140"/>
              <a:gd name="T56" fmla="*/ 58 w 134"/>
              <a:gd name="T57" fmla="*/ 70 h 140"/>
              <a:gd name="T58" fmla="*/ 62 w 134"/>
              <a:gd name="T59" fmla="*/ 29 h 140"/>
              <a:gd name="T60" fmla="*/ 96 w 134"/>
              <a:gd name="T61" fmla="*/ 29 h 140"/>
              <a:gd name="T62" fmla="*/ 127 w 134"/>
              <a:gd name="T63" fmla="*/ 33 h 140"/>
              <a:gd name="T64" fmla="*/ 82 w 134"/>
              <a:gd name="T65" fmla="*/ 37 h 140"/>
              <a:gd name="T66" fmla="*/ 109 w 134"/>
              <a:gd name="T67" fmla="*/ 56 h 140"/>
              <a:gd name="T68" fmla="*/ 88 w 134"/>
              <a:gd name="T69" fmla="*/ 62 h 140"/>
              <a:gd name="T70" fmla="*/ 101 w 134"/>
              <a:gd name="T71" fmla="*/ 64 h 140"/>
              <a:gd name="T72" fmla="*/ 109 w 134"/>
              <a:gd name="T73" fmla="*/ 65 h 140"/>
              <a:gd name="T74" fmla="*/ 102 w 134"/>
              <a:gd name="T75" fmla="*/ 66 h 140"/>
              <a:gd name="T76" fmla="*/ 86 w 134"/>
              <a:gd name="T77" fmla="*/ 69 h 140"/>
              <a:gd name="T78" fmla="*/ 86 w 134"/>
              <a:gd name="T79" fmla="*/ 61 h 140"/>
              <a:gd name="T80" fmla="*/ 87 w 134"/>
              <a:gd name="T81" fmla="*/ 57 h 140"/>
              <a:gd name="T82" fmla="*/ 81 w 134"/>
              <a:gd name="T83" fmla="*/ 39 h 140"/>
              <a:gd name="T84" fmla="*/ 78 w 134"/>
              <a:gd name="T85" fmla="*/ 37 h 140"/>
              <a:gd name="T86" fmla="*/ 78 w 134"/>
              <a:gd name="T87" fmla="*/ 33 h 140"/>
              <a:gd name="T88" fmla="*/ 80 w 134"/>
              <a:gd name="T89" fmla="*/ 3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40">
                <a:moveTo>
                  <a:pt x="86" y="87"/>
                </a:moveTo>
                <a:cubicBezTo>
                  <a:pt x="86" y="115"/>
                  <a:pt x="86" y="115"/>
                  <a:pt x="86" y="115"/>
                </a:cubicBezTo>
                <a:cubicBezTo>
                  <a:pt x="86" y="115"/>
                  <a:pt x="86" y="115"/>
                  <a:pt x="86" y="115"/>
                </a:cubicBezTo>
                <a:cubicBezTo>
                  <a:pt x="86" y="117"/>
                  <a:pt x="84" y="118"/>
                  <a:pt x="82" y="118"/>
                </a:cubicBezTo>
                <a:cubicBezTo>
                  <a:pt x="14" y="118"/>
                  <a:pt x="14" y="118"/>
                  <a:pt x="14" y="118"/>
                </a:cubicBezTo>
                <a:cubicBezTo>
                  <a:pt x="12" y="118"/>
                  <a:pt x="10" y="117"/>
                  <a:pt x="10" y="115"/>
                </a:cubicBezTo>
                <a:cubicBezTo>
                  <a:pt x="10" y="15"/>
                  <a:pt x="10" y="15"/>
                  <a:pt x="10" y="15"/>
                </a:cubicBezTo>
                <a:cubicBezTo>
                  <a:pt x="10" y="13"/>
                  <a:pt x="12" y="11"/>
                  <a:pt x="14" y="11"/>
                </a:cubicBezTo>
                <a:cubicBezTo>
                  <a:pt x="82" y="11"/>
                  <a:pt x="82" y="11"/>
                  <a:pt x="82" y="11"/>
                </a:cubicBezTo>
                <a:cubicBezTo>
                  <a:pt x="84" y="11"/>
                  <a:pt x="86" y="13"/>
                  <a:pt x="86" y="15"/>
                </a:cubicBezTo>
                <a:cubicBezTo>
                  <a:pt x="86" y="16"/>
                  <a:pt x="86" y="16"/>
                  <a:pt x="86" y="16"/>
                </a:cubicBezTo>
                <a:cubicBezTo>
                  <a:pt x="96" y="16"/>
                  <a:pt x="96" y="16"/>
                  <a:pt x="96" y="16"/>
                </a:cubicBezTo>
                <a:cubicBezTo>
                  <a:pt x="96" y="14"/>
                  <a:pt x="96" y="14"/>
                  <a:pt x="96" y="14"/>
                </a:cubicBezTo>
                <a:cubicBezTo>
                  <a:pt x="96" y="6"/>
                  <a:pt x="90" y="0"/>
                  <a:pt x="82" y="0"/>
                </a:cubicBezTo>
                <a:cubicBezTo>
                  <a:pt x="14" y="0"/>
                  <a:pt x="14" y="0"/>
                  <a:pt x="14" y="0"/>
                </a:cubicBezTo>
                <a:cubicBezTo>
                  <a:pt x="6" y="0"/>
                  <a:pt x="0" y="6"/>
                  <a:pt x="0" y="14"/>
                </a:cubicBezTo>
                <a:cubicBezTo>
                  <a:pt x="0" y="126"/>
                  <a:pt x="0" y="126"/>
                  <a:pt x="0" y="126"/>
                </a:cubicBezTo>
                <a:cubicBezTo>
                  <a:pt x="0" y="134"/>
                  <a:pt x="6" y="140"/>
                  <a:pt x="14" y="140"/>
                </a:cubicBezTo>
                <a:cubicBezTo>
                  <a:pt x="82" y="140"/>
                  <a:pt x="82" y="140"/>
                  <a:pt x="82" y="140"/>
                </a:cubicBezTo>
                <a:cubicBezTo>
                  <a:pt x="90" y="140"/>
                  <a:pt x="96" y="134"/>
                  <a:pt x="96" y="126"/>
                </a:cubicBezTo>
                <a:cubicBezTo>
                  <a:pt x="96" y="126"/>
                  <a:pt x="96" y="126"/>
                  <a:pt x="96" y="126"/>
                </a:cubicBezTo>
                <a:cubicBezTo>
                  <a:pt x="96" y="125"/>
                  <a:pt x="96" y="125"/>
                  <a:pt x="96" y="125"/>
                </a:cubicBezTo>
                <a:cubicBezTo>
                  <a:pt x="96" y="87"/>
                  <a:pt x="96" y="87"/>
                  <a:pt x="96" y="87"/>
                </a:cubicBezTo>
                <a:cubicBezTo>
                  <a:pt x="86" y="87"/>
                  <a:pt x="86" y="87"/>
                  <a:pt x="86" y="87"/>
                </a:cubicBezTo>
                <a:close/>
                <a:moveTo>
                  <a:pt x="42" y="4"/>
                </a:moveTo>
                <a:cubicBezTo>
                  <a:pt x="55" y="4"/>
                  <a:pt x="55" y="4"/>
                  <a:pt x="55" y="4"/>
                </a:cubicBezTo>
                <a:cubicBezTo>
                  <a:pt x="55" y="4"/>
                  <a:pt x="56" y="4"/>
                  <a:pt x="56" y="5"/>
                </a:cubicBezTo>
                <a:cubicBezTo>
                  <a:pt x="56" y="6"/>
                  <a:pt x="55" y="7"/>
                  <a:pt x="55" y="7"/>
                </a:cubicBezTo>
                <a:cubicBezTo>
                  <a:pt x="42" y="7"/>
                  <a:pt x="42" y="7"/>
                  <a:pt x="42" y="7"/>
                </a:cubicBezTo>
                <a:cubicBezTo>
                  <a:pt x="41" y="7"/>
                  <a:pt x="40" y="6"/>
                  <a:pt x="40" y="5"/>
                </a:cubicBezTo>
                <a:cubicBezTo>
                  <a:pt x="40" y="4"/>
                  <a:pt x="41" y="4"/>
                  <a:pt x="42" y="4"/>
                </a:cubicBezTo>
                <a:close/>
                <a:moveTo>
                  <a:pt x="48" y="135"/>
                </a:moveTo>
                <a:cubicBezTo>
                  <a:pt x="45" y="135"/>
                  <a:pt x="42" y="133"/>
                  <a:pt x="42" y="129"/>
                </a:cubicBezTo>
                <a:cubicBezTo>
                  <a:pt x="42" y="125"/>
                  <a:pt x="45" y="123"/>
                  <a:pt x="48" y="123"/>
                </a:cubicBezTo>
                <a:cubicBezTo>
                  <a:pt x="52" y="123"/>
                  <a:pt x="54" y="125"/>
                  <a:pt x="54" y="129"/>
                </a:cubicBezTo>
                <a:cubicBezTo>
                  <a:pt x="54" y="133"/>
                  <a:pt x="52" y="135"/>
                  <a:pt x="48" y="135"/>
                </a:cubicBezTo>
                <a:close/>
                <a:moveTo>
                  <a:pt x="124" y="22"/>
                </a:moveTo>
                <a:cubicBezTo>
                  <a:pt x="96" y="22"/>
                  <a:pt x="96" y="22"/>
                  <a:pt x="96" y="22"/>
                </a:cubicBezTo>
                <a:cubicBezTo>
                  <a:pt x="86" y="22"/>
                  <a:pt x="86" y="22"/>
                  <a:pt x="86" y="22"/>
                </a:cubicBezTo>
                <a:cubicBezTo>
                  <a:pt x="62" y="22"/>
                  <a:pt x="62" y="22"/>
                  <a:pt x="62" y="22"/>
                </a:cubicBezTo>
                <a:cubicBezTo>
                  <a:pt x="56" y="22"/>
                  <a:pt x="51" y="27"/>
                  <a:pt x="51" y="33"/>
                </a:cubicBezTo>
                <a:cubicBezTo>
                  <a:pt x="51" y="70"/>
                  <a:pt x="51" y="70"/>
                  <a:pt x="51" y="70"/>
                </a:cubicBezTo>
                <a:cubicBezTo>
                  <a:pt x="51" y="76"/>
                  <a:pt x="56" y="81"/>
                  <a:pt x="62" y="81"/>
                </a:cubicBezTo>
                <a:cubicBezTo>
                  <a:pt x="66" y="81"/>
                  <a:pt x="66" y="81"/>
                  <a:pt x="66" y="81"/>
                </a:cubicBezTo>
                <a:cubicBezTo>
                  <a:pt x="66" y="102"/>
                  <a:pt x="66" y="102"/>
                  <a:pt x="66" y="102"/>
                </a:cubicBezTo>
                <a:cubicBezTo>
                  <a:pt x="83" y="81"/>
                  <a:pt x="83" y="81"/>
                  <a:pt x="83" y="81"/>
                </a:cubicBezTo>
                <a:cubicBezTo>
                  <a:pt x="86" y="81"/>
                  <a:pt x="86" y="81"/>
                  <a:pt x="86" y="81"/>
                </a:cubicBezTo>
                <a:cubicBezTo>
                  <a:pt x="96" y="81"/>
                  <a:pt x="96" y="81"/>
                  <a:pt x="96" y="81"/>
                </a:cubicBezTo>
                <a:cubicBezTo>
                  <a:pt x="124" y="81"/>
                  <a:pt x="124" y="81"/>
                  <a:pt x="124" y="81"/>
                </a:cubicBezTo>
                <a:cubicBezTo>
                  <a:pt x="129" y="81"/>
                  <a:pt x="134" y="76"/>
                  <a:pt x="134" y="70"/>
                </a:cubicBezTo>
                <a:cubicBezTo>
                  <a:pt x="134" y="33"/>
                  <a:pt x="134" y="33"/>
                  <a:pt x="134" y="33"/>
                </a:cubicBezTo>
                <a:cubicBezTo>
                  <a:pt x="134" y="27"/>
                  <a:pt x="129" y="22"/>
                  <a:pt x="124" y="22"/>
                </a:cubicBezTo>
                <a:close/>
                <a:moveTo>
                  <a:pt x="127" y="70"/>
                </a:moveTo>
                <a:cubicBezTo>
                  <a:pt x="127" y="72"/>
                  <a:pt x="126" y="74"/>
                  <a:pt x="124" y="74"/>
                </a:cubicBezTo>
                <a:cubicBezTo>
                  <a:pt x="96" y="74"/>
                  <a:pt x="96" y="74"/>
                  <a:pt x="96" y="74"/>
                </a:cubicBezTo>
                <a:cubicBezTo>
                  <a:pt x="86" y="74"/>
                  <a:pt x="86" y="74"/>
                  <a:pt x="86" y="74"/>
                </a:cubicBezTo>
                <a:cubicBezTo>
                  <a:pt x="62" y="74"/>
                  <a:pt x="62" y="74"/>
                  <a:pt x="62" y="74"/>
                </a:cubicBezTo>
                <a:cubicBezTo>
                  <a:pt x="60" y="74"/>
                  <a:pt x="58" y="72"/>
                  <a:pt x="58" y="70"/>
                </a:cubicBezTo>
                <a:cubicBezTo>
                  <a:pt x="58" y="33"/>
                  <a:pt x="58" y="33"/>
                  <a:pt x="58" y="33"/>
                </a:cubicBezTo>
                <a:cubicBezTo>
                  <a:pt x="58" y="30"/>
                  <a:pt x="60" y="29"/>
                  <a:pt x="62" y="29"/>
                </a:cubicBezTo>
                <a:cubicBezTo>
                  <a:pt x="86" y="29"/>
                  <a:pt x="86" y="29"/>
                  <a:pt x="86" y="29"/>
                </a:cubicBezTo>
                <a:cubicBezTo>
                  <a:pt x="96" y="29"/>
                  <a:pt x="96" y="29"/>
                  <a:pt x="96" y="29"/>
                </a:cubicBezTo>
                <a:cubicBezTo>
                  <a:pt x="124" y="29"/>
                  <a:pt x="124" y="29"/>
                  <a:pt x="124" y="29"/>
                </a:cubicBezTo>
                <a:cubicBezTo>
                  <a:pt x="126" y="29"/>
                  <a:pt x="127" y="30"/>
                  <a:pt x="127" y="33"/>
                </a:cubicBezTo>
                <a:lnTo>
                  <a:pt x="127" y="70"/>
                </a:lnTo>
                <a:close/>
                <a:moveTo>
                  <a:pt x="82" y="37"/>
                </a:moveTo>
                <a:cubicBezTo>
                  <a:pt x="112" y="41"/>
                  <a:pt x="112" y="41"/>
                  <a:pt x="112" y="41"/>
                </a:cubicBezTo>
                <a:cubicBezTo>
                  <a:pt x="109" y="56"/>
                  <a:pt x="109" y="56"/>
                  <a:pt x="109" y="56"/>
                </a:cubicBezTo>
                <a:cubicBezTo>
                  <a:pt x="90" y="57"/>
                  <a:pt x="90" y="57"/>
                  <a:pt x="90" y="57"/>
                </a:cubicBezTo>
                <a:cubicBezTo>
                  <a:pt x="88" y="62"/>
                  <a:pt x="88" y="62"/>
                  <a:pt x="88" y="62"/>
                </a:cubicBezTo>
                <a:cubicBezTo>
                  <a:pt x="89" y="62"/>
                  <a:pt x="89" y="63"/>
                  <a:pt x="90" y="64"/>
                </a:cubicBezTo>
                <a:cubicBezTo>
                  <a:pt x="101" y="64"/>
                  <a:pt x="101" y="64"/>
                  <a:pt x="101" y="64"/>
                </a:cubicBezTo>
                <a:cubicBezTo>
                  <a:pt x="102" y="62"/>
                  <a:pt x="103" y="61"/>
                  <a:pt x="105" y="61"/>
                </a:cubicBezTo>
                <a:cubicBezTo>
                  <a:pt x="107" y="61"/>
                  <a:pt x="109" y="63"/>
                  <a:pt x="109" y="65"/>
                </a:cubicBezTo>
                <a:cubicBezTo>
                  <a:pt x="109" y="67"/>
                  <a:pt x="107" y="69"/>
                  <a:pt x="105" y="69"/>
                </a:cubicBezTo>
                <a:cubicBezTo>
                  <a:pt x="103" y="69"/>
                  <a:pt x="102" y="68"/>
                  <a:pt x="102" y="66"/>
                </a:cubicBezTo>
                <a:cubicBezTo>
                  <a:pt x="89" y="66"/>
                  <a:pt x="89" y="66"/>
                  <a:pt x="89" y="66"/>
                </a:cubicBezTo>
                <a:cubicBezTo>
                  <a:pt x="89" y="68"/>
                  <a:pt x="87" y="69"/>
                  <a:pt x="86" y="69"/>
                </a:cubicBezTo>
                <a:cubicBezTo>
                  <a:pt x="84" y="69"/>
                  <a:pt x="82" y="67"/>
                  <a:pt x="82" y="65"/>
                </a:cubicBezTo>
                <a:cubicBezTo>
                  <a:pt x="82" y="63"/>
                  <a:pt x="84" y="61"/>
                  <a:pt x="86" y="61"/>
                </a:cubicBezTo>
                <a:cubicBezTo>
                  <a:pt x="86" y="61"/>
                  <a:pt x="86" y="61"/>
                  <a:pt x="86" y="61"/>
                </a:cubicBezTo>
                <a:cubicBezTo>
                  <a:pt x="87" y="57"/>
                  <a:pt x="87" y="57"/>
                  <a:pt x="87" y="57"/>
                </a:cubicBezTo>
                <a:cubicBezTo>
                  <a:pt x="86" y="57"/>
                  <a:pt x="86" y="57"/>
                  <a:pt x="86" y="57"/>
                </a:cubicBezTo>
                <a:cubicBezTo>
                  <a:pt x="81" y="39"/>
                  <a:pt x="81" y="39"/>
                  <a:pt x="81" y="39"/>
                </a:cubicBezTo>
                <a:cubicBezTo>
                  <a:pt x="78" y="37"/>
                  <a:pt x="78" y="37"/>
                  <a:pt x="78" y="37"/>
                </a:cubicBezTo>
                <a:cubicBezTo>
                  <a:pt x="78" y="37"/>
                  <a:pt x="78" y="37"/>
                  <a:pt x="78" y="37"/>
                </a:cubicBezTo>
                <a:cubicBezTo>
                  <a:pt x="77" y="37"/>
                  <a:pt x="76" y="36"/>
                  <a:pt x="76" y="35"/>
                </a:cubicBezTo>
                <a:cubicBezTo>
                  <a:pt x="76" y="34"/>
                  <a:pt x="77" y="33"/>
                  <a:pt x="78" y="33"/>
                </a:cubicBezTo>
                <a:cubicBezTo>
                  <a:pt x="79" y="33"/>
                  <a:pt x="80" y="34"/>
                  <a:pt x="80" y="35"/>
                </a:cubicBezTo>
                <a:cubicBezTo>
                  <a:pt x="80" y="35"/>
                  <a:pt x="80" y="35"/>
                  <a:pt x="80" y="35"/>
                </a:cubicBezTo>
                <a:lnTo>
                  <a:pt x="82" y="37"/>
                </a:lnTo>
                <a:close/>
              </a:path>
            </a:pathLst>
          </a:custGeom>
          <a:solidFill>
            <a:srgbClr val="FEFEFE"/>
          </a:solidFill>
          <a:ln>
            <a:noFill/>
          </a:ln>
        </p:spPr>
        <p:txBody>
          <a:bodyPr vert="horz" wrap="square" lIns="68580" tIns="34290" rIns="68580" bIns="34290" numCol="1" anchor="t" anchorCtr="0" compatLnSpc="1"/>
          <a:lstStyle/>
          <a:p>
            <a:endParaRPr lang="zh-CN" altLang="en-US">
              <a:cs typeface="+mn-ea"/>
              <a:sym typeface="+mn-lt"/>
            </a:endParaRPr>
          </a:p>
        </p:txBody>
      </p:sp>
      <p:sp>
        <p:nvSpPr>
          <p:cNvPr id="50" name="Freeform 11"/>
          <p:cNvSpPr>
            <a:spLocks noEditPoints="1"/>
          </p:cNvSpPr>
          <p:nvPr/>
        </p:nvSpPr>
        <p:spPr bwMode="auto">
          <a:xfrm>
            <a:off x="1519210" y="1799258"/>
            <a:ext cx="223088" cy="291921"/>
          </a:xfrm>
          <a:custGeom>
            <a:avLst/>
            <a:gdLst>
              <a:gd name="T0" fmla="*/ 95 w 114"/>
              <a:gd name="T1" fmla="*/ 99 h 149"/>
              <a:gd name="T2" fmla="*/ 93 w 114"/>
              <a:gd name="T3" fmla="*/ 98 h 149"/>
              <a:gd name="T4" fmla="*/ 89 w 114"/>
              <a:gd name="T5" fmla="*/ 96 h 149"/>
              <a:gd name="T6" fmla="*/ 74 w 114"/>
              <a:gd name="T7" fmla="*/ 85 h 149"/>
              <a:gd name="T8" fmla="*/ 90 w 114"/>
              <a:gd name="T9" fmla="*/ 58 h 149"/>
              <a:gd name="T10" fmla="*/ 57 w 114"/>
              <a:gd name="T11" fmla="*/ 1 h 149"/>
              <a:gd name="T12" fmla="*/ 19 w 114"/>
              <a:gd name="T13" fmla="*/ 41 h 149"/>
              <a:gd name="T14" fmla="*/ 42 w 114"/>
              <a:gd name="T15" fmla="*/ 87 h 149"/>
              <a:gd name="T16" fmla="*/ 25 w 114"/>
              <a:gd name="T17" fmla="*/ 96 h 149"/>
              <a:gd name="T18" fmla="*/ 21 w 114"/>
              <a:gd name="T19" fmla="*/ 98 h 149"/>
              <a:gd name="T20" fmla="*/ 19 w 114"/>
              <a:gd name="T21" fmla="*/ 99 h 149"/>
              <a:gd name="T22" fmla="*/ 0 w 114"/>
              <a:gd name="T23" fmla="*/ 123 h 149"/>
              <a:gd name="T24" fmla="*/ 1 w 114"/>
              <a:gd name="T25" fmla="*/ 149 h 149"/>
              <a:gd name="T26" fmla="*/ 113 w 114"/>
              <a:gd name="T27" fmla="*/ 149 h 149"/>
              <a:gd name="T28" fmla="*/ 114 w 114"/>
              <a:gd name="T29" fmla="*/ 147 h 149"/>
              <a:gd name="T30" fmla="*/ 95 w 114"/>
              <a:gd name="T31" fmla="*/ 99 h 149"/>
              <a:gd name="T32" fmla="*/ 82 w 114"/>
              <a:gd name="T33" fmla="*/ 28 h 149"/>
              <a:gd name="T34" fmla="*/ 30 w 114"/>
              <a:gd name="T35" fmla="*/ 26 h 149"/>
              <a:gd name="T36" fmla="*/ 40 w 114"/>
              <a:gd name="T37" fmla="*/ 74 h 149"/>
              <a:gd name="T38" fmla="*/ 33 w 114"/>
              <a:gd name="T39" fmla="*/ 61 h 149"/>
              <a:gd name="T40" fmla="*/ 43 w 114"/>
              <a:gd name="T41" fmla="*/ 25 h 149"/>
              <a:gd name="T42" fmla="*/ 62 w 114"/>
              <a:gd name="T43" fmla="*/ 42 h 149"/>
              <a:gd name="T44" fmla="*/ 50 w 114"/>
              <a:gd name="T45" fmla="*/ 29 h 149"/>
              <a:gd name="T46" fmla="*/ 77 w 114"/>
              <a:gd name="T47" fmla="*/ 43 h 149"/>
              <a:gd name="T48" fmla="*/ 80 w 114"/>
              <a:gd name="T49" fmla="*/ 47 h 149"/>
              <a:gd name="T50" fmla="*/ 67 w 114"/>
              <a:gd name="T51" fmla="*/ 68 h 149"/>
              <a:gd name="T52" fmla="*/ 56 w 114"/>
              <a:gd name="T53" fmla="*/ 70 h 149"/>
              <a:gd name="T54" fmla="*/ 67 w 114"/>
              <a:gd name="T55" fmla="*/ 70 h 149"/>
              <a:gd name="T56" fmla="*/ 81 w 114"/>
              <a:gd name="T57" fmla="*/ 50 h 149"/>
              <a:gd name="T58" fmla="*/ 82 w 114"/>
              <a:gd name="T59" fmla="*/ 57 h 149"/>
              <a:gd name="T60" fmla="*/ 73 w 114"/>
              <a:gd name="T61" fmla="*/ 74 h 149"/>
              <a:gd name="T62" fmla="*/ 73 w 114"/>
              <a:gd name="T63" fmla="*/ 74 h 149"/>
              <a:gd name="T64" fmla="*/ 57 w 114"/>
              <a:gd name="T65" fmla="*/ 85 h 149"/>
              <a:gd name="T66" fmla="*/ 42 w 114"/>
              <a:gd name="T67" fmla="*/ 76 h 149"/>
              <a:gd name="T68" fmla="*/ 79 w 114"/>
              <a:gd name="T69" fmla="*/ 99 h 149"/>
              <a:gd name="T70" fmla="*/ 57 w 114"/>
              <a:gd name="T71" fmla="*/ 113 h 149"/>
              <a:gd name="T72" fmla="*/ 36 w 114"/>
              <a:gd name="T73" fmla="*/ 100 h 149"/>
              <a:gd name="T74" fmla="*/ 41 w 114"/>
              <a:gd name="T75" fmla="*/ 93 h 149"/>
              <a:gd name="T76" fmla="*/ 42 w 114"/>
              <a:gd name="T77" fmla="*/ 92 h 149"/>
              <a:gd name="T78" fmla="*/ 42 w 114"/>
              <a:gd name="T79" fmla="*/ 91 h 149"/>
              <a:gd name="T80" fmla="*/ 43 w 114"/>
              <a:gd name="T81" fmla="*/ 86 h 149"/>
              <a:gd name="T82" fmla="*/ 53 w 114"/>
              <a:gd name="T83" fmla="*/ 86 h 149"/>
              <a:gd name="T84" fmla="*/ 57 w 114"/>
              <a:gd name="T85" fmla="*/ 87 h 149"/>
              <a:gd name="T86" fmla="*/ 73 w 114"/>
              <a:gd name="T87" fmla="*/ 76 h 149"/>
              <a:gd name="T88" fmla="*/ 74 w 114"/>
              <a:gd name="T89" fmla="*/ 92 h 149"/>
              <a:gd name="T90" fmla="*/ 74 w 114"/>
              <a:gd name="T91" fmla="*/ 92 h 149"/>
              <a:gd name="T92" fmla="*/ 75 w 114"/>
              <a:gd name="T93" fmla="*/ 93 h 149"/>
              <a:gd name="T94" fmla="*/ 82 w 114"/>
              <a:gd name="T95" fmla="*/ 9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49">
                <a:moveTo>
                  <a:pt x="95" y="99"/>
                </a:moveTo>
                <a:cubicBezTo>
                  <a:pt x="95" y="99"/>
                  <a:pt x="95" y="99"/>
                  <a:pt x="95" y="99"/>
                </a:cubicBezTo>
                <a:cubicBezTo>
                  <a:pt x="95" y="99"/>
                  <a:pt x="94" y="98"/>
                  <a:pt x="94" y="98"/>
                </a:cubicBezTo>
                <a:cubicBezTo>
                  <a:pt x="93" y="98"/>
                  <a:pt x="93" y="98"/>
                  <a:pt x="93" y="98"/>
                </a:cubicBezTo>
                <a:cubicBezTo>
                  <a:pt x="92" y="97"/>
                  <a:pt x="90" y="97"/>
                  <a:pt x="89" y="96"/>
                </a:cubicBezTo>
                <a:cubicBezTo>
                  <a:pt x="89" y="96"/>
                  <a:pt x="89" y="96"/>
                  <a:pt x="89" y="96"/>
                </a:cubicBezTo>
                <a:cubicBezTo>
                  <a:pt x="84" y="94"/>
                  <a:pt x="80" y="93"/>
                  <a:pt x="75" y="92"/>
                </a:cubicBezTo>
                <a:cubicBezTo>
                  <a:pt x="75" y="90"/>
                  <a:pt x="74" y="88"/>
                  <a:pt x="74" y="85"/>
                </a:cubicBezTo>
                <a:cubicBezTo>
                  <a:pt x="79" y="85"/>
                  <a:pt x="93" y="81"/>
                  <a:pt x="92" y="79"/>
                </a:cubicBezTo>
                <a:cubicBezTo>
                  <a:pt x="87" y="74"/>
                  <a:pt x="89" y="64"/>
                  <a:pt x="90" y="58"/>
                </a:cubicBezTo>
                <a:cubicBezTo>
                  <a:pt x="92" y="44"/>
                  <a:pt x="94" y="38"/>
                  <a:pt x="89" y="22"/>
                </a:cubicBezTo>
                <a:cubicBezTo>
                  <a:pt x="85" y="11"/>
                  <a:pt x="72" y="0"/>
                  <a:pt x="57" y="1"/>
                </a:cubicBezTo>
                <a:cubicBezTo>
                  <a:pt x="51" y="1"/>
                  <a:pt x="46" y="3"/>
                  <a:pt x="40" y="7"/>
                </a:cubicBezTo>
                <a:cubicBezTo>
                  <a:pt x="27" y="9"/>
                  <a:pt x="18" y="20"/>
                  <a:pt x="19" y="41"/>
                </a:cubicBezTo>
                <a:cubicBezTo>
                  <a:pt x="20" y="52"/>
                  <a:pt x="29" y="65"/>
                  <a:pt x="21" y="79"/>
                </a:cubicBezTo>
                <a:cubicBezTo>
                  <a:pt x="19" y="81"/>
                  <a:pt x="34" y="88"/>
                  <a:pt x="42" y="87"/>
                </a:cubicBezTo>
                <a:cubicBezTo>
                  <a:pt x="42" y="89"/>
                  <a:pt x="41" y="90"/>
                  <a:pt x="41" y="91"/>
                </a:cubicBezTo>
                <a:cubicBezTo>
                  <a:pt x="35" y="92"/>
                  <a:pt x="30" y="94"/>
                  <a:pt x="25" y="96"/>
                </a:cubicBezTo>
                <a:cubicBezTo>
                  <a:pt x="25" y="96"/>
                  <a:pt x="25" y="96"/>
                  <a:pt x="25" y="96"/>
                </a:cubicBezTo>
                <a:cubicBezTo>
                  <a:pt x="24" y="97"/>
                  <a:pt x="22" y="97"/>
                  <a:pt x="21" y="98"/>
                </a:cubicBezTo>
                <a:cubicBezTo>
                  <a:pt x="21" y="98"/>
                  <a:pt x="21" y="98"/>
                  <a:pt x="20" y="98"/>
                </a:cubicBezTo>
                <a:cubicBezTo>
                  <a:pt x="20" y="98"/>
                  <a:pt x="19" y="99"/>
                  <a:pt x="19" y="99"/>
                </a:cubicBezTo>
                <a:cubicBezTo>
                  <a:pt x="19" y="99"/>
                  <a:pt x="19" y="99"/>
                  <a:pt x="19" y="99"/>
                </a:cubicBezTo>
                <a:cubicBezTo>
                  <a:pt x="7" y="105"/>
                  <a:pt x="0" y="114"/>
                  <a:pt x="0" y="123"/>
                </a:cubicBezTo>
                <a:cubicBezTo>
                  <a:pt x="0" y="149"/>
                  <a:pt x="0" y="149"/>
                  <a:pt x="0" y="149"/>
                </a:cubicBezTo>
                <a:cubicBezTo>
                  <a:pt x="0" y="149"/>
                  <a:pt x="1" y="149"/>
                  <a:pt x="1" y="149"/>
                </a:cubicBezTo>
                <a:cubicBezTo>
                  <a:pt x="1" y="149"/>
                  <a:pt x="1" y="149"/>
                  <a:pt x="1" y="149"/>
                </a:cubicBezTo>
                <a:cubicBezTo>
                  <a:pt x="113" y="149"/>
                  <a:pt x="113" y="149"/>
                  <a:pt x="113" y="149"/>
                </a:cubicBezTo>
                <a:cubicBezTo>
                  <a:pt x="113" y="149"/>
                  <a:pt x="113" y="148"/>
                  <a:pt x="113" y="148"/>
                </a:cubicBezTo>
                <a:cubicBezTo>
                  <a:pt x="113" y="147"/>
                  <a:pt x="114" y="147"/>
                  <a:pt x="114" y="147"/>
                </a:cubicBezTo>
                <a:cubicBezTo>
                  <a:pt x="114" y="123"/>
                  <a:pt x="114" y="123"/>
                  <a:pt x="114" y="123"/>
                </a:cubicBezTo>
                <a:cubicBezTo>
                  <a:pt x="114" y="114"/>
                  <a:pt x="107" y="105"/>
                  <a:pt x="95" y="99"/>
                </a:cubicBezTo>
                <a:close/>
                <a:moveTo>
                  <a:pt x="59" y="7"/>
                </a:moveTo>
                <a:cubicBezTo>
                  <a:pt x="70" y="8"/>
                  <a:pt x="78" y="17"/>
                  <a:pt x="82" y="28"/>
                </a:cubicBezTo>
                <a:cubicBezTo>
                  <a:pt x="77" y="20"/>
                  <a:pt x="69" y="14"/>
                  <a:pt x="59" y="12"/>
                </a:cubicBezTo>
                <a:cubicBezTo>
                  <a:pt x="47" y="11"/>
                  <a:pt x="36" y="17"/>
                  <a:pt x="30" y="26"/>
                </a:cubicBezTo>
                <a:cubicBezTo>
                  <a:pt x="34" y="13"/>
                  <a:pt x="46" y="5"/>
                  <a:pt x="59" y="7"/>
                </a:cubicBezTo>
                <a:close/>
                <a:moveTo>
                  <a:pt x="40" y="74"/>
                </a:moveTo>
                <a:cubicBezTo>
                  <a:pt x="40" y="73"/>
                  <a:pt x="40" y="73"/>
                  <a:pt x="40" y="73"/>
                </a:cubicBezTo>
                <a:cubicBezTo>
                  <a:pt x="37" y="69"/>
                  <a:pt x="34" y="65"/>
                  <a:pt x="33" y="61"/>
                </a:cubicBezTo>
                <a:cubicBezTo>
                  <a:pt x="32" y="56"/>
                  <a:pt x="32" y="52"/>
                  <a:pt x="33" y="47"/>
                </a:cubicBezTo>
                <a:cubicBezTo>
                  <a:pt x="34" y="39"/>
                  <a:pt x="37" y="32"/>
                  <a:pt x="43" y="25"/>
                </a:cubicBezTo>
                <a:cubicBezTo>
                  <a:pt x="44" y="28"/>
                  <a:pt x="46" y="30"/>
                  <a:pt x="48" y="33"/>
                </a:cubicBezTo>
                <a:cubicBezTo>
                  <a:pt x="51" y="37"/>
                  <a:pt x="56" y="41"/>
                  <a:pt x="62" y="42"/>
                </a:cubicBezTo>
                <a:cubicBezTo>
                  <a:pt x="59" y="40"/>
                  <a:pt x="55" y="37"/>
                  <a:pt x="52" y="32"/>
                </a:cubicBezTo>
                <a:cubicBezTo>
                  <a:pt x="52" y="31"/>
                  <a:pt x="51" y="30"/>
                  <a:pt x="50" y="29"/>
                </a:cubicBezTo>
                <a:cubicBezTo>
                  <a:pt x="51" y="30"/>
                  <a:pt x="52" y="31"/>
                  <a:pt x="53" y="32"/>
                </a:cubicBezTo>
                <a:cubicBezTo>
                  <a:pt x="62" y="39"/>
                  <a:pt x="73" y="42"/>
                  <a:pt x="77" y="43"/>
                </a:cubicBezTo>
                <a:cubicBezTo>
                  <a:pt x="72" y="40"/>
                  <a:pt x="68" y="37"/>
                  <a:pt x="64" y="33"/>
                </a:cubicBezTo>
                <a:cubicBezTo>
                  <a:pt x="70" y="36"/>
                  <a:pt x="75" y="39"/>
                  <a:pt x="80" y="47"/>
                </a:cubicBezTo>
                <a:cubicBezTo>
                  <a:pt x="80" y="47"/>
                  <a:pt x="80" y="47"/>
                  <a:pt x="80" y="47"/>
                </a:cubicBezTo>
                <a:cubicBezTo>
                  <a:pt x="80" y="56"/>
                  <a:pt x="74" y="64"/>
                  <a:pt x="67" y="68"/>
                </a:cubicBezTo>
                <a:cubicBezTo>
                  <a:pt x="66" y="66"/>
                  <a:pt x="64" y="65"/>
                  <a:pt x="62" y="65"/>
                </a:cubicBezTo>
                <a:cubicBezTo>
                  <a:pt x="59" y="65"/>
                  <a:pt x="56" y="67"/>
                  <a:pt x="56" y="70"/>
                </a:cubicBezTo>
                <a:cubicBezTo>
                  <a:pt x="56" y="72"/>
                  <a:pt x="59" y="74"/>
                  <a:pt x="62" y="74"/>
                </a:cubicBezTo>
                <a:cubicBezTo>
                  <a:pt x="65" y="74"/>
                  <a:pt x="67" y="72"/>
                  <a:pt x="67" y="70"/>
                </a:cubicBezTo>
                <a:cubicBezTo>
                  <a:pt x="67" y="69"/>
                  <a:pt x="67" y="69"/>
                  <a:pt x="67" y="69"/>
                </a:cubicBezTo>
                <a:cubicBezTo>
                  <a:pt x="75" y="65"/>
                  <a:pt x="80" y="58"/>
                  <a:pt x="81" y="50"/>
                </a:cubicBezTo>
                <a:cubicBezTo>
                  <a:pt x="81" y="50"/>
                  <a:pt x="81" y="50"/>
                  <a:pt x="81" y="50"/>
                </a:cubicBezTo>
                <a:cubicBezTo>
                  <a:pt x="82" y="52"/>
                  <a:pt x="82" y="54"/>
                  <a:pt x="82" y="57"/>
                </a:cubicBezTo>
                <a:cubicBezTo>
                  <a:pt x="81" y="62"/>
                  <a:pt x="78" y="68"/>
                  <a:pt x="74" y="73"/>
                </a:cubicBezTo>
                <a:cubicBezTo>
                  <a:pt x="74" y="73"/>
                  <a:pt x="74" y="73"/>
                  <a:pt x="73" y="74"/>
                </a:cubicBezTo>
                <a:cubicBezTo>
                  <a:pt x="73" y="74"/>
                  <a:pt x="73" y="74"/>
                  <a:pt x="73" y="74"/>
                </a:cubicBezTo>
                <a:cubicBezTo>
                  <a:pt x="73" y="74"/>
                  <a:pt x="73" y="74"/>
                  <a:pt x="73" y="74"/>
                </a:cubicBezTo>
                <a:cubicBezTo>
                  <a:pt x="68" y="80"/>
                  <a:pt x="63" y="84"/>
                  <a:pt x="59" y="85"/>
                </a:cubicBezTo>
                <a:cubicBezTo>
                  <a:pt x="58" y="85"/>
                  <a:pt x="58" y="86"/>
                  <a:pt x="57" y="85"/>
                </a:cubicBezTo>
                <a:cubicBezTo>
                  <a:pt x="57" y="85"/>
                  <a:pt x="56" y="85"/>
                  <a:pt x="56" y="85"/>
                </a:cubicBezTo>
                <a:cubicBezTo>
                  <a:pt x="52" y="85"/>
                  <a:pt x="47" y="81"/>
                  <a:pt x="42" y="76"/>
                </a:cubicBezTo>
                <a:cubicBezTo>
                  <a:pt x="42" y="75"/>
                  <a:pt x="41" y="74"/>
                  <a:pt x="40" y="74"/>
                </a:cubicBezTo>
                <a:close/>
                <a:moveTo>
                  <a:pt x="79" y="99"/>
                </a:moveTo>
                <a:cubicBezTo>
                  <a:pt x="78" y="99"/>
                  <a:pt x="78" y="99"/>
                  <a:pt x="78" y="100"/>
                </a:cubicBezTo>
                <a:cubicBezTo>
                  <a:pt x="72" y="106"/>
                  <a:pt x="65" y="113"/>
                  <a:pt x="57" y="113"/>
                </a:cubicBezTo>
                <a:cubicBezTo>
                  <a:pt x="50" y="113"/>
                  <a:pt x="43" y="107"/>
                  <a:pt x="37" y="101"/>
                </a:cubicBezTo>
                <a:cubicBezTo>
                  <a:pt x="37" y="100"/>
                  <a:pt x="37" y="100"/>
                  <a:pt x="36" y="100"/>
                </a:cubicBezTo>
                <a:cubicBezTo>
                  <a:pt x="35" y="98"/>
                  <a:pt x="33" y="97"/>
                  <a:pt x="32" y="95"/>
                </a:cubicBezTo>
                <a:cubicBezTo>
                  <a:pt x="35" y="94"/>
                  <a:pt x="38" y="94"/>
                  <a:pt x="41" y="93"/>
                </a:cubicBezTo>
                <a:cubicBezTo>
                  <a:pt x="41" y="93"/>
                  <a:pt x="42" y="93"/>
                  <a:pt x="42" y="93"/>
                </a:cubicBezTo>
                <a:cubicBezTo>
                  <a:pt x="42" y="93"/>
                  <a:pt x="42" y="93"/>
                  <a:pt x="42" y="92"/>
                </a:cubicBezTo>
                <a:cubicBezTo>
                  <a:pt x="42" y="92"/>
                  <a:pt x="42" y="92"/>
                  <a:pt x="42" y="92"/>
                </a:cubicBezTo>
                <a:cubicBezTo>
                  <a:pt x="42" y="92"/>
                  <a:pt x="42" y="92"/>
                  <a:pt x="42" y="91"/>
                </a:cubicBezTo>
                <a:cubicBezTo>
                  <a:pt x="42" y="91"/>
                  <a:pt x="42" y="91"/>
                  <a:pt x="42" y="91"/>
                </a:cubicBezTo>
                <a:cubicBezTo>
                  <a:pt x="43" y="90"/>
                  <a:pt x="43" y="88"/>
                  <a:pt x="43" y="86"/>
                </a:cubicBezTo>
                <a:cubicBezTo>
                  <a:pt x="43" y="83"/>
                  <a:pt x="43" y="80"/>
                  <a:pt x="42" y="78"/>
                </a:cubicBezTo>
                <a:cubicBezTo>
                  <a:pt x="46" y="81"/>
                  <a:pt x="50" y="84"/>
                  <a:pt x="53" y="86"/>
                </a:cubicBezTo>
                <a:cubicBezTo>
                  <a:pt x="55" y="86"/>
                  <a:pt x="56" y="87"/>
                  <a:pt x="57" y="87"/>
                </a:cubicBezTo>
                <a:cubicBezTo>
                  <a:pt x="57" y="87"/>
                  <a:pt x="57" y="87"/>
                  <a:pt x="57" y="87"/>
                </a:cubicBezTo>
                <a:cubicBezTo>
                  <a:pt x="59" y="87"/>
                  <a:pt x="61" y="86"/>
                  <a:pt x="62" y="85"/>
                </a:cubicBezTo>
                <a:cubicBezTo>
                  <a:pt x="66" y="83"/>
                  <a:pt x="69" y="80"/>
                  <a:pt x="73" y="76"/>
                </a:cubicBezTo>
                <a:cubicBezTo>
                  <a:pt x="73" y="79"/>
                  <a:pt x="73" y="85"/>
                  <a:pt x="73" y="85"/>
                </a:cubicBezTo>
                <a:cubicBezTo>
                  <a:pt x="73" y="85"/>
                  <a:pt x="73" y="90"/>
                  <a:pt x="74" y="92"/>
                </a:cubicBezTo>
                <a:cubicBezTo>
                  <a:pt x="74" y="92"/>
                  <a:pt x="74" y="92"/>
                  <a:pt x="74" y="92"/>
                </a:cubicBezTo>
                <a:cubicBezTo>
                  <a:pt x="74" y="92"/>
                  <a:pt x="74" y="92"/>
                  <a:pt x="74" y="92"/>
                </a:cubicBezTo>
                <a:cubicBezTo>
                  <a:pt x="74" y="93"/>
                  <a:pt x="74" y="93"/>
                  <a:pt x="74" y="93"/>
                </a:cubicBezTo>
                <a:cubicBezTo>
                  <a:pt x="74" y="93"/>
                  <a:pt x="75" y="93"/>
                  <a:pt x="75" y="93"/>
                </a:cubicBezTo>
                <a:cubicBezTo>
                  <a:pt x="75" y="93"/>
                  <a:pt x="75" y="94"/>
                  <a:pt x="76" y="94"/>
                </a:cubicBezTo>
                <a:cubicBezTo>
                  <a:pt x="78" y="94"/>
                  <a:pt x="80" y="94"/>
                  <a:pt x="82" y="95"/>
                </a:cubicBezTo>
                <a:cubicBezTo>
                  <a:pt x="81" y="96"/>
                  <a:pt x="80" y="98"/>
                  <a:pt x="79" y="99"/>
                </a:cubicBezTo>
                <a:close/>
              </a:path>
            </a:pathLst>
          </a:custGeom>
          <a:solidFill>
            <a:srgbClr val="FEFEFE"/>
          </a:solidFill>
          <a:ln>
            <a:noFill/>
          </a:ln>
        </p:spPr>
        <p:txBody>
          <a:bodyPr vert="horz" wrap="square" lIns="68580" tIns="34290" rIns="68580" bIns="34290" numCol="1" anchor="t" anchorCtr="0" compatLnSpc="1"/>
          <a:lstStyle/>
          <a:p>
            <a:endParaRPr lang="zh-CN" altLang="en-US">
              <a:cs typeface="+mn-ea"/>
              <a:sym typeface="+mn-lt"/>
            </a:endParaRPr>
          </a:p>
        </p:txBody>
      </p:sp>
      <p:sp>
        <p:nvSpPr>
          <p:cNvPr id="51" name="Freeform 19"/>
          <p:cNvSpPr>
            <a:spLocks noEditPoints="1"/>
          </p:cNvSpPr>
          <p:nvPr/>
        </p:nvSpPr>
        <p:spPr bwMode="auto">
          <a:xfrm>
            <a:off x="1471000" y="3760757"/>
            <a:ext cx="274505" cy="237185"/>
          </a:xfrm>
          <a:custGeom>
            <a:avLst/>
            <a:gdLst>
              <a:gd name="T0" fmla="*/ 33 w 140"/>
              <a:gd name="T1" fmla="*/ 121 h 121"/>
              <a:gd name="T2" fmla="*/ 33 w 140"/>
              <a:gd name="T3" fmla="*/ 97 h 121"/>
              <a:gd name="T4" fmla="*/ 115 w 140"/>
              <a:gd name="T5" fmla="*/ 97 h 121"/>
              <a:gd name="T6" fmla="*/ 115 w 140"/>
              <a:gd name="T7" fmla="*/ 121 h 121"/>
              <a:gd name="T8" fmla="*/ 115 w 140"/>
              <a:gd name="T9" fmla="*/ 97 h 121"/>
              <a:gd name="T10" fmla="*/ 133 w 140"/>
              <a:gd name="T11" fmla="*/ 103 h 121"/>
              <a:gd name="T12" fmla="*/ 115 w 140"/>
              <a:gd name="T13" fmla="*/ 95 h 121"/>
              <a:gd name="T14" fmla="*/ 45 w 140"/>
              <a:gd name="T15" fmla="*/ 103 h 121"/>
              <a:gd name="T16" fmla="*/ 20 w 140"/>
              <a:gd name="T17" fmla="*/ 103 h 121"/>
              <a:gd name="T18" fmla="*/ 6 w 140"/>
              <a:gd name="T19" fmla="*/ 103 h 121"/>
              <a:gd name="T20" fmla="*/ 0 w 140"/>
              <a:gd name="T21" fmla="*/ 72 h 121"/>
              <a:gd name="T22" fmla="*/ 17 w 140"/>
              <a:gd name="T23" fmla="*/ 44 h 121"/>
              <a:gd name="T24" fmla="*/ 44 w 140"/>
              <a:gd name="T25" fmla="*/ 40 h 121"/>
              <a:gd name="T26" fmla="*/ 49 w 140"/>
              <a:gd name="T27" fmla="*/ 88 h 121"/>
              <a:gd name="T28" fmla="*/ 140 w 140"/>
              <a:gd name="T29" fmla="*/ 96 h 121"/>
              <a:gd name="T30" fmla="*/ 39 w 140"/>
              <a:gd name="T31" fmla="*/ 47 h 121"/>
              <a:gd name="T32" fmla="*/ 23 w 140"/>
              <a:gd name="T33" fmla="*/ 48 h 121"/>
              <a:gd name="T34" fmla="*/ 9 w 140"/>
              <a:gd name="T35" fmla="*/ 69 h 121"/>
              <a:gd name="T36" fmla="*/ 12 w 140"/>
              <a:gd name="T37" fmla="*/ 73 h 121"/>
              <a:gd name="T38" fmla="*/ 41 w 140"/>
              <a:gd name="T39" fmla="*/ 71 h 121"/>
              <a:gd name="T40" fmla="*/ 139 w 140"/>
              <a:gd name="T41" fmla="*/ 73 h 121"/>
              <a:gd name="T42" fmla="*/ 99 w 140"/>
              <a:gd name="T43" fmla="*/ 56 h 121"/>
              <a:gd name="T44" fmla="*/ 129 w 140"/>
              <a:gd name="T45" fmla="*/ 84 h 121"/>
              <a:gd name="T46" fmla="*/ 139 w 140"/>
              <a:gd name="T47" fmla="*/ 34 h 121"/>
              <a:gd name="T48" fmla="*/ 99 w 140"/>
              <a:gd name="T49" fmla="*/ 23 h 121"/>
              <a:gd name="T50" fmla="*/ 139 w 140"/>
              <a:gd name="T51" fmla="*/ 51 h 121"/>
              <a:gd name="T52" fmla="*/ 64 w 140"/>
              <a:gd name="T53" fmla="*/ 84 h 121"/>
              <a:gd name="T54" fmla="*/ 94 w 140"/>
              <a:gd name="T55" fmla="*/ 56 h 121"/>
              <a:gd name="T56" fmla="*/ 53 w 140"/>
              <a:gd name="T57" fmla="*/ 73 h 121"/>
              <a:gd name="T58" fmla="*/ 94 w 140"/>
              <a:gd name="T59" fmla="*/ 23 h 121"/>
              <a:gd name="T60" fmla="*/ 53 w 140"/>
              <a:gd name="T61" fmla="*/ 34 h 121"/>
              <a:gd name="T62" fmla="*/ 94 w 140"/>
              <a:gd name="T63" fmla="*/ 51 h 121"/>
              <a:gd name="T64" fmla="*/ 69 w 140"/>
              <a:gd name="T65" fmla="*/ 11 h 121"/>
              <a:gd name="T66" fmla="*/ 69 w 140"/>
              <a:gd name="T67" fmla="*/ 11 h 121"/>
              <a:gd name="T68" fmla="*/ 78 w 140"/>
              <a:gd name="T69" fmla="*/ 10 h 121"/>
              <a:gd name="T70" fmla="*/ 99 w 140"/>
              <a:gd name="T71" fmla="*/ 21 h 121"/>
              <a:gd name="T72" fmla="*/ 99 w 140"/>
              <a:gd name="T73" fmla="*/ 21 h 121"/>
              <a:gd name="T74" fmla="*/ 114 w 140"/>
              <a:gd name="T7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21">
                <a:moveTo>
                  <a:pt x="45" y="109"/>
                </a:moveTo>
                <a:cubicBezTo>
                  <a:pt x="45" y="116"/>
                  <a:pt x="39" y="121"/>
                  <a:pt x="33" y="121"/>
                </a:cubicBezTo>
                <a:cubicBezTo>
                  <a:pt x="26" y="121"/>
                  <a:pt x="21" y="116"/>
                  <a:pt x="21" y="109"/>
                </a:cubicBezTo>
                <a:cubicBezTo>
                  <a:pt x="21" y="103"/>
                  <a:pt x="26" y="97"/>
                  <a:pt x="33" y="97"/>
                </a:cubicBezTo>
                <a:cubicBezTo>
                  <a:pt x="39" y="97"/>
                  <a:pt x="45" y="103"/>
                  <a:pt x="45" y="109"/>
                </a:cubicBezTo>
                <a:close/>
                <a:moveTo>
                  <a:pt x="115" y="97"/>
                </a:moveTo>
                <a:cubicBezTo>
                  <a:pt x="108" y="97"/>
                  <a:pt x="103" y="103"/>
                  <a:pt x="103" y="109"/>
                </a:cubicBezTo>
                <a:cubicBezTo>
                  <a:pt x="103" y="116"/>
                  <a:pt x="108" y="121"/>
                  <a:pt x="115" y="121"/>
                </a:cubicBezTo>
                <a:cubicBezTo>
                  <a:pt x="121" y="121"/>
                  <a:pt x="126" y="116"/>
                  <a:pt x="126" y="109"/>
                </a:cubicBezTo>
                <a:cubicBezTo>
                  <a:pt x="126" y="103"/>
                  <a:pt x="121" y="97"/>
                  <a:pt x="115" y="97"/>
                </a:cubicBezTo>
                <a:close/>
                <a:moveTo>
                  <a:pt x="140" y="96"/>
                </a:moveTo>
                <a:cubicBezTo>
                  <a:pt x="140" y="100"/>
                  <a:pt x="137" y="103"/>
                  <a:pt x="133" y="103"/>
                </a:cubicBezTo>
                <a:cubicBezTo>
                  <a:pt x="127" y="103"/>
                  <a:pt x="127" y="103"/>
                  <a:pt x="127" y="103"/>
                </a:cubicBezTo>
                <a:cubicBezTo>
                  <a:pt x="125" y="98"/>
                  <a:pt x="120" y="95"/>
                  <a:pt x="115" y="95"/>
                </a:cubicBezTo>
                <a:cubicBezTo>
                  <a:pt x="109" y="95"/>
                  <a:pt x="104" y="98"/>
                  <a:pt x="102" y="103"/>
                </a:cubicBezTo>
                <a:cubicBezTo>
                  <a:pt x="45" y="103"/>
                  <a:pt x="45" y="103"/>
                  <a:pt x="45" y="103"/>
                </a:cubicBezTo>
                <a:cubicBezTo>
                  <a:pt x="43" y="98"/>
                  <a:pt x="38" y="95"/>
                  <a:pt x="33" y="95"/>
                </a:cubicBezTo>
                <a:cubicBezTo>
                  <a:pt x="27" y="95"/>
                  <a:pt x="22" y="98"/>
                  <a:pt x="20" y="103"/>
                </a:cubicBezTo>
                <a:cubicBezTo>
                  <a:pt x="13" y="103"/>
                  <a:pt x="13" y="103"/>
                  <a:pt x="13" y="103"/>
                </a:cubicBezTo>
                <a:cubicBezTo>
                  <a:pt x="6" y="103"/>
                  <a:pt x="6" y="103"/>
                  <a:pt x="6" y="103"/>
                </a:cubicBezTo>
                <a:cubicBezTo>
                  <a:pt x="3" y="103"/>
                  <a:pt x="0" y="101"/>
                  <a:pt x="0" y="98"/>
                </a:cubicBezTo>
                <a:cubicBezTo>
                  <a:pt x="0" y="72"/>
                  <a:pt x="0" y="72"/>
                  <a:pt x="0" y="72"/>
                </a:cubicBezTo>
                <a:cubicBezTo>
                  <a:pt x="0" y="69"/>
                  <a:pt x="2" y="65"/>
                  <a:pt x="3" y="63"/>
                </a:cubicBezTo>
                <a:cubicBezTo>
                  <a:pt x="17" y="44"/>
                  <a:pt x="17" y="44"/>
                  <a:pt x="17" y="44"/>
                </a:cubicBezTo>
                <a:cubicBezTo>
                  <a:pt x="19" y="42"/>
                  <a:pt x="23" y="40"/>
                  <a:pt x="25" y="40"/>
                </a:cubicBezTo>
                <a:cubicBezTo>
                  <a:pt x="44" y="40"/>
                  <a:pt x="44" y="40"/>
                  <a:pt x="44" y="40"/>
                </a:cubicBezTo>
                <a:cubicBezTo>
                  <a:pt x="47" y="40"/>
                  <a:pt x="49" y="42"/>
                  <a:pt x="49" y="45"/>
                </a:cubicBezTo>
                <a:cubicBezTo>
                  <a:pt x="49" y="88"/>
                  <a:pt x="49" y="88"/>
                  <a:pt x="49" y="88"/>
                </a:cubicBezTo>
                <a:cubicBezTo>
                  <a:pt x="133" y="88"/>
                  <a:pt x="133" y="88"/>
                  <a:pt x="133" y="88"/>
                </a:cubicBezTo>
                <a:cubicBezTo>
                  <a:pt x="137" y="88"/>
                  <a:pt x="140" y="91"/>
                  <a:pt x="140" y="96"/>
                </a:cubicBezTo>
                <a:close/>
                <a:moveTo>
                  <a:pt x="41" y="49"/>
                </a:moveTo>
                <a:cubicBezTo>
                  <a:pt x="41" y="48"/>
                  <a:pt x="40" y="47"/>
                  <a:pt x="39" y="47"/>
                </a:cubicBezTo>
                <a:cubicBezTo>
                  <a:pt x="26" y="47"/>
                  <a:pt x="26" y="47"/>
                  <a:pt x="26" y="47"/>
                </a:cubicBezTo>
                <a:cubicBezTo>
                  <a:pt x="25" y="47"/>
                  <a:pt x="24" y="47"/>
                  <a:pt x="23" y="48"/>
                </a:cubicBezTo>
                <a:cubicBezTo>
                  <a:pt x="11" y="65"/>
                  <a:pt x="11" y="65"/>
                  <a:pt x="11" y="65"/>
                </a:cubicBezTo>
                <a:cubicBezTo>
                  <a:pt x="10" y="66"/>
                  <a:pt x="9" y="68"/>
                  <a:pt x="9" y="69"/>
                </a:cubicBezTo>
                <a:cubicBezTo>
                  <a:pt x="9" y="71"/>
                  <a:pt x="9" y="71"/>
                  <a:pt x="9" y="71"/>
                </a:cubicBezTo>
                <a:cubicBezTo>
                  <a:pt x="9" y="72"/>
                  <a:pt x="10" y="73"/>
                  <a:pt x="12" y="73"/>
                </a:cubicBezTo>
                <a:cubicBezTo>
                  <a:pt x="39" y="73"/>
                  <a:pt x="39" y="73"/>
                  <a:pt x="39" y="73"/>
                </a:cubicBezTo>
                <a:cubicBezTo>
                  <a:pt x="40" y="73"/>
                  <a:pt x="41" y="72"/>
                  <a:pt x="41" y="71"/>
                </a:cubicBezTo>
                <a:lnTo>
                  <a:pt x="41" y="49"/>
                </a:lnTo>
                <a:close/>
                <a:moveTo>
                  <a:pt x="139" y="73"/>
                </a:moveTo>
                <a:cubicBezTo>
                  <a:pt x="139" y="56"/>
                  <a:pt x="139" y="56"/>
                  <a:pt x="139" y="56"/>
                </a:cubicBezTo>
                <a:cubicBezTo>
                  <a:pt x="99" y="56"/>
                  <a:pt x="99" y="56"/>
                  <a:pt x="99" y="56"/>
                </a:cubicBezTo>
                <a:cubicBezTo>
                  <a:pt x="99" y="84"/>
                  <a:pt x="99" y="84"/>
                  <a:pt x="99" y="84"/>
                </a:cubicBezTo>
                <a:cubicBezTo>
                  <a:pt x="129" y="84"/>
                  <a:pt x="129" y="84"/>
                  <a:pt x="129" y="84"/>
                </a:cubicBezTo>
                <a:cubicBezTo>
                  <a:pt x="135" y="84"/>
                  <a:pt x="139" y="79"/>
                  <a:pt x="139" y="73"/>
                </a:cubicBezTo>
                <a:close/>
                <a:moveTo>
                  <a:pt x="139" y="34"/>
                </a:moveTo>
                <a:cubicBezTo>
                  <a:pt x="139" y="28"/>
                  <a:pt x="135" y="23"/>
                  <a:pt x="129" y="23"/>
                </a:cubicBezTo>
                <a:cubicBezTo>
                  <a:pt x="99" y="23"/>
                  <a:pt x="99" y="23"/>
                  <a:pt x="99" y="23"/>
                </a:cubicBezTo>
                <a:cubicBezTo>
                  <a:pt x="99" y="51"/>
                  <a:pt x="99" y="51"/>
                  <a:pt x="99" y="51"/>
                </a:cubicBezTo>
                <a:cubicBezTo>
                  <a:pt x="139" y="51"/>
                  <a:pt x="139" y="51"/>
                  <a:pt x="139" y="51"/>
                </a:cubicBezTo>
                <a:lnTo>
                  <a:pt x="139" y="34"/>
                </a:lnTo>
                <a:close/>
                <a:moveTo>
                  <a:pt x="64" y="84"/>
                </a:moveTo>
                <a:cubicBezTo>
                  <a:pt x="94" y="84"/>
                  <a:pt x="94" y="84"/>
                  <a:pt x="94" y="84"/>
                </a:cubicBezTo>
                <a:cubicBezTo>
                  <a:pt x="94" y="56"/>
                  <a:pt x="94" y="56"/>
                  <a:pt x="94" y="56"/>
                </a:cubicBezTo>
                <a:cubicBezTo>
                  <a:pt x="53" y="56"/>
                  <a:pt x="53" y="56"/>
                  <a:pt x="53" y="56"/>
                </a:cubicBezTo>
                <a:cubicBezTo>
                  <a:pt x="53" y="73"/>
                  <a:pt x="53" y="73"/>
                  <a:pt x="53" y="73"/>
                </a:cubicBezTo>
                <a:cubicBezTo>
                  <a:pt x="53" y="79"/>
                  <a:pt x="58" y="84"/>
                  <a:pt x="64" y="84"/>
                </a:cubicBezTo>
                <a:close/>
                <a:moveTo>
                  <a:pt x="94" y="23"/>
                </a:moveTo>
                <a:cubicBezTo>
                  <a:pt x="64" y="23"/>
                  <a:pt x="64" y="23"/>
                  <a:pt x="64" y="23"/>
                </a:cubicBezTo>
                <a:cubicBezTo>
                  <a:pt x="58" y="23"/>
                  <a:pt x="53" y="28"/>
                  <a:pt x="53" y="34"/>
                </a:cubicBezTo>
                <a:cubicBezTo>
                  <a:pt x="53" y="51"/>
                  <a:pt x="53" y="51"/>
                  <a:pt x="53" y="51"/>
                </a:cubicBezTo>
                <a:cubicBezTo>
                  <a:pt x="94" y="51"/>
                  <a:pt x="94" y="51"/>
                  <a:pt x="94" y="51"/>
                </a:cubicBezTo>
                <a:lnTo>
                  <a:pt x="94" y="23"/>
                </a:lnTo>
                <a:close/>
                <a:moveTo>
                  <a:pt x="69" y="11"/>
                </a:moveTo>
                <a:cubicBezTo>
                  <a:pt x="72" y="0"/>
                  <a:pt x="90" y="5"/>
                  <a:pt x="94" y="21"/>
                </a:cubicBezTo>
                <a:cubicBezTo>
                  <a:pt x="94" y="21"/>
                  <a:pt x="65" y="24"/>
                  <a:pt x="69" y="11"/>
                </a:cubicBezTo>
                <a:close/>
                <a:moveTo>
                  <a:pt x="91" y="19"/>
                </a:moveTo>
                <a:cubicBezTo>
                  <a:pt x="91" y="19"/>
                  <a:pt x="84" y="10"/>
                  <a:pt x="78" y="10"/>
                </a:cubicBezTo>
                <a:cubicBezTo>
                  <a:pt x="72" y="10"/>
                  <a:pt x="75" y="18"/>
                  <a:pt x="91" y="19"/>
                </a:cubicBezTo>
                <a:close/>
                <a:moveTo>
                  <a:pt x="99" y="21"/>
                </a:moveTo>
                <a:cubicBezTo>
                  <a:pt x="102" y="5"/>
                  <a:pt x="121" y="0"/>
                  <a:pt x="124" y="11"/>
                </a:cubicBezTo>
                <a:cubicBezTo>
                  <a:pt x="127" y="24"/>
                  <a:pt x="99" y="21"/>
                  <a:pt x="99" y="21"/>
                </a:cubicBezTo>
                <a:close/>
                <a:moveTo>
                  <a:pt x="102" y="19"/>
                </a:moveTo>
                <a:cubicBezTo>
                  <a:pt x="117" y="18"/>
                  <a:pt x="120" y="10"/>
                  <a:pt x="114" y="10"/>
                </a:cubicBezTo>
                <a:cubicBezTo>
                  <a:pt x="108" y="10"/>
                  <a:pt x="102" y="19"/>
                  <a:pt x="102" y="19"/>
                </a:cubicBezTo>
                <a:close/>
              </a:path>
            </a:pathLst>
          </a:custGeom>
          <a:solidFill>
            <a:srgbClr val="FEFEFE"/>
          </a:solidFill>
          <a:ln>
            <a:noFill/>
          </a:ln>
        </p:spPr>
        <p:txBody>
          <a:bodyPr vert="horz" wrap="square" lIns="68580" tIns="34290" rIns="68580" bIns="34290" numCol="1" anchor="t" anchorCtr="0" compatLnSpc="1"/>
          <a:lstStyle/>
          <a:p>
            <a:endParaRPr lang="zh-CN" altLang="en-US">
              <a:cs typeface="+mn-ea"/>
              <a:sym typeface="+mn-lt"/>
            </a:endParaRPr>
          </a:p>
        </p:txBody>
      </p:sp>
      <p:sp>
        <p:nvSpPr>
          <p:cNvPr id="52" name="Rectangle 8"/>
          <p:cNvSpPr>
            <a:spLocks noChangeArrowheads="1"/>
          </p:cNvSpPr>
          <p:nvPr/>
        </p:nvSpPr>
        <p:spPr bwMode="auto">
          <a:xfrm>
            <a:off x="2350770" y="956945"/>
            <a:ext cx="4251325" cy="485775"/>
          </a:xfrm>
          <a:prstGeom prst="rect">
            <a:avLst/>
          </a:pr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34290" rIns="162000" bIns="34290" numCol="1" spcCol="0" rtlCol="0" fromWordArt="0" anchor="ctr" anchorCtr="0" forceAA="0" compatLnSpc="1">
            <a:noAutofit/>
          </a:bodyPr>
          <a:p>
            <a:pPr algn="ctr">
              <a:lnSpc>
                <a:spcPct val="150000"/>
              </a:lnSpc>
            </a:pPr>
            <a:r>
              <a:rPr lang="zh-CN" altLang="en-US" dirty="0">
                <a:solidFill>
                  <a:schemeClr val="bg1"/>
                </a:solidFill>
                <a:cs typeface="+mn-ea"/>
                <a:sym typeface="+mn-lt"/>
              </a:rPr>
              <a:t>页面路由注意事项</a:t>
            </a:r>
            <a:endParaRPr lang="zh-CN" altLang="en-US" dirty="0">
              <a:solidFill>
                <a:schemeClr val="bg1"/>
              </a:solidFill>
              <a:cs typeface="+mn-ea"/>
              <a:sym typeface="+mn-lt"/>
            </a:endParaRPr>
          </a:p>
        </p:txBody>
      </p:sp>
      <p:sp>
        <p:nvSpPr>
          <p:cNvPr id="8" name="文本框 151"/>
          <p:cNvSpPr txBox="1"/>
          <p:nvPr/>
        </p:nvSpPr>
        <p:spPr>
          <a:xfrm>
            <a:off x="480060" y="762000"/>
            <a:ext cx="181165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页面路由</a:t>
            </a:r>
            <a:endParaRPr lang="zh-CN" altLang="en-US" sz="1500" b="1" dirty="0">
              <a:solidFill>
                <a:prstClr val="black">
                  <a:lumMod val="65000"/>
                  <a:lumOff val="35000"/>
                </a:prst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500" fill="hold"/>
                                        <p:tgtEl>
                                          <p:spTgt spid="52"/>
                                        </p:tgtEl>
                                        <p:attrNameLst>
                                          <p:attrName>ppt_x</p:attrName>
                                        </p:attrNameLst>
                                      </p:cBhvr>
                                      <p:tavLst>
                                        <p:tav tm="0">
                                          <p:val>
                                            <p:strVal val="#ppt_x"/>
                                          </p:val>
                                        </p:tav>
                                        <p:tav tm="100000">
                                          <p:val>
                                            <p:strVal val="#ppt_x"/>
                                          </p:val>
                                        </p:tav>
                                      </p:tavLst>
                                    </p:anim>
                                    <p:anim calcmode="lin" valueType="num">
                                      <p:cBhvr additive="base">
                                        <p:cTn id="1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0-#ppt_w/2"/>
                                          </p:val>
                                        </p:tav>
                                        <p:tav tm="100000">
                                          <p:val>
                                            <p:strVal val="#ppt_x"/>
                                          </p:val>
                                        </p:tav>
                                      </p:tavLst>
                                    </p:anim>
                                    <p:anim calcmode="lin" valueType="num">
                                      <p:cBhvr additive="base">
                                        <p:cTn id="20" dur="500" fill="hold"/>
                                        <p:tgtEl>
                                          <p:spTgt spid="3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0-#ppt_w/2"/>
                                          </p:val>
                                        </p:tav>
                                        <p:tav tm="100000">
                                          <p:val>
                                            <p:strVal val="#ppt_x"/>
                                          </p:val>
                                        </p:tav>
                                      </p:tavLst>
                                    </p:anim>
                                    <p:anim calcmode="lin" valueType="num">
                                      <p:cBhvr additive="base">
                                        <p:cTn id="28" dur="500" fill="hold"/>
                                        <p:tgtEl>
                                          <p:spTgt spid="50"/>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fill="hold"/>
                                        <p:tgtEl>
                                          <p:spTgt spid="37"/>
                                        </p:tgtEl>
                                        <p:attrNameLst>
                                          <p:attrName>ppt_x</p:attrName>
                                        </p:attrNameLst>
                                      </p:cBhvr>
                                      <p:tavLst>
                                        <p:tav tm="0">
                                          <p:val>
                                            <p:strVal val="1+#ppt_w/2"/>
                                          </p:val>
                                        </p:tav>
                                        <p:tav tm="100000">
                                          <p:val>
                                            <p:strVal val="#ppt_x"/>
                                          </p:val>
                                        </p:tav>
                                      </p:tavLst>
                                    </p:anim>
                                    <p:anim calcmode="lin" valueType="num">
                                      <p:cBhvr additive="base">
                                        <p:cTn id="33" dur="500" fill="hold"/>
                                        <p:tgtEl>
                                          <p:spTgt spid="37"/>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 calcmode="lin" valueType="num">
                                      <p:cBhvr additive="base">
                                        <p:cTn id="36" dur="500" fill="hold"/>
                                        <p:tgtEl>
                                          <p:spTgt spid="45"/>
                                        </p:tgtEl>
                                        <p:attrNameLst>
                                          <p:attrName>ppt_x</p:attrName>
                                        </p:attrNameLst>
                                      </p:cBhvr>
                                      <p:tavLst>
                                        <p:tav tm="0">
                                          <p:val>
                                            <p:strVal val="1+#ppt_w/2"/>
                                          </p:val>
                                        </p:tav>
                                        <p:tav tm="100000">
                                          <p:val>
                                            <p:strVal val="#ppt_x"/>
                                          </p:val>
                                        </p:tav>
                                      </p:tavLst>
                                    </p:anim>
                                    <p:anim calcmode="lin" valueType="num">
                                      <p:cBhvr additive="base">
                                        <p:cTn id="37" dur="500" fill="hold"/>
                                        <p:tgtEl>
                                          <p:spTgt spid="45"/>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 calcmode="lin" valueType="num">
                                      <p:cBhvr additive="base">
                                        <p:cTn id="40" dur="500" fill="hold"/>
                                        <p:tgtEl>
                                          <p:spTgt spid="49"/>
                                        </p:tgtEl>
                                        <p:attrNameLst>
                                          <p:attrName>ppt_x</p:attrName>
                                        </p:attrNameLst>
                                      </p:cBhvr>
                                      <p:tavLst>
                                        <p:tav tm="0">
                                          <p:val>
                                            <p:strVal val="1+#ppt_w/2"/>
                                          </p:val>
                                        </p:tav>
                                        <p:tav tm="100000">
                                          <p:val>
                                            <p:strVal val="#ppt_x"/>
                                          </p:val>
                                        </p:tav>
                                      </p:tavLst>
                                    </p:anim>
                                    <p:anim calcmode="lin" valueType="num">
                                      <p:cBhvr additive="base">
                                        <p:cTn id="41" dur="500" fill="hold"/>
                                        <p:tgtEl>
                                          <p:spTgt spid="49"/>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2" presetClass="entr" presetSubtype="8"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0-#ppt_w/2"/>
                                          </p:val>
                                        </p:tav>
                                        <p:tav tm="100000">
                                          <p:val>
                                            <p:strVal val="#ppt_x"/>
                                          </p:val>
                                        </p:tav>
                                      </p:tavLst>
                                    </p:anim>
                                    <p:anim calcmode="lin" valueType="num">
                                      <p:cBhvr additive="base">
                                        <p:cTn id="46" dur="500" fill="hold"/>
                                        <p:tgtEl>
                                          <p:spTgt spid="38"/>
                                        </p:tgtEl>
                                        <p:attrNameLst>
                                          <p:attrName>ppt_y</p:attrName>
                                        </p:attrNameLst>
                                      </p:cBhvr>
                                      <p:tavLst>
                                        <p:tav tm="0">
                                          <p:val>
                                            <p:strVal val="#ppt_y"/>
                                          </p:val>
                                        </p:tav>
                                        <p:tav tm="100000">
                                          <p:val>
                                            <p:strVal val="#ppt_y"/>
                                          </p:val>
                                        </p:tav>
                                      </p:tavLst>
                                    </p:anim>
                                  </p:childTnLst>
                                </p:cTn>
                              </p:par>
                            </p:childTnLst>
                          </p:cTn>
                        </p:par>
                        <p:par>
                          <p:cTn id="47" fill="hold">
                            <p:stCondLst>
                              <p:cond delay="1500"/>
                            </p:stCondLst>
                            <p:childTnLst>
                              <p:par>
                                <p:cTn id="48" presetID="2" presetClass="entr" presetSubtype="8"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0-#ppt_w/2"/>
                                          </p:val>
                                        </p:tav>
                                        <p:tav tm="100000">
                                          <p:val>
                                            <p:strVal val="#ppt_x"/>
                                          </p:val>
                                        </p:tav>
                                      </p:tavLst>
                                    </p:anim>
                                    <p:anim calcmode="lin" valueType="num">
                                      <p:cBhvr additive="base">
                                        <p:cTn id="51" dur="500" fill="hold"/>
                                        <p:tgtEl>
                                          <p:spTgt spid="43"/>
                                        </p:tgtEl>
                                        <p:attrNameLst>
                                          <p:attrName>ppt_y</p:attrName>
                                        </p:attrNameLst>
                                      </p:cBhvr>
                                      <p:tavLst>
                                        <p:tav tm="0">
                                          <p:val>
                                            <p:strVal val="#ppt_y"/>
                                          </p:val>
                                        </p:tav>
                                        <p:tav tm="100000">
                                          <p:val>
                                            <p:strVal val="#ppt_y"/>
                                          </p:val>
                                        </p:tav>
                                      </p:tavLst>
                                    </p:anim>
                                  </p:childTnLst>
                                </p:cTn>
                              </p:par>
                            </p:childTnLst>
                          </p:cTn>
                        </p:par>
                        <p:par>
                          <p:cTn id="52" fill="hold">
                            <p:stCondLst>
                              <p:cond delay="2000"/>
                            </p:stCondLst>
                            <p:childTnLst>
                              <p:par>
                                <p:cTn id="53" presetID="2" presetClass="entr" presetSubtype="8"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additive="base">
                                        <p:cTn id="55" dur="500" fill="hold"/>
                                        <p:tgtEl>
                                          <p:spTgt spid="48"/>
                                        </p:tgtEl>
                                        <p:attrNameLst>
                                          <p:attrName>ppt_x</p:attrName>
                                        </p:attrNameLst>
                                      </p:cBhvr>
                                      <p:tavLst>
                                        <p:tav tm="0">
                                          <p:val>
                                            <p:strVal val="0-#ppt_w/2"/>
                                          </p:val>
                                        </p:tav>
                                        <p:tav tm="100000">
                                          <p:val>
                                            <p:strVal val="#ppt_x"/>
                                          </p:val>
                                        </p:tav>
                                      </p:tavLst>
                                    </p:anim>
                                    <p:anim calcmode="lin" valueType="num">
                                      <p:cBhvr additive="base">
                                        <p:cTn id="56" dur="500" fill="hold"/>
                                        <p:tgtEl>
                                          <p:spTgt spid="48"/>
                                        </p:tgtEl>
                                        <p:attrNameLst>
                                          <p:attrName>ppt_y</p:attrName>
                                        </p:attrNameLst>
                                      </p:cBhvr>
                                      <p:tavLst>
                                        <p:tav tm="0">
                                          <p:val>
                                            <p:strVal val="#ppt_y"/>
                                          </p:val>
                                        </p:tav>
                                        <p:tav tm="100000">
                                          <p:val>
                                            <p:strVal val="#ppt_y"/>
                                          </p:val>
                                        </p:tav>
                                      </p:tavLst>
                                    </p:anim>
                                  </p:childTnLst>
                                </p:cTn>
                              </p:par>
                            </p:childTnLst>
                          </p:cTn>
                        </p:par>
                        <p:par>
                          <p:cTn id="57" fill="hold">
                            <p:stCondLst>
                              <p:cond delay="2500"/>
                            </p:stCondLst>
                            <p:childTnLst>
                              <p:par>
                                <p:cTn id="58" presetID="2" presetClass="entr" presetSubtype="2" fill="hold" grpId="0" nodeType="afterEffect">
                                  <p:stCondLst>
                                    <p:cond delay="0"/>
                                  </p:stCondLst>
                                  <p:childTnLst>
                                    <p:set>
                                      <p:cBhvr>
                                        <p:cTn id="59" dur="1" fill="hold">
                                          <p:stCondLst>
                                            <p:cond delay="0"/>
                                          </p:stCondLst>
                                        </p:cTn>
                                        <p:tgtEl>
                                          <p:spTgt spid="39"/>
                                        </p:tgtEl>
                                        <p:attrNameLst>
                                          <p:attrName>style.visibility</p:attrName>
                                        </p:attrNameLst>
                                      </p:cBhvr>
                                      <p:to>
                                        <p:strVal val="visible"/>
                                      </p:to>
                                    </p:set>
                                    <p:anim calcmode="lin" valueType="num">
                                      <p:cBhvr additive="base">
                                        <p:cTn id="60" dur="500" fill="hold"/>
                                        <p:tgtEl>
                                          <p:spTgt spid="39"/>
                                        </p:tgtEl>
                                        <p:attrNameLst>
                                          <p:attrName>ppt_x</p:attrName>
                                        </p:attrNameLst>
                                      </p:cBhvr>
                                      <p:tavLst>
                                        <p:tav tm="0">
                                          <p:val>
                                            <p:strVal val="1+#ppt_w/2"/>
                                          </p:val>
                                        </p:tav>
                                        <p:tav tm="100000">
                                          <p:val>
                                            <p:strVal val="#ppt_x"/>
                                          </p:val>
                                        </p:tav>
                                      </p:tavLst>
                                    </p:anim>
                                    <p:anim calcmode="lin" valueType="num">
                                      <p:cBhvr additive="base">
                                        <p:cTn id="61" dur="500" fill="hold"/>
                                        <p:tgtEl>
                                          <p:spTgt spid="39"/>
                                        </p:tgtEl>
                                        <p:attrNameLst>
                                          <p:attrName>ppt_y</p:attrName>
                                        </p:attrNameLst>
                                      </p:cBhvr>
                                      <p:tavLst>
                                        <p:tav tm="0">
                                          <p:val>
                                            <p:strVal val="#ppt_y"/>
                                          </p:val>
                                        </p:tav>
                                        <p:tav tm="100000">
                                          <p:val>
                                            <p:strVal val="#ppt_y"/>
                                          </p:val>
                                        </p:tav>
                                      </p:tavLst>
                                    </p:anim>
                                  </p:childTnLst>
                                </p:cTn>
                              </p:par>
                            </p:childTnLst>
                          </p:cTn>
                        </p:par>
                        <p:par>
                          <p:cTn id="62" fill="hold">
                            <p:stCondLst>
                              <p:cond delay="3000"/>
                            </p:stCondLst>
                            <p:childTnLst>
                              <p:par>
                                <p:cTn id="63" presetID="2" presetClass="entr" presetSubtype="2" fill="hold" grpId="0" nodeType="after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1+#ppt_w/2"/>
                                          </p:val>
                                        </p:tav>
                                        <p:tav tm="100000">
                                          <p:val>
                                            <p:strVal val="#ppt_x"/>
                                          </p:val>
                                        </p:tav>
                                      </p:tavLst>
                                    </p:anim>
                                    <p:anim calcmode="lin" valueType="num">
                                      <p:cBhvr additive="base">
                                        <p:cTn id="66" dur="500" fill="hold"/>
                                        <p:tgtEl>
                                          <p:spTgt spid="47"/>
                                        </p:tgtEl>
                                        <p:attrNameLst>
                                          <p:attrName>ppt_y</p:attrName>
                                        </p:attrNameLst>
                                      </p:cBhvr>
                                      <p:tavLst>
                                        <p:tav tm="0">
                                          <p:val>
                                            <p:strVal val="#ppt_y"/>
                                          </p:val>
                                        </p:tav>
                                        <p:tav tm="100000">
                                          <p:val>
                                            <p:strVal val="#ppt_y"/>
                                          </p:val>
                                        </p:tav>
                                      </p:tavLst>
                                    </p:anim>
                                  </p:childTnLst>
                                </p:cTn>
                              </p:par>
                            </p:childTnLst>
                          </p:cTn>
                        </p:par>
                        <p:par>
                          <p:cTn id="67" fill="hold">
                            <p:stCondLst>
                              <p:cond delay="3500"/>
                            </p:stCondLst>
                            <p:childTnLst>
                              <p:par>
                                <p:cTn id="68" presetID="2" presetClass="entr" presetSubtype="2" fill="hold" grpId="0" nodeType="afterEffect">
                                  <p:stCondLst>
                                    <p:cond delay="0"/>
                                  </p:stCondLst>
                                  <p:childTnLst>
                                    <p:set>
                                      <p:cBhvr>
                                        <p:cTn id="69" dur="1" fill="hold">
                                          <p:stCondLst>
                                            <p:cond delay="0"/>
                                          </p:stCondLst>
                                        </p:cTn>
                                        <p:tgtEl>
                                          <p:spTgt spid="51"/>
                                        </p:tgtEl>
                                        <p:attrNameLst>
                                          <p:attrName>style.visibility</p:attrName>
                                        </p:attrNameLst>
                                      </p:cBhvr>
                                      <p:to>
                                        <p:strVal val="visible"/>
                                      </p:to>
                                    </p:set>
                                    <p:anim calcmode="lin" valueType="num">
                                      <p:cBhvr additive="base">
                                        <p:cTn id="70" dur="500" fill="hold"/>
                                        <p:tgtEl>
                                          <p:spTgt spid="51"/>
                                        </p:tgtEl>
                                        <p:attrNameLst>
                                          <p:attrName>ppt_x</p:attrName>
                                        </p:attrNameLst>
                                      </p:cBhvr>
                                      <p:tavLst>
                                        <p:tav tm="0">
                                          <p:val>
                                            <p:strVal val="1+#ppt_w/2"/>
                                          </p:val>
                                        </p:tav>
                                        <p:tav tm="100000">
                                          <p:val>
                                            <p:strVal val="#ppt_x"/>
                                          </p:val>
                                        </p:tav>
                                      </p:tavLst>
                                    </p:anim>
                                    <p:anim calcmode="lin" valueType="num">
                                      <p:cBhvr additive="base">
                                        <p:cTn id="71" dur="500" fill="hold"/>
                                        <p:tgtEl>
                                          <p:spTgt spid="51"/>
                                        </p:tgtEl>
                                        <p:attrNameLst>
                                          <p:attrName>ppt_y</p:attrName>
                                        </p:attrNameLst>
                                      </p:cBhvr>
                                      <p:tavLst>
                                        <p:tav tm="0">
                                          <p:val>
                                            <p:strVal val="#ppt_y"/>
                                          </p:val>
                                        </p:tav>
                                        <p:tav tm="100000">
                                          <p:val>
                                            <p:strVal val="#ppt_y"/>
                                          </p:val>
                                        </p:tav>
                                      </p:tavLst>
                                    </p:anim>
                                  </p:childTnLst>
                                </p:cTn>
                              </p:par>
                            </p:childTnLst>
                          </p:cTn>
                        </p:par>
                        <p:par>
                          <p:cTn id="72" fill="hold">
                            <p:stCondLst>
                              <p:cond delay="4000"/>
                            </p:stCondLst>
                            <p:childTnLst>
                              <p:par>
                                <p:cTn id="73" presetID="2" presetClass="entr" presetSubtype="8"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 calcmode="lin" valueType="num">
                                      <p:cBhvr additive="base">
                                        <p:cTn id="75" dur="500" fill="hold"/>
                                        <p:tgtEl>
                                          <p:spTgt spid="4"/>
                                        </p:tgtEl>
                                        <p:attrNameLst>
                                          <p:attrName>ppt_x</p:attrName>
                                        </p:attrNameLst>
                                      </p:cBhvr>
                                      <p:tavLst>
                                        <p:tav tm="0">
                                          <p:val>
                                            <p:strVal val="0-#ppt_w/2"/>
                                          </p:val>
                                        </p:tav>
                                        <p:tav tm="100000">
                                          <p:val>
                                            <p:strVal val="#ppt_x"/>
                                          </p:val>
                                        </p:tav>
                                      </p:tavLst>
                                    </p:anim>
                                    <p:anim calcmode="lin" valueType="num">
                                      <p:cBhvr additive="base">
                                        <p:cTn id="76" dur="500" fill="hold"/>
                                        <p:tgtEl>
                                          <p:spTgt spid="4"/>
                                        </p:tgtEl>
                                        <p:attrNameLst>
                                          <p:attrName>ppt_y</p:attrName>
                                        </p:attrNameLst>
                                      </p:cBhvr>
                                      <p:tavLst>
                                        <p:tav tm="0">
                                          <p:val>
                                            <p:strVal val="#ppt_y"/>
                                          </p:val>
                                        </p:tav>
                                        <p:tav tm="100000">
                                          <p:val>
                                            <p:strVal val="#ppt_y"/>
                                          </p:val>
                                        </p:tav>
                                      </p:tavLst>
                                    </p:anim>
                                  </p:childTnLst>
                                </p:cTn>
                              </p:par>
                            </p:childTnLst>
                          </p:cTn>
                        </p:par>
                        <p:par>
                          <p:cTn id="77" fill="hold">
                            <p:stCondLst>
                              <p:cond delay="4500"/>
                            </p:stCondLst>
                            <p:childTnLst>
                              <p:par>
                                <p:cTn id="78" presetID="2" presetClass="entr" presetSubtype="8" fill="hold" grpId="0" nodeType="afterEffect">
                                  <p:stCondLst>
                                    <p:cond delay="0"/>
                                  </p:stCondLst>
                                  <p:childTnLst>
                                    <p:set>
                                      <p:cBhvr>
                                        <p:cTn id="79" dur="1" fill="hold">
                                          <p:stCondLst>
                                            <p:cond delay="0"/>
                                          </p:stCondLst>
                                        </p:cTn>
                                        <p:tgtEl>
                                          <p:spTgt spid="9"/>
                                        </p:tgtEl>
                                        <p:attrNameLst>
                                          <p:attrName>style.visibility</p:attrName>
                                        </p:attrNameLst>
                                      </p:cBhvr>
                                      <p:to>
                                        <p:strVal val="visible"/>
                                      </p:to>
                                    </p:set>
                                    <p:anim calcmode="lin" valueType="num">
                                      <p:cBhvr additive="base">
                                        <p:cTn id="80" dur="500" fill="hold"/>
                                        <p:tgtEl>
                                          <p:spTgt spid="9"/>
                                        </p:tgtEl>
                                        <p:attrNameLst>
                                          <p:attrName>ppt_x</p:attrName>
                                        </p:attrNameLst>
                                      </p:cBhvr>
                                      <p:tavLst>
                                        <p:tav tm="0">
                                          <p:val>
                                            <p:strVal val="0-#ppt_w/2"/>
                                          </p:val>
                                        </p:tav>
                                        <p:tav tm="100000">
                                          <p:val>
                                            <p:strVal val="#ppt_x"/>
                                          </p:val>
                                        </p:tav>
                                      </p:tavLst>
                                    </p:anim>
                                    <p:anim calcmode="lin" valueType="num">
                                      <p:cBhvr additive="base">
                                        <p:cTn id="81" dur="500" fill="hold"/>
                                        <p:tgtEl>
                                          <p:spTgt spid="9"/>
                                        </p:tgtEl>
                                        <p:attrNameLst>
                                          <p:attrName>ppt_y</p:attrName>
                                        </p:attrNameLst>
                                      </p:cBhvr>
                                      <p:tavLst>
                                        <p:tav tm="0">
                                          <p:val>
                                            <p:strVal val="#ppt_y"/>
                                          </p:val>
                                        </p:tav>
                                        <p:tav tm="100000">
                                          <p:val>
                                            <p:strVal val="#ppt_y"/>
                                          </p:val>
                                        </p:tav>
                                      </p:tavLst>
                                    </p:anim>
                                  </p:childTnLst>
                                </p:cTn>
                              </p:par>
                            </p:childTnLst>
                          </p:cTn>
                        </p:par>
                        <p:par>
                          <p:cTn id="82" fill="hold">
                            <p:stCondLst>
                              <p:cond delay="5000"/>
                            </p:stCondLst>
                            <p:childTnLst>
                              <p:par>
                                <p:cTn id="83" presetID="2" presetClass="entr" presetSubtype="8" fill="hold" grpId="0" nodeType="after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fill="hold"/>
                                        <p:tgtEl>
                                          <p:spTgt spid="29"/>
                                        </p:tgtEl>
                                        <p:attrNameLst>
                                          <p:attrName>ppt_x</p:attrName>
                                        </p:attrNameLst>
                                      </p:cBhvr>
                                      <p:tavLst>
                                        <p:tav tm="0">
                                          <p:val>
                                            <p:strVal val="0-#ppt_w/2"/>
                                          </p:val>
                                        </p:tav>
                                        <p:tav tm="100000">
                                          <p:val>
                                            <p:strVal val="#ppt_x"/>
                                          </p:val>
                                        </p:tav>
                                      </p:tavLst>
                                    </p:anim>
                                    <p:anim calcmode="lin" valueType="num">
                                      <p:cBhvr additive="base">
                                        <p:cTn id="8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36" grpId="0" bldLvl="0" animBg="1"/>
      <p:bldP spid="41" grpId="0"/>
      <p:bldP spid="50" grpId="0" bldLvl="0" animBg="1"/>
      <p:bldP spid="36" grpId="1" animBg="1"/>
      <p:bldP spid="41" grpId="1"/>
      <p:bldP spid="50" grpId="1" animBg="1"/>
      <p:bldP spid="37" grpId="0" bldLvl="0" animBg="1"/>
      <p:bldP spid="45" grpId="0"/>
      <p:bldP spid="49" grpId="0" bldLvl="0" animBg="1"/>
      <p:bldP spid="37" grpId="1" animBg="1"/>
      <p:bldP spid="45" grpId="1"/>
      <p:bldP spid="49" grpId="1" animBg="1"/>
      <p:bldP spid="38" grpId="0" bldLvl="0" animBg="1"/>
      <p:bldP spid="43" grpId="0"/>
      <p:bldP spid="48" grpId="0" bldLvl="0" animBg="1"/>
      <p:bldP spid="38" grpId="1" animBg="1"/>
      <p:bldP spid="43" grpId="1"/>
      <p:bldP spid="48" grpId="1" animBg="1"/>
      <p:bldP spid="39" grpId="0" bldLvl="0" animBg="1"/>
      <p:bldP spid="47" grpId="0"/>
      <p:bldP spid="51" grpId="0" bldLvl="0" animBg="1"/>
      <p:bldP spid="39" grpId="1" animBg="1"/>
      <p:bldP spid="47" grpId="1"/>
      <p:bldP spid="51" grpId="1" animBg="1"/>
      <p:bldP spid="4" grpId="0" bldLvl="0" animBg="1"/>
      <p:bldP spid="9" grpId="0"/>
      <p:bldP spid="29" grpId="0" bldLvl="0" animBg="1"/>
      <p:bldP spid="4" grpId="1" animBg="1"/>
      <p:bldP spid="9" grpId="1"/>
      <p:bldP spid="29" grpId="1"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01 </a:t>
            </a:r>
            <a:r>
              <a:rPr lang="zh-CN" altLang="en-US" sz="2400" dirty="0">
                <a:solidFill>
                  <a:srgbClr val="124062"/>
                </a:solidFill>
                <a:cs typeface="+mn-ea"/>
                <a:sym typeface="+mn-lt"/>
              </a:rPr>
              <a:t>逻辑层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151"/>
          <p:cNvSpPr txBox="1"/>
          <p:nvPr/>
        </p:nvSpPr>
        <p:spPr>
          <a:xfrm>
            <a:off x="480060" y="786765"/>
            <a:ext cx="120459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生命周期</a:t>
            </a:r>
            <a:endParaRPr lang="zh-CN" altLang="en-US" sz="1500" b="1" dirty="0">
              <a:solidFill>
                <a:prstClr val="black">
                  <a:lumMod val="65000"/>
                  <a:lumOff val="35000"/>
                </a:prstClr>
              </a:solidFill>
              <a:cs typeface="+mn-ea"/>
              <a:sym typeface="+mn-lt"/>
            </a:endParaRPr>
          </a:p>
        </p:txBody>
      </p:sp>
      <p:grpSp>
        <p:nvGrpSpPr>
          <p:cNvPr id="53" name="组合 52"/>
          <p:cNvGrpSpPr/>
          <p:nvPr/>
        </p:nvGrpSpPr>
        <p:grpSpPr>
          <a:xfrm>
            <a:off x="539271" y="1357320"/>
            <a:ext cx="8198825" cy="312420"/>
            <a:chOff x="757804" y="1614820"/>
            <a:chExt cx="10935720" cy="416560"/>
          </a:xfrm>
        </p:grpSpPr>
        <p:sp>
          <p:nvSpPr>
            <p:cNvPr id="54" name="Freeform 177"/>
            <p:cNvSpPr>
              <a:spLocks noEditPoints="1"/>
            </p:cNvSpPr>
            <p:nvPr/>
          </p:nvSpPr>
          <p:spPr bwMode="auto">
            <a:xfrm>
              <a:off x="757804" y="1717046"/>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55" name="文本框 152"/>
            <p:cNvSpPr txBox="1"/>
            <p:nvPr/>
          </p:nvSpPr>
          <p:spPr>
            <a:xfrm>
              <a:off x="1003868" y="1614820"/>
              <a:ext cx="10689656" cy="416560"/>
            </a:xfrm>
            <a:prstGeom prst="rect">
              <a:avLst/>
            </a:prstGeom>
            <a:noFill/>
          </p:spPr>
          <p:txBody>
            <a:bodyPr wrap="square" rtlCol="0">
              <a:spAutoFit/>
            </a:bodyPr>
            <a:p>
              <a:pPr lvl="0">
                <a:lnSpc>
                  <a:spcPct val="120000"/>
                </a:lnSpc>
              </a:pPr>
              <a:r>
                <a:rPr lang="en-US" altLang="zh-CN" sz="1200" dirty="0">
                  <a:solidFill>
                    <a:srgbClr val="727171"/>
                  </a:solidFill>
                  <a:cs typeface="+mn-ea"/>
                  <a:sym typeface="+mn-ea"/>
                </a:rPr>
                <a:t>生命周期指程序从</a:t>
              </a:r>
              <a:r>
                <a:rPr lang="en-US" altLang="zh-CN" sz="1200" dirty="0">
                  <a:solidFill>
                    <a:srgbClr val="FF0000"/>
                  </a:solidFill>
                  <a:cs typeface="+mn-ea"/>
                  <a:sym typeface="+mn-ea"/>
                </a:rPr>
                <a:t>打开、暂停、继续运行、关闭</a:t>
              </a:r>
              <a:r>
                <a:rPr lang="en-US" altLang="zh-CN" sz="1200" dirty="0">
                  <a:solidFill>
                    <a:srgbClr val="727171"/>
                  </a:solidFill>
                  <a:cs typeface="+mn-ea"/>
                  <a:sym typeface="+mn-ea"/>
                </a:rPr>
                <a:t>的过程。微信小程序的生命周期主要有</a:t>
              </a:r>
              <a:r>
                <a:rPr lang="en-US" altLang="zh-CN" sz="1200" dirty="0">
                  <a:solidFill>
                    <a:srgbClr val="FF0000"/>
                  </a:solidFill>
                  <a:cs typeface="+mn-ea"/>
                  <a:sym typeface="+mn-ea"/>
                </a:rPr>
                <a:t>应用生命周期和页面生命周期</a:t>
              </a:r>
              <a:r>
                <a:rPr lang="en-US" altLang="zh-CN" sz="1200" dirty="0">
                  <a:solidFill>
                    <a:srgbClr val="727171"/>
                  </a:solidFill>
                  <a:cs typeface="+mn-ea"/>
                  <a:sym typeface="+mn-ea"/>
                </a:rPr>
                <a:t>。</a:t>
              </a:r>
              <a:endParaRPr lang="en-US" altLang="zh-CN" sz="1200" dirty="0">
                <a:solidFill>
                  <a:srgbClr val="727171"/>
                </a:solidFill>
                <a:cs typeface="+mn-ea"/>
                <a:sym typeface="+mn-lt"/>
              </a:endParaRPr>
            </a:p>
          </p:txBody>
        </p:sp>
      </p:grpSp>
      <p:sp>
        <p:nvSpPr>
          <p:cNvPr id="6" name="文本框 5"/>
          <p:cNvSpPr txBox="1"/>
          <p:nvPr/>
        </p:nvSpPr>
        <p:spPr>
          <a:xfrm>
            <a:off x="480060" y="1788160"/>
            <a:ext cx="2684145" cy="275590"/>
          </a:xfrm>
          <a:prstGeom prst="rect">
            <a:avLst/>
          </a:prstGeom>
          <a:noFill/>
          <a:ln w="9525">
            <a:noFill/>
          </a:ln>
        </p:spPr>
        <p:txBody>
          <a:bodyPr wrap="square">
            <a:spAutoFit/>
          </a:bodyPr>
          <a:p>
            <a:pPr indent="0"/>
            <a:r>
              <a:rPr lang="zh-CN" sz="1200" b="1">
                <a:latin typeface="+mj-lt"/>
                <a:ea typeface="+mj-lt"/>
                <a:cs typeface="+mj-lt"/>
              </a:rPr>
              <a:t>1、应用生命周期</a:t>
            </a:r>
            <a:endParaRPr lang="zh-CN" sz="1200" b="1">
              <a:latin typeface="+mj-lt"/>
              <a:ea typeface="+mj-lt"/>
              <a:cs typeface="+mj-lt"/>
            </a:endParaRPr>
          </a:p>
        </p:txBody>
      </p:sp>
      <p:sp>
        <p:nvSpPr>
          <p:cNvPr id="7" name="文本框 6"/>
          <p:cNvSpPr txBox="1"/>
          <p:nvPr/>
        </p:nvSpPr>
        <p:spPr>
          <a:xfrm>
            <a:off x="594360" y="2156460"/>
            <a:ext cx="7955280" cy="645160"/>
          </a:xfrm>
          <a:prstGeom prst="rect">
            <a:avLst/>
          </a:prstGeom>
          <a:noFill/>
          <a:ln w="9525">
            <a:noFill/>
          </a:ln>
        </p:spPr>
        <p:txBody>
          <a:bodyPr wrap="square">
            <a:spAutoFit/>
          </a:bodyPr>
          <a:p>
            <a:pPr indent="0"/>
            <a:r>
              <a:rPr lang="en-US" altLang="zh-CN" sz="1200" b="0" dirty="0">
                <a:solidFill>
                  <a:srgbClr val="727171"/>
                </a:solidFill>
                <a:cs typeface="+mn-ea"/>
              </a:rPr>
              <a:t>          应用生命周期是指整个</a:t>
            </a:r>
            <a:r>
              <a:rPr lang="en-US" altLang="zh-CN" sz="1200" b="0" dirty="0">
                <a:solidFill>
                  <a:srgbClr val="FF0000"/>
                </a:solidFill>
                <a:cs typeface="+mn-ea"/>
              </a:rPr>
              <a:t>小程序的运行周期</a:t>
            </a:r>
            <a:r>
              <a:rPr lang="en-US" altLang="zh-CN" sz="1200" b="0" dirty="0">
                <a:solidFill>
                  <a:srgbClr val="727171"/>
                </a:solidFill>
                <a:cs typeface="+mn-ea"/>
              </a:rPr>
              <a:t>，小程序的运行包括</a:t>
            </a:r>
            <a:r>
              <a:rPr lang="en-US" altLang="zh-CN" sz="1200" b="0" dirty="0">
                <a:solidFill>
                  <a:srgbClr val="FF0000"/>
                </a:solidFill>
                <a:cs typeface="+mn-ea"/>
              </a:rPr>
              <a:t>前台运行和后台运行</a:t>
            </a:r>
            <a:r>
              <a:rPr lang="en-US" altLang="zh-CN" sz="1200" b="0" dirty="0">
                <a:solidFill>
                  <a:srgbClr val="727171"/>
                </a:solidFill>
                <a:cs typeface="+mn-ea"/>
              </a:rPr>
              <a:t>。当用户打开小程序时，小程序就在前台运行。当用户点击左上角关闭或离开微信，小程序并没有直接销毁，而是进入了后台；当再次打开小程序，又会从后台进入前台。</a:t>
            </a:r>
            <a:endParaRPr lang="en-US" altLang="zh-CN" sz="1200" b="0" dirty="0">
              <a:solidFill>
                <a:srgbClr val="727171"/>
              </a:solidFill>
              <a:cs typeface="+mn-ea"/>
            </a:endParaRPr>
          </a:p>
        </p:txBody>
      </p:sp>
      <p:sp>
        <p:nvSpPr>
          <p:cNvPr id="8" name="Oval 9"/>
          <p:cNvSpPr>
            <a:spLocks noChangeArrowheads="1"/>
          </p:cNvSpPr>
          <p:nvPr/>
        </p:nvSpPr>
        <p:spPr bwMode="auto">
          <a:xfrm>
            <a:off x="791601" y="4387745"/>
            <a:ext cx="542925" cy="5429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10" name="TextBox 40"/>
          <p:cNvSpPr txBox="1"/>
          <p:nvPr/>
        </p:nvSpPr>
        <p:spPr>
          <a:xfrm>
            <a:off x="1565275" y="4535170"/>
            <a:ext cx="2927350" cy="548005"/>
          </a:xfrm>
          <a:prstGeom prst="rect">
            <a:avLst/>
          </a:prstGeom>
          <a:noFill/>
        </p:spPr>
        <p:txBody>
          <a:bodyPr wrap="square" lIns="68580" tIns="34290" rIns="68580" bIns="34290" rtlCol="0">
            <a:spAutoFit/>
          </a:bodyPr>
          <a:p>
            <a:pPr>
              <a:lnSpc>
                <a:spcPct val="130000"/>
              </a:lnSpc>
            </a:pPr>
            <a:r>
              <a:rPr lang="en-US" altLang="zh-CN" sz="1200" dirty="0">
                <a:solidFill>
                  <a:schemeClr val="tx1">
                    <a:lumMod val="65000"/>
                    <a:lumOff val="35000"/>
                  </a:schemeClr>
                </a:solidFill>
                <a:cs typeface="+mn-ea"/>
                <a:sym typeface="+mn-lt"/>
              </a:rPr>
              <a:t> </a:t>
            </a:r>
            <a:r>
              <a:rPr lang="zh-CN" altLang="en-US" sz="1200" dirty="0">
                <a:solidFill>
                  <a:schemeClr val="tx1">
                    <a:lumMod val="65000"/>
                    <a:lumOff val="35000"/>
                  </a:schemeClr>
                </a:solidFill>
                <a:cs typeface="+mn-ea"/>
                <a:sym typeface="+mn-lt"/>
              </a:rPr>
              <a:t>当系统资源占用过高、后台运行时间过长或者用户关闭，程序将会被销毁。</a:t>
            </a:r>
            <a:endParaRPr lang="zh-CN" altLang="en-US" sz="1200" dirty="0">
              <a:solidFill>
                <a:schemeClr val="tx1">
                  <a:lumMod val="65000"/>
                  <a:lumOff val="35000"/>
                </a:schemeClr>
              </a:solidFill>
              <a:cs typeface="+mn-ea"/>
              <a:sym typeface="+mn-lt"/>
            </a:endParaRPr>
          </a:p>
        </p:txBody>
      </p:sp>
      <p:sp>
        <p:nvSpPr>
          <p:cNvPr id="11" name="Freeform 11"/>
          <p:cNvSpPr>
            <a:spLocks noEditPoints="1"/>
          </p:cNvSpPr>
          <p:nvPr/>
        </p:nvSpPr>
        <p:spPr bwMode="auto">
          <a:xfrm>
            <a:off x="951520" y="4513248"/>
            <a:ext cx="223088" cy="291921"/>
          </a:xfrm>
          <a:custGeom>
            <a:avLst/>
            <a:gdLst>
              <a:gd name="T0" fmla="*/ 95 w 114"/>
              <a:gd name="T1" fmla="*/ 99 h 149"/>
              <a:gd name="T2" fmla="*/ 93 w 114"/>
              <a:gd name="T3" fmla="*/ 98 h 149"/>
              <a:gd name="T4" fmla="*/ 89 w 114"/>
              <a:gd name="T5" fmla="*/ 96 h 149"/>
              <a:gd name="T6" fmla="*/ 74 w 114"/>
              <a:gd name="T7" fmla="*/ 85 h 149"/>
              <a:gd name="T8" fmla="*/ 90 w 114"/>
              <a:gd name="T9" fmla="*/ 58 h 149"/>
              <a:gd name="T10" fmla="*/ 57 w 114"/>
              <a:gd name="T11" fmla="*/ 1 h 149"/>
              <a:gd name="T12" fmla="*/ 19 w 114"/>
              <a:gd name="T13" fmla="*/ 41 h 149"/>
              <a:gd name="T14" fmla="*/ 42 w 114"/>
              <a:gd name="T15" fmla="*/ 87 h 149"/>
              <a:gd name="T16" fmla="*/ 25 w 114"/>
              <a:gd name="T17" fmla="*/ 96 h 149"/>
              <a:gd name="T18" fmla="*/ 21 w 114"/>
              <a:gd name="T19" fmla="*/ 98 h 149"/>
              <a:gd name="T20" fmla="*/ 19 w 114"/>
              <a:gd name="T21" fmla="*/ 99 h 149"/>
              <a:gd name="T22" fmla="*/ 0 w 114"/>
              <a:gd name="T23" fmla="*/ 123 h 149"/>
              <a:gd name="T24" fmla="*/ 1 w 114"/>
              <a:gd name="T25" fmla="*/ 149 h 149"/>
              <a:gd name="T26" fmla="*/ 113 w 114"/>
              <a:gd name="T27" fmla="*/ 149 h 149"/>
              <a:gd name="T28" fmla="*/ 114 w 114"/>
              <a:gd name="T29" fmla="*/ 147 h 149"/>
              <a:gd name="T30" fmla="*/ 95 w 114"/>
              <a:gd name="T31" fmla="*/ 99 h 149"/>
              <a:gd name="T32" fmla="*/ 82 w 114"/>
              <a:gd name="T33" fmla="*/ 28 h 149"/>
              <a:gd name="T34" fmla="*/ 30 w 114"/>
              <a:gd name="T35" fmla="*/ 26 h 149"/>
              <a:gd name="T36" fmla="*/ 40 w 114"/>
              <a:gd name="T37" fmla="*/ 74 h 149"/>
              <a:gd name="T38" fmla="*/ 33 w 114"/>
              <a:gd name="T39" fmla="*/ 61 h 149"/>
              <a:gd name="T40" fmla="*/ 43 w 114"/>
              <a:gd name="T41" fmla="*/ 25 h 149"/>
              <a:gd name="T42" fmla="*/ 62 w 114"/>
              <a:gd name="T43" fmla="*/ 42 h 149"/>
              <a:gd name="T44" fmla="*/ 50 w 114"/>
              <a:gd name="T45" fmla="*/ 29 h 149"/>
              <a:gd name="T46" fmla="*/ 77 w 114"/>
              <a:gd name="T47" fmla="*/ 43 h 149"/>
              <a:gd name="T48" fmla="*/ 80 w 114"/>
              <a:gd name="T49" fmla="*/ 47 h 149"/>
              <a:gd name="T50" fmla="*/ 67 w 114"/>
              <a:gd name="T51" fmla="*/ 68 h 149"/>
              <a:gd name="T52" fmla="*/ 56 w 114"/>
              <a:gd name="T53" fmla="*/ 70 h 149"/>
              <a:gd name="T54" fmla="*/ 67 w 114"/>
              <a:gd name="T55" fmla="*/ 70 h 149"/>
              <a:gd name="T56" fmla="*/ 81 w 114"/>
              <a:gd name="T57" fmla="*/ 50 h 149"/>
              <a:gd name="T58" fmla="*/ 82 w 114"/>
              <a:gd name="T59" fmla="*/ 57 h 149"/>
              <a:gd name="T60" fmla="*/ 73 w 114"/>
              <a:gd name="T61" fmla="*/ 74 h 149"/>
              <a:gd name="T62" fmla="*/ 73 w 114"/>
              <a:gd name="T63" fmla="*/ 74 h 149"/>
              <a:gd name="T64" fmla="*/ 57 w 114"/>
              <a:gd name="T65" fmla="*/ 85 h 149"/>
              <a:gd name="T66" fmla="*/ 42 w 114"/>
              <a:gd name="T67" fmla="*/ 76 h 149"/>
              <a:gd name="T68" fmla="*/ 79 w 114"/>
              <a:gd name="T69" fmla="*/ 99 h 149"/>
              <a:gd name="T70" fmla="*/ 57 w 114"/>
              <a:gd name="T71" fmla="*/ 113 h 149"/>
              <a:gd name="T72" fmla="*/ 36 w 114"/>
              <a:gd name="T73" fmla="*/ 100 h 149"/>
              <a:gd name="T74" fmla="*/ 41 w 114"/>
              <a:gd name="T75" fmla="*/ 93 h 149"/>
              <a:gd name="T76" fmla="*/ 42 w 114"/>
              <a:gd name="T77" fmla="*/ 92 h 149"/>
              <a:gd name="T78" fmla="*/ 42 w 114"/>
              <a:gd name="T79" fmla="*/ 91 h 149"/>
              <a:gd name="T80" fmla="*/ 43 w 114"/>
              <a:gd name="T81" fmla="*/ 86 h 149"/>
              <a:gd name="T82" fmla="*/ 53 w 114"/>
              <a:gd name="T83" fmla="*/ 86 h 149"/>
              <a:gd name="T84" fmla="*/ 57 w 114"/>
              <a:gd name="T85" fmla="*/ 87 h 149"/>
              <a:gd name="T86" fmla="*/ 73 w 114"/>
              <a:gd name="T87" fmla="*/ 76 h 149"/>
              <a:gd name="T88" fmla="*/ 74 w 114"/>
              <a:gd name="T89" fmla="*/ 92 h 149"/>
              <a:gd name="T90" fmla="*/ 74 w 114"/>
              <a:gd name="T91" fmla="*/ 92 h 149"/>
              <a:gd name="T92" fmla="*/ 75 w 114"/>
              <a:gd name="T93" fmla="*/ 93 h 149"/>
              <a:gd name="T94" fmla="*/ 82 w 114"/>
              <a:gd name="T95" fmla="*/ 9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49">
                <a:moveTo>
                  <a:pt x="95" y="99"/>
                </a:moveTo>
                <a:cubicBezTo>
                  <a:pt x="95" y="99"/>
                  <a:pt x="95" y="99"/>
                  <a:pt x="95" y="99"/>
                </a:cubicBezTo>
                <a:cubicBezTo>
                  <a:pt x="95" y="99"/>
                  <a:pt x="94" y="98"/>
                  <a:pt x="94" y="98"/>
                </a:cubicBezTo>
                <a:cubicBezTo>
                  <a:pt x="93" y="98"/>
                  <a:pt x="93" y="98"/>
                  <a:pt x="93" y="98"/>
                </a:cubicBezTo>
                <a:cubicBezTo>
                  <a:pt x="92" y="97"/>
                  <a:pt x="90" y="97"/>
                  <a:pt x="89" y="96"/>
                </a:cubicBezTo>
                <a:cubicBezTo>
                  <a:pt x="89" y="96"/>
                  <a:pt x="89" y="96"/>
                  <a:pt x="89" y="96"/>
                </a:cubicBezTo>
                <a:cubicBezTo>
                  <a:pt x="84" y="94"/>
                  <a:pt x="80" y="93"/>
                  <a:pt x="75" y="92"/>
                </a:cubicBezTo>
                <a:cubicBezTo>
                  <a:pt x="75" y="90"/>
                  <a:pt x="74" y="88"/>
                  <a:pt x="74" y="85"/>
                </a:cubicBezTo>
                <a:cubicBezTo>
                  <a:pt x="79" y="85"/>
                  <a:pt x="93" y="81"/>
                  <a:pt x="92" y="79"/>
                </a:cubicBezTo>
                <a:cubicBezTo>
                  <a:pt x="87" y="74"/>
                  <a:pt x="89" y="64"/>
                  <a:pt x="90" y="58"/>
                </a:cubicBezTo>
                <a:cubicBezTo>
                  <a:pt x="92" y="44"/>
                  <a:pt x="94" y="38"/>
                  <a:pt x="89" y="22"/>
                </a:cubicBezTo>
                <a:cubicBezTo>
                  <a:pt x="85" y="11"/>
                  <a:pt x="72" y="0"/>
                  <a:pt x="57" y="1"/>
                </a:cubicBezTo>
                <a:cubicBezTo>
                  <a:pt x="51" y="1"/>
                  <a:pt x="46" y="3"/>
                  <a:pt x="40" y="7"/>
                </a:cubicBezTo>
                <a:cubicBezTo>
                  <a:pt x="27" y="9"/>
                  <a:pt x="18" y="20"/>
                  <a:pt x="19" y="41"/>
                </a:cubicBezTo>
                <a:cubicBezTo>
                  <a:pt x="20" y="52"/>
                  <a:pt x="29" y="65"/>
                  <a:pt x="21" y="79"/>
                </a:cubicBezTo>
                <a:cubicBezTo>
                  <a:pt x="19" y="81"/>
                  <a:pt x="34" y="88"/>
                  <a:pt x="42" y="87"/>
                </a:cubicBezTo>
                <a:cubicBezTo>
                  <a:pt x="42" y="89"/>
                  <a:pt x="41" y="90"/>
                  <a:pt x="41" y="91"/>
                </a:cubicBezTo>
                <a:cubicBezTo>
                  <a:pt x="35" y="92"/>
                  <a:pt x="30" y="94"/>
                  <a:pt x="25" y="96"/>
                </a:cubicBezTo>
                <a:cubicBezTo>
                  <a:pt x="25" y="96"/>
                  <a:pt x="25" y="96"/>
                  <a:pt x="25" y="96"/>
                </a:cubicBezTo>
                <a:cubicBezTo>
                  <a:pt x="24" y="97"/>
                  <a:pt x="22" y="97"/>
                  <a:pt x="21" y="98"/>
                </a:cubicBezTo>
                <a:cubicBezTo>
                  <a:pt x="21" y="98"/>
                  <a:pt x="21" y="98"/>
                  <a:pt x="20" y="98"/>
                </a:cubicBezTo>
                <a:cubicBezTo>
                  <a:pt x="20" y="98"/>
                  <a:pt x="19" y="99"/>
                  <a:pt x="19" y="99"/>
                </a:cubicBezTo>
                <a:cubicBezTo>
                  <a:pt x="19" y="99"/>
                  <a:pt x="19" y="99"/>
                  <a:pt x="19" y="99"/>
                </a:cubicBezTo>
                <a:cubicBezTo>
                  <a:pt x="7" y="105"/>
                  <a:pt x="0" y="114"/>
                  <a:pt x="0" y="123"/>
                </a:cubicBezTo>
                <a:cubicBezTo>
                  <a:pt x="0" y="149"/>
                  <a:pt x="0" y="149"/>
                  <a:pt x="0" y="149"/>
                </a:cubicBezTo>
                <a:cubicBezTo>
                  <a:pt x="0" y="149"/>
                  <a:pt x="1" y="149"/>
                  <a:pt x="1" y="149"/>
                </a:cubicBezTo>
                <a:cubicBezTo>
                  <a:pt x="1" y="149"/>
                  <a:pt x="1" y="149"/>
                  <a:pt x="1" y="149"/>
                </a:cubicBezTo>
                <a:cubicBezTo>
                  <a:pt x="113" y="149"/>
                  <a:pt x="113" y="149"/>
                  <a:pt x="113" y="149"/>
                </a:cubicBezTo>
                <a:cubicBezTo>
                  <a:pt x="113" y="149"/>
                  <a:pt x="113" y="148"/>
                  <a:pt x="113" y="148"/>
                </a:cubicBezTo>
                <a:cubicBezTo>
                  <a:pt x="113" y="147"/>
                  <a:pt x="114" y="147"/>
                  <a:pt x="114" y="147"/>
                </a:cubicBezTo>
                <a:cubicBezTo>
                  <a:pt x="114" y="123"/>
                  <a:pt x="114" y="123"/>
                  <a:pt x="114" y="123"/>
                </a:cubicBezTo>
                <a:cubicBezTo>
                  <a:pt x="114" y="114"/>
                  <a:pt x="107" y="105"/>
                  <a:pt x="95" y="99"/>
                </a:cubicBezTo>
                <a:close/>
                <a:moveTo>
                  <a:pt x="59" y="7"/>
                </a:moveTo>
                <a:cubicBezTo>
                  <a:pt x="70" y="8"/>
                  <a:pt x="78" y="17"/>
                  <a:pt x="82" y="28"/>
                </a:cubicBezTo>
                <a:cubicBezTo>
                  <a:pt x="77" y="20"/>
                  <a:pt x="69" y="14"/>
                  <a:pt x="59" y="12"/>
                </a:cubicBezTo>
                <a:cubicBezTo>
                  <a:pt x="47" y="11"/>
                  <a:pt x="36" y="17"/>
                  <a:pt x="30" y="26"/>
                </a:cubicBezTo>
                <a:cubicBezTo>
                  <a:pt x="34" y="13"/>
                  <a:pt x="46" y="5"/>
                  <a:pt x="59" y="7"/>
                </a:cubicBezTo>
                <a:close/>
                <a:moveTo>
                  <a:pt x="40" y="74"/>
                </a:moveTo>
                <a:cubicBezTo>
                  <a:pt x="40" y="73"/>
                  <a:pt x="40" y="73"/>
                  <a:pt x="40" y="73"/>
                </a:cubicBezTo>
                <a:cubicBezTo>
                  <a:pt x="37" y="69"/>
                  <a:pt x="34" y="65"/>
                  <a:pt x="33" y="61"/>
                </a:cubicBezTo>
                <a:cubicBezTo>
                  <a:pt x="32" y="56"/>
                  <a:pt x="32" y="52"/>
                  <a:pt x="33" y="47"/>
                </a:cubicBezTo>
                <a:cubicBezTo>
                  <a:pt x="34" y="39"/>
                  <a:pt x="37" y="32"/>
                  <a:pt x="43" y="25"/>
                </a:cubicBezTo>
                <a:cubicBezTo>
                  <a:pt x="44" y="28"/>
                  <a:pt x="46" y="30"/>
                  <a:pt x="48" y="33"/>
                </a:cubicBezTo>
                <a:cubicBezTo>
                  <a:pt x="51" y="37"/>
                  <a:pt x="56" y="41"/>
                  <a:pt x="62" y="42"/>
                </a:cubicBezTo>
                <a:cubicBezTo>
                  <a:pt x="59" y="40"/>
                  <a:pt x="55" y="37"/>
                  <a:pt x="52" y="32"/>
                </a:cubicBezTo>
                <a:cubicBezTo>
                  <a:pt x="52" y="31"/>
                  <a:pt x="51" y="30"/>
                  <a:pt x="50" y="29"/>
                </a:cubicBezTo>
                <a:cubicBezTo>
                  <a:pt x="51" y="30"/>
                  <a:pt x="52" y="31"/>
                  <a:pt x="53" y="32"/>
                </a:cubicBezTo>
                <a:cubicBezTo>
                  <a:pt x="62" y="39"/>
                  <a:pt x="73" y="42"/>
                  <a:pt x="77" y="43"/>
                </a:cubicBezTo>
                <a:cubicBezTo>
                  <a:pt x="72" y="40"/>
                  <a:pt x="68" y="37"/>
                  <a:pt x="64" y="33"/>
                </a:cubicBezTo>
                <a:cubicBezTo>
                  <a:pt x="70" y="36"/>
                  <a:pt x="75" y="39"/>
                  <a:pt x="80" y="47"/>
                </a:cubicBezTo>
                <a:cubicBezTo>
                  <a:pt x="80" y="47"/>
                  <a:pt x="80" y="47"/>
                  <a:pt x="80" y="47"/>
                </a:cubicBezTo>
                <a:cubicBezTo>
                  <a:pt x="80" y="56"/>
                  <a:pt x="74" y="64"/>
                  <a:pt x="67" y="68"/>
                </a:cubicBezTo>
                <a:cubicBezTo>
                  <a:pt x="66" y="66"/>
                  <a:pt x="64" y="65"/>
                  <a:pt x="62" y="65"/>
                </a:cubicBezTo>
                <a:cubicBezTo>
                  <a:pt x="59" y="65"/>
                  <a:pt x="56" y="67"/>
                  <a:pt x="56" y="70"/>
                </a:cubicBezTo>
                <a:cubicBezTo>
                  <a:pt x="56" y="72"/>
                  <a:pt x="59" y="74"/>
                  <a:pt x="62" y="74"/>
                </a:cubicBezTo>
                <a:cubicBezTo>
                  <a:pt x="65" y="74"/>
                  <a:pt x="67" y="72"/>
                  <a:pt x="67" y="70"/>
                </a:cubicBezTo>
                <a:cubicBezTo>
                  <a:pt x="67" y="69"/>
                  <a:pt x="67" y="69"/>
                  <a:pt x="67" y="69"/>
                </a:cubicBezTo>
                <a:cubicBezTo>
                  <a:pt x="75" y="65"/>
                  <a:pt x="80" y="58"/>
                  <a:pt x="81" y="50"/>
                </a:cubicBezTo>
                <a:cubicBezTo>
                  <a:pt x="81" y="50"/>
                  <a:pt x="81" y="50"/>
                  <a:pt x="81" y="50"/>
                </a:cubicBezTo>
                <a:cubicBezTo>
                  <a:pt x="82" y="52"/>
                  <a:pt x="82" y="54"/>
                  <a:pt x="82" y="57"/>
                </a:cubicBezTo>
                <a:cubicBezTo>
                  <a:pt x="81" y="62"/>
                  <a:pt x="78" y="68"/>
                  <a:pt x="74" y="73"/>
                </a:cubicBezTo>
                <a:cubicBezTo>
                  <a:pt x="74" y="73"/>
                  <a:pt x="74" y="73"/>
                  <a:pt x="73" y="74"/>
                </a:cubicBezTo>
                <a:cubicBezTo>
                  <a:pt x="73" y="74"/>
                  <a:pt x="73" y="74"/>
                  <a:pt x="73" y="74"/>
                </a:cubicBezTo>
                <a:cubicBezTo>
                  <a:pt x="73" y="74"/>
                  <a:pt x="73" y="74"/>
                  <a:pt x="73" y="74"/>
                </a:cubicBezTo>
                <a:cubicBezTo>
                  <a:pt x="68" y="80"/>
                  <a:pt x="63" y="84"/>
                  <a:pt x="59" y="85"/>
                </a:cubicBezTo>
                <a:cubicBezTo>
                  <a:pt x="58" y="85"/>
                  <a:pt x="58" y="86"/>
                  <a:pt x="57" y="85"/>
                </a:cubicBezTo>
                <a:cubicBezTo>
                  <a:pt x="57" y="85"/>
                  <a:pt x="56" y="85"/>
                  <a:pt x="56" y="85"/>
                </a:cubicBezTo>
                <a:cubicBezTo>
                  <a:pt x="52" y="85"/>
                  <a:pt x="47" y="81"/>
                  <a:pt x="42" y="76"/>
                </a:cubicBezTo>
                <a:cubicBezTo>
                  <a:pt x="42" y="75"/>
                  <a:pt x="41" y="74"/>
                  <a:pt x="40" y="74"/>
                </a:cubicBezTo>
                <a:close/>
                <a:moveTo>
                  <a:pt x="79" y="99"/>
                </a:moveTo>
                <a:cubicBezTo>
                  <a:pt x="78" y="99"/>
                  <a:pt x="78" y="99"/>
                  <a:pt x="78" y="100"/>
                </a:cubicBezTo>
                <a:cubicBezTo>
                  <a:pt x="72" y="106"/>
                  <a:pt x="65" y="113"/>
                  <a:pt x="57" y="113"/>
                </a:cubicBezTo>
                <a:cubicBezTo>
                  <a:pt x="50" y="113"/>
                  <a:pt x="43" y="107"/>
                  <a:pt x="37" y="101"/>
                </a:cubicBezTo>
                <a:cubicBezTo>
                  <a:pt x="37" y="100"/>
                  <a:pt x="37" y="100"/>
                  <a:pt x="36" y="100"/>
                </a:cubicBezTo>
                <a:cubicBezTo>
                  <a:pt x="35" y="98"/>
                  <a:pt x="33" y="97"/>
                  <a:pt x="32" y="95"/>
                </a:cubicBezTo>
                <a:cubicBezTo>
                  <a:pt x="35" y="94"/>
                  <a:pt x="38" y="94"/>
                  <a:pt x="41" y="93"/>
                </a:cubicBezTo>
                <a:cubicBezTo>
                  <a:pt x="41" y="93"/>
                  <a:pt x="42" y="93"/>
                  <a:pt x="42" y="93"/>
                </a:cubicBezTo>
                <a:cubicBezTo>
                  <a:pt x="42" y="93"/>
                  <a:pt x="42" y="93"/>
                  <a:pt x="42" y="92"/>
                </a:cubicBezTo>
                <a:cubicBezTo>
                  <a:pt x="42" y="92"/>
                  <a:pt x="42" y="92"/>
                  <a:pt x="42" y="92"/>
                </a:cubicBezTo>
                <a:cubicBezTo>
                  <a:pt x="42" y="92"/>
                  <a:pt x="42" y="92"/>
                  <a:pt x="42" y="91"/>
                </a:cubicBezTo>
                <a:cubicBezTo>
                  <a:pt x="42" y="91"/>
                  <a:pt x="42" y="91"/>
                  <a:pt x="42" y="91"/>
                </a:cubicBezTo>
                <a:cubicBezTo>
                  <a:pt x="43" y="90"/>
                  <a:pt x="43" y="88"/>
                  <a:pt x="43" y="86"/>
                </a:cubicBezTo>
                <a:cubicBezTo>
                  <a:pt x="43" y="83"/>
                  <a:pt x="43" y="80"/>
                  <a:pt x="42" y="78"/>
                </a:cubicBezTo>
                <a:cubicBezTo>
                  <a:pt x="46" y="81"/>
                  <a:pt x="50" y="84"/>
                  <a:pt x="53" y="86"/>
                </a:cubicBezTo>
                <a:cubicBezTo>
                  <a:pt x="55" y="86"/>
                  <a:pt x="56" y="87"/>
                  <a:pt x="57" y="87"/>
                </a:cubicBezTo>
                <a:cubicBezTo>
                  <a:pt x="57" y="87"/>
                  <a:pt x="57" y="87"/>
                  <a:pt x="57" y="87"/>
                </a:cubicBezTo>
                <a:cubicBezTo>
                  <a:pt x="59" y="87"/>
                  <a:pt x="61" y="86"/>
                  <a:pt x="62" y="85"/>
                </a:cubicBezTo>
                <a:cubicBezTo>
                  <a:pt x="66" y="83"/>
                  <a:pt x="69" y="80"/>
                  <a:pt x="73" y="76"/>
                </a:cubicBezTo>
                <a:cubicBezTo>
                  <a:pt x="73" y="79"/>
                  <a:pt x="73" y="85"/>
                  <a:pt x="73" y="85"/>
                </a:cubicBezTo>
                <a:cubicBezTo>
                  <a:pt x="73" y="85"/>
                  <a:pt x="73" y="90"/>
                  <a:pt x="74" y="92"/>
                </a:cubicBezTo>
                <a:cubicBezTo>
                  <a:pt x="74" y="92"/>
                  <a:pt x="74" y="92"/>
                  <a:pt x="74" y="92"/>
                </a:cubicBezTo>
                <a:cubicBezTo>
                  <a:pt x="74" y="92"/>
                  <a:pt x="74" y="92"/>
                  <a:pt x="74" y="92"/>
                </a:cubicBezTo>
                <a:cubicBezTo>
                  <a:pt x="74" y="93"/>
                  <a:pt x="74" y="93"/>
                  <a:pt x="74" y="93"/>
                </a:cubicBezTo>
                <a:cubicBezTo>
                  <a:pt x="74" y="93"/>
                  <a:pt x="75" y="93"/>
                  <a:pt x="75" y="93"/>
                </a:cubicBezTo>
                <a:cubicBezTo>
                  <a:pt x="75" y="93"/>
                  <a:pt x="75" y="94"/>
                  <a:pt x="76" y="94"/>
                </a:cubicBezTo>
                <a:cubicBezTo>
                  <a:pt x="78" y="94"/>
                  <a:pt x="80" y="94"/>
                  <a:pt x="82" y="95"/>
                </a:cubicBezTo>
                <a:cubicBezTo>
                  <a:pt x="81" y="96"/>
                  <a:pt x="80" y="98"/>
                  <a:pt x="79" y="99"/>
                </a:cubicBez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12" name="Oval 9"/>
          <p:cNvSpPr>
            <a:spLocks noChangeArrowheads="1"/>
          </p:cNvSpPr>
          <p:nvPr/>
        </p:nvSpPr>
        <p:spPr bwMode="auto">
          <a:xfrm>
            <a:off x="793506" y="2858665"/>
            <a:ext cx="542925" cy="5429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13" name="Oval 10"/>
          <p:cNvSpPr>
            <a:spLocks noChangeArrowheads="1"/>
          </p:cNvSpPr>
          <p:nvPr/>
        </p:nvSpPr>
        <p:spPr bwMode="auto">
          <a:xfrm>
            <a:off x="4371969" y="2858665"/>
            <a:ext cx="539354" cy="542925"/>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14" name="Oval 11"/>
          <p:cNvSpPr>
            <a:spLocks noChangeArrowheads="1"/>
          </p:cNvSpPr>
          <p:nvPr/>
        </p:nvSpPr>
        <p:spPr bwMode="auto">
          <a:xfrm>
            <a:off x="808111" y="3601536"/>
            <a:ext cx="542925" cy="542925"/>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15" name="Oval 12"/>
          <p:cNvSpPr>
            <a:spLocks noChangeArrowheads="1"/>
          </p:cNvSpPr>
          <p:nvPr/>
        </p:nvSpPr>
        <p:spPr bwMode="auto">
          <a:xfrm>
            <a:off x="4359904" y="3574231"/>
            <a:ext cx="539354" cy="5429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16" name="TextBox 40"/>
          <p:cNvSpPr txBox="1"/>
          <p:nvPr/>
        </p:nvSpPr>
        <p:spPr>
          <a:xfrm>
            <a:off x="1558925" y="2970530"/>
            <a:ext cx="2418715" cy="548005"/>
          </a:xfrm>
          <a:prstGeom prst="rect">
            <a:avLst/>
          </a:prstGeom>
          <a:noFill/>
        </p:spPr>
        <p:txBody>
          <a:bodyPr wrap="square" lIns="68580" tIns="34290" rIns="68580" bIns="34290" rtlCol="0">
            <a:spAutoFit/>
          </a:bodyPr>
          <a:p>
            <a:pPr>
              <a:lnSpc>
                <a:spcPct val="130000"/>
              </a:lnSpc>
            </a:pPr>
            <a:r>
              <a:rPr lang="zh-CN" altLang="en-US" sz="1200" dirty="0">
                <a:solidFill>
                  <a:schemeClr val="tx1">
                    <a:lumMod val="65000"/>
                    <a:lumOff val="35000"/>
                  </a:schemeClr>
                </a:solidFill>
                <a:cs typeface="+mn-ea"/>
                <a:sym typeface="+mn-lt"/>
              </a:rPr>
              <a:t>首次打开小程序将触发onLaunch方法，整个周期只触发一次。</a:t>
            </a:r>
            <a:endParaRPr lang="zh-CN" altLang="en-US" sz="1200" dirty="0">
              <a:solidFill>
                <a:schemeClr val="tx1">
                  <a:lumMod val="65000"/>
                  <a:lumOff val="35000"/>
                </a:schemeClr>
              </a:solidFill>
              <a:cs typeface="+mn-ea"/>
              <a:sym typeface="+mn-lt"/>
            </a:endParaRPr>
          </a:p>
        </p:txBody>
      </p:sp>
      <p:sp>
        <p:nvSpPr>
          <p:cNvPr id="17" name="TextBox 42"/>
          <p:cNvSpPr txBox="1"/>
          <p:nvPr/>
        </p:nvSpPr>
        <p:spPr>
          <a:xfrm>
            <a:off x="1606550" y="3747135"/>
            <a:ext cx="2322195" cy="548005"/>
          </a:xfrm>
          <a:prstGeom prst="rect">
            <a:avLst/>
          </a:prstGeom>
          <a:noFill/>
        </p:spPr>
        <p:txBody>
          <a:bodyPr wrap="square" lIns="68580" tIns="34290" rIns="68580" bIns="34290" rtlCol="0">
            <a:spAutoFit/>
          </a:bodyPr>
          <a:p>
            <a:pPr>
              <a:lnSpc>
                <a:spcPct val="130000"/>
              </a:lnSpc>
            </a:pPr>
            <a:r>
              <a:rPr lang="zh-CN" altLang="en-US" sz="1200" dirty="0">
                <a:solidFill>
                  <a:schemeClr val="tx1">
                    <a:lumMod val="65000"/>
                    <a:lumOff val="35000"/>
                  </a:schemeClr>
                </a:solidFill>
                <a:cs typeface="+mn-ea"/>
                <a:sym typeface="+mn-lt"/>
              </a:rPr>
              <a:t>小程序从前台进入后台，触发onHide方法。</a:t>
            </a:r>
            <a:endParaRPr lang="zh-CN" altLang="en-US" sz="1200" dirty="0">
              <a:solidFill>
                <a:schemeClr val="tx1">
                  <a:lumMod val="65000"/>
                  <a:lumOff val="35000"/>
                </a:schemeClr>
              </a:solidFill>
              <a:cs typeface="+mn-ea"/>
              <a:sym typeface="+mn-lt"/>
            </a:endParaRPr>
          </a:p>
        </p:txBody>
      </p:sp>
      <p:sp>
        <p:nvSpPr>
          <p:cNvPr id="18" name="TextBox 44"/>
          <p:cNvSpPr txBox="1"/>
          <p:nvPr/>
        </p:nvSpPr>
        <p:spPr>
          <a:xfrm>
            <a:off x="5053965" y="3027680"/>
            <a:ext cx="3520440" cy="548005"/>
          </a:xfrm>
          <a:prstGeom prst="rect">
            <a:avLst/>
          </a:prstGeom>
          <a:noFill/>
        </p:spPr>
        <p:txBody>
          <a:bodyPr wrap="square" lIns="68580" tIns="34290" rIns="68580" bIns="34290" rtlCol="0">
            <a:spAutoFit/>
          </a:bodyPr>
          <a:p>
            <a:pPr>
              <a:lnSpc>
                <a:spcPct val="130000"/>
              </a:lnSpc>
            </a:pPr>
            <a:r>
              <a:rPr lang="zh-CN" altLang="en-US" sz="1200" dirty="0">
                <a:solidFill>
                  <a:schemeClr val="tx1">
                    <a:lumMod val="65000"/>
                    <a:lumOff val="35000"/>
                  </a:schemeClr>
                </a:solidFill>
                <a:cs typeface="+mn-ea"/>
                <a:sym typeface="+mn-lt"/>
              </a:rPr>
              <a:t>小程序初始化完成后，触发onShow方法，监听小程序显示。</a:t>
            </a:r>
            <a:endParaRPr lang="zh-CN" altLang="en-US" sz="1200" dirty="0">
              <a:solidFill>
                <a:schemeClr val="tx1">
                  <a:lumMod val="65000"/>
                  <a:lumOff val="35000"/>
                </a:schemeClr>
              </a:solidFill>
              <a:cs typeface="+mn-ea"/>
              <a:sym typeface="+mn-lt"/>
            </a:endParaRPr>
          </a:p>
        </p:txBody>
      </p:sp>
      <p:sp>
        <p:nvSpPr>
          <p:cNvPr id="19" name="TextBox 46"/>
          <p:cNvSpPr txBox="1"/>
          <p:nvPr/>
        </p:nvSpPr>
        <p:spPr>
          <a:xfrm>
            <a:off x="5010150" y="3815080"/>
            <a:ext cx="3249930" cy="548005"/>
          </a:xfrm>
          <a:prstGeom prst="rect">
            <a:avLst/>
          </a:prstGeom>
          <a:noFill/>
        </p:spPr>
        <p:txBody>
          <a:bodyPr wrap="square" lIns="68580" tIns="34290" rIns="68580" bIns="34290" rtlCol="0">
            <a:spAutoFit/>
          </a:bodyPr>
          <a:p>
            <a:pPr>
              <a:lnSpc>
                <a:spcPct val="130000"/>
              </a:lnSpc>
            </a:pPr>
            <a:r>
              <a:rPr lang="zh-CN" altLang="en-US" sz="1200" dirty="0">
                <a:solidFill>
                  <a:schemeClr val="tx1">
                    <a:lumMod val="65000"/>
                    <a:lumOff val="35000"/>
                  </a:schemeClr>
                </a:solidFill>
                <a:cs typeface="+mn-ea"/>
                <a:sym typeface="+mn-lt"/>
              </a:rPr>
              <a:t>小程序从后台进入前台显示，继续触发onShow方法。</a:t>
            </a:r>
            <a:endParaRPr lang="zh-CN" altLang="en-US" sz="1200" dirty="0">
              <a:solidFill>
                <a:schemeClr val="tx1">
                  <a:lumMod val="65000"/>
                  <a:lumOff val="35000"/>
                </a:schemeClr>
              </a:solidFill>
              <a:cs typeface="+mn-ea"/>
              <a:sym typeface="+mn-lt"/>
            </a:endParaRPr>
          </a:p>
        </p:txBody>
      </p:sp>
      <p:sp>
        <p:nvSpPr>
          <p:cNvPr id="20" name="Freeform 7"/>
          <p:cNvSpPr>
            <a:spLocks noEditPoints="1"/>
          </p:cNvSpPr>
          <p:nvPr/>
        </p:nvSpPr>
        <p:spPr bwMode="auto">
          <a:xfrm>
            <a:off x="942322" y="3755649"/>
            <a:ext cx="274505" cy="234698"/>
          </a:xfrm>
          <a:custGeom>
            <a:avLst/>
            <a:gdLst>
              <a:gd name="T0" fmla="*/ 0 w 140"/>
              <a:gd name="T1" fmla="*/ 113 h 120"/>
              <a:gd name="T2" fmla="*/ 15 w 140"/>
              <a:gd name="T3" fmla="*/ 99 h 120"/>
              <a:gd name="T4" fmla="*/ 27 w 140"/>
              <a:gd name="T5" fmla="*/ 0 h 120"/>
              <a:gd name="T6" fmla="*/ 42 w 140"/>
              <a:gd name="T7" fmla="*/ 0 h 120"/>
              <a:gd name="T8" fmla="*/ 42 w 140"/>
              <a:gd name="T9" fmla="*/ 0 h 120"/>
              <a:gd name="T10" fmla="*/ 67 w 140"/>
              <a:gd name="T11" fmla="*/ 99 h 120"/>
              <a:gd name="T12" fmla="*/ 73 w 140"/>
              <a:gd name="T13" fmla="*/ 99 h 120"/>
              <a:gd name="T14" fmla="*/ 97 w 140"/>
              <a:gd name="T15" fmla="*/ 99 h 120"/>
              <a:gd name="T16" fmla="*/ 107 w 140"/>
              <a:gd name="T17" fmla="*/ 0 h 120"/>
              <a:gd name="T18" fmla="*/ 107 w 140"/>
              <a:gd name="T19" fmla="*/ 0 h 120"/>
              <a:gd name="T20" fmla="*/ 119 w 140"/>
              <a:gd name="T21" fmla="*/ 99 h 120"/>
              <a:gd name="T22" fmla="*/ 128 w 140"/>
              <a:gd name="T23" fmla="*/ 0 h 120"/>
              <a:gd name="T24" fmla="*/ 135 w 140"/>
              <a:gd name="T25" fmla="*/ 113 h 120"/>
              <a:gd name="T26" fmla="*/ 51 w 140"/>
              <a:gd name="T27" fmla="*/ 0 h 120"/>
              <a:gd name="T28" fmla="*/ 51 w 140"/>
              <a:gd name="T29" fmla="*/ 0 h 120"/>
              <a:gd name="T30" fmla="*/ 28 w 140"/>
              <a:gd name="T31" fmla="*/ 118 h 120"/>
              <a:gd name="T32" fmla="*/ 14 w 140"/>
              <a:gd name="T33" fmla="*/ 120 h 120"/>
              <a:gd name="T34" fmla="*/ 27 w 140"/>
              <a:gd name="T35" fmla="*/ 105 h 120"/>
              <a:gd name="T36" fmla="*/ 28 w 140"/>
              <a:gd name="T37" fmla="*/ 113 h 120"/>
              <a:gd name="T38" fmla="*/ 23 w 140"/>
              <a:gd name="T39" fmla="*/ 109 h 120"/>
              <a:gd name="T40" fmla="*/ 19 w 140"/>
              <a:gd name="T41" fmla="*/ 110 h 120"/>
              <a:gd name="T42" fmla="*/ 19 w 140"/>
              <a:gd name="T43" fmla="*/ 113 h 120"/>
              <a:gd name="T44" fmla="*/ 24 w 140"/>
              <a:gd name="T45" fmla="*/ 115 h 120"/>
              <a:gd name="T46" fmla="*/ 40 w 140"/>
              <a:gd name="T47" fmla="*/ 118 h 120"/>
              <a:gd name="T48" fmla="*/ 34 w 140"/>
              <a:gd name="T49" fmla="*/ 120 h 120"/>
              <a:gd name="T50" fmla="*/ 40 w 140"/>
              <a:gd name="T51" fmla="*/ 104 h 120"/>
              <a:gd name="T52" fmla="*/ 36 w 140"/>
              <a:gd name="T53" fmla="*/ 114 h 120"/>
              <a:gd name="T54" fmla="*/ 57 w 140"/>
              <a:gd name="T55" fmla="*/ 120 h 120"/>
              <a:gd name="T56" fmla="*/ 53 w 140"/>
              <a:gd name="T57" fmla="*/ 113 h 120"/>
              <a:gd name="T58" fmla="*/ 47 w 140"/>
              <a:gd name="T59" fmla="*/ 120 h 120"/>
              <a:gd name="T60" fmla="*/ 59 w 140"/>
              <a:gd name="T61" fmla="*/ 105 h 120"/>
              <a:gd name="T62" fmla="*/ 59 w 140"/>
              <a:gd name="T63" fmla="*/ 112 h 120"/>
              <a:gd name="T64" fmla="*/ 60 w 140"/>
              <a:gd name="T65" fmla="*/ 115 h 120"/>
              <a:gd name="T66" fmla="*/ 54 w 140"/>
              <a:gd name="T67" fmla="*/ 107 h 120"/>
              <a:gd name="T68" fmla="*/ 55 w 140"/>
              <a:gd name="T69" fmla="*/ 110 h 120"/>
              <a:gd name="T70" fmla="*/ 71 w 140"/>
              <a:gd name="T71" fmla="*/ 116 h 120"/>
              <a:gd name="T72" fmla="*/ 71 w 140"/>
              <a:gd name="T73" fmla="*/ 108 h 120"/>
              <a:gd name="T74" fmla="*/ 78 w 140"/>
              <a:gd name="T75" fmla="*/ 109 h 120"/>
              <a:gd name="T76" fmla="*/ 63 w 140"/>
              <a:gd name="T77" fmla="*/ 112 h 120"/>
              <a:gd name="T78" fmla="*/ 71 w 140"/>
              <a:gd name="T79" fmla="*/ 120 h 120"/>
              <a:gd name="T80" fmla="*/ 78 w 140"/>
              <a:gd name="T81" fmla="*/ 115 h 120"/>
              <a:gd name="T82" fmla="*/ 96 w 140"/>
              <a:gd name="T83" fmla="*/ 112 h 120"/>
              <a:gd name="T84" fmla="*/ 88 w 140"/>
              <a:gd name="T85" fmla="*/ 120 h 120"/>
              <a:gd name="T86" fmla="*/ 80 w 140"/>
              <a:gd name="T87" fmla="*/ 112 h 120"/>
              <a:gd name="T88" fmla="*/ 91 w 140"/>
              <a:gd name="T89" fmla="*/ 112 h 120"/>
              <a:gd name="T90" fmla="*/ 84 w 140"/>
              <a:gd name="T91" fmla="*/ 112 h 120"/>
              <a:gd name="T92" fmla="*/ 91 w 140"/>
              <a:gd name="T93" fmla="*/ 112 h 120"/>
              <a:gd name="T94" fmla="*/ 110 w 140"/>
              <a:gd name="T95" fmla="*/ 118 h 120"/>
              <a:gd name="T96" fmla="*/ 98 w 140"/>
              <a:gd name="T97" fmla="*/ 120 h 120"/>
              <a:gd name="T98" fmla="*/ 109 w 140"/>
              <a:gd name="T99" fmla="*/ 105 h 120"/>
              <a:gd name="T100" fmla="*/ 107 w 140"/>
              <a:gd name="T101" fmla="*/ 109 h 120"/>
              <a:gd name="T102" fmla="*/ 104 w 140"/>
              <a:gd name="T103" fmla="*/ 116 h 120"/>
              <a:gd name="T104" fmla="*/ 120 w 140"/>
              <a:gd name="T105" fmla="*/ 113 h 120"/>
              <a:gd name="T106" fmla="*/ 120 w 140"/>
              <a:gd name="T107" fmla="*/ 108 h 120"/>
              <a:gd name="T108" fmla="*/ 115 w 140"/>
              <a:gd name="T109" fmla="*/ 118 h 120"/>
              <a:gd name="T110" fmla="*/ 128 w 140"/>
              <a:gd name="T111"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120">
                <a:moveTo>
                  <a:pt x="0" y="0"/>
                </a:moveTo>
                <a:cubicBezTo>
                  <a:pt x="7" y="0"/>
                  <a:pt x="7" y="0"/>
                  <a:pt x="7" y="0"/>
                </a:cubicBezTo>
                <a:cubicBezTo>
                  <a:pt x="7" y="113"/>
                  <a:pt x="7" y="113"/>
                  <a:pt x="7" y="113"/>
                </a:cubicBezTo>
                <a:cubicBezTo>
                  <a:pt x="0" y="113"/>
                  <a:pt x="0" y="113"/>
                  <a:pt x="0" y="113"/>
                </a:cubicBezTo>
                <a:lnTo>
                  <a:pt x="0" y="0"/>
                </a:lnTo>
                <a:close/>
                <a:moveTo>
                  <a:pt x="21" y="0"/>
                </a:moveTo>
                <a:cubicBezTo>
                  <a:pt x="15" y="0"/>
                  <a:pt x="15" y="0"/>
                  <a:pt x="15" y="0"/>
                </a:cubicBezTo>
                <a:cubicBezTo>
                  <a:pt x="15" y="99"/>
                  <a:pt x="15" y="99"/>
                  <a:pt x="15" y="99"/>
                </a:cubicBezTo>
                <a:cubicBezTo>
                  <a:pt x="21" y="99"/>
                  <a:pt x="21" y="99"/>
                  <a:pt x="21" y="99"/>
                </a:cubicBezTo>
                <a:lnTo>
                  <a:pt x="21" y="0"/>
                </a:lnTo>
                <a:close/>
                <a:moveTo>
                  <a:pt x="31" y="0"/>
                </a:moveTo>
                <a:cubicBezTo>
                  <a:pt x="27" y="0"/>
                  <a:pt x="27" y="0"/>
                  <a:pt x="27" y="0"/>
                </a:cubicBezTo>
                <a:cubicBezTo>
                  <a:pt x="27" y="99"/>
                  <a:pt x="27" y="99"/>
                  <a:pt x="27" y="99"/>
                </a:cubicBezTo>
                <a:cubicBezTo>
                  <a:pt x="31" y="99"/>
                  <a:pt x="31" y="99"/>
                  <a:pt x="31" y="99"/>
                </a:cubicBezTo>
                <a:lnTo>
                  <a:pt x="31" y="0"/>
                </a:lnTo>
                <a:close/>
                <a:moveTo>
                  <a:pt x="42" y="0"/>
                </a:moveTo>
                <a:cubicBezTo>
                  <a:pt x="37" y="0"/>
                  <a:pt x="37" y="0"/>
                  <a:pt x="37" y="0"/>
                </a:cubicBezTo>
                <a:cubicBezTo>
                  <a:pt x="37" y="99"/>
                  <a:pt x="37" y="99"/>
                  <a:pt x="37" y="99"/>
                </a:cubicBezTo>
                <a:cubicBezTo>
                  <a:pt x="42" y="99"/>
                  <a:pt x="42" y="99"/>
                  <a:pt x="42" y="99"/>
                </a:cubicBezTo>
                <a:lnTo>
                  <a:pt x="42" y="0"/>
                </a:lnTo>
                <a:close/>
                <a:moveTo>
                  <a:pt x="67" y="0"/>
                </a:moveTo>
                <a:cubicBezTo>
                  <a:pt x="61" y="0"/>
                  <a:pt x="61" y="0"/>
                  <a:pt x="61" y="0"/>
                </a:cubicBezTo>
                <a:cubicBezTo>
                  <a:pt x="61" y="99"/>
                  <a:pt x="61" y="99"/>
                  <a:pt x="61" y="99"/>
                </a:cubicBezTo>
                <a:cubicBezTo>
                  <a:pt x="67" y="99"/>
                  <a:pt x="67" y="99"/>
                  <a:pt x="67" y="99"/>
                </a:cubicBezTo>
                <a:lnTo>
                  <a:pt x="67" y="0"/>
                </a:lnTo>
                <a:close/>
                <a:moveTo>
                  <a:pt x="77" y="0"/>
                </a:moveTo>
                <a:cubicBezTo>
                  <a:pt x="73" y="0"/>
                  <a:pt x="73" y="0"/>
                  <a:pt x="73" y="0"/>
                </a:cubicBezTo>
                <a:cubicBezTo>
                  <a:pt x="73" y="99"/>
                  <a:pt x="73" y="99"/>
                  <a:pt x="73" y="99"/>
                </a:cubicBezTo>
                <a:cubicBezTo>
                  <a:pt x="77" y="99"/>
                  <a:pt x="77" y="99"/>
                  <a:pt x="77" y="99"/>
                </a:cubicBezTo>
                <a:lnTo>
                  <a:pt x="77" y="0"/>
                </a:lnTo>
                <a:close/>
                <a:moveTo>
                  <a:pt x="88" y="99"/>
                </a:moveTo>
                <a:cubicBezTo>
                  <a:pt x="97" y="99"/>
                  <a:pt x="97" y="99"/>
                  <a:pt x="97" y="99"/>
                </a:cubicBezTo>
                <a:cubicBezTo>
                  <a:pt x="97" y="0"/>
                  <a:pt x="97" y="0"/>
                  <a:pt x="97" y="0"/>
                </a:cubicBezTo>
                <a:cubicBezTo>
                  <a:pt x="88" y="0"/>
                  <a:pt x="88" y="0"/>
                  <a:pt x="88" y="0"/>
                </a:cubicBezTo>
                <a:lnTo>
                  <a:pt x="88" y="99"/>
                </a:lnTo>
                <a:close/>
                <a:moveTo>
                  <a:pt x="107" y="0"/>
                </a:moveTo>
                <a:cubicBezTo>
                  <a:pt x="105" y="0"/>
                  <a:pt x="105" y="0"/>
                  <a:pt x="105" y="0"/>
                </a:cubicBezTo>
                <a:cubicBezTo>
                  <a:pt x="105" y="99"/>
                  <a:pt x="105" y="99"/>
                  <a:pt x="105" y="99"/>
                </a:cubicBezTo>
                <a:cubicBezTo>
                  <a:pt x="107" y="99"/>
                  <a:pt x="107" y="99"/>
                  <a:pt x="107" y="99"/>
                </a:cubicBezTo>
                <a:lnTo>
                  <a:pt x="107" y="0"/>
                </a:lnTo>
                <a:close/>
                <a:moveTo>
                  <a:pt x="119" y="0"/>
                </a:moveTo>
                <a:cubicBezTo>
                  <a:pt x="112" y="0"/>
                  <a:pt x="112" y="0"/>
                  <a:pt x="112" y="0"/>
                </a:cubicBezTo>
                <a:cubicBezTo>
                  <a:pt x="112" y="99"/>
                  <a:pt x="112" y="99"/>
                  <a:pt x="112" y="99"/>
                </a:cubicBezTo>
                <a:cubicBezTo>
                  <a:pt x="119" y="99"/>
                  <a:pt x="119" y="99"/>
                  <a:pt x="119" y="99"/>
                </a:cubicBezTo>
                <a:lnTo>
                  <a:pt x="119" y="0"/>
                </a:lnTo>
                <a:close/>
                <a:moveTo>
                  <a:pt x="124" y="99"/>
                </a:moveTo>
                <a:cubicBezTo>
                  <a:pt x="128" y="99"/>
                  <a:pt x="128" y="99"/>
                  <a:pt x="128" y="99"/>
                </a:cubicBezTo>
                <a:cubicBezTo>
                  <a:pt x="128" y="0"/>
                  <a:pt x="128" y="0"/>
                  <a:pt x="128" y="0"/>
                </a:cubicBezTo>
                <a:cubicBezTo>
                  <a:pt x="124" y="0"/>
                  <a:pt x="124" y="0"/>
                  <a:pt x="124" y="0"/>
                </a:cubicBezTo>
                <a:lnTo>
                  <a:pt x="124" y="99"/>
                </a:lnTo>
                <a:close/>
                <a:moveTo>
                  <a:pt x="135" y="0"/>
                </a:moveTo>
                <a:cubicBezTo>
                  <a:pt x="135" y="113"/>
                  <a:pt x="135" y="113"/>
                  <a:pt x="135" y="113"/>
                </a:cubicBezTo>
                <a:cubicBezTo>
                  <a:pt x="140" y="113"/>
                  <a:pt x="140" y="113"/>
                  <a:pt x="140" y="113"/>
                </a:cubicBezTo>
                <a:cubicBezTo>
                  <a:pt x="140" y="0"/>
                  <a:pt x="140" y="0"/>
                  <a:pt x="140" y="0"/>
                </a:cubicBezTo>
                <a:lnTo>
                  <a:pt x="135" y="0"/>
                </a:lnTo>
                <a:close/>
                <a:moveTo>
                  <a:pt x="51" y="0"/>
                </a:moveTo>
                <a:cubicBezTo>
                  <a:pt x="49" y="0"/>
                  <a:pt x="49" y="0"/>
                  <a:pt x="49" y="0"/>
                </a:cubicBezTo>
                <a:cubicBezTo>
                  <a:pt x="49" y="99"/>
                  <a:pt x="49" y="99"/>
                  <a:pt x="49" y="99"/>
                </a:cubicBezTo>
                <a:cubicBezTo>
                  <a:pt x="51" y="99"/>
                  <a:pt x="51" y="99"/>
                  <a:pt x="51" y="99"/>
                </a:cubicBezTo>
                <a:lnTo>
                  <a:pt x="51" y="0"/>
                </a:lnTo>
                <a:close/>
                <a:moveTo>
                  <a:pt x="28" y="113"/>
                </a:moveTo>
                <a:cubicBezTo>
                  <a:pt x="28" y="113"/>
                  <a:pt x="28" y="114"/>
                  <a:pt x="28" y="115"/>
                </a:cubicBezTo>
                <a:cubicBezTo>
                  <a:pt x="28" y="116"/>
                  <a:pt x="28" y="117"/>
                  <a:pt x="28" y="117"/>
                </a:cubicBezTo>
                <a:cubicBezTo>
                  <a:pt x="28" y="118"/>
                  <a:pt x="28" y="118"/>
                  <a:pt x="28" y="118"/>
                </a:cubicBezTo>
                <a:cubicBezTo>
                  <a:pt x="27" y="118"/>
                  <a:pt x="27" y="119"/>
                  <a:pt x="26" y="119"/>
                </a:cubicBezTo>
                <a:cubicBezTo>
                  <a:pt x="26" y="119"/>
                  <a:pt x="25" y="119"/>
                  <a:pt x="25" y="119"/>
                </a:cubicBezTo>
                <a:cubicBezTo>
                  <a:pt x="24" y="120"/>
                  <a:pt x="23" y="120"/>
                  <a:pt x="22" y="120"/>
                </a:cubicBezTo>
                <a:cubicBezTo>
                  <a:pt x="14" y="120"/>
                  <a:pt x="14" y="120"/>
                  <a:pt x="14" y="120"/>
                </a:cubicBezTo>
                <a:cubicBezTo>
                  <a:pt x="14" y="118"/>
                  <a:pt x="14" y="118"/>
                  <a:pt x="14" y="118"/>
                </a:cubicBezTo>
                <a:cubicBezTo>
                  <a:pt x="14" y="104"/>
                  <a:pt x="14" y="104"/>
                  <a:pt x="14" y="104"/>
                </a:cubicBezTo>
                <a:cubicBezTo>
                  <a:pt x="23" y="104"/>
                  <a:pt x="23" y="104"/>
                  <a:pt x="23" y="104"/>
                </a:cubicBezTo>
                <a:cubicBezTo>
                  <a:pt x="25" y="104"/>
                  <a:pt x="26" y="105"/>
                  <a:pt x="27" y="105"/>
                </a:cubicBezTo>
                <a:cubicBezTo>
                  <a:pt x="27" y="106"/>
                  <a:pt x="28" y="107"/>
                  <a:pt x="28" y="108"/>
                </a:cubicBezTo>
                <a:cubicBezTo>
                  <a:pt x="28" y="109"/>
                  <a:pt x="27" y="110"/>
                  <a:pt x="27" y="110"/>
                </a:cubicBezTo>
                <a:cubicBezTo>
                  <a:pt x="27" y="111"/>
                  <a:pt x="26" y="111"/>
                  <a:pt x="25" y="111"/>
                </a:cubicBezTo>
                <a:cubicBezTo>
                  <a:pt x="26" y="112"/>
                  <a:pt x="27" y="112"/>
                  <a:pt x="28" y="113"/>
                </a:cubicBezTo>
                <a:close/>
                <a:moveTo>
                  <a:pt x="19" y="110"/>
                </a:moveTo>
                <a:cubicBezTo>
                  <a:pt x="21" y="110"/>
                  <a:pt x="21" y="110"/>
                  <a:pt x="21" y="110"/>
                </a:cubicBezTo>
                <a:cubicBezTo>
                  <a:pt x="22" y="110"/>
                  <a:pt x="22" y="110"/>
                  <a:pt x="23" y="110"/>
                </a:cubicBezTo>
                <a:cubicBezTo>
                  <a:pt x="23" y="110"/>
                  <a:pt x="23" y="109"/>
                  <a:pt x="23" y="109"/>
                </a:cubicBezTo>
                <a:cubicBezTo>
                  <a:pt x="23" y="108"/>
                  <a:pt x="23" y="108"/>
                  <a:pt x="23" y="108"/>
                </a:cubicBezTo>
                <a:cubicBezTo>
                  <a:pt x="22" y="107"/>
                  <a:pt x="22" y="107"/>
                  <a:pt x="21" y="107"/>
                </a:cubicBezTo>
                <a:cubicBezTo>
                  <a:pt x="19" y="107"/>
                  <a:pt x="19" y="107"/>
                  <a:pt x="19" y="107"/>
                </a:cubicBezTo>
                <a:lnTo>
                  <a:pt x="19" y="110"/>
                </a:lnTo>
                <a:close/>
                <a:moveTo>
                  <a:pt x="24" y="115"/>
                </a:moveTo>
                <a:cubicBezTo>
                  <a:pt x="24" y="114"/>
                  <a:pt x="24" y="114"/>
                  <a:pt x="23" y="114"/>
                </a:cubicBezTo>
                <a:cubicBezTo>
                  <a:pt x="23" y="113"/>
                  <a:pt x="22" y="113"/>
                  <a:pt x="21" y="113"/>
                </a:cubicBezTo>
                <a:cubicBezTo>
                  <a:pt x="19" y="113"/>
                  <a:pt x="19" y="113"/>
                  <a:pt x="19" y="113"/>
                </a:cubicBezTo>
                <a:cubicBezTo>
                  <a:pt x="19" y="116"/>
                  <a:pt x="19" y="116"/>
                  <a:pt x="19" y="116"/>
                </a:cubicBezTo>
                <a:cubicBezTo>
                  <a:pt x="21" y="116"/>
                  <a:pt x="21" y="116"/>
                  <a:pt x="21" y="116"/>
                </a:cubicBezTo>
                <a:cubicBezTo>
                  <a:pt x="22" y="116"/>
                  <a:pt x="23" y="116"/>
                  <a:pt x="23" y="116"/>
                </a:cubicBezTo>
                <a:cubicBezTo>
                  <a:pt x="24" y="116"/>
                  <a:pt x="24" y="115"/>
                  <a:pt x="24" y="115"/>
                </a:cubicBezTo>
                <a:close/>
                <a:moveTo>
                  <a:pt x="45" y="118"/>
                </a:moveTo>
                <a:cubicBezTo>
                  <a:pt x="46" y="120"/>
                  <a:pt x="46" y="120"/>
                  <a:pt x="46" y="120"/>
                </a:cubicBezTo>
                <a:cubicBezTo>
                  <a:pt x="41" y="120"/>
                  <a:pt x="41" y="120"/>
                  <a:pt x="41" y="120"/>
                </a:cubicBezTo>
                <a:cubicBezTo>
                  <a:pt x="40" y="118"/>
                  <a:pt x="40" y="118"/>
                  <a:pt x="40" y="118"/>
                </a:cubicBezTo>
                <a:cubicBezTo>
                  <a:pt x="40" y="117"/>
                  <a:pt x="40" y="117"/>
                  <a:pt x="40" y="117"/>
                </a:cubicBezTo>
                <a:cubicBezTo>
                  <a:pt x="35" y="117"/>
                  <a:pt x="35" y="117"/>
                  <a:pt x="35" y="117"/>
                </a:cubicBezTo>
                <a:cubicBezTo>
                  <a:pt x="34" y="118"/>
                  <a:pt x="34" y="118"/>
                  <a:pt x="34" y="118"/>
                </a:cubicBezTo>
                <a:cubicBezTo>
                  <a:pt x="34" y="120"/>
                  <a:pt x="34" y="120"/>
                  <a:pt x="34" y="120"/>
                </a:cubicBezTo>
                <a:cubicBezTo>
                  <a:pt x="29" y="120"/>
                  <a:pt x="29" y="120"/>
                  <a:pt x="29" y="120"/>
                </a:cubicBezTo>
                <a:cubicBezTo>
                  <a:pt x="30" y="118"/>
                  <a:pt x="30" y="118"/>
                  <a:pt x="30" y="118"/>
                </a:cubicBezTo>
                <a:cubicBezTo>
                  <a:pt x="35" y="104"/>
                  <a:pt x="35" y="104"/>
                  <a:pt x="35" y="104"/>
                </a:cubicBezTo>
                <a:cubicBezTo>
                  <a:pt x="40" y="104"/>
                  <a:pt x="40" y="104"/>
                  <a:pt x="40" y="104"/>
                </a:cubicBezTo>
                <a:lnTo>
                  <a:pt x="45" y="118"/>
                </a:lnTo>
                <a:close/>
                <a:moveTo>
                  <a:pt x="39" y="114"/>
                </a:moveTo>
                <a:cubicBezTo>
                  <a:pt x="37" y="108"/>
                  <a:pt x="37" y="108"/>
                  <a:pt x="37" y="108"/>
                </a:cubicBezTo>
                <a:cubicBezTo>
                  <a:pt x="36" y="114"/>
                  <a:pt x="36" y="114"/>
                  <a:pt x="36" y="114"/>
                </a:cubicBezTo>
                <a:lnTo>
                  <a:pt x="39" y="114"/>
                </a:lnTo>
                <a:close/>
                <a:moveTo>
                  <a:pt x="62" y="118"/>
                </a:moveTo>
                <a:cubicBezTo>
                  <a:pt x="62" y="120"/>
                  <a:pt x="62" y="120"/>
                  <a:pt x="62" y="120"/>
                </a:cubicBezTo>
                <a:cubicBezTo>
                  <a:pt x="57" y="120"/>
                  <a:pt x="57" y="120"/>
                  <a:pt x="57" y="120"/>
                </a:cubicBezTo>
                <a:cubicBezTo>
                  <a:pt x="56" y="118"/>
                  <a:pt x="56" y="118"/>
                  <a:pt x="56" y="118"/>
                </a:cubicBezTo>
                <a:cubicBezTo>
                  <a:pt x="55" y="115"/>
                  <a:pt x="55" y="115"/>
                  <a:pt x="55" y="115"/>
                </a:cubicBezTo>
                <a:cubicBezTo>
                  <a:pt x="54" y="114"/>
                  <a:pt x="54" y="114"/>
                  <a:pt x="54" y="114"/>
                </a:cubicBezTo>
                <a:cubicBezTo>
                  <a:pt x="53" y="114"/>
                  <a:pt x="53" y="113"/>
                  <a:pt x="53" y="113"/>
                </a:cubicBezTo>
                <a:cubicBezTo>
                  <a:pt x="52" y="113"/>
                  <a:pt x="52" y="113"/>
                  <a:pt x="52" y="113"/>
                </a:cubicBezTo>
                <a:cubicBezTo>
                  <a:pt x="52" y="118"/>
                  <a:pt x="52" y="118"/>
                  <a:pt x="52" y="118"/>
                </a:cubicBezTo>
                <a:cubicBezTo>
                  <a:pt x="52" y="120"/>
                  <a:pt x="52" y="120"/>
                  <a:pt x="52" y="120"/>
                </a:cubicBezTo>
                <a:cubicBezTo>
                  <a:pt x="47" y="120"/>
                  <a:pt x="47" y="120"/>
                  <a:pt x="47" y="120"/>
                </a:cubicBezTo>
                <a:cubicBezTo>
                  <a:pt x="47" y="118"/>
                  <a:pt x="47" y="118"/>
                  <a:pt x="47" y="118"/>
                </a:cubicBezTo>
                <a:cubicBezTo>
                  <a:pt x="47" y="104"/>
                  <a:pt x="47" y="104"/>
                  <a:pt x="47" y="104"/>
                </a:cubicBezTo>
                <a:cubicBezTo>
                  <a:pt x="55" y="104"/>
                  <a:pt x="55" y="104"/>
                  <a:pt x="55" y="104"/>
                </a:cubicBezTo>
                <a:cubicBezTo>
                  <a:pt x="57" y="104"/>
                  <a:pt x="58" y="104"/>
                  <a:pt x="59" y="105"/>
                </a:cubicBezTo>
                <a:cubicBezTo>
                  <a:pt x="59" y="105"/>
                  <a:pt x="60" y="105"/>
                  <a:pt x="61" y="106"/>
                </a:cubicBezTo>
                <a:cubicBezTo>
                  <a:pt x="61" y="107"/>
                  <a:pt x="61" y="108"/>
                  <a:pt x="61" y="109"/>
                </a:cubicBezTo>
                <a:cubicBezTo>
                  <a:pt x="61" y="109"/>
                  <a:pt x="61" y="110"/>
                  <a:pt x="61" y="111"/>
                </a:cubicBezTo>
                <a:cubicBezTo>
                  <a:pt x="60" y="111"/>
                  <a:pt x="60" y="112"/>
                  <a:pt x="59" y="112"/>
                </a:cubicBezTo>
                <a:cubicBezTo>
                  <a:pt x="59" y="112"/>
                  <a:pt x="58" y="113"/>
                  <a:pt x="57" y="113"/>
                </a:cubicBezTo>
                <a:cubicBezTo>
                  <a:pt x="58" y="113"/>
                  <a:pt x="58" y="113"/>
                  <a:pt x="59" y="113"/>
                </a:cubicBezTo>
                <a:cubicBezTo>
                  <a:pt x="59" y="114"/>
                  <a:pt x="59" y="114"/>
                  <a:pt x="59" y="114"/>
                </a:cubicBezTo>
                <a:cubicBezTo>
                  <a:pt x="60" y="115"/>
                  <a:pt x="60" y="115"/>
                  <a:pt x="60" y="115"/>
                </a:cubicBezTo>
                <a:lnTo>
                  <a:pt x="62" y="118"/>
                </a:lnTo>
                <a:close/>
                <a:moveTo>
                  <a:pt x="56" y="109"/>
                </a:moveTo>
                <a:cubicBezTo>
                  <a:pt x="56" y="108"/>
                  <a:pt x="56" y="108"/>
                  <a:pt x="56" y="108"/>
                </a:cubicBezTo>
                <a:cubicBezTo>
                  <a:pt x="56" y="108"/>
                  <a:pt x="55" y="107"/>
                  <a:pt x="54" y="107"/>
                </a:cubicBezTo>
                <a:cubicBezTo>
                  <a:pt x="52" y="107"/>
                  <a:pt x="52" y="107"/>
                  <a:pt x="52" y="107"/>
                </a:cubicBezTo>
                <a:cubicBezTo>
                  <a:pt x="52" y="110"/>
                  <a:pt x="52" y="110"/>
                  <a:pt x="52" y="110"/>
                </a:cubicBezTo>
                <a:cubicBezTo>
                  <a:pt x="54" y="110"/>
                  <a:pt x="54" y="110"/>
                  <a:pt x="54" y="110"/>
                </a:cubicBezTo>
                <a:cubicBezTo>
                  <a:pt x="54" y="110"/>
                  <a:pt x="55" y="110"/>
                  <a:pt x="55" y="110"/>
                </a:cubicBezTo>
                <a:cubicBezTo>
                  <a:pt x="56" y="110"/>
                  <a:pt x="56" y="110"/>
                  <a:pt x="56" y="110"/>
                </a:cubicBezTo>
                <a:cubicBezTo>
                  <a:pt x="56" y="110"/>
                  <a:pt x="56" y="109"/>
                  <a:pt x="56" y="109"/>
                </a:cubicBezTo>
                <a:close/>
                <a:moveTo>
                  <a:pt x="73" y="116"/>
                </a:moveTo>
                <a:cubicBezTo>
                  <a:pt x="72" y="116"/>
                  <a:pt x="72" y="116"/>
                  <a:pt x="71" y="116"/>
                </a:cubicBezTo>
                <a:cubicBezTo>
                  <a:pt x="70" y="116"/>
                  <a:pt x="69" y="116"/>
                  <a:pt x="69" y="115"/>
                </a:cubicBezTo>
                <a:cubicBezTo>
                  <a:pt x="68" y="115"/>
                  <a:pt x="68" y="114"/>
                  <a:pt x="68" y="112"/>
                </a:cubicBezTo>
                <a:cubicBezTo>
                  <a:pt x="68" y="111"/>
                  <a:pt x="68" y="109"/>
                  <a:pt x="68" y="109"/>
                </a:cubicBezTo>
                <a:cubicBezTo>
                  <a:pt x="69" y="108"/>
                  <a:pt x="70" y="108"/>
                  <a:pt x="71" y="108"/>
                </a:cubicBezTo>
                <a:cubicBezTo>
                  <a:pt x="71" y="108"/>
                  <a:pt x="72" y="108"/>
                  <a:pt x="72" y="108"/>
                </a:cubicBezTo>
                <a:cubicBezTo>
                  <a:pt x="73" y="108"/>
                  <a:pt x="73" y="108"/>
                  <a:pt x="73" y="109"/>
                </a:cubicBezTo>
                <a:cubicBezTo>
                  <a:pt x="73" y="109"/>
                  <a:pt x="74" y="109"/>
                  <a:pt x="74" y="110"/>
                </a:cubicBezTo>
                <a:cubicBezTo>
                  <a:pt x="78" y="109"/>
                  <a:pt x="78" y="109"/>
                  <a:pt x="78" y="109"/>
                </a:cubicBezTo>
                <a:cubicBezTo>
                  <a:pt x="77" y="107"/>
                  <a:pt x="77" y="106"/>
                  <a:pt x="75" y="105"/>
                </a:cubicBezTo>
                <a:cubicBezTo>
                  <a:pt x="74" y="104"/>
                  <a:pt x="73" y="104"/>
                  <a:pt x="71" y="104"/>
                </a:cubicBezTo>
                <a:cubicBezTo>
                  <a:pt x="68" y="104"/>
                  <a:pt x="66" y="105"/>
                  <a:pt x="65" y="106"/>
                </a:cubicBezTo>
                <a:cubicBezTo>
                  <a:pt x="64" y="107"/>
                  <a:pt x="63" y="109"/>
                  <a:pt x="63" y="112"/>
                </a:cubicBezTo>
                <a:cubicBezTo>
                  <a:pt x="63" y="114"/>
                  <a:pt x="63" y="115"/>
                  <a:pt x="64" y="117"/>
                </a:cubicBezTo>
                <a:cubicBezTo>
                  <a:pt x="64" y="117"/>
                  <a:pt x="65" y="117"/>
                  <a:pt x="65" y="118"/>
                </a:cubicBezTo>
                <a:cubicBezTo>
                  <a:pt x="66" y="118"/>
                  <a:pt x="66" y="119"/>
                  <a:pt x="67" y="119"/>
                </a:cubicBezTo>
                <a:cubicBezTo>
                  <a:pt x="68" y="120"/>
                  <a:pt x="69" y="120"/>
                  <a:pt x="71" y="120"/>
                </a:cubicBezTo>
                <a:cubicBezTo>
                  <a:pt x="72" y="120"/>
                  <a:pt x="74" y="120"/>
                  <a:pt x="74" y="119"/>
                </a:cubicBezTo>
                <a:cubicBezTo>
                  <a:pt x="75" y="119"/>
                  <a:pt x="76" y="118"/>
                  <a:pt x="76" y="118"/>
                </a:cubicBezTo>
                <a:cubicBezTo>
                  <a:pt x="77" y="118"/>
                  <a:pt x="77" y="118"/>
                  <a:pt x="77" y="118"/>
                </a:cubicBezTo>
                <a:cubicBezTo>
                  <a:pt x="77" y="117"/>
                  <a:pt x="78" y="116"/>
                  <a:pt x="78" y="115"/>
                </a:cubicBezTo>
                <a:cubicBezTo>
                  <a:pt x="74" y="113"/>
                  <a:pt x="74" y="113"/>
                  <a:pt x="74" y="113"/>
                </a:cubicBezTo>
                <a:cubicBezTo>
                  <a:pt x="74" y="114"/>
                  <a:pt x="73" y="115"/>
                  <a:pt x="73" y="116"/>
                </a:cubicBezTo>
                <a:close/>
                <a:moveTo>
                  <a:pt x="94" y="106"/>
                </a:moveTo>
                <a:cubicBezTo>
                  <a:pt x="95" y="107"/>
                  <a:pt x="96" y="109"/>
                  <a:pt x="96" y="112"/>
                </a:cubicBezTo>
                <a:cubicBezTo>
                  <a:pt x="96" y="114"/>
                  <a:pt x="95" y="115"/>
                  <a:pt x="95" y="116"/>
                </a:cubicBezTo>
                <a:cubicBezTo>
                  <a:pt x="94" y="117"/>
                  <a:pt x="94" y="117"/>
                  <a:pt x="94" y="118"/>
                </a:cubicBezTo>
                <a:cubicBezTo>
                  <a:pt x="93" y="118"/>
                  <a:pt x="93" y="119"/>
                  <a:pt x="92" y="119"/>
                </a:cubicBezTo>
                <a:cubicBezTo>
                  <a:pt x="91" y="120"/>
                  <a:pt x="90" y="120"/>
                  <a:pt x="88" y="120"/>
                </a:cubicBezTo>
                <a:cubicBezTo>
                  <a:pt x="86" y="120"/>
                  <a:pt x="85" y="120"/>
                  <a:pt x="84" y="119"/>
                </a:cubicBezTo>
                <a:cubicBezTo>
                  <a:pt x="83" y="119"/>
                  <a:pt x="82" y="118"/>
                  <a:pt x="82" y="118"/>
                </a:cubicBezTo>
                <a:cubicBezTo>
                  <a:pt x="81" y="117"/>
                  <a:pt x="81" y="117"/>
                  <a:pt x="81" y="116"/>
                </a:cubicBezTo>
                <a:cubicBezTo>
                  <a:pt x="80" y="115"/>
                  <a:pt x="80" y="114"/>
                  <a:pt x="80" y="112"/>
                </a:cubicBezTo>
                <a:cubicBezTo>
                  <a:pt x="80" y="109"/>
                  <a:pt x="80" y="107"/>
                  <a:pt x="82" y="106"/>
                </a:cubicBezTo>
                <a:cubicBezTo>
                  <a:pt x="83" y="105"/>
                  <a:pt x="85" y="104"/>
                  <a:pt x="88" y="104"/>
                </a:cubicBezTo>
                <a:cubicBezTo>
                  <a:pt x="90" y="104"/>
                  <a:pt x="92" y="105"/>
                  <a:pt x="94" y="106"/>
                </a:cubicBezTo>
                <a:close/>
                <a:moveTo>
                  <a:pt x="91" y="112"/>
                </a:moveTo>
                <a:cubicBezTo>
                  <a:pt x="91" y="110"/>
                  <a:pt x="91" y="109"/>
                  <a:pt x="90" y="109"/>
                </a:cubicBezTo>
                <a:cubicBezTo>
                  <a:pt x="89" y="108"/>
                  <a:pt x="89" y="108"/>
                  <a:pt x="88" y="108"/>
                </a:cubicBezTo>
                <a:cubicBezTo>
                  <a:pt x="87" y="108"/>
                  <a:pt x="86" y="108"/>
                  <a:pt x="85" y="109"/>
                </a:cubicBezTo>
                <a:cubicBezTo>
                  <a:pt x="85" y="109"/>
                  <a:pt x="84" y="110"/>
                  <a:pt x="84" y="112"/>
                </a:cubicBezTo>
                <a:cubicBezTo>
                  <a:pt x="84" y="114"/>
                  <a:pt x="85" y="115"/>
                  <a:pt x="85" y="115"/>
                </a:cubicBezTo>
                <a:cubicBezTo>
                  <a:pt x="86" y="116"/>
                  <a:pt x="87" y="116"/>
                  <a:pt x="88" y="116"/>
                </a:cubicBezTo>
                <a:cubicBezTo>
                  <a:pt x="89" y="116"/>
                  <a:pt x="89" y="116"/>
                  <a:pt x="90" y="115"/>
                </a:cubicBezTo>
                <a:cubicBezTo>
                  <a:pt x="91" y="115"/>
                  <a:pt x="91" y="113"/>
                  <a:pt x="91" y="112"/>
                </a:cubicBezTo>
                <a:close/>
                <a:moveTo>
                  <a:pt x="112" y="109"/>
                </a:moveTo>
                <a:cubicBezTo>
                  <a:pt x="112" y="110"/>
                  <a:pt x="112" y="111"/>
                  <a:pt x="112" y="112"/>
                </a:cubicBezTo>
                <a:cubicBezTo>
                  <a:pt x="112" y="114"/>
                  <a:pt x="112" y="115"/>
                  <a:pt x="112" y="116"/>
                </a:cubicBezTo>
                <a:cubicBezTo>
                  <a:pt x="112" y="117"/>
                  <a:pt x="111" y="117"/>
                  <a:pt x="110" y="118"/>
                </a:cubicBezTo>
                <a:cubicBezTo>
                  <a:pt x="110" y="118"/>
                  <a:pt x="110" y="118"/>
                  <a:pt x="110" y="118"/>
                </a:cubicBezTo>
                <a:cubicBezTo>
                  <a:pt x="110" y="119"/>
                  <a:pt x="109" y="119"/>
                  <a:pt x="108" y="119"/>
                </a:cubicBezTo>
                <a:cubicBezTo>
                  <a:pt x="107" y="119"/>
                  <a:pt x="106" y="120"/>
                  <a:pt x="105" y="120"/>
                </a:cubicBezTo>
                <a:cubicBezTo>
                  <a:pt x="98" y="120"/>
                  <a:pt x="98" y="120"/>
                  <a:pt x="98" y="120"/>
                </a:cubicBezTo>
                <a:cubicBezTo>
                  <a:pt x="98" y="118"/>
                  <a:pt x="98" y="118"/>
                  <a:pt x="98" y="118"/>
                </a:cubicBezTo>
                <a:cubicBezTo>
                  <a:pt x="98" y="104"/>
                  <a:pt x="98" y="104"/>
                  <a:pt x="98" y="104"/>
                </a:cubicBezTo>
                <a:cubicBezTo>
                  <a:pt x="105" y="104"/>
                  <a:pt x="105" y="104"/>
                  <a:pt x="105" y="104"/>
                </a:cubicBezTo>
                <a:cubicBezTo>
                  <a:pt x="107" y="104"/>
                  <a:pt x="108" y="104"/>
                  <a:pt x="109" y="105"/>
                </a:cubicBezTo>
                <a:cubicBezTo>
                  <a:pt x="110" y="105"/>
                  <a:pt x="110" y="106"/>
                  <a:pt x="111" y="106"/>
                </a:cubicBezTo>
                <a:cubicBezTo>
                  <a:pt x="111" y="107"/>
                  <a:pt x="112" y="108"/>
                  <a:pt x="112" y="109"/>
                </a:cubicBezTo>
                <a:close/>
                <a:moveTo>
                  <a:pt x="108" y="112"/>
                </a:moveTo>
                <a:cubicBezTo>
                  <a:pt x="108" y="110"/>
                  <a:pt x="107" y="109"/>
                  <a:pt x="107" y="109"/>
                </a:cubicBezTo>
                <a:cubicBezTo>
                  <a:pt x="106" y="108"/>
                  <a:pt x="105" y="108"/>
                  <a:pt x="104" y="108"/>
                </a:cubicBezTo>
                <a:cubicBezTo>
                  <a:pt x="103" y="108"/>
                  <a:pt x="103" y="108"/>
                  <a:pt x="103" y="108"/>
                </a:cubicBezTo>
                <a:cubicBezTo>
                  <a:pt x="103" y="116"/>
                  <a:pt x="103" y="116"/>
                  <a:pt x="103" y="116"/>
                </a:cubicBezTo>
                <a:cubicBezTo>
                  <a:pt x="104" y="116"/>
                  <a:pt x="104" y="116"/>
                  <a:pt x="104" y="116"/>
                </a:cubicBezTo>
                <a:cubicBezTo>
                  <a:pt x="105" y="116"/>
                  <a:pt x="106" y="116"/>
                  <a:pt x="106" y="116"/>
                </a:cubicBezTo>
                <a:cubicBezTo>
                  <a:pt x="107" y="116"/>
                  <a:pt x="107" y="115"/>
                  <a:pt x="107" y="115"/>
                </a:cubicBezTo>
                <a:cubicBezTo>
                  <a:pt x="108" y="114"/>
                  <a:pt x="108" y="113"/>
                  <a:pt x="108" y="112"/>
                </a:cubicBezTo>
                <a:close/>
                <a:moveTo>
                  <a:pt x="120" y="113"/>
                </a:moveTo>
                <a:cubicBezTo>
                  <a:pt x="127" y="113"/>
                  <a:pt x="127" y="113"/>
                  <a:pt x="127" y="113"/>
                </a:cubicBezTo>
                <a:cubicBezTo>
                  <a:pt x="127" y="110"/>
                  <a:pt x="127" y="110"/>
                  <a:pt x="127" y="110"/>
                </a:cubicBezTo>
                <a:cubicBezTo>
                  <a:pt x="120" y="110"/>
                  <a:pt x="120" y="110"/>
                  <a:pt x="120" y="110"/>
                </a:cubicBezTo>
                <a:cubicBezTo>
                  <a:pt x="120" y="108"/>
                  <a:pt x="120" y="108"/>
                  <a:pt x="120" y="108"/>
                </a:cubicBezTo>
                <a:cubicBezTo>
                  <a:pt x="128" y="108"/>
                  <a:pt x="128" y="108"/>
                  <a:pt x="128" y="108"/>
                </a:cubicBezTo>
                <a:cubicBezTo>
                  <a:pt x="128" y="104"/>
                  <a:pt x="128" y="104"/>
                  <a:pt x="128" y="104"/>
                </a:cubicBezTo>
                <a:cubicBezTo>
                  <a:pt x="115" y="104"/>
                  <a:pt x="115" y="104"/>
                  <a:pt x="115" y="104"/>
                </a:cubicBezTo>
                <a:cubicBezTo>
                  <a:pt x="115" y="118"/>
                  <a:pt x="115" y="118"/>
                  <a:pt x="115" y="118"/>
                </a:cubicBezTo>
                <a:cubicBezTo>
                  <a:pt x="115" y="120"/>
                  <a:pt x="115" y="120"/>
                  <a:pt x="115" y="120"/>
                </a:cubicBezTo>
                <a:cubicBezTo>
                  <a:pt x="128" y="120"/>
                  <a:pt x="128" y="120"/>
                  <a:pt x="128" y="120"/>
                </a:cubicBezTo>
                <a:cubicBezTo>
                  <a:pt x="128" y="118"/>
                  <a:pt x="128" y="118"/>
                  <a:pt x="128" y="118"/>
                </a:cubicBezTo>
                <a:cubicBezTo>
                  <a:pt x="128" y="116"/>
                  <a:pt x="128" y="116"/>
                  <a:pt x="128" y="116"/>
                </a:cubicBezTo>
                <a:cubicBezTo>
                  <a:pt x="120" y="116"/>
                  <a:pt x="120" y="116"/>
                  <a:pt x="120" y="116"/>
                </a:cubicBezTo>
                <a:lnTo>
                  <a:pt x="120" y="113"/>
                </a:ln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21" name="Freeform 9"/>
          <p:cNvSpPr>
            <a:spLocks noEditPoints="1"/>
          </p:cNvSpPr>
          <p:nvPr/>
        </p:nvSpPr>
        <p:spPr bwMode="auto">
          <a:xfrm>
            <a:off x="4516550" y="2992876"/>
            <a:ext cx="262893" cy="274505"/>
          </a:xfrm>
          <a:custGeom>
            <a:avLst/>
            <a:gdLst>
              <a:gd name="T0" fmla="*/ 86 w 134"/>
              <a:gd name="T1" fmla="*/ 115 h 140"/>
              <a:gd name="T2" fmla="*/ 82 w 134"/>
              <a:gd name="T3" fmla="*/ 118 h 140"/>
              <a:gd name="T4" fmla="*/ 10 w 134"/>
              <a:gd name="T5" fmla="*/ 115 h 140"/>
              <a:gd name="T6" fmla="*/ 14 w 134"/>
              <a:gd name="T7" fmla="*/ 11 h 140"/>
              <a:gd name="T8" fmla="*/ 86 w 134"/>
              <a:gd name="T9" fmla="*/ 15 h 140"/>
              <a:gd name="T10" fmla="*/ 96 w 134"/>
              <a:gd name="T11" fmla="*/ 16 h 140"/>
              <a:gd name="T12" fmla="*/ 82 w 134"/>
              <a:gd name="T13" fmla="*/ 0 h 140"/>
              <a:gd name="T14" fmla="*/ 0 w 134"/>
              <a:gd name="T15" fmla="*/ 14 h 140"/>
              <a:gd name="T16" fmla="*/ 14 w 134"/>
              <a:gd name="T17" fmla="*/ 140 h 140"/>
              <a:gd name="T18" fmla="*/ 96 w 134"/>
              <a:gd name="T19" fmla="*/ 126 h 140"/>
              <a:gd name="T20" fmla="*/ 96 w 134"/>
              <a:gd name="T21" fmla="*/ 125 h 140"/>
              <a:gd name="T22" fmla="*/ 86 w 134"/>
              <a:gd name="T23" fmla="*/ 87 h 140"/>
              <a:gd name="T24" fmla="*/ 55 w 134"/>
              <a:gd name="T25" fmla="*/ 4 h 140"/>
              <a:gd name="T26" fmla="*/ 55 w 134"/>
              <a:gd name="T27" fmla="*/ 7 h 140"/>
              <a:gd name="T28" fmla="*/ 40 w 134"/>
              <a:gd name="T29" fmla="*/ 5 h 140"/>
              <a:gd name="T30" fmla="*/ 48 w 134"/>
              <a:gd name="T31" fmla="*/ 135 h 140"/>
              <a:gd name="T32" fmla="*/ 48 w 134"/>
              <a:gd name="T33" fmla="*/ 123 h 140"/>
              <a:gd name="T34" fmla="*/ 48 w 134"/>
              <a:gd name="T35" fmla="*/ 135 h 140"/>
              <a:gd name="T36" fmla="*/ 96 w 134"/>
              <a:gd name="T37" fmla="*/ 22 h 140"/>
              <a:gd name="T38" fmla="*/ 62 w 134"/>
              <a:gd name="T39" fmla="*/ 22 h 140"/>
              <a:gd name="T40" fmla="*/ 51 w 134"/>
              <a:gd name="T41" fmla="*/ 70 h 140"/>
              <a:gd name="T42" fmla="*/ 66 w 134"/>
              <a:gd name="T43" fmla="*/ 81 h 140"/>
              <a:gd name="T44" fmla="*/ 83 w 134"/>
              <a:gd name="T45" fmla="*/ 81 h 140"/>
              <a:gd name="T46" fmla="*/ 96 w 134"/>
              <a:gd name="T47" fmla="*/ 81 h 140"/>
              <a:gd name="T48" fmla="*/ 134 w 134"/>
              <a:gd name="T49" fmla="*/ 70 h 140"/>
              <a:gd name="T50" fmla="*/ 124 w 134"/>
              <a:gd name="T51" fmla="*/ 22 h 140"/>
              <a:gd name="T52" fmla="*/ 124 w 134"/>
              <a:gd name="T53" fmla="*/ 74 h 140"/>
              <a:gd name="T54" fmla="*/ 86 w 134"/>
              <a:gd name="T55" fmla="*/ 74 h 140"/>
              <a:gd name="T56" fmla="*/ 58 w 134"/>
              <a:gd name="T57" fmla="*/ 70 h 140"/>
              <a:gd name="T58" fmla="*/ 62 w 134"/>
              <a:gd name="T59" fmla="*/ 29 h 140"/>
              <a:gd name="T60" fmla="*/ 96 w 134"/>
              <a:gd name="T61" fmla="*/ 29 h 140"/>
              <a:gd name="T62" fmla="*/ 127 w 134"/>
              <a:gd name="T63" fmla="*/ 33 h 140"/>
              <a:gd name="T64" fmla="*/ 82 w 134"/>
              <a:gd name="T65" fmla="*/ 37 h 140"/>
              <a:gd name="T66" fmla="*/ 109 w 134"/>
              <a:gd name="T67" fmla="*/ 56 h 140"/>
              <a:gd name="T68" fmla="*/ 88 w 134"/>
              <a:gd name="T69" fmla="*/ 62 h 140"/>
              <a:gd name="T70" fmla="*/ 101 w 134"/>
              <a:gd name="T71" fmla="*/ 64 h 140"/>
              <a:gd name="T72" fmla="*/ 109 w 134"/>
              <a:gd name="T73" fmla="*/ 65 h 140"/>
              <a:gd name="T74" fmla="*/ 102 w 134"/>
              <a:gd name="T75" fmla="*/ 66 h 140"/>
              <a:gd name="T76" fmla="*/ 86 w 134"/>
              <a:gd name="T77" fmla="*/ 69 h 140"/>
              <a:gd name="T78" fmla="*/ 86 w 134"/>
              <a:gd name="T79" fmla="*/ 61 h 140"/>
              <a:gd name="T80" fmla="*/ 87 w 134"/>
              <a:gd name="T81" fmla="*/ 57 h 140"/>
              <a:gd name="T82" fmla="*/ 81 w 134"/>
              <a:gd name="T83" fmla="*/ 39 h 140"/>
              <a:gd name="T84" fmla="*/ 78 w 134"/>
              <a:gd name="T85" fmla="*/ 37 h 140"/>
              <a:gd name="T86" fmla="*/ 78 w 134"/>
              <a:gd name="T87" fmla="*/ 33 h 140"/>
              <a:gd name="T88" fmla="*/ 80 w 134"/>
              <a:gd name="T89" fmla="*/ 3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40">
                <a:moveTo>
                  <a:pt x="86" y="87"/>
                </a:moveTo>
                <a:cubicBezTo>
                  <a:pt x="86" y="115"/>
                  <a:pt x="86" y="115"/>
                  <a:pt x="86" y="115"/>
                </a:cubicBezTo>
                <a:cubicBezTo>
                  <a:pt x="86" y="115"/>
                  <a:pt x="86" y="115"/>
                  <a:pt x="86" y="115"/>
                </a:cubicBezTo>
                <a:cubicBezTo>
                  <a:pt x="86" y="117"/>
                  <a:pt x="84" y="118"/>
                  <a:pt x="82" y="118"/>
                </a:cubicBezTo>
                <a:cubicBezTo>
                  <a:pt x="14" y="118"/>
                  <a:pt x="14" y="118"/>
                  <a:pt x="14" y="118"/>
                </a:cubicBezTo>
                <a:cubicBezTo>
                  <a:pt x="12" y="118"/>
                  <a:pt x="10" y="117"/>
                  <a:pt x="10" y="115"/>
                </a:cubicBezTo>
                <a:cubicBezTo>
                  <a:pt x="10" y="15"/>
                  <a:pt x="10" y="15"/>
                  <a:pt x="10" y="15"/>
                </a:cubicBezTo>
                <a:cubicBezTo>
                  <a:pt x="10" y="13"/>
                  <a:pt x="12" y="11"/>
                  <a:pt x="14" y="11"/>
                </a:cubicBezTo>
                <a:cubicBezTo>
                  <a:pt x="82" y="11"/>
                  <a:pt x="82" y="11"/>
                  <a:pt x="82" y="11"/>
                </a:cubicBezTo>
                <a:cubicBezTo>
                  <a:pt x="84" y="11"/>
                  <a:pt x="86" y="13"/>
                  <a:pt x="86" y="15"/>
                </a:cubicBezTo>
                <a:cubicBezTo>
                  <a:pt x="86" y="16"/>
                  <a:pt x="86" y="16"/>
                  <a:pt x="86" y="16"/>
                </a:cubicBezTo>
                <a:cubicBezTo>
                  <a:pt x="96" y="16"/>
                  <a:pt x="96" y="16"/>
                  <a:pt x="96" y="16"/>
                </a:cubicBezTo>
                <a:cubicBezTo>
                  <a:pt x="96" y="14"/>
                  <a:pt x="96" y="14"/>
                  <a:pt x="96" y="14"/>
                </a:cubicBezTo>
                <a:cubicBezTo>
                  <a:pt x="96" y="6"/>
                  <a:pt x="90" y="0"/>
                  <a:pt x="82" y="0"/>
                </a:cubicBezTo>
                <a:cubicBezTo>
                  <a:pt x="14" y="0"/>
                  <a:pt x="14" y="0"/>
                  <a:pt x="14" y="0"/>
                </a:cubicBezTo>
                <a:cubicBezTo>
                  <a:pt x="6" y="0"/>
                  <a:pt x="0" y="6"/>
                  <a:pt x="0" y="14"/>
                </a:cubicBezTo>
                <a:cubicBezTo>
                  <a:pt x="0" y="126"/>
                  <a:pt x="0" y="126"/>
                  <a:pt x="0" y="126"/>
                </a:cubicBezTo>
                <a:cubicBezTo>
                  <a:pt x="0" y="134"/>
                  <a:pt x="6" y="140"/>
                  <a:pt x="14" y="140"/>
                </a:cubicBezTo>
                <a:cubicBezTo>
                  <a:pt x="82" y="140"/>
                  <a:pt x="82" y="140"/>
                  <a:pt x="82" y="140"/>
                </a:cubicBezTo>
                <a:cubicBezTo>
                  <a:pt x="90" y="140"/>
                  <a:pt x="96" y="134"/>
                  <a:pt x="96" y="126"/>
                </a:cubicBezTo>
                <a:cubicBezTo>
                  <a:pt x="96" y="126"/>
                  <a:pt x="96" y="126"/>
                  <a:pt x="96" y="126"/>
                </a:cubicBezTo>
                <a:cubicBezTo>
                  <a:pt x="96" y="125"/>
                  <a:pt x="96" y="125"/>
                  <a:pt x="96" y="125"/>
                </a:cubicBezTo>
                <a:cubicBezTo>
                  <a:pt x="96" y="87"/>
                  <a:pt x="96" y="87"/>
                  <a:pt x="96" y="87"/>
                </a:cubicBezTo>
                <a:cubicBezTo>
                  <a:pt x="86" y="87"/>
                  <a:pt x="86" y="87"/>
                  <a:pt x="86" y="87"/>
                </a:cubicBezTo>
                <a:close/>
                <a:moveTo>
                  <a:pt x="42" y="4"/>
                </a:moveTo>
                <a:cubicBezTo>
                  <a:pt x="55" y="4"/>
                  <a:pt x="55" y="4"/>
                  <a:pt x="55" y="4"/>
                </a:cubicBezTo>
                <a:cubicBezTo>
                  <a:pt x="55" y="4"/>
                  <a:pt x="56" y="4"/>
                  <a:pt x="56" y="5"/>
                </a:cubicBezTo>
                <a:cubicBezTo>
                  <a:pt x="56" y="6"/>
                  <a:pt x="55" y="7"/>
                  <a:pt x="55" y="7"/>
                </a:cubicBezTo>
                <a:cubicBezTo>
                  <a:pt x="42" y="7"/>
                  <a:pt x="42" y="7"/>
                  <a:pt x="42" y="7"/>
                </a:cubicBezTo>
                <a:cubicBezTo>
                  <a:pt x="41" y="7"/>
                  <a:pt x="40" y="6"/>
                  <a:pt x="40" y="5"/>
                </a:cubicBezTo>
                <a:cubicBezTo>
                  <a:pt x="40" y="4"/>
                  <a:pt x="41" y="4"/>
                  <a:pt x="42" y="4"/>
                </a:cubicBezTo>
                <a:close/>
                <a:moveTo>
                  <a:pt x="48" y="135"/>
                </a:moveTo>
                <a:cubicBezTo>
                  <a:pt x="45" y="135"/>
                  <a:pt x="42" y="133"/>
                  <a:pt x="42" y="129"/>
                </a:cubicBezTo>
                <a:cubicBezTo>
                  <a:pt x="42" y="125"/>
                  <a:pt x="45" y="123"/>
                  <a:pt x="48" y="123"/>
                </a:cubicBezTo>
                <a:cubicBezTo>
                  <a:pt x="52" y="123"/>
                  <a:pt x="54" y="125"/>
                  <a:pt x="54" y="129"/>
                </a:cubicBezTo>
                <a:cubicBezTo>
                  <a:pt x="54" y="133"/>
                  <a:pt x="52" y="135"/>
                  <a:pt x="48" y="135"/>
                </a:cubicBezTo>
                <a:close/>
                <a:moveTo>
                  <a:pt x="124" y="22"/>
                </a:moveTo>
                <a:cubicBezTo>
                  <a:pt x="96" y="22"/>
                  <a:pt x="96" y="22"/>
                  <a:pt x="96" y="22"/>
                </a:cubicBezTo>
                <a:cubicBezTo>
                  <a:pt x="86" y="22"/>
                  <a:pt x="86" y="22"/>
                  <a:pt x="86" y="22"/>
                </a:cubicBezTo>
                <a:cubicBezTo>
                  <a:pt x="62" y="22"/>
                  <a:pt x="62" y="22"/>
                  <a:pt x="62" y="22"/>
                </a:cubicBezTo>
                <a:cubicBezTo>
                  <a:pt x="56" y="22"/>
                  <a:pt x="51" y="27"/>
                  <a:pt x="51" y="33"/>
                </a:cubicBezTo>
                <a:cubicBezTo>
                  <a:pt x="51" y="70"/>
                  <a:pt x="51" y="70"/>
                  <a:pt x="51" y="70"/>
                </a:cubicBezTo>
                <a:cubicBezTo>
                  <a:pt x="51" y="76"/>
                  <a:pt x="56" y="81"/>
                  <a:pt x="62" y="81"/>
                </a:cubicBezTo>
                <a:cubicBezTo>
                  <a:pt x="66" y="81"/>
                  <a:pt x="66" y="81"/>
                  <a:pt x="66" y="81"/>
                </a:cubicBezTo>
                <a:cubicBezTo>
                  <a:pt x="66" y="102"/>
                  <a:pt x="66" y="102"/>
                  <a:pt x="66" y="102"/>
                </a:cubicBezTo>
                <a:cubicBezTo>
                  <a:pt x="83" y="81"/>
                  <a:pt x="83" y="81"/>
                  <a:pt x="83" y="81"/>
                </a:cubicBezTo>
                <a:cubicBezTo>
                  <a:pt x="86" y="81"/>
                  <a:pt x="86" y="81"/>
                  <a:pt x="86" y="81"/>
                </a:cubicBezTo>
                <a:cubicBezTo>
                  <a:pt x="96" y="81"/>
                  <a:pt x="96" y="81"/>
                  <a:pt x="96" y="81"/>
                </a:cubicBezTo>
                <a:cubicBezTo>
                  <a:pt x="124" y="81"/>
                  <a:pt x="124" y="81"/>
                  <a:pt x="124" y="81"/>
                </a:cubicBezTo>
                <a:cubicBezTo>
                  <a:pt x="129" y="81"/>
                  <a:pt x="134" y="76"/>
                  <a:pt x="134" y="70"/>
                </a:cubicBezTo>
                <a:cubicBezTo>
                  <a:pt x="134" y="33"/>
                  <a:pt x="134" y="33"/>
                  <a:pt x="134" y="33"/>
                </a:cubicBezTo>
                <a:cubicBezTo>
                  <a:pt x="134" y="27"/>
                  <a:pt x="129" y="22"/>
                  <a:pt x="124" y="22"/>
                </a:cubicBezTo>
                <a:close/>
                <a:moveTo>
                  <a:pt x="127" y="70"/>
                </a:moveTo>
                <a:cubicBezTo>
                  <a:pt x="127" y="72"/>
                  <a:pt x="126" y="74"/>
                  <a:pt x="124" y="74"/>
                </a:cubicBezTo>
                <a:cubicBezTo>
                  <a:pt x="96" y="74"/>
                  <a:pt x="96" y="74"/>
                  <a:pt x="96" y="74"/>
                </a:cubicBezTo>
                <a:cubicBezTo>
                  <a:pt x="86" y="74"/>
                  <a:pt x="86" y="74"/>
                  <a:pt x="86" y="74"/>
                </a:cubicBezTo>
                <a:cubicBezTo>
                  <a:pt x="62" y="74"/>
                  <a:pt x="62" y="74"/>
                  <a:pt x="62" y="74"/>
                </a:cubicBezTo>
                <a:cubicBezTo>
                  <a:pt x="60" y="74"/>
                  <a:pt x="58" y="72"/>
                  <a:pt x="58" y="70"/>
                </a:cubicBezTo>
                <a:cubicBezTo>
                  <a:pt x="58" y="33"/>
                  <a:pt x="58" y="33"/>
                  <a:pt x="58" y="33"/>
                </a:cubicBezTo>
                <a:cubicBezTo>
                  <a:pt x="58" y="30"/>
                  <a:pt x="60" y="29"/>
                  <a:pt x="62" y="29"/>
                </a:cubicBezTo>
                <a:cubicBezTo>
                  <a:pt x="86" y="29"/>
                  <a:pt x="86" y="29"/>
                  <a:pt x="86" y="29"/>
                </a:cubicBezTo>
                <a:cubicBezTo>
                  <a:pt x="96" y="29"/>
                  <a:pt x="96" y="29"/>
                  <a:pt x="96" y="29"/>
                </a:cubicBezTo>
                <a:cubicBezTo>
                  <a:pt x="124" y="29"/>
                  <a:pt x="124" y="29"/>
                  <a:pt x="124" y="29"/>
                </a:cubicBezTo>
                <a:cubicBezTo>
                  <a:pt x="126" y="29"/>
                  <a:pt x="127" y="30"/>
                  <a:pt x="127" y="33"/>
                </a:cubicBezTo>
                <a:lnTo>
                  <a:pt x="127" y="70"/>
                </a:lnTo>
                <a:close/>
                <a:moveTo>
                  <a:pt x="82" y="37"/>
                </a:moveTo>
                <a:cubicBezTo>
                  <a:pt x="112" y="41"/>
                  <a:pt x="112" y="41"/>
                  <a:pt x="112" y="41"/>
                </a:cubicBezTo>
                <a:cubicBezTo>
                  <a:pt x="109" y="56"/>
                  <a:pt x="109" y="56"/>
                  <a:pt x="109" y="56"/>
                </a:cubicBezTo>
                <a:cubicBezTo>
                  <a:pt x="90" y="57"/>
                  <a:pt x="90" y="57"/>
                  <a:pt x="90" y="57"/>
                </a:cubicBezTo>
                <a:cubicBezTo>
                  <a:pt x="88" y="62"/>
                  <a:pt x="88" y="62"/>
                  <a:pt x="88" y="62"/>
                </a:cubicBezTo>
                <a:cubicBezTo>
                  <a:pt x="89" y="62"/>
                  <a:pt x="89" y="63"/>
                  <a:pt x="90" y="64"/>
                </a:cubicBezTo>
                <a:cubicBezTo>
                  <a:pt x="101" y="64"/>
                  <a:pt x="101" y="64"/>
                  <a:pt x="101" y="64"/>
                </a:cubicBezTo>
                <a:cubicBezTo>
                  <a:pt x="102" y="62"/>
                  <a:pt x="103" y="61"/>
                  <a:pt x="105" y="61"/>
                </a:cubicBezTo>
                <a:cubicBezTo>
                  <a:pt x="107" y="61"/>
                  <a:pt x="109" y="63"/>
                  <a:pt x="109" y="65"/>
                </a:cubicBezTo>
                <a:cubicBezTo>
                  <a:pt x="109" y="67"/>
                  <a:pt x="107" y="69"/>
                  <a:pt x="105" y="69"/>
                </a:cubicBezTo>
                <a:cubicBezTo>
                  <a:pt x="103" y="69"/>
                  <a:pt x="102" y="68"/>
                  <a:pt x="102" y="66"/>
                </a:cubicBezTo>
                <a:cubicBezTo>
                  <a:pt x="89" y="66"/>
                  <a:pt x="89" y="66"/>
                  <a:pt x="89" y="66"/>
                </a:cubicBezTo>
                <a:cubicBezTo>
                  <a:pt x="89" y="68"/>
                  <a:pt x="87" y="69"/>
                  <a:pt x="86" y="69"/>
                </a:cubicBezTo>
                <a:cubicBezTo>
                  <a:pt x="84" y="69"/>
                  <a:pt x="82" y="67"/>
                  <a:pt x="82" y="65"/>
                </a:cubicBezTo>
                <a:cubicBezTo>
                  <a:pt x="82" y="63"/>
                  <a:pt x="84" y="61"/>
                  <a:pt x="86" y="61"/>
                </a:cubicBezTo>
                <a:cubicBezTo>
                  <a:pt x="86" y="61"/>
                  <a:pt x="86" y="61"/>
                  <a:pt x="86" y="61"/>
                </a:cubicBezTo>
                <a:cubicBezTo>
                  <a:pt x="87" y="57"/>
                  <a:pt x="87" y="57"/>
                  <a:pt x="87" y="57"/>
                </a:cubicBezTo>
                <a:cubicBezTo>
                  <a:pt x="86" y="57"/>
                  <a:pt x="86" y="57"/>
                  <a:pt x="86" y="57"/>
                </a:cubicBezTo>
                <a:cubicBezTo>
                  <a:pt x="81" y="39"/>
                  <a:pt x="81" y="39"/>
                  <a:pt x="81" y="39"/>
                </a:cubicBezTo>
                <a:cubicBezTo>
                  <a:pt x="78" y="37"/>
                  <a:pt x="78" y="37"/>
                  <a:pt x="78" y="37"/>
                </a:cubicBezTo>
                <a:cubicBezTo>
                  <a:pt x="78" y="37"/>
                  <a:pt x="78" y="37"/>
                  <a:pt x="78" y="37"/>
                </a:cubicBezTo>
                <a:cubicBezTo>
                  <a:pt x="77" y="37"/>
                  <a:pt x="76" y="36"/>
                  <a:pt x="76" y="35"/>
                </a:cubicBezTo>
                <a:cubicBezTo>
                  <a:pt x="76" y="34"/>
                  <a:pt x="77" y="33"/>
                  <a:pt x="78" y="33"/>
                </a:cubicBezTo>
                <a:cubicBezTo>
                  <a:pt x="79" y="33"/>
                  <a:pt x="80" y="34"/>
                  <a:pt x="80" y="35"/>
                </a:cubicBezTo>
                <a:cubicBezTo>
                  <a:pt x="80" y="35"/>
                  <a:pt x="80" y="35"/>
                  <a:pt x="80" y="35"/>
                </a:cubicBezTo>
                <a:lnTo>
                  <a:pt x="82" y="37"/>
                </a:ln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22" name="Freeform 11"/>
          <p:cNvSpPr>
            <a:spLocks noEditPoints="1"/>
          </p:cNvSpPr>
          <p:nvPr/>
        </p:nvSpPr>
        <p:spPr bwMode="auto">
          <a:xfrm>
            <a:off x="954060" y="2993058"/>
            <a:ext cx="223088" cy="291921"/>
          </a:xfrm>
          <a:custGeom>
            <a:avLst/>
            <a:gdLst>
              <a:gd name="T0" fmla="*/ 95 w 114"/>
              <a:gd name="T1" fmla="*/ 99 h 149"/>
              <a:gd name="T2" fmla="*/ 93 w 114"/>
              <a:gd name="T3" fmla="*/ 98 h 149"/>
              <a:gd name="T4" fmla="*/ 89 w 114"/>
              <a:gd name="T5" fmla="*/ 96 h 149"/>
              <a:gd name="T6" fmla="*/ 74 w 114"/>
              <a:gd name="T7" fmla="*/ 85 h 149"/>
              <a:gd name="T8" fmla="*/ 90 w 114"/>
              <a:gd name="T9" fmla="*/ 58 h 149"/>
              <a:gd name="T10" fmla="*/ 57 w 114"/>
              <a:gd name="T11" fmla="*/ 1 h 149"/>
              <a:gd name="T12" fmla="*/ 19 w 114"/>
              <a:gd name="T13" fmla="*/ 41 h 149"/>
              <a:gd name="T14" fmla="*/ 42 w 114"/>
              <a:gd name="T15" fmla="*/ 87 h 149"/>
              <a:gd name="T16" fmla="*/ 25 w 114"/>
              <a:gd name="T17" fmla="*/ 96 h 149"/>
              <a:gd name="T18" fmla="*/ 21 w 114"/>
              <a:gd name="T19" fmla="*/ 98 h 149"/>
              <a:gd name="T20" fmla="*/ 19 w 114"/>
              <a:gd name="T21" fmla="*/ 99 h 149"/>
              <a:gd name="T22" fmla="*/ 0 w 114"/>
              <a:gd name="T23" fmla="*/ 123 h 149"/>
              <a:gd name="T24" fmla="*/ 1 w 114"/>
              <a:gd name="T25" fmla="*/ 149 h 149"/>
              <a:gd name="T26" fmla="*/ 113 w 114"/>
              <a:gd name="T27" fmla="*/ 149 h 149"/>
              <a:gd name="T28" fmla="*/ 114 w 114"/>
              <a:gd name="T29" fmla="*/ 147 h 149"/>
              <a:gd name="T30" fmla="*/ 95 w 114"/>
              <a:gd name="T31" fmla="*/ 99 h 149"/>
              <a:gd name="T32" fmla="*/ 82 w 114"/>
              <a:gd name="T33" fmla="*/ 28 h 149"/>
              <a:gd name="T34" fmla="*/ 30 w 114"/>
              <a:gd name="T35" fmla="*/ 26 h 149"/>
              <a:gd name="T36" fmla="*/ 40 w 114"/>
              <a:gd name="T37" fmla="*/ 74 h 149"/>
              <a:gd name="T38" fmla="*/ 33 w 114"/>
              <a:gd name="T39" fmla="*/ 61 h 149"/>
              <a:gd name="T40" fmla="*/ 43 w 114"/>
              <a:gd name="T41" fmla="*/ 25 h 149"/>
              <a:gd name="T42" fmla="*/ 62 w 114"/>
              <a:gd name="T43" fmla="*/ 42 h 149"/>
              <a:gd name="T44" fmla="*/ 50 w 114"/>
              <a:gd name="T45" fmla="*/ 29 h 149"/>
              <a:gd name="T46" fmla="*/ 77 w 114"/>
              <a:gd name="T47" fmla="*/ 43 h 149"/>
              <a:gd name="T48" fmla="*/ 80 w 114"/>
              <a:gd name="T49" fmla="*/ 47 h 149"/>
              <a:gd name="T50" fmla="*/ 67 w 114"/>
              <a:gd name="T51" fmla="*/ 68 h 149"/>
              <a:gd name="T52" fmla="*/ 56 w 114"/>
              <a:gd name="T53" fmla="*/ 70 h 149"/>
              <a:gd name="T54" fmla="*/ 67 w 114"/>
              <a:gd name="T55" fmla="*/ 70 h 149"/>
              <a:gd name="T56" fmla="*/ 81 w 114"/>
              <a:gd name="T57" fmla="*/ 50 h 149"/>
              <a:gd name="T58" fmla="*/ 82 w 114"/>
              <a:gd name="T59" fmla="*/ 57 h 149"/>
              <a:gd name="T60" fmla="*/ 73 w 114"/>
              <a:gd name="T61" fmla="*/ 74 h 149"/>
              <a:gd name="T62" fmla="*/ 73 w 114"/>
              <a:gd name="T63" fmla="*/ 74 h 149"/>
              <a:gd name="T64" fmla="*/ 57 w 114"/>
              <a:gd name="T65" fmla="*/ 85 h 149"/>
              <a:gd name="T66" fmla="*/ 42 w 114"/>
              <a:gd name="T67" fmla="*/ 76 h 149"/>
              <a:gd name="T68" fmla="*/ 79 w 114"/>
              <a:gd name="T69" fmla="*/ 99 h 149"/>
              <a:gd name="T70" fmla="*/ 57 w 114"/>
              <a:gd name="T71" fmla="*/ 113 h 149"/>
              <a:gd name="T72" fmla="*/ 36 w 114"/>
              <a:gd name="T73" fmla="*/ 100 h 149"/>
              <a:gd name="T74" fmla="*/ 41 w 114"/>
              <a:gd name="T75" fmla="*/ 93 h 149"/>
              <a:gd name="T76" fmla="*/ 42 w 114"/>
              <a:gd name="T77" fmla="*/ 92 h 149"/>
              <a:gd name="T78" fmla="*/ 42 w 114"/>
              <a:gd name="T79" fmla="*/ 91 h 149"/>
              <a:gd name="T80" fmla="*/ 43 w 114"/>
              <a:gd name="T81" fmla="*/ 86 h 149"/>
              <a:gd name="T82" fmla="*/ 53 w 114"/>
              <a:gd name="T83" fmla="*/ 86 h 149"/>
              <a:gd name="T84" fmla="*/ 57 w 114"/>
              <a:gd name="T85" fmla="*/ 87 h 149"/>
              <a:gd name="T86" fmla="*/ 73 w 114"/>
              <a:gd name="T87" fmla="*/ 76 h 149"/>
              <a:gd name="T88" fmla="*/ 74 w 114"/>
              <a:gd name="T89" fmla="*/ 92 h 149"/>
              <a:gd name="T90" fmla="*/ 74 w 114"/>
              <a:gd name="T91" fmla="*/ 92 h 149"/>
              <a:gd name="T92" fmla="*/ 75 w 114"/>
              <a:gd name="T93" fmla="*/ 93 h 149"/>
              <a:gd name="T94" fmla="*/ 82 w 114"/>
              <a:gd name="T95" fmla="*/ 9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49">
                <a:moveTo>
                  <a:pt x="95" y="99"/>
                </a:moveTo>
                <a:cubicBezTo>
                  <a:pt x="95" y="99"/>
                  <a:pt x="95" y="99"/>
                  <a:pt x="95" y="99"/>
                </a:cubicBezTo>
                <a:cubicBezTo>
                  <a:pt x="95" y="99"/>
                  <a:pt x="94" y="98"/>
                  <a:pt x="94" y="98"/>
                </a:cubicBezTo>
                <a:cubicBezTo>
                  <a:pt x="93" y="98"/>
                  <a:pt x="93" y="98"/>
                  <a:pt x="93" y="98"/>
                </a:cubicBezTo>
                <a:cubicBezTo>
                  <a:pt x="92" y="97"/>
                  <a:pt x="90" y="97"/>
                  <a:pt x="89" y="96"/>
                </a:cubicBezTo>
                <a:cubicBezTo>
                  <a:pt x="89" y="96"/>
                  <a:pt x="89" y="96"/>
                  <a:pt x="89" y="96"/>
                </a:cubicBezTo>
                <a:cubicBezTo>
                  <a:pt x="84" y="94"/>
                  <a:pt x="80" y="93"/>
                  <a:pt x="75" y="92"/>
                </a:cubicBezTo>
                <a:cubicBezTo>
                  <a:pt x="75" y="90"/>
                  <a:pt x="74" y="88"/>
                  <a:pt x="74" y="85"/>
                </a:cubicBezTo>
                <a:cubicBezTo>
                  <a:pt x="79" y="85"/>
                  <a:pt x="93" y="81"/>
                  <a:pt x="92" y="79"/>
                </a:cubicBezTo>
                <a:cubicBezTo>
                  <a:pt x="87" y="74"/>
                  <a:pt x="89" y="64"/>
                  <a:pt x="90" y="58"/>
                </a:cubicBezTo>
                <a:cubicBezTo>
                  <a:pt x="92" y="44"/>
                  <a:pt x="94" y="38"/>
                  <a:pt x="89" y="22"/>
                </a:cubicBezTo>
                <a:cubicBezTo>
                  <a:pt x="85" y="11"/>
                  <a:pt x="72" y="0"/>
                  <a:pt x="57" y="1"/>
                </a:cubicBezTo>
                <a:cubicBezTo>
                  <a:pt x="51" y="1"/>
                  <a:pt x="46" y="3"/>
                  <a:pt x="40" y="7"/>
                </a:cubicBezTo>
                <a:cubicBezTo>
                  <a:pt x="27" y="9"/>
                  <a:pt x="18" y="20"/>
                  <a:pt x="19" y="41"/>
                </a:cubicBezTo>
                <a:cubicBezTo>
                  <a:pt x="20" y="52"/>
                  <a:pt x="29" y="65"/>
                  <a:pt x="21" y="79"/>
                </a:cubicBezTo>
                <a:cubicBezTo>
                  <a:pt x="19" y="81"/>
                  <a:pt x="34" y="88"/>
                  <a:pt x="42" y="87"/>
                </a:cubicBezTo>
                <a:cubicBezTo>
                  <a:pt x="42" y="89"/>
                  <a:pt x="41" y="90"/>
                  <a:pt x="41" y="91"/>
                </a:cubicBezTo>
                <a:cubicBezTo>
                  <a:pt x="35" y="92"/>
                  <a:pt x="30" y="94"/>
                  <a:pt x="25" y="96"/>
                </a:cubicBezTo>
                <a:cubicBezTo>
                  <a:pt x="25" y="96"/>
                  <a:pt x="25" y="96"/>
                  <a:pt x="25" y="96"/>
                </a:cubicBezTo>
                <a:cubicBezTo>
                  <a:pt x="24" y="97"/>
                  <a:pt x="22" y="97"/>
                  <a:pt x="21" y="98"/>
                </a:cubicBezTo>
                <a:cubicBezTo>
                  <a:pt x="21" y="98"/>
                  <a:pt x="21" y="98"/>
                  <a:pt x="20" y="98"/>
                </a:cubicBezTo>
                <a:cubicBezTo>
                  <a:pt x="20" y="98"/>
                  <a:pt x="19" y="99"/>
                  <a:pt x="19" y="99"/>
                </a:cubicBezTo>
                <a:cubicBezTo>
                  <a:pt x="19" y="99"/>
                  <a:pt x="19" y="99"/>
                  <a:pt x="19" y="99"/>
                </a:cubicBezTo>
                <a:cubicBezTo>
                  <a:pt x="7" y="105"/>
                  <a:pt x="0" y="114"/>
                  <a:pt x="0" y="123"/>
                </a:cubicBezTo>
                <a:cubicBezTo>
                  <a:pt x="0" y="149"/>
                  <a:pt x="0" y="149"/>
                  <a:pt x="0" y="149"/>
                </a:cubicBezTo>
                <a:cubicBezTo>
                  <a:pt x="0" y="149"/>
                  <a:pt x="1" y="149"/>
                  <a:pt x="1" y="149"/>
                </a:cubicBezTo>
                <a:cubicBezTo>
                  <a:pt x="1" y="149"/>
                  <a:pt x="1" y="149"/>
                  <a:pt x="1" y="149"/>
                </a:cubicBezTo>
                <a:cubicBezTo>
                  <a:pt x="113" y="149"/>
                  <a:pt x="113" y="149"/>
                  <a:pt x="113" y="149"/>
                </a:cubicBezTo>
                <a:cubicBezTo>
                  <a:pt x="113" y="149"/>
                  <a:pt x="113" y="148"/>
                  <a:pt x="113" y="148"/>
                </a:cubicBezTo>
                <a:cubicBezTo>
                  <a:pt x="113" y="147"/>
                  <a:pt x="114" y="147"/>
                  <a:pt x="114" y="147"/>
                </a:cubicBezTo>
                <a:cubicBezTo>
                  <a:pt x="114" y="123"/>
                  <a:pt x="114" y="123"/>
                  <a:pt x="114" y="123"/>
                </a:cubicBezTo>
                <a:cubicBezTo>
                  <a:pt x="114" y="114"/>
                  <a:pt x="107" y="105"/>
                  <a:pt x="95" y="99"/>
                </a:cubicBezTo>
                <a:close/>
                <a:moveTo>
                  <a:pt x="59" y="7"/>
                </a:moveTo>
                <a:cubicBezTo>
                  <a:pt x="70" y="8"/>
                  <a:pt x="78" y="17"/>
                  <a:pt x="82" y="28"/>
                </a:cubicBezTo>
                <a:cubicBezTo>
                  <a:pt x="77" y="20"/>
                  <a:pt x="69" y="14"/>
                  <a:pt x="59" y="12"/>
                </a:cubicBezTo>
                <a:cubicBezTo>
                  <a:pt x="47" y="11"/>
                  <a:pt x="36" y="17"/>
                  <a:pt x="30" y="26"/>
                </a:cubicBezTo>
                <a:cubicBezTo>
                  <a:pt x="34" y="13"/>
                  <a:pt x="46" y="5"/>
                  <a:pt x="59" y="7"/>
                </a:cubicBezTo>
                <a:close/>
                <a:moveTo>
                  <a:pt x="40" y="74"/>
                </a:moveTo>
                <a:cubicBezTo>
                  <a:pt x="40" y="73"/>
                  <a:pt x="40" y="73"/>
                  <a:pt x="40" y="73"/>
                </a:cubicBezTo>
                <a:cubicBezTo>
                  <a:pt x="37" y="69"/>
                  <a:pt x="34" y="65"/>
                  <a:pt x="33" y="61"/>
                </a:cubicBezTo>
                <a:cubicBezTo>
                  <a:pt x="32" y="56"/>
                  <a:pt x="32" y="52"/>
                  <a:pt x="33" y="47"/>
                </a:cubicBezTo>
                <a:cubicBezTo>
                  <a:pt x="34" y="39"/>
                  <a:pt x="37" y="32"/>
                  <a:pt x="43" y="25"/>
                </a:cubicBezTo>
                <a:cubicBezTo>
                  <a:pt x="44" y="28"/>
                  <a:pt x="46" y="30"/>
                  <a:pt x="48" y="33"/>
                </a:cubicBezTo>
                <a:cubicBezTo>
                  <a:pt x="51" y="37"/>
                  <a:pt x="56" y="41"/>
                  <a:pt x="62" y="42"/>
                </a:cubicBezTo>
                <a:cubicBezTo>
                  <a:pt x="59" y="40"/>
                  <a:pt x="55" y="37"/>
                  <a:pt x="52" y="32"/>
                </a:cubicBezTo>
                <a:cubicBezTo>
                  <a:pt x="52" y="31"/>
                  <a:pt x="51" y="30"/>
                  <a:pt x="50" y="29"/>
                </a:cubicBezTo>
                <a:cubicBezTo>
                  <a:pt x="51" y="30"/>
                  <a:pt x="52" y="31"/>
                  <a:pt x="53" y="32"/>
                </a:cubicBezTo>
                <a:cubicBezTo>
                  <a:pt x="62" y="39"/>
                  <a:pt x="73" y="42"/>
                  <a:pt x="77" y="43"/>
                </a:cubicBezTo>
                <a:cubicBezTo>
                  <a:pt x="72" y="40"/>
                  <a:pt x="68" y="37"/>
                  <a:pt x="64" y="33"/>
                </a:cubicBezTo>
                <a:cubicBezTo>
                  <a:pt x="70" y="36"/>
                  <a:pt x="75" y="39"/>
                  <a:pt x="80" y="47"/>
                </a:cubicBezTo>
                <a:cubicBezTo>
                  <a:pt x="80" y="47"/>
                  <a:pt x="80" y="47"/>
                  <a:pt x="80" y="47"/>
                </a:cubicBezTo>
                <a:cubicBezTo>
                  <a:pt x="80" y="56"/>
                  <a:pt x="74" y="64"/>
                  <a:pt x="67" y="68"/>
                </a:cubicBezTo>
                <a:cubicBezTo>
                  <a:pt x="66" y="66"/>
                  <a:pt x="64" y="65"/>
                  <a:pt x="62" y="65"/>
                </a:cubicBezTo>
                <a:cubicBezTo>
                  <a:pt x="59" y="65"/>
                  <a:pt x="56" y="67"/>
                  <a:pt x="56" y="70"/>
                </a:cubicBezTo>
                <a:cubicBezTo>
                  <a:pt x="56" y="72"/>
                  <a:pt x="59" y="74"/>
                  <a:pt x="62" y="74"/>
                </a:cubicBezTo>
                <a:cubicBezTo>
                  <a:pt x="65" y="74"/>
                  <a:pt x="67" y="72"/>
                  <a:pt x="67" y="70"/>
                </a:cubicBezTo>
                <a:cubicBezTo>
                  <a:pt x="67" y="69"/>
                  <a:pt x="67" y="69"/>
                  <a:pt x="67" y="69"/>
                </a:cubicBezTo>
                <a:cubicBezTo>
                  <a:pt x="75" y="65"/>
                  <a:pt x="80" y="58"/>
                  <a:pt x="81" y="50"/>
                </a:cubicBezTo>
                <a:cubicBezTo>
                  <a:pt x="81" y="50"/>
                  <a:pt x="81" y="50"/>
                  <a:pt x="81" y="50"/>
                </a:cubicBezTo>
                <a:cubicBezTo>
                  <a:pt x="82" y="52"/>
                  <a:pt x="82" y="54"/>
                  <a:pt x="82" y="57"/>
                </a:cubicBezTo>
                <a:cubicBezTo>
                  <a:pt x="81" y="62"/>
                  <a:pt x="78" y="68"/>
                  <a:pt x="74" y="73"/>
                </a:cubicBezTo>
                <a:cubicBezTo>
                  <a:pt x="74" y="73"/>
                  <a:pt x="74" y="73"/>
                  <a:pt x="73" y="74"/>
                </a:cubicBezTo>
                <a:cubicBezTo>
                  <a:pt x="73" y="74"/>
                  <a:pt x="73" y="74"/>
                  <a:pt x="73" y="74"/>
                </a:cubicBezTo>
                <a:cubicBezTo>
                  <a:pt x="73" y="74"/>
                  <a:pt x="73" y="74"/>
                  <a:pt x="73" y="74"/>
                </a:cubicBezTo>
                <a:cubicBezTo>
                  <a:pt x="68" y="80"/>
                  <a:pt x="63" y="84"/>
                  <a:pt x="59" y="85"/>
                </a:cubicBezTo>
                <a:cubicBezTo>
                  <a:pt x="58" y="85"/>
                  <a:pt x="58" y="86"/>
                  <a:pt x="57" y="85"/>
                </a:cubicBezTo>
                <a:cubicBezTo>
                  <a:pt x="57" y="85"/>
                  <a:pt x="56" y="85"/>
                  <a:pt x="56" y="85"/>
                </a:cubicBezTo>
                <a:cubicBezTo>
                  <a:pt x="52" y="85"/>
                  <a:pt x="47" y="81"/>
                  <a:pt x="42" y="76"/>
                </a:cubicBezTo>
                <a:cubicBezTo>
                  <a:pt x="42" y="75"/>
                  <a:pt x="41" y="74"/>
                  <a:pt x="40" y="74"/>
                </a:cubicBezTo>
                <a:close/>
                <a:moveTo>
                  <a:pt x="79" y="99"/>
                </a:moveTo>
                <a:cubicBezTo>
                  <a:pt x="78" y="99"/>
                  <a:pt x="78" y="99"/>
                  <a:pt x="78" y="100"/>
                </a:cubicBezTo>
                <a:cubicBezTo>
                  <a:pt x="72" y="106"/>
                  <a:pt x="65" y="113"/>
                  <a:pt x="57" y="113"/>
                </a:cubicBezTo>
                <a:cubicBezTo>
                  <a:pt x="50" y="113"/>
                  <a:pt x="43" y="107"/>
                  <a:pt x="37" y="101"/>
                </a:cubicBezTo>
                <a:cubicBezTo>
                  <a:pt x="37" y="100"/>
                  <a:pt x="37" y="100"/>
                  <a:pt x="36" y="100"/>
                </a:cubicBezTo>
                <a:cubicBezTo>
                  <a:pt x="35" y="98"/>
                  <a:pt x="33" y="97"/>
                  <a:pt x="32" y="95"/>
                </a:cubicBezTo>
                <a:cubicBezTo>
                  <a:pt x="35" y="94"/>
                  <a:pt x="38" y="94"/>
                  <a:pt x="41" y="93"/>
                </a:cubicBezTo>
                <a:cubicBezTo>
                  <a:pt x="41" y="93"/>
                  <a:pt x="42" y="93"/>
                  <a:pt x="42" y="93"/>
                </a:cubicBezTo>
                <a:cubicBezTo>
                  <a:pt x="42" y="93"/>
                  <a:pt x="42" y="93"/>
                  <a:pt x="42" y="92"/>
                </a:cubicBezTo>
                <a:cubicBezTo>
                  <a:pt x="42" y="92"/>
                  <a:pt x="42" y="92"/>
                  <a:pt x="42" y="92"/>
                </a:cubicBezTo>
                <a:cubicBezTo>
                  <a:pt x="42" y="92"/>
                  <a:pt x="42" y="92"/>
                  <a:pt x="42" y="91"/>
                </a:cubicBezTo>
                <a:cubicBezTo>
                  <a:pt x="42" y="91"/>
                  <a:pt x="42" y="91"/>
                  <a:pt x="42" y="91"/>
                </a:cubicBezTo>
                <a:cubicBezTo>
                  <a:pt x="43" y="90"/>
                  <a:pt x="43" y="88"/>
                  <a:pt x="43" y="86"/>
                </a:cubicBezTo>
                <a:cubicBezTo>
                  <a:pt x="43" y="83"/>
                  <a:pt x="43" y="80"/>
                  <a:pt x="42" y="78"/>
                </a:cubicBezTo>
                <a:cubicBezTo>
                  <a:pt x="46" y="81"/>
                  <a:pt x="50" y="84"/>
                  <a:pt x="53" y="86"/>
                </a:cubicBezTo>
                <a:cubicBezTo>
                  <a:pt x="55" y="86"/>
                  <a:pt x="56" y="87"/>
                  <a:pt x="57" y="87"/>
                </a:cubicBezTo>
                <a:cubicBezTo>
                  <a:pt x="57" y="87"/>
                  <a:pt x="57" y="87"/>
                  <a:pt x="57" y="87"/>
                </a:cubicBezTo>
                <a:cubicBezTo>
                  <a:pt x="59" y="87"/>
                  <a:pt x="61" y="86"/>
                  <a:pt x="62" y="85"/>
                </a:cubicBezTo>
                <a:cubicBezTo>
                  <a:pt x="66" y="83"/>
                  <a:pt x="69" y="80"/>
                  <a:pt x="73" y="76"/>
                </a:cubicBezTo>
                <a:cubicBezTo>
                  <a:pt x="73" y="79"/>
                  <a:pt x="73" y="85"/>
                  <a:pt x="73" y="85"/>
                </a:cubicBezTo>
                <a:cubicBezTo>
                  <a:pt x="73" y="85"/>
                  <a:pt x="73" y="90"/>
                  <a:pt x="74" y="92"/>
                </a:cubicBezTo>
                <a:cubicBezTo>
                  <a:pt x="74" y="92"/>
                  <a:pt x="74" y="92"/>
                  <a:pt x="74" y="92"/>
                </a:cubicBezTo>
                <a:cubicBezTo>
                  <a:pt x="74" y="92"/>
                  <a:pt x="74" y="92"/>
                  <a:pt x="74" y="92"/>
                </a:cubicBezTo>
                <a:cubicBezTo>
                  <a:pt x="74" y="93"/>
                  <a:pt x="74" y="93"/>
                  <a:pt x="74" y="93"/>
                </a:cubicBezTo>
                <a:cubicBezTo>
                  <a:pt x="74" y="93"/>
                  <a:pt x="75" y="93"/>
                  <a:pt x="75" y="93"/>
                </a:cubicBezTo>
                <a:cubicBezTo>
                  <a:pt x="75" y="93"/>
                  <a:pt x="75" y="94"/>
                  <a:pt x="76" y="94"/>
                </a:cubicBezTo>
                <a:cubicBezTo>
                  <a:pt x="78" y="94"/>
                  <a:pt x="80" y="94"/>
                  <a:pt x="82" y="95"/>
                </a:cubicBezTo>
                <a:cubicBezTo>
                  <a:pt x="81" y="96"/>
                  <a:pt x="80" y="98"/>
                  <a:pt x="79" y="99"/>
                </a:cubicBez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23" name="Freeform 19"/>
          <p:cNvSpPr>
            <a:spLocks noEditPoints="1"/>
          </p:cNvSpPr>
          <p:nvPr/>
        </p:nvSpPr>
        <p:spPr bwMode="auto">
          <a:xfrm>
            <a:off x="4492330" y="3727102"/>
            <a:ext cx="274505" cy="237185"/>
          </a:xfrm>
          <a:custGeom>
            <a:avLst/>
            <a:gdLst>
              <a:gd name="T0" fmla="*/ 33 w 140"/>
              <a:gd name="T1" fmla="*/ 121 h 121"/>
              <a:gd name="T2" fmla="*/ 33 w 140"/>
              <a:gd name="T3" fmla="*/ 97 h 121"/>
              <a:gd name="T4" fmla="*/ 115 w 140"/>
              <a:gd name="T5" fmla="*/ 97 h 121"/>
              <a:gd name="T6" fmla="*/ 115 w 140"/>
              <a:gd name="T7" fmla="*/ 121 h 121"/>
              <a:gd name="T8" fmla="*/ 115 w 140"/>
              <a:gd name="T9" fmla="*/ 97 h 121"/>
              <a:gd name="T10" fmla="*/ 133 w 140"/>
              <a:gd name="T11" fmla="*/ 103 h 121"/>
              <a:gd name="T12" fmla="*/ 115 w 140"/>
              <a:gd name="T13" fmla="*/ 95 h 121"/>
              <a:gd name="T14" fmla="*/ 45 w 140"/>
              <a:gd name="T15" fmla="*/ 103 h 121"/>
              <a:gd name="T16" fmla="*/ 20 w 140"/>
              <a:gd name="T17" fmla="*/ 103 h 121"/>
              <a:gd name="T18" fmla="*/ 6 w 140"/>
              <a:gd name="T19" fmla="*/ 103 h 121"/>
              <a:gd name="T20" fmla="*/ 0 w 140"/>
              <a:gd name="T21" fmla="*/ 72 h 121"/>
              <a:gd name="T22" fmla="*/ 17 w 140"/>
              <a:gd name="T23" fmla="*/ 44 h 121"/>
              <a:gd name="T24" fmla="*/ 44 w 140"/>
              <a:gd name="T25" fmla="*/ 40 h 121"/>
              <a:gd name="T26" fmla="*/ 49 w 140"/>
              <a:gd name="T27" fmla="*/ 88 h 121"/>
              <a:gd name="T28" fmla="*/ 140 w 140"/>
              <a:gd name="T29" fmla="*/ 96 h 121"/>
              <a:gd name="T30" fmla="*/ 39 w 140"/>
              <a:gd name="T31" fmla="*/ 47 h 121"/>
              <a:gd name="T32" fmla="*/ 23 w 140"/>
              <a:gd name="T33" fmla="*/ 48 h 121"/>
              <a:gd name="T34" fmla="*/ 9 w 140"/>
              <a:gd name="T35" fmla="*/ 69 h 121"/>
              <a:gd name="T36" fmla="*/ 12 w 140"/>
              <a:gd name="T37" fmla="*/ 73 h 121"/>
              <a:gd name="T38" fmla="*/ 41 w 140"/>
              <a:gd name="T39" fmla="*/ 71 h 121"/>
              <a:gd name="T40" fmla="*/ 139 w 140"/>
              <a:gd name="T41" fmla="*/ 73 h 121"/>
              <a:gd name="T42" fmla="*/ 99 w 140"/>
              <a:gd name="T43" fmla="*/ 56 h 121"/>
              <a:gd name="T44" fmla="*/ 129 w 140"/>
              <a:gd name="T45" fmla="*/ 84 h 121"/>
              <a:gd name="T46" fmla="*/ 139 w 140"/>
              <a:gd name="T47" fmla="*/ 34 h 121"/>
              <a:gd name="T48" fmla="*/ 99 w 140"/>
              <a:gd name="T49" fmla="*/ 23 h 121"/>
              <a:gd name="T50" fmla="*/ 139 w 140"/>
              <a:gd name="T51" fmla="*/ 51 h 121"/>
              <a:gd name="T52" fmla="*/ 64 w 140"/>
              <a:gd name="T53" fmla="*/ 84 h 121"/>
              <a:gd name="T54" fmla="*/ 94 w 140"/>
              <a:gd name="T55" fmla="*/ 56 h 121"/>
              <a:gd name="T56" fmla="*/ 53 w 140"/>
              <a:gd name="T57" fmla="*/ 73 h 121"/>
              <a:gd name="T58" fmla="*/ 94 w 140"/>
              <a:gd name="T59" fmla="*/ 23 h 121"/>
              <a:gd name="T60" fmla="*/ 53 w 140"/>
              <a:gd name="T61" fmla="*/ 34 h 121"/>
              <a:gd name="T62" fmla="*/ 94 w 140"/>
              <a:gd name="T63" fmla="*/ 51 h 121"/>
              <a:gd name="T64" fmla="*/ 69 w 140"/>
              <a:gd name="T65" fmla="*/ 11 h 121"/>
              <a:gd name="T66" fmla="*/ 69 w 140"/>
              <a:gd name="T67" fmla="*/ 11 h 121"/>
              <a:gd name="T68" fmla="*/ 78 w 140"/>
              <a:gd name="T69" fmla="*/ 10 h 121"/>
              <a:gd name="T70" fmla="*/ 99 w 140"/>
              <a:gd name="T71" fmla="*/ 21 h 121"/>
              <a:gd name="T72" fmla="*/ 99 w 140"/>
              <a:gd name="T73" fmla="*/ 21 h 121"/>
              <a:gd name="T74" fmla="*/ 114 w 140"/>
              <a:gd name="T7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21">
                <a:moveTo>
                  <a:pt x="45" y="109"/>
                </a:moveTo>
                <a:cubicBezTo>
                  <a:pt x="45" y="116"/>
                  <a:pt x="39" y="121"/>
                  <a:pt x="33" y="121"/>
                </a:cubicBezTo>
                <a:cubicBezTo>
                  <a:pt x="26" y="121"/>
                  <a:pt x="21" y="116"/>
                  <a:pt x="21" y="109"/>
                </a:cubicBezTo>
                <a:cubicBezTo>
                  <a:pt x="21" y="103"/>
                  <a:pt x="26" y="97"/>
                  <a:pt x="33" y="97"/>
                </a:cubicBezTo>
                <a:cubicBezTo>
                  <a:pt x="39" y="97"/>
                  <a:pt x="45" y="103"/>
                  <a:pt x="45" y="109"/>
                </a:cubicBezTo>
                <a:close/>
                <a:moveTo>
                  <a:pt x="115" y="97"/>
                </a:moveTo>
                <a:cubicBezTo>
                  <a:pt x="108" y="97"/>
                  <a:pt x="103" y="103"/>
                  <a:pt x="103" y="109"/>
                </a:cubicBezTo>
                <a:cubicBezTo>
                  <a:pt x="103" y="116"/>
                  <a:pt x="108" y="121"/>
                  <a:pt x="115" y="121"/>
                </a:cubicBezTo>
                <a:cubicBezTo>
                  <a:pt x="121" y="121"/>
                  <a:pt x="126" y="116"/>
                  <a:pt x="126" y="109"/>
                </a:cubicBezTo>
                <a:cubicBezTo>
                  <a:pt x="126" y="103"/>
                  <a:pt x="121" y="97"/>
                  <a:pt x="115" y="97"/>
                </a:cubicBezTo>
                <a:close/>
                <a:moveTo>
                  <a:pt x="140" y="96"/>
                </a:moveTo>
                <a:cubicBezTo>
                  <a:pt x="140" y="100"/>
                  <a:pt x="137" y="103"/>
                  <a:pt x="133" y="103"/>
                </a:cubicBezTo>
                <a:cubicBezTo>
                  <a:pt x="127" y="103"/>
                  <a:pt x="127" y="103"/>
                  <a:pt x="127" y="103"/>
                </a:cubicBezTo>
                <a:cubicBezTo>
                  <a:pt x="125" y="98"/>
                  <a:pt x="120" y="95"/>
                  <a:pt x="115" y="95"/>
                </a:cubicBezTo>
                <a:cubicBezTo>
                  <a:pt x="109" y="95"/>
                  <a:pt x="104" y="98"/>
                  <a:pt x="102" y="103"/>
                </a:cubicBezTo>
                <a:cubicBezTo>
                  <a:pt x="45" y="103"/>
                  <a:pt x="45" y="103"/>
                  <a:pt x="45" y="103"/>
                </a:cubicBezTo>
                <a:cubicBezTo>
                  <a:pt x="43" y="98"/>
                  <a:pt x="38" y="95"/>
                  <a:pt x="33" y="95"/>
                </a:cubicBezTo>
                <a:cubicBezTo>
                  <a:pt x="27" y="95"/>
                  <a:pt x="22" y="98"/>
                  <a:pt x="20" y="103"/>
                </a:cubicBezTo>
                <a:cubicBezTo>
                  <a:pt x="13" y="103"/>
                  <a:pt x="13" y="103"/>
                  <a:pt x="13" y="103"/>
                </a:cubicBezTo>
                <a:cubicBezTo>
                  <a:pt x="6" y="103"/>
                  <a:pt x="6" y="103"/>
                  <a:pt x="6" y="103"/>
                </a:cubicBezTo>
                <a:cubicBezTo>
                  <a:pt x="3" y="103"/>
                  <a:pt x="0" y="101"/>
                  <a:pt x="0" y="98"/>
                </a:cubicBezTo>
                <a:cubicBezTo>
                  <a:pt x="0" y="72"/>
                  <a:pt x="0" y="72"/>
                  <a:pt x="0" y="72"/>
                </a:cubicBezTo>
                <a:cubicBezTo>
                  <a:pt x="0" y="69"/>
                  <a:pt x="2" y="65"/>
                  <a:pt x="3" y="63"/>
                </a:cubicBezTo>
                <a:cubicBezTo>
                  <a:pt x="17" y="44"/>
                  <a:pt x="17" y="44"/>
                  <a:pt x="17" y="44"/>
                </a:cubicBezTo>
                <a:cubicBezTo>
                  <a:pt x="19" y="42"/>
                  <a:pt x="23" y="40"/>
                  <a:pt x="25" y="40"/>
                </a:cubicBezTo>
                <a:cubicBezTo>
                  <a:pt x="44" y="40"/>
                  <a:pt x="44" y="40"/>
                  <a:pt x="44" y="40"/>
                </a:cubicBezTo>
                <a:cubicBezTo>
                  <a:pt x="47" y="40"/>
                  <a:pt x="49" y="42"/>
                  <a:pt x="49" y="45"/>
                </a:cubicBezTo>
                <a:cubicBezTo>
                  <a:pt x="49" y="88"/>
                  <a:pt x="49" y="88"/>
                  <a:pt x="49" y="88"/>
                </a:cubicBezTo>
                <a:cubicBezTo>
                  <a:pt x="133" y="88"/>
                  <a:pt x="133" y="88"/>
                  <a:pt x="133" y="88"/>
                </a:cubicBezTo>
                <a:cubicBezTo>
                  <a:pt x="137" y="88"/>
                  <a:pt x="140" y="91"/>
                  <a:pt x="140" y="96"/>
                </a:cubicBezTo>
                <a:close/>
                <a:moveTo>
                  <a:pt x="41" y="49"/>
                </a:moveTo>
                <a:cubicBezTo>
                  <a:pt x="41" y="48"/>
                  <a:pt x="40" y="47"/>
                  <a:pt x="39" y="47"/>
                </a:cubicBezTo>
                <a:cubicBezTo>
                  <a:pt x="26" y="47"/>
                  <a:pt x="26" y="47"/>
                  <a:pt x="26" y="47"/>
                </a:cubicBezTo>
                <a:cubicBezTo>
                  <a:pt x="25" y="47"/>
                  <a:pt x="24" y="47"/>
                  <a:pt x="23" y="48"/>
                </a:cubicBezTo>
                <a:cubicBezTo>
                  <a:pt x="11" y="65"/>
                  <a:pt x="11" y="65"/>
                  <a:pt x="11" y="65"/>
                </a:cubicBezTo>
                <a:cubicBezTo>
                  <a:pt x="10" y="66"/>
                  <a:pt x="9" y="68"/>
                  <a:pt x="9" y="69"/>
                </a:cubicBezTo>
                <a:cubicBezTo>
                  <a:pt x="9" y="71"/>
                  <a:pt x="9" y="71"/>
                  <a:pt x="9" y="71"/>
                </a:cubicBezTo>
                <a:cubicBezTo>
                  <a:pt x="9" y="72"/>
                  <a:pt x="10" y="73"/>
                  <a:pt x="12" y="73"/>
                </a:cubicBezTo>
                <a:cubicBezTo>
                  <a:pt x="39" y="73"/>
                  <a:pt x="39" y="73"/>
                  <a:pt x="39" y="73"/>
                </a:cubicBezTo>
                <a:cubicBezTo>
                  <a:pt x="40" y="73"/>
                  <a:pt x="41" y="72"/>
                  <a:pt x="41" y="71"/>
                </a:cubicBezTo>
                <a:lnTo>
                  <a:pt x="41" y="49"/>
                </a:lnTo>
                <a:close/>
                <a:moveTo>
                  <a:pt x="139" y="73"/>
                </a:moveTo>
                <a:cubicBezTo>
                  <a:pt x="139" y="56"/>
                  <a:pt x="139" y="56"/>
                  <a:pt x="139" y="56"/>
                </a:cubicBezTo>
                <a:cubicBezTo>
                  <a:pt x="99" y="56"/>
                  <a:pt x="99" y="56"/>
                  <a:pt x="99" y="56"/>
                </a:cubicBezTo>
                <a:cubicBezTo>
                  <a:pt x="99" y="84"/>
                  <a:pt x="99" y="84"/>
                  <a:pt x="99" y="84"/>
                </a:cubicBezTo>
                <a:cubicBezTo>
                  <a:pt x="129" y="84"/>
                  <a:pt x="129" y="84"/>
                  <a:pt x="129" y="84"/>
                </a:cubicBezTo>
                <a:cubicBezTo>
                  <a:pt x="135" y="84"/>
                  <a:pt x="139" y="79"/>
                  <a:pt x="139" y="73"/>
                </a:cubicBezTo>
                <a:close/>
                <a:moveTo>
                  <a:pt x="139" y="34"/>
                </a:moveTo>
                <a:cubicBezTo>
                  <a:pt x="139" y="28"/>
                  <a:pt x="135" y="23"/>
                  <a:pt x="129" y="23"/>
                </a:cubicBezTo>
                <a:cubicBezTo>
                  <a:pt x="99" y="23"/>
                  <a:pt x="99" y="23"/>
                  <a:pt x="99" y="23"/>
                </a:cubicBezTo>
                <a:cubicBezTo>
                  <a:pt x="99" y="51"/>
                  <a:pt x="99" y="51"/>
                  <a:pt x="99" y="51"/>
                </a:cubicBezTo>
                <a:cubicBezTo>
                  <a:pt x="139" y="51"/>
                  <a:pt x="139" y="51"/>
                  <a:pt x="139" y="51"/>
                </a:cubicBezTo>
                <a:lnTo>
                  <a:pt x="139" y="34"/>
                </a:lnTo>
                <a:close/>
                <a:moveTo>
                  <a:pt x="64" y="84"/>
                </a:moveTo>
                <a:cubicBezTo>
                  <a:pt x="94" y="84"/>
                  <a:pt x="94" y="84"/>
                  <a:pt x="94" y="84"/>
                </a:cubicBezTo>
                <a:cubicBezTo>
                  <a:pt x="94" y="56"/>
                  <a:pt x="94" y="56"/>
                  <a:pt x="94" y="56"/>
                </a:cubicBezTo>
                <a:cubicBezTo>
                  <a:pt x="53" y="56"/>
                  <a:pt x="53" y="56"/>
                  <a:pt x="53" y="56"/>
                </a:cubicBezTo>
                <a:cubicBezTo>
                  <a:pt x="53" y="73"/>
                  <a:pt x="53" y="73"/>
                  <a:pt x="53" y="73"/>
                </a:cubicBezTo>
                <a:cubicBezTo>
                  <a:pt x="53" y="79"/>
                  <a:pt x="58" y="84"/>
                  <a:pt x="64" y="84"/>
                </a:cubicBezTo>
                <a:close/>
                <a:moveTo>
                  <a:pt x="94" y="23"/>
                </a:moveTo>
                <a:cubicBezTo>
                  <a:pt x="64" y="23"/>
                  <a:pt x="64" y="23"/>
                  <a:pt x="64" y="23"/>
                </a:cubicBezTo>
                <a:cubicBezTo>
                  <a:pt x="58" y="23"/>
                  <a:pt x="53" y="28"/>
                  <a:pt x="53" y="34"/>
                </a:cubicBezTo>
                <a:cubicBezTo>
                  <a:pt x="53" y="51"/>
                  <a:pt x="53" y="51"/>
                  <a:pt x="53" y="51"/>
                </a:cubicBezTo>
                <a:cubicBezTo>
                  <a:pt x="94" y="51"/>
                  <a:pt x="94" y="51"/>
                  <a:pt x="94" y="51"/>
                </a:cubicBezTo>
                <a:lnTo>
                  <a:pt x="94" y="23"/>
                </a:lnTo>
                <a:close/>
                <a:moveTo>
                  <a:pt x="69" y="11"/>
                </a:moveTo>
                <a:cubicBezTo>
                  <a:pt x="72" y="0"/>
                  <a:pt x="90" y="5"/>
                  <a:pt x="94" y="21"/>
                </a:cubicBezTo>
                <a:cubicBezTo>
                  <a:pt x="94" y="21"/>
                  <a:pt x="65" y="24"/>
                  <a:pt x="69" y="11"/>
                </a:cubicBezTo>
                <a:close/>
                <a:moveTo>
                  <a:pt x="91" y="19"/>
                </a:moveTo>
                <a:cubicBezTo>
                  <a:pt x="91" y="19"/>
                  <a:pt x="84" y="10"/>
                  <a:pt x="78" y="10"/>
                </a:cubicBezTo>
                <a:cubicBezTo>
                  <a:pt x="72" y="10"/>
                  <a:pt x="75" y="18"/>
                  <a:pt x="91" y="19"/>
                </a:cubicBezTo>
                <a:close/>
                <a:moveTo>
                  <a:pt x="99" y="21"/>
                </a:moveTo>
                <a:cubicBezTo>
                  <a:pt x="102" y="5"/>
                  <a:pt x="121" y="0"/>
                  <a:pt x="124" y="11"/>
                </a:cubicBezTo>
                <a:cubicBezTo>
                  <a:pt x="127" y="24"/>
                  <a:pt x="99" y="21"/>
                  <a:pt x="99" y="21"/>
                </a:cubicBezTo>
                <a:close/>
                <a:moveTo>
                  <a:pt x="102" y="19"/>
                </a:moveTo>
                <a:cubicBezTo>
                  <a:pt x="117" y="18"/>
                  <a:pt x="120" y="10"/>
                  <a:pt x="114" y="10"/>
                </a:cubicBezTo>
                <a:cubicBezTo>
                  <a:pt x="108" y="10"/>
                  <a:pt x="102" y="19"/>
                  <a:pt x="102" y="19"/>
                </a:cubicBez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24" name="文本框 23"/>
          <p:cNvSpPr txBox="1"/>
          <p:nvPr/>
        </p:nvSpPr>
        <p:spPr>
          <a:xfrm>
            <a:off x="1544430" y="2819739"/>
            <a:ext cx="850900" cy="283845"/>
          </a:xfrm>
          <a:prstGeom prst="rect">
            <a:avLst/>
          </a:prstGeom>
          <a:noFill/>
          <a:effectLst/>
        </p:spPr>
        <p:txBody>
          <a:bodyPr wrap="none" lIns="68580" tIns="34290" rIns="68580" bIns="34290"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charset="-122"/>
                <a:ea typeface="微软雅黑" panose="020B0503020204020204" charset="-122"/>
              </a:defRPr>
            </a:lvl1pPr>
          </a:lstStyle>
          <a:p>
            <a:pPr algn="l"/>
            <a:r>
              <a:rPr lang="zh-CN" altLang="en-US" sz="1400" dirty="0">
                <a:solidFill>
                  <a:srgbClr val="124062"/>
                </a:solidFill>
                <a:effectLst/>
                <a:latin typeface="+mn-lt"/>
                <a:ea typeface="+mn-ea"/>
                <a:cs typeface="+mn-ea"/>
                <a:sym typeface="+mn-lt"/>
              </a:rPr>
              <a:t>程序打开</a:t>
            </a:r>
            <a:endParaRPr lang="zh-CN" altLang="en-US" sz="1400" dirty="0">
              <a:solidFill>
                <a:srgbClr val="124062"/>
              </a:solidFill>
              <a:effectLst/>
              <a:latin typeface="+mn-lt"/>
              <a:ea typeface="+mn-ea"/>
              <a:cs typeface="+mn-ea"/>
              <a:sym typeface="+mn-lt"/>
            </a:endParaRPr>
          </a:p>
        </p:txBody>
      </p:sp>
      <p:sp>
        <p:nvSpPr>
          <p:cNvPr id="25" name="文本框 24"/>
          <p:cNvSpPr txBox="1"/>
          <p:nvPr/>
        </p:nvSpPr>
        <p:spPr>
          <a:xfrm>
            <a:off x="5064235" y="2864189"/>
            <a:ext cx="850900" cy="283845"/>
          </a:xfrm>
          <a:prstGeom prst="rect">
            <a:avLst/>
          </a:prstGeom>
          <a:noFill/>
          <a:effectLst/>
        </p:spPr>
        <p:txBody>
          <a:bodyPr wrap="none" lIns="68580" tIns="34290" rIns="68580" bIns="34290"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charset="-122"/>
                <a:ea typeface="微软雅黑" panose="020B0503020204020204" charset="-122"/>
              </a:defRPr>
            </a:lvl1pPr>
          </a:lstStyle>
          <a:p>
            <a:pPr algn="l"/>
            <a:r>
              <a:rPr lang="zh-CN" altLang="en-US" sz="1400" dirty="0">
                <a:solidFill>
                  <a:srgbClr val="124062"/>
                </a:solidFill>
                <a:effectLst/>
                <a:latin typeface="+mn-lt"/>
                <a:ea typeface="+mn-ea"/>
                <a:cs typeface="+mn-ea"/>
                <a:sym typeface="+mn-lt"/>
              </a:rPr>
              <a:t>前台显示</a:t>
            </a:r>
            <a:endParaRPr lang="zh-CN" altLang="en-US" sz="1400" dirty="0">
              <a:solidFill>
                <a:srgbClr val="124062"/>
              </a:solidFill>
              <a:effectLst/>
              <a:latin typeface="+mn-lt"/>
              <a:ea typeface="+mn-ea"/>
              <a:cs typeface="+mn-ea"/>
              <a:sym typeface="+mn-lt"/>
            </a:endParaRPr>
          </a:p>
        </p:txBody>
      </p:sp>
      <p:sp>
        <p:nvSpPr>
          <p:cNvPr id="26" name="文本框 25"/>
          <p:cNvSpPr txBox="1"/>
          <p:nvPr/>
        </p:nvSpPr>
        <p:spPr>
          <a:xfrm>
            <a:off x="1559035" y="3556974"/>
            <a:ext cx="850900" cy="283845"/>
          </a:xfrm>
          <a:prstGeom prst="rect">
            <a:avLst/>
          </a:prstGeom>
          <a:noFill/>
          <a:effectLst/>
        </p:spPr>
        <p:txBody>
          <a:bodyPr wrap="none" lIns="68580" tIns="34290" rIns="68580" bIns="34290"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charset="-122"/>
                <a:ea typeface="微软雅黑" panose="020B0503020204020204" charset="-122"/>
              </a:defRPr>
            </a:lvl1pPr>
          </a:lstStyle>
          <a:p>
            <a:pPr algn="l"/>
            <a:r>
              <a:rPr lang="zh-CN" altLang="en-US" sz="1400" dirty="0">
                <a:solidFill>
                  <a:srgbClr val="124062"/>
                </a:solidFill>
                <a:effectLst/>
                <a:latin typeface="+mn-lt"/>
                <a:ea typeface="+mn-ea"/>
                <a:cs typeface="+mn-ea"/>
                <a:sym typeface="+mn-lt"/>
              </a:rPr>
              <a:t>程序暂停</a:t>
            </a:r>
            <a:endParaRPr lang="zh-CN" altLang="en-US" sz="1400" dirty="0">
              <a:solidFill>
                <a:srgbClr val="124062"/>
              </a:solidFill>
              <a:effectLst/>
              <a:latin typeface="+mn-lt"/>
              <a:ea typeface="+mn-ea"/>
              <a:cs typeface="+mn-ea"/>
              <a:sym typeface="+mn-lt"/>
            </a:endParaRPr>
          </a:p>
        </p:txBody>
      </p:sp>
      <p:sp>
        <p:nvSpPr>
          <p:cNvPr id="27" name="文本框 26"/>
          <p:cNvSpPr txBox="1"/>
          <p:nvPr/>
        </p:nvSpPr>
        <p:spPr>
          <a:xfrm>
            <a:off x="5064235" y="3631269"/>
            <a:ext cx="850900" cy="283845"/>
          </a:xfrm>
          <a:prstGeom prst="rect">
            <a:avLst/>
          </a:prstGeom>
          <a:noFill/>
          <a:effectLst/>
        </p:spPr>
        <p:txBody>
          <a:bodyPr wrap="none" lIns="68580" tIns="34290" rIns="68580" bIns="34290"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charset="-122"/>
                <a:ea typeface="微软雅黑" panose="020B0503020204020204" charset="-122"/>
              </a:defRPr>
            </a:lvl1pPr>
          </a:lstStyle>
          <a:p>
            <a:pPr algn="l"/>
            <a:r>
              <a:rPr lang="zh-CN" altLang="en-US" sz="1400" dirty="0">
                <a:solidFill>
                  <a:srgbClr val="124062"/>
                </a:solidFill>
                <a:effectLst/>
                <a:latin typeface="+mn-lt"/>
                <a:ea typeface="+mn-ea"/>
                <a:cs typeface="+mn-ea"/>
                <a:sym typeface="+mn-lt"/>
              </a:rPr>
              <a:t>继续运行</a:t>
            </a:r>
            <a:endParaRPr lang="zh-CN" altLang="en-US" sz="1400" dirty="0">
              <a:solidFill>
                <a:srgbClr val="124062"/>
              </a:solidFill>
              <a:effectLst/>
              <a:latin typeface="+mn-lt"/>
              <a:ea typeface="+mn-ea"/>
              <a:cs typeface="+mn-ea"/>
              <a:sym typeface="+mn-lt"/>
            </a:endParaRPr>
          </a:p>
        </p:txBody>
      </p:sp>
      <p:sp>
        <p:nvSpPr>
          <p:cNvPr id="28" name="文本框 27"/>
          <p:cNvSpPr txBox="1"/>
          <p:nvPr/>
        </p:nvSpPr>
        <p:spPr>
          <a:xfrm>
            <a:off x="1606660" y="4355804"/>
            <a:ext cx="850900" cy="283845"/>
          </a:xfrm>
          <a:prstGeom prst="rect">
            <a:avLst/>
          </a:prstGeom>
          <a:noFill/>
          <a:effectLst/>
        </p:spPr>
        <p:txBody>
          <a:bodyPr wrap="none" lIns="68580" tIns="34290" rIns="68580" bIns="34290"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charset="-122"/>
                <a:ea typeface="微软雅黑" panose="020B0503020204020204" charset="-122"/>
              </a:defRPr>
            </a:lvl1pPr>
          </a:lstStyle>
          <a:p>
            <a:pPr algn="l"/>
            <a:r>
              <a:rPr lang="zh-CN" altLang="en-US" sz="1400" dirty="0">
                <a:solidFill>
                  <a:srgbClr val="124062"/>
                </a:solidFill>
                <a:effectLst/>
                <a:latin typeface="+mn-lt"/>
                <a:ea typeface="+mn-ea"/>
                <a:cs typeface="+mn-ea"/>
                <a:sym typeface="+mn-lt"/>
              </a:rPr>
              <a:t>程序关闭</a:t>
            </a:r>
            <a:endParaRPr lang="zh-CN" altLang="en-US" sz="1400" dirty="0">
              <a:solidFill>
                <a:srgbClr val="124062"/>
              </a:solidFill>
              <a:effectLst/>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75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0-#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0-#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par>
                          <p:cTn id="41" fill="hold">
                            <p:stCondLst>
                              <p:cond delay="1000"/>
                            </p:stCondLst>
                            <p:childTnLst>
                              <p:par>
                                <p:cTn id="42" presetID="2" presetClass="entr" presetSubtype="2"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1+#ppt_w/2"/>
                                          </p:val>
                                        </p:tav>
                                        <p:tav tm="100000">
                                          <p:val>
                                            <p:strVal val="#ppt_x"/>
                                          </p:val>
                                        </p:tav>
                                      </p:tavLst>
                                    </p:anim>
                                    <p:anim calcmode="lin" valueType="num">
                                      <p:cBhvr additive="base">
                                        <p:cTn id="45" dur="500" fill="hold"/>
                                        <p:tgtEl>
                                          <p:spTgt spid="13"/>
                                        </p:tgtEl>
                                        <p:attrNameLst>
                                          <p:attrName>ppt_y</p:attrName>
                                        </p:attrNameLst>
                                      </p:cBhvr>
                                      <p:tavLst>
                                        <p:tav tm="0">
                                          <p:val>
                                            <p:strVal val="#ppt_y"/>
                                          </p:val>
                                        </p:tav>
                                        <p:tav tm="100000">
                                          <p:val>
                                            <p:strVal val="#ppt_y"/>
                                          </p:val>
                                        </p:tav>
                                      </p:tavLst>
                                    </p:anim>
                                  </p:childTnLst>
                                </p:cTn>
                              </p:par>
                            </p:childTnLst>
                          </p:cTn>
                        </p:par>
                        <p:par>
                          <p:cTn id="46" fill="hold">
                            <p:stCondLst>
                              <p:cond delay="1500"/>
                            </p:stCondLst>
                            <p:childTnLst>
                              <p:par>
                                <p:cTn id="47" presetID="2" presetClass="entr" presetSubtype="4"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ppt_x"/>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1+#ppt_w/2"/>
                                          </p:val>
                                        </p:tav>
                                        <p:tav tm="100000">
                                          <p:val>
                                            <p:strVal val="#ppt_x"/>
                                          </p:val>
                                        </p:tav>
                                      </p:tavLst>
                                    </p:anim>
                                    <p:anim calcmode="lin" valueType="num">
                                      <p:cBhvr additive="base">
                                        <p:cTn id="54" dur="500" fill="hold"/>
                                        <p:tgtEl>
                                          <p:spTgt spid="18"/>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1+#ppt_w/2"/>
                                          </p:val>
                                        </p:tav>
                                        <p:tav tm="100000">
                                          <p:val>
                                            <p:strVal val="#ppt_x"/>
                                          </p:val>
                                        </p:tav>
                                      </p:tavLst>
                                    </p:anim>
                                    <p:anim calcmode="lin" valueType="num">
                                      <p:cBhvr additive="base">
                                        <p:cTn id="58" dur="500" fill="hold"/>
                                        <p:tgtEl>
                                          <p:spTgt spid="21"/>
                                        </p:tgtEl>
                                        <p:attrNameLst>
                                          <p:attrName>ppt_y</p:attrName>
                                        </p:attrNameLst>
                                      </p:cBhvr>
                                      <p:tavLst>
                                        <p:tav tm="0">
                                          <p:val>
                                            <p:strVal val="#ppt_y"/>
                                          </p:val>
                                        </p:tav>
                                        <p:tav tm="100000">
                                          <p:val>
                                            <p:strVal val="#ppt_y"/>
                                          </p:val>
                                        </p:tav>
                                      </p:tavLst>
                                    </p:anim>
                                  </p:childTnLst>
                                </p:cTn>
                              </p:par>
                            </p:childTnLst>
                          </p:cTn>
                        </p:par>
                        <p:par>
                          <p:cTn id="59" fill="hold">
                            <p:stCondLst>
                              <p:cond delay="2000"/>
                            </p:stCondLst>
                            <p:childTnLst>
                              <p:par>
                                <p:cTn id="60" presetID="2" presetClass="entr" presetSubtype="8" fill="hold" grpId="0" nodeType="after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500" fill="hold"/>
                                        <p:tgtEl>
                                          <p:spTgt spid="14"/>
                                        </p:tgtEl>
                                        <p:attrNameLst>
                                          <p:attrName>ppt_x</p:attrName>
                                        </p:attrNameLst>
                                      </p:cBhvr>
                                      <p:tavLst>
                                        <p:tav tm="0">
                                          <p:val>
                                            <p:strVal val="0-#ppt_w/2"/>
                                          </p:val>
                                        </p:tav>
                                        <p:tav tm="100000">
                                          <p:val>
                                            <p:strVal val="#ppt_x"/>
                                          </p:val>
                                        </p:tav>
                                      </p:tavLst>
                                    </p:anim>
                                    <p:anim calcmode="lin" valueType="num">
                                      <p:cBhvr additive="base">
                                        <p:cTn id="63" dur="500" fill="hold"/>
                                        <p:tgtEl>
                                          <p:spTgt spid="14"/>
                                        </p:tgtEl>
                                        <p:attrNameLst>
                                          <p:attrName>ppt_y</p:attrName>
                                        </p:attrNameLst>
                                      </p:cBhvr>
                                      <p:tavLst>
                                        <p:tav tm="0">
                                          <p:val>
                                            <p:strVal val="#ppt_y"/>
                                          </p:val>
                                        </p:tav>
                                        <p:tav tm="100000">
                                          <p:val>
                                            <p:strVal val="#ppt_y"/>
                                          </p:val>
                                        </p:tav>
                                      </p:tavLst>
                                    </p:anim>
                                  </p:childTnLst>
                                </p:cTn>
                              </p:par>
                            </p:childTnLst>
                          </p:cTn>
                        </p:par>
                        <p:par>
                          <p:cTn id="64" fill="hold">
                            <p:stCondLst>
                              <p:cond delay="2500"/>
                            </p:stCondLst>
                            <p:childTnLst>
                              <p:par>
                                <p:cTn id="65" presetID="2" presetClass="entr" presetSubtype="4"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childTnLst>
                          </p:cTn>
                        </p:par>
                        <p:par>
                          <p:cTn id="69" fill="hold">
                            <p:stCondLst>
                              <p:cond delay="3000"/>
                            </p:stCondLst>
                            <p:childTnLst>
                              <p:par>
                                <p:cTn id="70" presetID="2" presetClass="entr" presetSubtype="8" fill="hold" grpId="0" nodeType="after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additive="base">
                                        <p:cTn id="72" dur="500" fill="hold"/>
                                        <p:tgtEl>
                                          <p:spTgt spid="17"/>
                                        </p:tgtEl>
                                        <p:attrNameLst>
                                          <p:attrName>ppt_x</p:attrName>
                                        </p:attrNameLst>
                                      </p:cBhvr>
                                      <p:tavLst>
                                        <p:tav tm="0">
                                          <p:val>
                                            <p:strVal val="0-#ppt_w/2"/>
                                          </p:val>
                                        </p:tav>
                                        <p:tav tm="100000">
                                          <p:val>
                                            <p:strVal val="#ppt_x"/>
                                          </p:val>
                                        </p:tav>
                                      </p:tavLst>
                                    </p:anim>
                                    <p:anim calcmode="lin" valueType="num">
                                      <p:cBhvr additive="base">
                                        <p:cTn id="73" dur="500" fill="hold"/>
                                        <p:tgtEl>
                                          <p:spTgt spid="17"/>
                                        </p:tgtEl>
                                        <p:attrNameLst>
                                          <p:attrName>ppt_y</p:attrName>
                                        </p:attrNameLst>
                                      </p:cBhvr>
                                      <p:tavLst>
                                        <p:tav tm="0">
                                          <p:val>
                                            <p:strVal val="#ppt_y"/>
                                          </p:val>
                                        </p:tav>
                                        <p:tav tm="100000">
                                          <p:val>
                                            <p:strVal val="#ppt_y"/>
                                          </p:val>
                                        </p:tav>
                                      </p:tavLst>
                                    </p:anim>
                                  </p:childTnLst>
                                </p:cTn>
                              </p:par>
                            </p:childTnLst>
                          </p:cTn>
                        </p:par>
                        <p:par>
                          <p:cTn id="74" fill="hold">
                            <p:stCondLst>
                              <p:cond delay="3500"/>
                            </p:stCondLst>
                            <p:childTnLst>
                              <p:par>
                                <p:cTn id="75" presetID="2" presetClass="entr" presetSubtype="8"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0-#ppt_w/2"/>
                                          </p:val>
                                        </p:tav>
                                        <p:tav tm="100000">
                                          <p:val>
                                            <p:strVal val="#ppt_x"/>
                                          </p:val>
                                        </p:tav>
                                      </p:tavLst>
                                    </p:anim>
                                    <p:anim calcmode="lin" valueType="num">
                                      <p:cBhvr additive="base">
                                        <p:cTn id="78" dur="500" fill="hold"/>
                                        <p:tgtEl>
                                          <p:spTgt spid="20"/>
                                        </p:tgtEl>
                                        <p:attrNameLst>
                                          <p:attrName>ppt_y</p:attrName>
                                        </p:attrNameLst>
                                      </p:cBhvr>
                                      <p:tavLst>
                                        <p:tav tm="0">
                                          <p:val>
                                            <p:strVal val="#ppt_y"/>
                                          </p:val>
                                        </p:tav>
                                        <p:tav tm="100000">
                                          <p:val>
                                            <p:strVal val="#ppt_y"/>
                                          </p:val>
                                        </p:tav>
                                      </p:tavLst>
                                    </p:anim>
                                  </p:childTnLst>
                                </p:cTn>
                              </p:par>
                            </p:childTnLst>
                          </p:cTn>
                        </p:par>
                        <p:par>
                          <p:cTn id="79" fill="hold">
                            <p:stCondLst>
                              <p:cond delay="4000"/>
                            </p:stCondLst>
                            <p:childTnLst>
                              <p:par>
                                <p:cTn id="80" presetID="2" presetClass="entr" presetSubtype="2" fill="hold" grpId="0" nodeType="afterEffect">
                                  <p:stCondLst>
                                    <p:cond delay="0"/>
                                  </p:stCondLst>
                                  <p:childTnLst>
                                    <p:set>
                                      <p:cBhvr>
                                        <p:cTn id="81" dur="1" fill="hold">
                                          <p:stCondLst>
                                            <p:cond delay="0"/>
                                          </p:stCondLst>
                                        </p:cTn>
                                        <p:tgtEl>
                                          <p:spTgt spid="15"/>
                                        </p:tgtEl>
                                        <p:attrNameLst>
                                          <p:attrName>style.visibility</p:attrName>
                                        </p:attrNameLst>
                                      </p:cBhvr>
                                      <p:to>
                                        <p:strVal val="visible"/>
                                      </p:to>
                                    </p:set>
                                    <p:anim calcmode="lin" valueType="num">
                                      <p:cBhvr additive="base">
                                        <p:cTn id="82" dur="500" fill="hold"/>
                                        <p:tgtEl>
                                          <p:spTgt spid="15"/>
                                        </p:tgtEl>
                                        <p:attrNameLst>
                                          <p:attrName>ppt_x</p:attrName>
                                        </p:attrNameLst>
                                      </p:cBhvr>
                                      <p:tavLst>
                                        <p:tav tm="0">
                                          <p:val>
                                            <p:strVal val="1+#ppt_w/2"/>
                                          </p:val>
                                        </p:tav>
                                        <p:tav tm="100000">
                                          <p:val>
                                            <p:strVal val="#ppt_x"/>
                                          </p:val>
                                        </p:tav>
                                      </p:tavLst>
                                    </p:anim>
                                    <p:anim calcmode="lin" valueType="num">
                                      <p:cBhvr additive="base">
                                        <p:cTn id="83" dur="500" fill="hold"/>
                                        <p:tgtEl>
                                          <p:spTgt spid="15"/>
                                        </p:tgtEl>
                                        <p:attrNameLst>
                                          <p:attrName>ppt_y</p:attrName>
                                        </p:attrNameLst>
                                      </p:cBhvr>
                                      <p:tavLst>
                                        <p:tav tm="0">
                                          <p:val>
                                            <p:strVal val="#ppt_y"/>
                                          </p:val>
                                        </p:tav>
                                        <p:tav tm="100000">
                                          <p:val>
                                            <p:strVal val="#ppt_y"/>
                                          </p:val>
                                        </p:tav>
                                      </p:tavLst>
                                    </p:anim>
                                  </p:childTnLst>
                                </p:cTn>
                              </p:par>
                            </p:childTnLst>
                          </p:cTn>
                        </p:par>
                        <p:par>
                          <p:cTn id="84" fill="hold">
                            <p:stCondLst>
                              <p:cond delay="4500"/>
                            </p:stCondLst>
                            <p:childTnLst>
                              <p:par>
                                <p:cTn id="85" presetID="2" presetClass="entr" presetSubtype="4"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ppt_x"/>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childTnLst>
                          </p:cTn>
                        </p:par>
                        <p:par>
                          <p:cTn id="89" fill="hold">
                            <p:stCondLst>
                              <p:cond delay="5000"/>
                            </p:stCondLst>
                            <p:childTnLst>
                              <p:par>
                                <p:cTn id="90" presetID="2" presetClass="entr" presetSubtype="2" fill="hold" grpId="0" nodeType="afterEffect">
                                  <p:stCondLst>
                                    <p:cond delay="0"/>
                                  </p:stCondLst>
                                  <p:childTnLst>
                                    <p:set>
                                      <p:cBhvr>
                                        <p:cTn id="91" dur="1" fill="hold">
                                          <p:stCondLst>
                                            <p:cond delay="0"/>
                                          </p:stCondLst>
                                        </p:cTn>
                                        <p:tgtEl>
                                          <p:spTgt spid="19"/>
                                        </p:tgtEl>
                                        <p:attrNameLst>
                                          <p:attrName>style.visibility</p:attrName>
                                        </p:attrNameLst>
                                      </p:cBhvr>
                                      <p:to>
                                        <p:strVal val="visible"/>
                                      </p:to>
                                    </p:set>
                                    <p:anim calcmode="lin" valueType="num">
                                      <p:cBhvr additive="base">
                                        <p:cTn id="92" dur="500" fill="hold"/>
                                        <p:tgtEl>
                                          <p:spTgt spid="19"/>
                                        </p:tgtEl>
                                        <p:attrNameLst>
                                          <p:attrName>ppt_x</p:attrName>
                                        </p:attrNameLst>
                                      </p:cBhvr>
                                      <p:tavLst>
                                        <p:tav tm="0">
                                          <p:val>
                                            <p:strVal val="1+#ppt_w/2"/>
                                          </p:val>
                                        </p:tav>
                                        <p:tav tm="100000">
                                          <p:val>
                                            <p:strVal val="#ppt_x"/>
                                          </p:val>
                                        </p:tav>
                                      </p:tavLst>
                                    </p:anim>
                                    <p:anim calcmode="lin" valueType="num">
                                      <p:cBhvr additive="base">
                                        <p:cTn id="93" dur="500" fill="hold"/>
                                        <p:tgtEl>
                                          <p:spTgt spid="19"/>
                                        </p:tgtEl>
                                        <p:attrNameLst>
                                          <p:attrName>ppt_y</p:attrName>
                                        </p:attrNameLst>
                                      </p:cBhvr>
                                      <p:tavLst>
                                        <p:tav tm="0">
                                          <p:val>
                                            <p:strVal val="#ppt_y"/>
                                          </p:val>
                                        </p:tav>
                                        <p:tav tm="100000">
                                          <p:val>
                                            <p:strVal val="#ppt_y"/>
                                          </p:val>
                                        </p:tav>
                                      </p:tavLst>
                                    </p:anim>
                                  </p:childTnLst>
                                </p:cTn>
                              </p:par>
                            </p:childTnLst>
                          </p:cTn>
                        </p:par>
                        <p:par>
                          <p:cTn id="94" fill="hold">
                            <p:stCondLst>
                              <p:cond delay="5500"/>
                            </p:stCondLst>
                            <p:childTnLst>
                              <p:par>
                                <p:cTn id="95" presetID="2" presetClass="entr" presetSubtype="2" fill="hold" grpId="0" nodeType="after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1+#ppt_w/2"/>
                                          </p:val>
                                        </p:tav>
                                        <p:tav tm="100000">
                                          <p:val>
                                            <p:strVal val="#ppt_x"/>
                                          </p:val>
                                        </p:tav>
                                      </p:tavLst>
                                    </p:anim>
                                    <p:anim calcmode="lin" valueType="num">
                                      <p:cBhvr additive="base">
                                        <p:cTn id="98" dur="500" fill="hold"/>
                                        <p:tgtEl>
                                          <p:spTgt spid="23"/>
                                        </p:tgtEl>
                                        <p:attrNameLst>
                                          <p:attrName>ppt_y</p:attrName>
                                        </p:attrNameLst>
                                      </p:cBhvr>
                                      <p:tavLst>
                                        <p:tav tm="0">
                                          <p:val>
                                            <p:strVal val="#ppt_y"/>
                                          </p:val>
                                        </p:tav>
                                        <p:tav tm="100000">
                                          <p:val>
                                            <p:strVal val="#ppt_y"/>
                                          </p:val>
                                        </p:tav>
                                      </p:tavLst>
                                    </p:anim>
                                  </p:childTnLst>
                                </p:cTn>
                              </p:par>
                            </p:childTnLst>
                          </p:cTn>
                        </p:par>
                        <p:par>
                          <p:cTn id="99" fill="hold">
                            <p:stCondLst>
                              <p:cond delay="6000"/>
                            </p:stCondLst>
                            <p:childTnLst>
                              <p:par>
                                <p:cTn id="100" presetID="2" presetClass="entr" presetSubtype="8" fill="hold" grpId="0" nodeType="afterEffect">
                                  <p:stCondLst>
                                    <p:cond delay="0"/>
                                  </p:stCondLst>
                                  <p:childTnLst>
                                    <p:set>
                                      <p:cBhvr>
                                        <p:cTn id="101" dur="1" fill="hold">
                                          <p:stCondLst>
                                            <p:cond delay="0"/>
                                          </p:stCondLst>
                                        </p:cTn>
                                        <p:tgtEl>
                                          <p:spTgt spid="8"/>
                                        </p:tgtEl>
                                        <p:attrNameLst>
                                          <p:attrName>style.visibility</p:attrName>
                                        </p:attrNameLst>
                                      </p:cBhvr>
                                      <p:to>
                                        <p:strVal val="visible"/>
                                      </p:to>
                                    </p:set>
                                    <p:anim calcmode="lin" valueType="num">
                                      <p:cBhvr additive="base">
                                        <p:cTn id="102" dur="500" fill="hold"/>
                                        <p:tgtEl>
                                          <p:spTgt spid="8"/>
                                        </p:tgtEl>
                                        <p:attrNameLst>
                                          <p:attrName>ppt_x</p:attrName>
                                        </p:attrNameLst>
                                      </p:cBhvr>
                                      <p:tavLst>
                                        <p:tav tm="0">
                                          <p:val>
                                            <p:strVal val="0-#ppt_w/2"/>
                                          </p:val>
                                        </p:tav>
                                        <p:tav tm="100000">
                                          <p:val>
                                            <p:strVal val="#ppt_x"/>
                                          </p:val>
                                        </p:tav>
                                      </p:tavLst>
                                    </p:anim>
                                    <p:anim calcmode="lin" valueType="num">
                                      <p:cBhvr additive="base">
                                        <p:cTn id="103" dur="500" fill="hold"/>
                                        <p:tgtEl>
                                          <p:spTgt spid="8"/>
                                        </p:tgtEl>
                                        <p:attrNameLst>
                                          <p:attrName>ppt_y</p:attrName>
                                        </p:attrNameLst>
                                      </p:cBhvr>
                                      <p:tavLst>
                                        <p:tav tm="0">
                                          <p:val>
                                            <p:strVal val="#ppt_y"/>
                                          </p:val>
                                        </p:tav>
                                        <p:tav tm="100000">
                                          <p:val>
                                            <p:strVal val="#ppt_y"/>
                                          </p:val>
                                        </p:tav>
                                      </p:tavLst>
                                    </p:anim>
                                  </p:childTnLst>
                                </p:cTn>
                              </p:par>
                            </p:childTnLst>
                          </p:cTn>
                        </p:par>
                        <p:par>
                          <p:cTn id="104" fill="hold">
                            <p:stCondLst>
                              <p:cond delay="6500"/>
                            </p:stCondLst>
                            <p:childTnLst>
                              <p:par>
                                <p:cTn id="105" presetID="2" presetClass="entr" presetSubtype="4" fill="hold" grpId="0" nodeType="afterEffect">
                                  <p:stCondLst>
                                    <p:cond delay="0"/>
                                  </p:stCondLst>
                                  <p:childTnLst>
                                    <p:set>
                                      <p:cBhvr>
                                        <p:cTn id="106" dur="1" fill="hold">
                                          <p:stCondLst>
                                            <p:cond delay="0"/>
                                          </p:stCondLst>
                                        </p:cTn>
                                        <p:tgtEl>
                                          <p:spTgt spid="28"/>
                                        </p:tgtEl>
                                        <p:attrNameLst>
                                          <p:attrName>style.visibility</p:attrName>
                                        </p:attrNameLst>
                                      </p:cBhvr>
                                      <p:to>
                                        <p:strVal val="visible"/>
                                      </p:to>
                                    </p:set>
                                    <p:anim calcmode="lin" valueType="num">
                                      <p:cBhvr additive="base">
                                        <p:cTn id="107" dur="500" fill="hold"/>
                                        <p:tgtEl>
                                          <p:spTgt spid="28"/>
                                        </p:tgtEl>
                                        <p:attrNameLst>
                                          <p:attrName>ppt_x</p:attrName>
                                        </p:attrNameLst>
                                      </p:cBhvr>
                                      <p:tavLst>
                                        <p:tav tm="0">
                                          <p:val>
                                            <p:strVal val="#ppt_x"/>
                                          </p:val>
                                        </p:tav>
                                        <p:tav tm="100000">
                                          <p:val>
                                            <p:strVal val="#ppt_x"/>
                                          </p:val>
                                        </p:tav>
                                      </p:tavLst>
                                    </p:anim>
                                    <p:anim calcmode="lin" valueType="num">
                                      <p:cBhvr additive="base">
                                        <p:cTn id="108" dur="500" fill="hold"/>
                                        <p:tgtEl>
                                          <p:spTgt spid="28"/>
                                        </p:tgtEl>
                                        <p:attrNameLst>
                                          <p:attrName>ppt_y</p:attrName>
                                        </p:attrNameLst>
                                      </p:cBhvr>
                                      <p:tavLst>
                                        <p:tav tm="0">
                                          <p:val>
                                            <p:strVal val="1+#ppt_h/2"/>
                                          </p:val>
                                        </p:tav>
                                        <p:tav tm="100000">
                                          <p:val>
                                            <p:strVal val="#ppt_y"/>
                                          </p:val>
                                        </p:tav>
                                      </p:tavLst>
                                    </p:anim>
                                  </p:childTnLst>
                                </p:cTn>
                              </p:par>
                            </p:childTnLst>
                          </p:cTn>
                        </p:par>
                        <p:par>
                          <p:cTn id="109" fill="hold">
                            <p:stCondLst>
                              <p:cond delay="7000"/>
                            </p:stCondLst>
                            <p:childTnLst>
                              <p:par>
                                <p:cTn id="110" presetID="2" presetClass="entr" presetSubtype="8" fill="hold" grpId="0" nodeType="afterEffect">
                                  <p:stCondLst>
                                    <p:cond delay="0"/>
                                  </p:stCondLst>
                                  <p:childTnLst>
                                    <p:set>
                                      <p:cBhvr>
                                        <p:cTn id="111" dur="1" fill="hold">
                                          <p:stCondLst>
                                            <p:cond delay="0"/>
                                          </p:stCondLst>
                                        </p:cTn>
                                        <p:tgtEl>
                                          <p:spTgt spid="10"/>
                                        </p:tgtEl>
                                        <p:attrNameLst>
                                          <p:attrName>style.visibility</p:attrName>
                                        </p:attrNameLst>
                                      </p:cBhvr>
                                      <p:to>
                                        <p:strVal val="visible"/>
                                      </p:to>
                                    </p:set>
                                    <p:anim calcmode="lin" valueType="num">
                                      <p:cBhvr additive="base">
                                        <p:cTn id="112" dur="500" fill="hold"/>
                                        <p:tgtEl>
                                          <p:spTgt spid="10"/>
                                        </p:tgtEl>
                                        <p:attrNameLst>
                                          <p:attrName>ppt_x</p:attrName>
                                        </p:attrNameLst>
                                      </p:cBhvr>
                                      <p:tavLst>
                                        <p:tav tm="0">
                                          <p:val>
                                            <p:strVal val="0-#ppt_w/2"/>
                                          </p:val>
                                        </p:tav>
                                        <p:tav tm="100000">
                                          <p:val>
                                            <p:strVal val="#ppt_x"/>
                                          </p:val>
                                        </p:tav>
                                      </p:tavLst>
                                    </p:anim>
                                    <p:anim calcmode="lin" valueType="num">
                                      <p:cBhvr additive="base">
                                        <p:cTn id="113" dur="500" fill="hold"/>
                                        <p:tgtEl>
                                          <p:spTgt spid="10"/>
                                        </p:tgtEl>
                                        <p:attrNameLst>
                                          <p:attrName>ppt_y</p:attrName>
                                        </p:attrNameLst>
                                      </p:cBhvr>
                                      <p:tavLst>
                                        <p:tav tm="0">
                                          <p:val>
                                            <p:strVal val="#ppt_y"/>
                                          </p:val>
                                        </p:tav>
                                        <p:tav tm="100000">
                                          <p:val>
                                            <p:strVal val="#ppt_y"/>
                                          </p:val>
                                        </p:tav>
                                      </p:tavLst>
                                    </p:anim>
                                  </p:childTnLst>
                                </p:cTn>
                              </p:par>
                            </p:childTnLst>
                          </p:cTn>
                        </p:par>
                        <p:par>
                          <p:cTn id="114" fill="hold">
                            <p:stCondLst>
                              <p:cond delay="7500"/>
                            </p:stCondLst>
                            <p:childTnLst>
                              <p:par>
                                <p:cTn id="115" presetID="2" presetClass="entr" presetSubtype="8" fill="hold" grpId="0" nodeType="afterEffect">
                                  <p:stCondLst>
                                    <p:cond delay="0"/>
                                  </p:stCondLst>
                                  <p:childTnLst>
                                    <p:set>
                                      <p:cBhvr>
                                        <p:cTn id="116" dur="1" fill="hold">
                                          <p:stCondLst>
                                            <p:cond delay="0"/>
                                          </p:stCondLst>
                                        </p:cTn>
                                        <p:tgtEl>
                                          <p:spTgt spid="11"/>
                                        </p:tgtEl>
                                        <p:attrNameLst>
                                          <p:attrName>style.visibility</p:attrName>
                                        </p:attrNameLst>
                                      </p:cBhvr>
                                      <p:to>
                                        <p:strVal val="visible"/>
                                      </p:to>
                                    </p:set>
                                    <p:anim calcmode="lin" valueType="num">
                                      <p:cBhvr additive="base">
                                        <p:cTn id="117" dur="500" fill="hold"/>
                                        <p:tgtEl>
                                          <p:spTgt spid="11"/>
                                        </p:tgtEl>
                                        <p:attrNameLst>
                                          <p:attrName>ppt_x</p:attrName>
                                        </p:attrNameLst>
                                      </p:cBhvr>
                                      <p:tavLst>
                                        <p:tav tm="0">
                                          <p:val>
                                            <p:strVal val="0-#ppt_w/2"/>
                                          </p:val>
                                        </p:tav>
                                        <p:tav tm="100000">
                                          <p:val>
                                            <p:strVal val="#ppt_x"/>
                                          </p:val>
                                        </p:tav>
                                      </p:tavLst>
                                    </p:anim>
                                    <p:anim calcmode="lin" valueType="num">
                                      <p:cBhvr additive="base">
                                        <p:cTn id="1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bldLvl="0" animBg="1"/>
      <p:bldP spid="16" grpId="0"/>
      <p:bldP spid="22" grpId="0" bldLvl="0" animBg="1"/>
      <p:bldP spid="12" grpId="1" animBg="1"/>
      <p:bldP spid="16" grpId="1"/>
      <p:bldP spid="22" grpId="1" animBg="1"/>
      <p:bldP spid="13" grpId="0" bldLvl="0" animBg="1"/>
      <p:bldP spid="18" grpId="0"/>
      <p:bldP spid="21" grpId="0" bldLvl="0" animBg="1"/>
      <p:bldP spid="13" grpId="1" animBg="1"/>
      <p:bldP spid="18" grpId="1"/>
      <p:bldP spid="21" grpId="1" animBg="1"/>
      <p:bldP spid="14" grpId="0" bldLvl="0" animBg="1"/>
      <p:bldP spid="17" grpId="0"/>
      <p:bldP spid="20" grpId="0" bldLvl="0" animBg="1"/>
      <p:bldP spid="14" grpId="1" animBg="1"/>
      <p:bldP spid="17" grpId="1"/>
      <p:bldP spid="20" grpId="1" animBg="1"/>
      <p:bldP spid="15" grpId="0" bldLvl="0" animBg="1"/>
      <p:bldP spid="19" grpId="0"/>
      <p:bldP spid="23" grpId="0" bldLvl="0" animBg="1"/>
      <p:bldP spid="15" grpId="1" animBg="1"/>
      <p:bldP spid="19" grpId="1"/>
      <p:bldP spid="23" grpId="1" animBg="1"/>
      <p:bldP spid="8" grpId="0" bldLvl="0" animBg="1"/>
      <p:bldP spid="10" grpId="0"/>
      <p:bldP spid="11" grpId="0" bldLvl="0" animBg="1"/>
      <p:bldP spid="8" grpId="1" animBg="1"/>
      <p:bldP spid="10" grpId="1"/>
      <p:bldP spid="11" grpId="1" animBg="1"/>
      <p:bldP spid="24" grpId="0" bldLvl="0" animBg="1"/>
      <p:bldP spid="25" grpId="0" bldLvl="0" animBg="1"/>
      <p:bldP spid="26" grpId="0" bldLvl="0" animBg="1"/>
      <p:bldP spid="27" grpId="0" bldLvl="0" animBg="1"/>
      <p:bldP spid="28" grpId="0" bldLvl="0" animBg="1"/>
      <p:bldP spid="6" grpId="0"/>
      <p:bldP spid="7" grpId="0"/>
      <p:bldP spid="6" grpId="1"/>
      <p:bldP spid="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01 </a:t>
            </a:r>
            <a:r>
              <a:rPr lang="zh-CN" altLang="en-US" sz="2400" dirty="0">
                <a:solidFill>
                  <a:srgbClr val="124062"/>
                </a:solidFill>
                <a:cs typeface="+mn-ea"/>
                <a:sym typeface="+mn-lt"/>
              </a:rPr>
              <a:t>逻辑层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151"/>
          <p:cNvSpPr txBox="1"/>
          <p:nvPr/>
        </p:nvSpPr>
        <p:spPr>
          <a:xfrm>
            <a:off x="480060" y="786765"/>
            <a:ext cx="120459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生命周期</a:t>
            </a:r>
            <a:endParaRPr lang="zh-CN" altLang="en-US" sz="1500" b="1" dirty="0">
              <a:solidFill>
                <a:prstClr val="black">
                  <a:lumMod val="65000"/>
                  <a:lumOff val="35000"/>
                </a:prstClr>
              </a:solidFill>
              <a:cs typeface="+mn-ea"/>
              <a:sym typeface="+mn-lt"/>
            </a:endParaRPr>
          </a:p>
        </p:txBody>
      </p:sp>
      <p:graphicFrame>
        <p:nvGraphicFramePr>
          <p:cNvPr id="4" name="对象 -2147482624"/>
          <p:cNvGraphicFramePr>
            <a:graphicFrameLocks noChangeAspect="1"/>
          </p:cNvGraphicFramePr>
          <p:nvPr/>
        </p:nvGraphicFramePr>
        <p:xfrm>
          <a:off x="2834640" y="1604328"/>
          <a:ext cx="3293110" cy="2072005"/>
        </p:xfrm>
        <a:graphic>
          <a:graphicData uri="http://schemas.openxmlformats.org/presentationml/2006/ole">
            <mc:AlternateContent xmlns:mc="http://schemas.openxmlformats.org/markup-compatibility/2006">
              <mc:Choice xmlns:v="urn:schemas-microsoft-com:vml" Requires="v">
                <p:oleObj spid="_x0000_s3076" name="" r:id="rId1" imgW="3009265" imgH="1892300" progId="Visio.Drawing.11">
                  <p:embed/>
                </p:oleObj>
              </mc:Choice>
              <mc:Fallback>
                <p:oleObj name="" r:id="rId1" imgW="3009265" imgH="1892300" progId="Visio.Drawing.11">
                  <p:embed/>
                  <p:pic>
                    <p:nvPicPr>
                      <p:cNvPr id="0" name="图片 3075"/>
                      <p:cNvPicPr/>
                      <p:nvPr/>
                    </p:nvPicPr>
                    <p:blipFill>
                      <a:blip r:embed="rId2"/>
                      <a:stretch>
                        <a:fillRect/>
                      </a:stretch>
                    </p:blipFill>
                    <p:spPr>
                      <a:xfrm>
                        <a:off x="2834640" y="1604328"/>
                        <a:ext cx="3293110" cy="2072005"/>
                      </a:xfrm>
                      <a:prstGeom prst="rect">
                        <a:avLst/>
                      </a:prstGeom>
                      <a:noFill/>
                      <a:ln w="38100">
                        <a:noFill/>
                        <a:miter/>
                      </a:ln>
                    </p:spPr>
                  </p:pic>
                </p:oleObj>
              </mc:Fallback>
            </mc:AlternateContent>
          </a:graphicData>
        </a:graphic>
      </p:graphicFrame>
      <p:sp>
        <p:nvSpPr>
          <p:cNvPr id="100" name="文本框 99"/>
          <p:cNvSpPr txBox="1"/>
          <p:nvPr/>
        </p:nvSpPr>
        <p:spPr>
          <a:xfrm>
            <a:off x="3797300" y="4023995"/>
            <a:ext cx="1741170" cy="275590"/>
          </a:xfrm>
          <a:prstGeom prst="rect">
            <a:avLst/>
          </a:prstGeom>
          <a:noFill/>
          <a:ln w="9525">
            <a:noFill/>
          </a:ln>
        </p:spPr>
        <p:txBody>
          <a:bodyPr wrap="square">
            <a:spAutoFit/>
          </a:bodyPr>
          <a:p>
            <a:pPr indent="0"/>
            <a:r>
              <a:rPr lang="en-US" altLang="zh-CN" sz="1200" b="0" dirty="0">
                <a:solidFill>
                  <a:srgbClr val="727171"/>
                </a:solidFill>
                <a:cs typeface="+mn-ea"/>
              </a:rPr>
              <a:t>应用生命周期流程</a:t>
            </a:r>
            <a:endParaRPr lang="en-US" altLang="zh-CN" sz="1200" dirty="0">
              <a:solidFill>
                <a:srgbClr val="727171"/>
              </a:solidFill>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0"/>
                                        </p:tgtEl>
                                        <p:attrNameLst>
                                          <p:attrName>style.visibility</p:attrName>
                                        </p:attrNameLst>
                                      </p:cBhvr>
                                      <p:to>
                                        <p:strVal val="visible"/>
                                      </p:to>
                                    </p:set>
                                    <p:animEffect transition="in" filter="blinds(horizontal)">
                                      <p:cBhvr>
                                        <p:cTn id="1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0" grpId="0"/>
      <p:bldP spid="10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01 </a:t>
            </a:r>
            <a:r>
              <a:rPr lang="zh-CN" altLang="en-US" sz="2400" dirty="0">
                <a:solidFill>
                  <a:srgbClr val="124062"/>
                </a:solidFill>
                <a:cs typeface="+mn-ea"/>
                <a:sym typeface="+mn-lt"/>
              </a:rPr>
              <a:t>逻辑层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151"/>
          <p:cNvSpPr txBox="1"/>
          <p:nvPr/>
        </p:nvSpPr>
        <p:spPr>
          <a:xfrm>
            <a:off x="480060" y="786765"/>
            <a:ext cx="120459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生命周期</a:t>
            </a:r>
            <a:endParaRPr lang="zh-CN" altLang="en-US" sz="1500" b="1" dirty="0">
              <a:solidFill>
                <a:prstClr val="black">
                  <a:lumMod val="65000"/>
                  <a:lumOff val="35000"/>
                </a:prstClr>
              </a:solidFill>
              <a:cs typeface="+mn-ea"/>
              <a:sym typeface="+mn-lt"/>
            </a:endParaRPr>
          </a:p>
        </p:txBody>
      </p:sp>
      <p:sp>
        <p:nvSpPr>
          <p:cNvPr id="6" name="文本框 5"/>
          <p:cNvSpPr txBox="1"/>
          <p:nvPr/>
        </p:nvSpPr>
        <p:spPr>
          <a:xfrm>
            <a:off x="480060" y="1334135"/>
            <a:ext cx="2684145" cy="275590"/>
          </a:xfrm>
          <a:prstGeom prst="rect">
            <a:avLst/>
          </a:prstGeom>
          <a:noFill/>
          <a:ln w="9525">
            <a:noFill/>
          </a:ln>
        </p:spPr>
        <p:txBody>
          <a:bodyPr wrap="square">
            <a:spAutoFit/>
          </a:bodyPr>
          <a:p>
            <a:pPr indent="0"/>
            <a:r>
              <a:rPr lang="en-US" altLang="zh-CN" sz="1200" b="1">
                <a:latin typeface="+mj-lt"/>
                <a:ea typeface="+mj-lt"/>
                <a:cs typeface="+mj-lt"/>
              </a:rPr>
              <a:t>2</a:t>
            </a:r>
            <a:r>
              <a:rPr lang="zh-CN" altLang="en-US" sz="1200" b="1">
                <a:latin typeface="+mj-lt"/>
                <a:ea typeface="+mj-lt"/>
                <a:cs typeface="+mj-lt"/>
              </a:rPr>
              <a:t>、</a:t>
            </a:r>
            <a:r>
              <a:rPr lang="zh-CN" sz="1200" b="1">
                <a:latin typeface="+mj-lt"/>
                <a:ea typeface="+mj-lt"/>
                <a:cs typeface="+mj-lt"/>
              </a:rPr>
              <a:t>页面生命周期</a:t>
            </a:r>
            <a:endParaRPr lang="zh-CN" sz="1200" b="1">
              <a:latin typeface="+mj-lt"/>
              <a:ea typeface="+mj-lt"/>
              <a:cs typeface="+mj-lt"/>
            </a:endParaRPr>
          </a:p>
        </p:txBody>
      </p:sp>
      <p:sp>
        <p:nvSpPr>
          <p:cNvPr id="7" name="文本框 6"/>
          <p:cNvSpPr txBox="1"/>
          <p:nvPr/>
        </p:nvSpPr>
        <p:spPr>
          <a:xfrm>
            <a:off x="525780" y="1700530"/>
            <a:ext cx="7955280" cy="275590"/>
          </a:xfrm>
          <a:prstGeom prst="rect">
            <a:avLst/>
          </a:prstGeom>
          <a:noFill/>
          <a:ln w="9525">
            <a:noFill/>
          </a:ln>
        </p:spPr>
        <p:txBody>
          <a:bodyPr wrap="square">
            <a:spAutoFit/>
          </a:bodyPr>
          <a:p>
            <a:pPr indent="0"/>
            <a:r>
              <a:rPr lang="en-US" altLang="zh-CN" sz="1200" b="0" dirty="0">
                <a:solidFill>
                  <a:srgbClr val="727171"/>
                </a:solidFill>
                <a:cs typeface="+mn-ea"/>
              </a:rPr>
              <a:t>          </a:t>
            </a:r>
            <a:r>
              <a:rPr lang="zh-CN" altLang="en-US" sz="1200" b="0" dirty="0">
                <a:solidFill>
                  <a:schemeClr val="tx1">
                    <a:lumMod val="65000"/>
                    <a:lumOff val="35000"/>
                  </a:schemeClr>
                </a:solidFill>
                <a:cs typeface="+mn-ea"/>
              </a:rPr>
              <a:t>每个小程序都有</a:t>
            </a:r>
            <a:r>
              <a:rPr lang="zh-CN" altLang="en-US" sz="1200" b="0" dirty="0">
                <a:solidFill>
                  <a:srgbClr val="FF0000"/>
                </a:solidFill>
                <a:cs typeface="+mn-ea"/>
              </a:rPr>
              <a:t>多个页面</a:t>
            </a:r>
            <a:r>
              <a:rPr lang="zh-CN" altLang="en-US" sz="1200" b="0" dirty="0">
                <a:solidFill>
                  <a:schemeClr val="tx1">
                    <a:lumMod val="65000"/>
                    <a:lumOff val="35000"/>
                  </a:schemeClr>
                </a:solidFill>
                <a:cs typeface="+mn-ea"/>
              </a:rPr>
              <a:t>，页面生命周期是指其中</a:t>
            </a:r>
            <a:r>
              <a:rPr lang="zh-CN" altLang="en-US" sz="1200" b="0" dirty="0">
                <a:solidFill>
                  <a:srgbClr val="FF0000"/>
                </a:solidFill>
                <a:cs typeface="+mn-ea"/>
              </a:rPr>
              <a:t>某个页面从打开、暂停、继续运行、关闭的运行周期</a:t>
            </a:r>
            <a:r>
              <a:rPr lang="zh-CN" altLang="en-US" sz="1200" b="0" dirty="0">
                <a:solidFill>
                  <a:schemeClr val="tx1">
                    <a:lumMod val="65000"/>
                    <a:lumOff val="35000"/>
                  </a:schemeClr>
                </a:solidFill>
                <a:cs typeface="+mn-ea"/>
              </a:rPr>
              <a:t>。</a:t>
            </a:r>
            <a:endParaRPr lang="en-US" altLang="zh-CN" sz="1200" b="0" dirty="0">
              <a:cs typeface="+mn-ea"/>
            </a:endParaRPr>
          </a:p>
        </p:txBody>
      </p:sp>
      <p:sp>
        <p:nvSpPr>
          <p:cNvPr id="12" name="Oval 9"/>
          <p:cNvSpPr>
            <a:spLocks noChangeArrowheads="1"/>
          </p:cNvSpPr>
          <p:nvPr/>
        </p:nvSpPr>
        <p:spPr bwMode="auto">
          <a:xfrm>
            <a:off x="793506" y="2404640"/>
            <a:ext cx="542925" cy="5429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13" name="Oval 10"/>
          <p:cNvSpPr>
            <a:spLocks noChangeArrowheads="1"/>
          </p:cNvSpPr>
          <p:nvPr/>
        </p:nvSpPr>
        <p:spPr bwMode="auto">
          <a:xfrm>
            <a:off x="4371969" y="2404640"/>
            <a:ext cx="539354" cy="542925"/>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14" name="Oval 11"/>
          <p:cNvSpPr>
            <a:spLocks noChangeArrowheads="1"/>
          </p:cNvSpPr>
          <p:nvPr/>
        </p:nvSpPr>
        <p:spPr bwMode="auto">
          <a:xfrm>
            <a:off x="808746" y="3702501"/>
            <a:ext cx="542925" cy="542925"/>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15" name="Oval 12"/>
          <p:cNvSpPr>
            <a:spLocks noChangeArrowheads="1"/>
          </p:cNvSpPr>
          <p:nvPr/>
        </p:nvSpPr>
        <p:spPr bwMode="auto">
          <a:xfrm>
            <a:off x="4360539" y="3675196"/>
            <a:ext cx="539354" cy="5429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16" name="TextBox 40"/>
          <p:cNvSpPr txBox="1"/>
          <p:nvPr/>
        </p:nvSpPr>
        <p:spPr>
          <a:xfrm>
            <a:off x="1558925" y="2516505"/>
            <a:ext cx="2660015" cy="787400"/>
          </a:xfrm>
          <a:prstGeom prst="rect">
            <a:avLst/>
          </a:prstGeom>
          <a:noFill/>
        </p:spPr>
        <p:txBody>
          <a:bodyPr wrap="square" lIns="68580" tIns="34290" rIns="68580" bIns="34290" rtlCol="0">
            <a:spAutoFit/>
          </a:bodyPr>
          <a:p>
            <a:pPr>
              <a:lnSpc>
                <a:spcPct val="130000"/>
              </a:lnSpc>
            </a:pPr>
            <a:r>
              <a:rPr lang="zh-CN" altLang="en-US" sz="1200" dirty="0">
                <a:solidFill>
                  <a:schemeClr val="tx1">
                    <a:lumMod val="65000"/>
                    <a:lumOff val="35000"/>
                  </a:schemeClr>
                </a:solidFill>
                <a:cs typeface="+mn-ea"/>
                <a:sym typeface="+mn-lt"/>
              </a:rPr>
              <a:t>触发onLoad方法加载页面、触发onShow方法显示页面、触发onReady方法，渲染页面元素和样式。</a:t>
            </a:r>
            <a:endParaRPr lang="zh-CN" altLang="en-US" sz="1200" dirty="0">
              <a:solidFill>
                <a:schemeClr val="tx1">
                  <a:lumMod val="65000"/>
                  <a:lumOff val="35000"/>
                </a:schemeClr>
              </a:solidFill>
              <a:cs typeface="+mn-ea"/>
              <a:sym typeface="+mn-lt"/>
            </a:endParaRPr>
          </a:p>
        </p:txBody>
      </p:sp>
      <p:sp>
        <p:nvSpPr>
          <p:cNvPr id="17" name="TextBox 42"/>
          <p:cNvSpPr txBox="1"/>
          <p:nvPr/>
        </p:nvSpPr>
        <p:spPr>
          <a:xfrm>
            <a:off x="1607185" y="3848100"/>
            <a:ext cx="2322195" cy="787400"/>
          </a:xfrm>
          <a:prstGeom prst="rect">
            <a:avLst/>
          </a:prstGeom>
          <a:noFill/>
        </p:spPr>
        <p:txBody>
          <a:bodyPr wrap="square" lIns="68580" tIns="34290" rIns="68580" bIns="34290" rtlCol="0">
            <a:spAutoFit/>
          </a:bodyPr>
          <a:p>
            <a:pPr>
              <a:lnSpc>
                <a:spcPct val="130000"/>
              </a:lnSpc>
            </a:pPr>
            <a:r>
              <a:rPr lang="zh-CN" altLang="en-US" sz="1200" dirty="0">
                <a:solidFill>
                  <a:schemeClr val="tx1">
                    <a:lumMod val="65000"/>
                    <a:lumOff val="35000"/>
                  </a:schemeClr>
                </a:solidFill>
                <a:cs typeface="+mn-ea"/>
                <a:sym typeface="+mn-lt"/>
              </a:rPr>
              <a:t>当小程序有后台进入到前台运行或重新进入该页面时，触发onShow方法显示页面。</a:t>
            </a:r>
            <a:endParaRPr lang="zh-CN" altLang="en-US" sz="1200" dirty="0">
              <a:solidFill>
                <a:schemeClr val="tx1">
                  <a:lumMod val="65000"/>
                  <a:lumOff val="35000"/>
                </a:schemeClr>
              </a:solidFill>
              <a:cs typeface="+mn-ea"/>
              <a:sym typeface="+mn-lt"/>
            </a:endParaRPr>
          </a:p>
        </p:txBody>
      </p:sp>
      <p:sp>
        <p:nvSpPr>
          <p:cNvPr id="18" name="TextBox 44"/>
          <p:cNvSpPr txBox="1"/>
          <p:nvPr/>
        </p:nvSpPr>
        <p:spPr>
          <a:xfrm>
            <a:off x="5053965" y="2573655"/>
            <a:ext cx="3520440" cy="548005"/>
          </a:xfrm>
          <a:prstGeom prst="rect">
            <a:avLst/>
          </a:prstGeom>
          <a:noFill/>
        </p:spPr>
        <p:txBody>
          <a:bodyPr wrap="square" lIns="68580" tIns="34290" rIns="68580" bIns="34290" rtlCol="0">
            <a:spAutoFit/>
          </a:bodyPr>
          <a:p>
            <a:pPr>
              <a:lnSpc>
                <a:spcPct val="130000"/>
              </a:lnSpc>
            </a:pPr>
            <a:r>
              <a:rPr lang="zh-CN" altLang="en-US" sz="1200" dirty="0">
                <a:solidFill>
                  <a:schemeClr val="tx1">
                    <a:lumMod val="65000"/>
                    <a:lumOff val="35000"/>
                  </a:schemeClr>
                </a:solidFill>
                <a:cs typeface="+mn-ea"/>
                <a:sym typeface="+mn-lt"/>
              </a:rPr>
              <a:t>当小程序后台运行或跳转到其他页面时，触发onHide方法隐藏页面。</a:t>
            </a:r>
            <a:endParaRPr lang="zh-CN" altLang="en-US" sz="1200" dirty="0">
              <a:solidFill>
                <a:schemeClr val="tx1">
                  <a:lumMod val="65000"/>
                  <a:lumOff val="35000"/>
                </a:schemeClr>
              </a:solidFill>
              <a:cs typeface="+mn-ea"/>
              <a:sym typeface="+mn-lt"/>
            </a:endParaRPr>
          </a:p>
        </p:txBody>
      </p:sp>
      <p:sp>
        <p:nvSpPr>
          <p:cNvPr id="19" name="TextBox 46"/>
          <p:cNvSpPr txBox="1"/>
          <p:nvPr/>
        </p:nvSpPr>
        <p:spPr>
          <a:xfrm>
            <a:off x="5010785" y="3916045"/>
            <a:ext cx="3249930" cy="787400"/>
          </a:xfrm>
          <a:prstGeom prst="rect">
            <a:avLst/>
          </a:prstGeom>
          <a:noFill/>
        </p:spPr>
        <p:txBody>
          <a:bodyPr wrap="square" lIns="68580" tIns="34290" rIns="68580" bIns="34290" rtlCol="0">
            <a:spAutoFit/>
          </a:bodyPr>
          <a:p>
            <a:pPr>
              <a:lnSpc>
                <a:spcPct val="130000"/>
              </a:lnSpc>
            </a:pPr>
            <a:r>
              <a:rPr lang="zh-CN" altLang="en-US" sz="1200" dirty="0">
                <a:solidFill>
                  <a:schemeClr val="tx1">
                    <a:lumMod val="65000"/>
                    <a:lumOff val="35000"/>
                  </a:schemeClr>
                </a:solidFill>
                <a:cs typeface="+mn-ea"/>
                <a:sym typeface="+mn-lt"/>
              </a:rPr>
              <a:t>当使用重定向wx.redirectTo()方法或关闭当前页返回上一页wx.navigateBack()方法，触发onUnload方法关闭当前页面。</a:t>
            </a:r>
            <a:endParaRPr lang="zh-CN" altLang="en-US" sz="1200" dirty="0">
              <a:solidFill>
                <a:schemeClr val="tx1">
                  <a:lumMod val="65000"/>
                  <a:lumOff val="35000"/>
                </a:schemeClr>
              </a:solidFill>
              <a:cs typeface="+mn-ea"/>
              <a:sym typeface="+mn-lt"/>
            </a:endParaRPr>
          </a:p>
        </p:txBody>
      </p:sp>
      <p:sp>
        <p:nvSpPr>
          <p:cNvPr id="20" name="Freeform 7"/>
          <p:cNvSpPr>
            <a:spLocks noEditPoints="1"/>
          </p:cNvSpPr>
          <p:nvPr/>
        </p:nvSpPr>
        <p:spPr bwMode="auto">
          <a:xfrm>
            <a:off x="942957" y="3856614"/>
            <a:ext cx="274505" cy="234698"/>
          </a:xfrm>
          <a:custGeom>
            <a:avLst/>
            <a:gdLst>
              <a:gd name="T0" fmla="*/ 0 w 140"/>
              <a:gd name="T1" fmla="*/ 113 h 120"/>
              <a:gd name="T2" fmla="*/ 15 w 140"/>
              <a:gd name="T3" fmla="*/ 99 h 120"/>
              <a:gd name="T4" fmla="*/ 27 w 140"/>
              <a:gd name="T5" fmla="*/ 0 h 120"/>
              <a:gd name="T6" fmla="*/ 42 w 140"/>
              <a:gd name="T7" fmla="*/ 0 h 120"/>
              <a:gd name="T8" fmla="*/ 42 w 140"/>
              <a:gd name="T9" fmla="*/ 0 h 120"/>
              <a:gd name="T10" fmla="*/ 67 w 140"/>
              <a:gd name="T11" fmla="*/ 99 h 120"/>
              <a:gd name="T12" fmla="*/ 73 w 140"/>
              <a:gd name="T13" fmla="*/ 99 h 120"/>
              <a:gd name="T14" fmla="*/ 97 w 140"/>
              <a:gd name="T15" fmla="*/ 99 h 120"/>
              <a:gd name="T16" fmla="*/ 107 w 140"/>
              <a:gd name="T17" fmla="*/ 0 h 120"/>
              <a:gd name="T18" fmla="*/ 107 w 140"/>
              <a:gd name="T19" fmla="*/ 0 h 120"/>
              <a:gd name="T20" fmla="*/ 119 w 140"/>
              <a:gd name="T21" fmla="*/ 99 h 120"/>
              <a:gd name="T22" fmla="*/ 128 w 140"/>
              <a:gd name="T23" fmla="*/ 0 h 120"/>
              <a:gd name="T24" fmla="*/ 135 w 140"/>
              <a:gd name="T25" fmla="*/ 113 h 120"/>
              <a:gd name="T26" fmla="*/ 51 w 140"/>
              <a:gd name="T27" fmla="*/ 0 h 120"/>
              <a:gd name="T28" fmla="*/ 51 w 140"/>
              <a:gd name="T29" fmla="*/ 0 h 120"/>
              <a:gd name="T30" fmla="*/ 28 w 140"/>
              <a:gd name="T31" fmla="*/ 118 h 120"/>
              <a:gd name="T32" fmla="*/ 14 w 140"/>
              <a:gd name="T33" fmla="*/ 120 h 120"/>
              <a:gd name="T34" fmla="*/ 27 w 140"/>
              <a:gd name="T35" fmla="*/ 105 h 120"/>
              <a:gd name="T36" fmla="*/ 28 w 140"/>
              <a:gd name="T37" fmla="*/ 113 h 120"/>
              <a:gd name="T38" fmla="*/ 23 w 140"/>
              <a:gd name="T39" fmla="*/ 109 h 120"/>
              <a:gd name="T40" fmla="*/ 19 w 140"/>
              <a:gd name="T41" fmla="*/ 110 h 120"/>
              <a:gd name="T42" fmla="*/ 19 w 140"/>
              <a:gd name="T43" fmla="*/ 113 h 120"/>
              <a:gd name="T44" fmla="*/ 24 w 140"/>
              <a:gd name="T45" fmla="*/ 115 h 120"/>
              <a:gd name="T46" fmla="*/ 40 w 140"/>
              <a:gd name="T47" fmla="*/ 118 h 120"/>
              <a:gd name="T48" fmla="*/ 34 w 140"/>
              <a:gd name="T49" fmla="*/ 120 h 120"/>
              <a:gd name="T50" fmla="*/ 40 w 140"/>
              <a:gd name="T51" fmla="*/ 104 h 120"/>
              <a:gd name="T52" fmla="*/ 36 w 140"/>
              <a:gd name="T53" fmla="*/ 114 h 120"/>
              <a:gd name="T54" fmla="*/ 57 w 140"/>
              <a:gd name="T55" fmla="*/ 120 h 120"/>
              <a:gd name="T56" fmla="*/ 53 w 140"/>
              <a:gd name="T57" fmla="*/ 113 h 120"/>
              <a:gd name="T58" fmla="*/ 47 w 140"/>
              <a:gd name="T59" fmla="*/ 120 h 120"/>
              <a:gd name="T60" fmla="*/ 59 w 140"/>
              <a:gd name="T61" fmla="*/ 105 h 120"/>
              <a:gd name="T62" fmla="*/ 59 w 140"/>
              <a:gd name="T63" fmla="*/ 112 h 120"/>
              <a:gd name="T64" fmla="*/ 60 w 140"/>
              <a:gd name="T65" fmla="*/ 115 h 120"/>
              <a:gd name="T66" fmla="*/ 54 w 140"/>
              <a:gd name="T67" fmla="*/ 107 h 120"/>
              <a:gd name="T68" fmla="*/ 55 w 140"/>
              <a:gd name="T69" fmla="*/ 110 h 120"/>
              <a:gd name="T70" fmla="*/ 71 w 140"/>
              <a:gd name="T71" fmla="*/ 116 h 120"/>
              <a:gd name="T72" fmla="*/ 71 w 140"/>
              <a:gd name="T73" fmla="*/ 108 h 120"/>
              <a:gd name="T74" fmla="*/ 78 w 140"/>
              <a:gd name="T75" fmla="*/ 109 h 120"/>
              <a:gd name="T76" fmla="*/ 63 w 140"/>
              <a:gd name="T77" fmla="*/ 112 h 120"/>
              <a:gd name="T78" fmla="*/ 71 w 140"/>
              <a:gd name="T79" fmla="*/ 120 h 120"/>
              <a:gd name="T80" fmla="*/ 78 w 140"/>
              <a:gd name="T81" fmla="*/ 115 h 120"/>
              <a:gd name="T82" fmla="*/ 96 w 140"/>
              <a:gd name="T83" fmla="*/ 112 h 120"/>
              <a:gd name="T84" fmla="*/ 88 w 140"/>
              <a:gd name="T85" fmla="*/ 120 h 120"/>
              <a:gd name="T86" fmla="*/ 80 w 140"/>
              <a:gd name="T87" fmla="*/ 112 h 120"/>
              <a:gd name="T88" fmla="*/ 91 w 140"/>
              <a:gd name="T89" fmla="*/ 112 h 120"/>
              <a:gd name="T90" fmla="*/ 84 w 140"/>
              <a:gd name="T91" fmla="*/ 112 h 120"/>
              <a:gd name="T92" fmla="*/ 91 w 140"/>
              <a:gd name="T93" fmla="*/ 112 h 120"/>
              <a:gd name="T94" fmla="*/ 110 w 140"/>
              <a:gd name="T95" fmla="*/ 118 h 120"/>
              <a:gd name="T96" fmla="*/ 98 w 140"/>
              <a:gd name="T97" fmla="*/ 120 h 120"/>
              <a:gd name="T98" fmla="*/ 109 w 140"/>
              <a:gd name="T99" fmla="*/ 105 h 120"/>
              <a:gd name="T100" fmla="*/ 107 w 140"/>
              <a:gd name="T101" fmla="*/ 109 h 120"/>
              <a:gd name="T102" fmla="*/ 104 w 140"/>
              <a:gd name="T103" fmla="*/ 116 h 120"/>
              <a:gd name="T104" fmla="*/ 120 w 140"/>
              <a:gd name="T105" fmla="*/ 113 h 120"/>
              <a:gd name="T106" fmla="*/ 120 w 140"/>
              <a:gd name="T107" fmla="*/ 108 h 120"/>
              <a:gd name="T108" fmla="*/ 115 w 140"/>
              <a:gd name="T109" fmla="*/ 118 h 120"/>
              <a:gd name="T110" fmla="*/ 128 w 140"/>
              <a:gd name="T111"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120">
                <a:moveTo>
                  <a:pt x="0" y="0"/>
                </a:moveTo>
                <a:cubicBezTo>
                  <a:pt x="7" y="0"/>
                  <a:pt x="7" y="0"/>
                  <a:pt x="7" y="0"/>
                </a:cubicBezTo>
                <a:cubicBezTo>
                  <a:pt x="7" y="113"/>
                  <a:pt x="7" y="113"/>
                  <a:pt x="7" y="113"/>
                </a:cubicBezTo>
                <a:cubicBezTo>
                  <a:pt x="0" y="113"/>
                  <a:pt x="0" y="113"/>
                  <a:pt x="0" y="113"/>
                </a:cubicBezTo>
                <a:lnTo>
                  <a:pt x="0" y="0"/>
                </a:lnTo>
                <a:close/>
                <a:moveTo>
                  <a:pt x="21" y="0"/>
                </a:moveTo>
                <a:cubicBezTo>
                  <a:pt x="15" y="0"/>
                  <a:pt x="15" y="0"/>
                  <a:pt x="15" y="0"/>
                </a:cubicBezTo>
                <a:cubicBezTo>
                  <a:pt x="15" y="99"/>
                  <a:pt x="15" y="99"/>
                  <a:pt x="15" y="99"/>
                </a:cubicBezTo>
                <a:cubicBezTo>
                  <a:pt x="21" y="99"/>
                  <a:pt x="21" y="99"/>
                  <a:pt x="21" y="99"/>
                </a:cubicBezTo>
                <a:lnTo>
                  <a:pt x="21" y="0"/>
                </a:lnTo>
                <a:close/>
                <a:moveTo>
                  <a:pt x="31" y="0"/>
                </a:moveTo>
                <a:cubicBezTo>
                  <a:pt x="27" y="0"/>
                  <a:pt x="27" y="0"/>
                  <a:pt x="27" y="0"/>
                </a:cubicBezTo>
                <a:cubicBezTo>
                  <a:pt x="27" y="99"/>
                  <a:pt x="27" y="99"/>
                  <a:pt x="27" y="99"/>
                </a:cubicBezTo>
                <a:cubicBezTo>
                  <a:pt x="31" y="99"/>
                  <a:pt x="31" y="99"/>
                  <a:pt x="31" y="99"/>
                </a:cubicBezTo>
                <a:lnTo>
                  <a:pt x="31" y="0"/>
                </a:lnTo>
                <a:close/>
                <a:moveTo>
                  <a:pt x="42" y="0"/>
                </a:moveTo>
                <a:cubicBezTo>
                  <a:pt x="37" y="0"/>
                  <a:pt x="37" y="0"/>
                  <a:pt x="37" y="0"/>
                </a:cubicBezTo>
                <a:cubicBezTo>
                  <a:pt x="37" y="99"/>
                  <a:pt x="37" y="99"/>
                  <a:pt x="37" y="99"/>
                </a:cubicBezTo>
                <a:cubicBezTo>
                  <a:pt x="42" y="99"/>
                  <a:pt x="42" y="99"/>
                  <a:pt x="42" y="99"/>
                </a:cubicBezTo>
                <a:lnTo>
                  <a:pt x="42" y="0"/>
                </a:lnTo>
                <a:close/>
                <a:moveTo>
                  <a:pt x="67" y="0"/>
                </a:moveTo>
                <a:cubicBezTo>
                  <a:pt x="61" y="0"/>
                  <a:pt x="61" y="0"/>
                  <a:pt x="61" y="0"/>
                </a:cubicBezTo>
                <a:cubicBezTo>
                  <a:pt x="61" y="99"/>
                  <a:pt x="61" y="99"/>
                  <a:pt x="61" y="99"/>
                </a:cubicBezTo>
                <a:cubicBezTo>
                  <a:pt x="67" y="99"/>
                  <a:pt x="67" y="99"/>
                  <a:pt x="67" y="99"/>
                </a:cubicBezTo>
                <a:lnTo>
                  <a:pt x="67" y="0"/>
                </a:lnTo>
                <a:close/>
                <a:moveTo>
                  <a:pt x="77" y="0"/>
                </a:moveTo>
                <a:cubicBezTo>
                  <a:pt x="73" y="0"/>
                  <a:pt x="73" y="0"/>
                  <a:pt x="73" y="0"/>
                </a:cubicBezTo>
                <a:cubicBezTo>
                  <a:pt x="73" y="99"/>
                  <a:pt x="73" y="99"/>
                  <a:pt x="73" y="99"/>
                </a:cubicBezTo>
                <a:cubicBezTo>
                  <a:pt x="77" y="99"/>
                  <a:pt x="77" y="99"/>
                  <a:pt x="77" y="99"/>
                </a:cubicBezTo>
                <a:lnTo>
                  <a:pt x="77" y="0"/>
                </a:lnTo>
                <a:close/>
                <a:moveTo>
                  <a:pt x="88" y="99"/>
                </a:moveTo>
                <a:cubicBezTo>
                  <a:pt x="97" y="99"/>
                  <a:pt x="97" y="99"/>
                  <a:pt x="97" y="99"/>
                </a:cubicBezTo>
                <a:cubicBezTo>
                  <a:pt x="97" y="0"/>
                  <a:pt x="97" y="0"/>
                  <a:pt x="97" y="0"/>
                </a:cubicBezTo>
                <a:cubicBezTo>
                  <a:pt x="88" y="0"/>
                  <a:pt x="88" y="0"/>
                  <a:pt x="88" y="0"/>
                </a:cubicBezTo>
                <a:lnTo>
                  <a:pt x="88" y="99"/>
                </a:lnTo>
                <a:close/>
                <a:moveTo>
                  <a:pt x="107" y="0"/>
                </a:moveTo>
                <a:cubicBezTo>
                  <a:pt x="105" y="0"/>
                  <a:pt x="105" y="0"/>
                  <a:pt x="105" y="0"/>
                </a:cubicBezTo>
                <a:cubicBezTo>
                  <a:pt x="105" y="99"/>
                  <a:pt x="105" y="99"/>
                  <a:pt x="105" y="99"/>
                </a:cubicBezTo>
                <a:cubicBezTo>
                  <a:pt x="107" y="99"/>
                  <a:pt x="107" y="99"/>
                  <a:pt x="107" y="99"/>
                </a:cubicBezTo>
                <a:lnTo>
                  <a:pt x="107" y="0"/>
                </a:lnTo>
                <a:close/>
                <a:moveTo>
                  <a:pt x="119" y="0"/>
                </a:moveTo>
                <a:cubicBezTo>
                  <a:pt x="112" y="0"/>
                  <a:pt x="112" y="0"/>
                  <a:pt x="112" y="0"/>
                </a:cubicBezTo>
                <a:cubicBezTo>
                  <a:pt x="112" y="99"/>
                  <a:pt x="112" y="99"/>
                  <a:pt x="112" y="99"/>
                </a:cubicBezTo>
                <a:cubicBezTo>
                  <a:pt x="119" y="99"/>
                  <a:pt x="119" y="99"/>
                  <a:pt x="119" y="99"/>
                </a:cubicBezTo>
                <a:lnTo>
                  <a:pt x="119" y="0"/>
                </a:lnTo>
                <a:close/>
                <a:moveTo>
                  <a:pt x="124" y="99"/>
                </a:moveTo>
                <a:cubicBezTo>
                  <a:pt x="128" y="99"/>
                  <a:pt x="128" y="99"/>
                  <a:pt x="128" y="99"/>
                </a:cubicBezTo>
                <a:cubicBezTo>
                  <a:pt x="128" y="0"/>
                  <a:pt x="128" y="0"/>
                  <a:pt x="128" y="0"/>
                </a:cubicBezTo>
                <a:cubicBezTo>
                  <a:pt x="124" y="0"/>
                  <a:pt x="124" y="0"/>
                  <a:pt x="124" y="0"/>
                </a:cubicBezTo>
                <a:lnTo>
                  <a:pt x="124" y="99"/>
                </a:lnTo>
                <a:close/>
                <a:moveTo>
                  <a:pt x="135" y="0"/>
                </a:moveTo>
                <a:cubicBezTo>
                  <a:pt x="135" y="113"/>
                  <a:pt x="135" y="113"/>
                  <a:pt x="135" y="113"/>
                </a:cubicBezTo>
                <a:cubicBezTo>
                  <a:pt x="140" y="113"/>
                  <a:pt x="140" y="113"/>
                  <a:pt x="140" y="113"/>
                </a:cubicBezTo>
                <a:cubicBezTo>
                  <a:pt x="140" y="0"/>
                  <a:pt x="140" y="0"/>
                  <a:pt x="140" y="0"/>
                </a:cubicBezTo>
                <a:lnTo>
                  <a:pt x="135" y="0"/>
                </a:lnTo>
                <a:close/>
                <a:moveTo>
                  <a:pt x="51" y="0"/>
                </a:moveTo>
                <a:cubicBezTo>
                  <a:pt x="49" y="0"/>
                  <a:pt x="49" y="0"/>
                  <a:pt x="49" y="0"/>
                </a:cubicBezTo>
                <a:cubicBezTo>
                  <a:pt x="49" y="99"/>
                  <a:pt x="49" y="99"/>
                  <a:pt x="49" y="99"/>
                </a:cubicBezTo>
                <a:cubicBezTo>
                  <a:pt x="51" y="99"/>
                  <a:pt x="51" y="99"/>
                  <a:pt x="51" y="99"/>
                </a:cubicBezTo>
                <a:lnTo>
                  <a:pt x="51" y="0"/>
                </a:lnTo>
                <a:close/>
                <a:moveTo>
                  <a:pt x="28" y="113"/>
                </a:moveTo>
                <a:cubicBezTo>
                  <a:pt x="28" y="113"/>
                  <a:pt x="28" y="114"/>
                  <a:pt x="28" y="115"/>
                </a:cubicBezTo>
                <a:cubicBezTo>
                  <a:pt x="28" y="116"/>
                  <a:pt x="28" y="117"/>
                  <a:pt x="28" y="117"/>
                </a:cubicBezTo>
                <a:cubicBezTo>
                  <a:pt x="28" y="118"/>
                  <a:pt x="28" y="118"/>
                  <a:pt x="28" y="118"/>
                </a:cubicBezTo>
                <a:cubicBezTo>
                  <a:pt x="27" y="118"/>
                  <a:pt x="27" y="119"/>
                  <a:pt x="26" y="119"/>
                </a:cubicBezTo>
                <a:cubicBezTo>
                  <a:pt x="26" y="119"/>
                  <a:pt x="25" y="119"/>
                  <a:pt x="25" y="119"/>
                </a:cubicBezTo>
                <a:cubicBezTo>
                  <a:pt x="24" y="120"/>
                  <a:pt x="23" y="120"/>
                  <a:pt x="22" y="120"/>
                </a:cubicBezTo>
                <a:cubicBezTo>
                  <a:pt x="14" y="120"/>
                  <a:pt x="14" y="120"/>
                  <a:pt x="14" y="120"/>
                </a:cubicBezTo>
                <a:cubicBezTo>
                  <a:pt x="14" y="118"/>
                  <a:pt x="14" y="118"/>
                  <a:pt x="14" y="118"/>
                </a:cubicBezTo>
                <a:cubicBezTo>
                  <a:pt x="14" y="104"/>
                  <a:pt x="14" y="104"/>
                  <a:pt x="14" y="104"/>
                </a:cubicBezTo>
                <a:cubicBezTo>
                  <a:pt x="23" y="104"/>
                  <a:pt x="23" y="104"/>
                  <a:pt x="23" y="104"/>
                </a:cubicBezTo>
                <a:cubicBezTo>
                  <a:pt x="25" y="104"/>
                  <a:pt x="26" y="105"/>
                  <a:pt x="27" y="105"/>
                </a:cubicBezTo>
                <a:cubicBezTo>
                  <a:pt x="27" y="106"/>
                  <a:pt x="28" y="107"/>
                  <a:pt x="28" y="108"/>
                </a:cubicBezTo>
                <a:cubicBezTo>
                  <a:pt x="28" y="109"/>
                  <a:pt x="27" y="110"/>
                  <a:pt x="27" y="110"/>
                </a:cubicBezTo>
                <a:cubicBezTo>
                  <a:pt x="27" y="111"/>
                  <a:pt x="26" y="111"/>
                  <a:pt x="25" y="111"/>
                </a:cubicBezTo>
                <a:cubicBezTo>
                  <a:pt x="26" y="112"/>
                  <a:pt x="27" y="112"/>
                  <a:pt x="28" y="113"/>
                </a:cubicBezTo>
                <a:close/>
                <a:moveTo>
                  <a:pt x="19" y="110"/>
                </a:moveTo>
                <a:cubicBezTo>
                  <a:pt x="21" y="110"/>
                  <a:pt x="21" y="110"/>
                  <a:pt x="21" y="110"/>
                </a:cubicBezTo>
                <a:cubicBezTo>
                  <a:pt x="22" y="110"/>
                  <a:pt x="22" y="110"/>
                  <a:pt x="23" y="110"/>
                </a:cubicBezTo>
                <a:cubicBezTo>
                  <a:pt x="23" y="110"/>
                  <a:pt x="23" y="109"/>
                  <a:pt x="23" y="109"/>
                </a:cubicBezTo>
                <a:cubicBezTo>
                  <a:pt x="23" y="108"/>
                  <a:pt x="23" y="108"/>
                  <a:pt x="23" y="108"/>
                </a:cubicBezTo>
                <a:cubicBezTo>
                  <a:pt x="22" y="107"/>
                  <a:pt x="22" y="107"/>
                  <a:pt x="21" y="107"/>
                </a:cubicBezTo>
                <a:cubicBezTo>
                  <a:pt x="19" y="107"/>
                  <a:pt x="19" y="107"/>
                  <a:pt x="19" y="107"/>
                </a:cubicBezTo>
                <a:lnTo>
                  <a:pt x="19" y="110"/>
                </a:lnTo>
                <a:close/>
                <a:moveTo>
                  <a:pt x="24" y="115"/>
                </a:moveTo>
                <a:cubicBezTo>
                  <a:pt x="24" y="114"/>
                  <a:pt x="24" y="114"/>
                  <a:pt x="23" y="114"/>
                </a:cubicBezTo>
                <a:cubicBezTo>
                  <a:pt x="23" y="113"/>
                  <a:pt x="22" y="113"/>
                  <a:pt x="21" y="113"/>
                </a:cubicBezTo>
                <a:cubicBezTo>
                  <a:pt x="19" y="113"/>
                  <a:pt x="19" y="113"/>
                  <a:pt x="19" y="113"/>
                </a:cubicBezTo>
                <a:cubicBezTo>
                  <a:pt x="19" y="116"/>
                  <a:pt x="19" y="116"/>
                  <a:pt x="19" y="116"/>
                </a:cubicBezTo>
                <a:cubicBezTo>
                  <a:pt x="21" y="116"/>
                  <a:pt x="21" y="116"/>
                  <a:pt x="21" y="116"/>
                </a:cubicBezTo>
                <a:cubicBezTo>
                  <a:pt x="22" y="116"/>
                  <a:pt x="23" y="116"/>
                  <a:pt x="23" y="116"/>
                </a:cubicBezTo>
                <a:cubicBezTo>
                  <a:pt x="24" y="116"/>
                  <a:pt x="24" y="115"/>
                  <a:pt x="24" y="115"/>
                </a:cubicBezTo>
                <a:close/>
                <a:moveTo>
                  <a:pt x="45" y="118"/>
                </a:moveTo>
                <a:cubicBezTo>
                  <a:pt x="46" y="120"/>
                  <a:pt x="46" y="120"/>
                  <a:pt x="46" y="120"/>
                </a:cubicBezTo>
                <a:cubicBezTo>
                  <a:pt x="41" y="120"/>
                  <a:pt x="41" y="120"/>
                  <a:pt x="41" y="120"/>
                </a:cubicBezTo>
                <a:cubicBezTo>
                  <a:pt x="40" y="118"/>
                  <a:pt x="40" y="118"/>
                  <a:pt x="40" y="118"/>
                </a:cubicBezTo>
                <a:cubicBezTo>
                  <a:pt x="40" y="117"/>
                  <a:pt x="40" y="117"/>
                  <a:pt x="40" y="117"/>
                </a:cubicBezTo>
                <a:cubicBezTo>
                  <a:pt x="35" y="117"/>
                  <a:pt x="35" y="117"/>
                  <a:pt x="35" y="117"/>
                </a:cubicBezTo>
                <a:cubicBezTo>
                  <a:pt x="34" y="118"/>
                  <a:pt x="34" y="118"/>
                  <a:pt x="34" y="118"/>
                </a:cubicBezTo>
                <a:cubicBezTo>
                  <a:pt x="34" y="120"/>
                  <a:pt x="34" y="120"/>
                  <a:pt x="34" y="120"/>
                </a:cubicBezTo>
                <a:cubicBezTo>
                  <a:pt x="29" y="120"/>
                  <a:pt x="29" y="120"/>
                  <a:pt x="29" y="120"/>
                </a:cubicBezTo>
                <a:cubicBezTo>
                  <a:pt x="30" y="118"/>
                  <a:pt x="30" y="118"/>
                  <a:pt x="30" y="118"/>
                </a:cubicBezTo>
                <a:cubicBezTo>
                  <a:pt x="35" y="104"/>
                  <a:pt x="35" y="104"/>
                  <a:pt x="35" y="104"/>
                </a:cubicBezTo>
                <a:cubicBezTo>
                  <a:pt x="40" y="104"/>
                  <a:pt x="40" y="104"/>
                  <a:pt x="40" y="104"/>
                </a:cubicBezTo>
                <a:lnTo>
                  <a:pt x="45" y="118"/>
                </a:lnTo>
                <a:close/>
                <a:moveTo>
                  <a:pt x="39" y="114"/>
                </a:moveTo>
                <a:cubicBezTo>
                  <a:pt x="37" y="108"/>
                  <a:pt x="37" y="108"/>
                  <a:pt x="37" y="108"/>
                </a:cubicBezTo>
                <a:cubicBezTo>
                  <a:pt x="36" y="114"/>
                  <a:pt x="36" y="114"/>
                  <a:pt x="36" y="114"/>
                </a:cubicBezTo>
                <a:lnTo>
                  <a:pt x="39" y="114"/>
                </a:lnTo>
                <a:close/>
                <a:moveTo>
                  <a:pt x="62" y="118"/>
                </a:moveTo>
                <a:cubicBezTo>
                  <a:pt x="62" y="120"/>
                  <a:pt x="62" y="120"/>
                  <a:pt x="62" y="120"/>
                </a:cubicBezTo>
                <a:cubicBezTo>
                  <a:pt x="57" y="120"/>
                  <a:pt x="57" y="120"/>
                  <a:pt x="57" y="120"/>
                </a:cubicBezTo>
                <a:cubicBezTo>
                  <a:pt x="56" y="118"/>
                  <a:pt x="56" y="118"/>
                  <a:pt x="56" y="118"/>
                </a:cubicBezTo>
                <a:cubicBezTo>
                  <a:pt x="55" y="115"/>
                  <a:pt x="55" y="115"/>
                  <a:pt x="55" y="115"/>
                </a:cubicBezTo>
                <a:cubicBezTo>
                  <a:pt x="54" y="114"/>
                  <a:pt x="54" y="114"/>
                  <a:pt x="54" y="114"/>
                </a:cubicBezTo>
                <a:cubicBezTo>
                  <a:pt x="53" y="114"/>
                  <a:pt x="53" y="113"/>
                  <a:pt x="53" y="113"/>
                </a:cubicBezTo>
                <a:cubicBezTo>
                  <a:pt x="52" y="113"/>
                  <a:pt x="52" y="113"/>
                  <a:pt x="52" y="113"/>
                </a:cubicBezTo>
                <a:cubicBezTo>
                  <a:pt x="52" y="118"/>
                  <a:pt x="52" y="118"/>
                  <a:pt x="52" y="118"/>
                </a:cubicBezTo>
                <a:cubicBezTo>
                  <a:pt x="52" y="120"/>
                  <a:pt x="52" y="120"/>
                  <a:pt x="52" y="120"/>
                </a:cubicBezTo>
                <a:cubicBezTo>
                  <a:pt x="47" y="120"/>
                  <a:pt x="47" y="120"/>
                  <a:pt x="47" y="120"/>
                </a:cubicBezTo>
                <a:cubicBezTo>
                  <a:pt x="47" y="118"/>
                  <a:pt x="47" y="118"/>
                  <a:pt x="47" y="118"/>
                </a:cubicBezTo>
                <a:cubicBezTo>
                  <a:pt x="47" y="104"/>
                  <a:pt x="47" y="104"/>
                  <a:pt x="47" y="104"/>
                </a:cubicBezTo>
                <a:cubicBezTo>
                  <a:pt x="55" y="104"/>
                  <a:pt x="55" y="104"/>
                  <a:pt x="55" y="104"/>
                </a:cubicBezTo>
                <a:cubicBezTo>
                  <a:pt x="57" y="104"/>
                  <a:pt x="58" y="104"/>
                  <a:pt x="59" y="105"/>
                </a:cubicBezTo>
                <a:cubicBezTo>
                  <a:pt x="59" y="105"/>
                  <a:pt x="60" y="105"/>
                  <a:pt x="61" y="106"/>
                </a:cubicBezTo>
                <a:cubicBezTo>
                  <a:pt x="61" y="107"/>
                  <a:pt x="61" y="108"/>
                  <a:pt x="61" y="109"/>
                </a:cubicBezTo>
                <a:cubicBezTo>
                  <a:pt x="61" y="109"/>
                  <a:pt x="61" y="110"/>
                  <a:pt x="61" y="111"/>
                </a:cubicBezTo>
                <a:cubicBezTo>
                  <a:pt x="60" y="111"/>
                  <a:pt x="60" y="112"/>
                  <a:pt x="59" y="112"/>
                </a:cubicBezTo>
                <a:cubicBezTo>
                  <a:pt x="59" y="112"/>
                  <a:pt x="58" y="113"/>
                  <a:pt x="57" y="113"/>
                </a:cubicBezTo>
                <a:cubicBezTo>
                  <a:pt x="58" y="113"/>
                  <a:pt x="58" y="113"/>
                  <a:pt x="59" y="113"/>
                </a:cubicBezTo>
                <a:cubicBezTo>
                  <a:pt x="59" y="114"/>
                  <a:pt x="59" y="114"/>
                  <a:pt x="59" y="114"/>
                </a:cubicBezTo>
                <a:cubicBezTo>
                  <a:pt x="60" y="115"/>
                  <a:pt x="60" y="115"/>
                  <a:pt x="60" y="115"/>
                </a:cubicBezTo>
                <a:lnTo>
                  <a:pt x="62" y="118"/>
                </a:lnTo>
                <a:close/>
                <a:moveTo>
                  <a:pt x="56" y="109"/>
                </a:moveTo>
                <a:cubicBezTo>
                  <a:pt x="56" y="108"/>
                  <a:pt x="56" y="108"/>
                  <a:pt x="56" y="108"/>
                </a:cubicBezTo>
                <a:cubicBezTo>
                  <a:pt x="56" y="108"/>
                  <a:pt x="55" y="107"/>
                  <a:pt x="54" y="107"/>
                </a:cubicBezTo>
                <a:cubicBezTo>
                  <a:pt x="52" y="107"/>
                  <a:pt x="52" y="107"/>
                  <a:pt x="52" y="107"/>
                </a:cubicBezTo>
                <a:cubicBezTo>
                  <a:pt x="52" y="110"/>
                  <a:pt x="52" y="110"/>
                  <a:pt x="52" y="110"/>
                </a:cubicBezTo>
                <a:cubicBezTo>
                  <a:pt x="54" y="110"/>
                  <a:pt x="54" y="110"/>
                  <a:pt x="54" y="110"/>
                </a:cubicBezTo>
                <a:cubicBezTo>
                  <a:pt x="54" y="110"/>
                  <a:pt x="55" y="110"/>
                  <a:pt x="55" y="110"/>
                </a:cubicBezTo>
                <a:cubicBezTo>
                  <a:pt x="56" y="110"/>
                  <a:pt x="56" y="110"/>
                  <a:pt x="56" y="110"/>
                </a:cubicBezTo>
                <a:cubicBezTo>
                  <a:pt x="56" y="110"/>
                  <a:pt x="56" y="109"/>
                  <a:pt x="56" y="109"/>
                </a:cubicBezTo>
                <a:close/>
                <a:moveTo>
                  <a:pt x="73" y="116"/>
                </a:moveTo>
                <a:cubicBezTo>
                  <a:pt x="72" y="116"/>
                  <a:pt x="72" y="116"/>
                  <a:pt x="71" y="116"/>
                </a:cubicBezTo>
                <a:cubicBezTo>
                  <a:pt x="70" y="116"/>
                  <a:pt x="69" y="116"/>
                  <a:pt x="69" y="115"/>
                </a:cubicBezTo>
                <a:cubicBezTo>
                  <a:pt x="68" y="115"/>
                  <a:pt x="68" y="114"/>
                  <a:pt x="68" y="112"/>
                </a:cubicBezTo>
                <a:cubicBezTo>
                  <a:pt x="68" y="111"/>
                  <a:pt x="68" y="109"/>
                  <a:pt x="68" y="109"/>
                </a:cubicBezTo>
                <a:cubicBezTo>
                  <a:pt x="69" y="108"/>
                  <a:pt x="70" y="108"/>
                  <a:pt x="71" y="108"/>
                </a:cubicBezTo>
                <a:cubicBezTo>
                  <a:pt x="71" y="108"/>
                  <a:pt x="72" y="108"/>
                  <a:pt x="72" y="108"/>
                </a:cubicBezTo>
                <a:cubicBezTo>
                  <a:pt x="73" y="108"/>
                  <a:pt x="73" y="108"/>
                  <a:pt x="73" y="109"/>
                </a:cubicBezTo>
                <a:cubicBezTo>
                  <a:pt x="73" y="109"/>
                  <a:pt x="74" y="109"/>
                  <a:pt x="74" y="110"/>
                </a:cubicBezTo>
                <a:cubicBezTo>
                  <a:pt x="78" y="109"/>
                  <a:pt x="78" y="109"/>
                  <a:pt x="78" y="109"/>
                </a:cubicBezTo>
                <a:cubicBezTo>
                  <a:pt x="77" y="107"/>
                  <a:pt x="77" y="106"/>
                  <a:pt x="75" y="105"/>
                </a:cubicBezTo>
                <a:cubicBezTo>
                  <a:pt x="74" y="104"/>
                  <a:pt x="73" y="104"/>
                  <a:pt x="71" y="104"/>
                </a:cubicBezTo>
                <a:cubicBezTo>
                  <a:pt x="68" y="104"/>
                  <a:pt x="66" y="105"/>
                  <a:pt x="65" y="106"/>
                </a:cubicBezTo>
                <a:cubicBezTo>
                  <a:pt x="64" y="107"/>
                  <a:pt x="63" y="109"/>
                  <a:pt x="63" y="112"/>
                </a:cubicBezTo>
                <a:cubicBezTo>
                  <a:pt x="63" y="114"/>
                  <a:pt x="63" y="115"/>
                  <a:pt x="64" y="117"/>
                </a:cubicBezTo>
                <a:cubicBezTo>
                  <a:pt x="64" y="117"/>
                  <a:pt x="65" y="117"/>
                  <a:pt x="65" y="118"/>
                </a:cubicBezTo>
                <a:cubicBezTo>
                  <a:pt x="66" y="118"/>
                  <a:pt x="66" y="119"/>
                  <a:pt x="67" y="119"/>
                </a:cubicBezTo>
                <a:cubicBezTo>
                  <a:pt x="68" y="120"/>
                  <a:pt x="69" y="120"/>
                  <a:pt x="71" y="120"/>
                </a:cubicBezTo>
                <a:cubicBezTo>
                  <a:pt x="72" y="120"/>
                  <a:pt x="74" y="120"/>
                  <a:pt x="74" y="119"/>
                </a:cubicBezTo>
                <a:cubicBezTo>
                  <a:pt x="75" y="119"/>
                  <a:pt x="76" y="118"/>
                  <a:pt x="76" y="118"/>
                </a:cubicBezTo>
                <a:cubicBezTo>
                  <a:pt x="77" y="118"/>
                  <a:pt x="77" y="118"/>
                  <a:pt x="77" y="118"/>
                </a:cubicBezTo>
                <a:cubicBezTo>
                  <a:pt x="77" y="117"/>
                  <a:pt x="78" y="116"/>
                  <a:pt x="78" y="115"/>
                </a:cubicBezTo>
                <a:cubicBezTo>
                  <a:pt x="74" y="113"/>
                  <a:pt x="74" y="113"/>
                  <a:pt x="74" y="113"/>
                </a:cubicBezTo>
                <a:cubicBezTo>
                  <a:pt x="74" y="114"/>
                  <a:pt x="73" y="115"/>
                  <a:pt x="73" y="116"/>
                </a:cubicBezTo>
                <a:close/>
                <a:moveTo>
                  <a:pt x="94" y="106"/>
                </a:moveTo>
                <a:cubicBezTo>
                  <a:pt x="95" y="107"/>
                  <a:pt x="96" y="109"/>
                  <a:pt x="96" y="112"/>
                </a:cubicBezTo>
                <a:cubicBezTo>
                  <a:pt x="96" y="114"/>
                  <a:pt x="95" y="115"/>
                  <a:pt x="95" y="116"/>
                </a:cubicBezTo>
                <a:cubicBezTo>
                  <a:pt x="94" y="117"/>
                  <a:pt x="94" y="117"/>
                  <a:pt x="94" y="118"/>
                </a:cubicBezTo>
                <a:cubicBezTo>
                  <a:pt x="93" y="118"/>
                  <a:pt x="93" y="119"/>
                  <a:pt x="92" y="119"/>
                </a:cubicBezTo>
                <a:cubicBezTo>
                  <a:pt x="91" y="120"/>
                  <a:pt x="90" y="120"/>
                  <a:pt x="88" y="120"/>
                </a:cubicBezTo>
                <a:cubicBezTo>
                  <a:pt x="86" y="120"/>
                  <a:pt x="85" y="120"/>
                  <a:pt x="84" y="119"/>
                </a:cubicBezTo>
                <a:cubicBezTo>
                  <a:pt x="83" y="119"/>
                  <a:pt x="82" y="118"/>
                  <a:pt x="82" y="118"/>
                </a:cubicBezTo>
                <a:cubicBezTo>
                  <a:pt x="81" y="117"/>
                  <a:pt x="81" y="117"/>
                  <a:pt x="81" y="116"/>
                </a:cubicBezTo>
                <a:cubicBezTo>
                  <a:pt x="80" y="115"/>
                  <a:pt x="80" y="114"/>
                  <a:pt x="80" y="112"/>
                </a:cubicBezTo>
                <a:cubicBezTo>
                  <a:pt x="80" y="109"/>
                  <a:pt x="80" y="107"/>
                  <a:pt x="82" y="106"/>
                </a:cubicBezTo>
                <a:cubicBezTo>
                  <a:pt x="83" y="105"/>
                  <a:pt x="85" y="104"/>
                  <a:pt x="88" y="104"/>
                </a:cubicBezTo>
                <a:cubicBezTo>
                  <a:pt x="90" y="104"/>
                  <a:pt x="92" y="105"/>
                  <a:pt x="94" y="106"/>
                </a:cubicBezTo>
                <a:close/>
                <a:moveTo>
                  <a:pt x="91" y="112"/>
                </a:moveTo>
                <a:cubicBezTo>
                  <a:pt x="91" y="110"/>
                  <a:pt x="91" y="109"/>
                  <a:pt x="90" y="109"/>
                </a:cubicBezTo>
                <a:cubicBezTo>
                  <a:pt x="89" y="108"/>
                  <a:pt x="89" y="108"/>
                  <a:pt x="88" y="108"/>
                </a:cubicBezTo>
                <a:cubicBezTo>
                  <a:pt x="87" y="108"/>
                  <a:pt x="86" y="108"/>
                  <a:pt x="85" y="109"/>
                </a:cubicBezTo>
                <a:cubicBezTo>
                  <a:pt x="85" y="109"/>
                  <a:pt x="84" y="110"/>
                  <a:pt x="84" y="112"/>
                </a:cubicBezTo>
                <a:cubicBezTo>
                  <a:pt x="84" y="114"/>
                  <a:pt x="85" y="115"/>
                  <a:pt x="85" y="115"/>
                </a:cubicBezTo>
                <a:cubicBezTo>
                  <a:pt x="86" y="116"/>
                  <a:pt x="87" y="116"/>
                  <a:pt x="88" y="116"/>
                </a:cubicBezTo>
                <a:cubicBezTo>
                  <a:pt x="89" y="116"/>
                  <a:pt x="89" y="116"/>
                  <a:pt x="90" y="115"/>
                </a:cubicBezTo>
                <a:cubicBezTo>
                  <a:pt x="91" y="115"/>
                  <a:pt x="91" y="113"/>
                  <a:pt x="91" y="112"/>
                </a:cubicBezTo>
                <a:close/>
                <a:moveTo>
                  <a:pt x="112" y="109"/>
                </a:moveTo>
                <a:cubicBezTo>
                  <a:pt x="112" y="110"/>
                  <a:pt x="112" y="111"/>
                  <a:pt x="112" y="112"/>
                </a:cubicBezTo>
                <a:cubicBezTo>
                  <a:pt x="112" y="114"/>
                  <a:pt x="112" y="115"/>
                  <a:pt x="112" y="116"/>
                </a:cubicBezTo>
                <a:cubicBezTo>
                  <a:pt x="112" y="117"/>
                  <a:pt x="111" y="117"/>
                  <a:pt x="110" y="118"/>
                </a:cubicBezTo>
                <a:cubicBezTo>
                  <a:pt x="110" y="118"/>
                  <a:pt x="110" y="118"/>
                  <a:pt x="110" y="118"/>
                </a:cubicBezTo>
                <a:cubicBezTo>
                  <a:pt x="110" y="119"/>
                  <a:pt x="109" y="119"/>
                  <a:pt x="108" y="119"/>
                </a:cubicBezTo>
                <a:cubicBezTo>
                  <a:pt x="107" y="119"/>
                  <a:pt x="106" y="120"/>
                  <a:pt x="105" y="120"/>
                </a:cubicBezTo>
                <a:cubicBezTo>
                  <a:pt x="98" y="120"/>
                  <a:pt x="98" y="120"/>
                  <a:pt x="98" y="120"/>
                </a:cubicBezTo>
                <a:cubicBezTo>
                  <a:pt x="98" y="118"/>
                  <a:pt x="98" y="118"/>
                  <a:pt x="98" y="118"/>
                </a:cubicBezTo>
                <a:cubicBezTo>
                  <a:pt x="98" y="104"/>
                  <a:pt x="98" y="104"/>
                  <a:pt x="98" y="104"/>
                </a:cubicBezTo>
                <a:cubicBezTo>
                  <a:pt x="105" y="104"/>
                  <a:pt x="105" y="104"/>
                  <a:pt x="105" y="104"/>
                </a:cubicBezTo>
                <a:cubicBezTo>
                  <a:pt x="107" y="104"/>
                  <a:pt x="108" y="104"/>
                  <a:pt x="109" y="105"/>
                </a:cubicBezTo>
                <a:cubicBezTo>
                  <a:pt x="110" y="105"/>
                  <a:pt x="110" y="106"/>
                  <a:pt x="111" y="106"/>
                </a:cubicBezTo>
                <a:cubicBezTo>
                  <a:pt x="111" y="107"/>
                  <a:pt x="112" y="108"/>
                  <a:pt x="112" y="109"/>
                </a:cubicBezTo>
                <a:close/>
                <a:moveTo>
                  <a:pt x="108" y="112"/>
                </a:moveTo>
                <a:cubicBezTo>
                  <a:pt x="108" y="110"/>
                  <a:pt x="107" y="109"/>
                  <a:pt x="107" y="109"/>
                </a:cubicBezTo>
                <a:cubicBezTo>
                  <a:pt x="106" y="108"/>
                  <a:pt x="105" y="108"/>
                  <a:pt x="104" y="108"/>
                </a:cubicBezTo>
                <a:cubicBezTo>
                  <a:pt x="103" y="108"/>
                  <a:pt x="103" y="108"/>
                  <a:pt x="103" y="108"/>
                </a:cubicBezTo>
                <a:cubicBezTo>
                  <a:pt x="103" y="116"/>
                  <a:pt x="103" y="116"/>
                  <a:pt x="103" y="116"/>
                </a:cubicBezTo>
                <a:cubicBezTo>
                  <a:pt x="104" y="116"/>
                  <a:pt x="104" y="116"/>
                  <a:pt x="104" y="116"/>
                </a:cubicBezTo>
                <a:cubicBezTo>
                  <a:pt x="105" y="116"/>
                  <a:pt x="106" y="116"/>
                  <a:pt x="106" y="116"/>
                </a:cubicBezTo>
                <a:cubicBezTo>
                  <a:pt x="107" y="116"/>
                  <a:pt x="107" y="115"/>
                  <a:pt x="107" y="115"/>
                </a:cubicBezTo>
                <a:cubicBezTo>
                  <a:pt x="108" y="114"/>
                  <a:pt x="108" y="113"/>
                  <a:pt x="108" y="112"/>
                </a:cubicBezTo>
                <a:close/>
                <a:moveTo>
                  <a:pt x="120" y="113"/>
                </a:moveTo>
                <a:cubicBezTo>
                  <a:pt x="127" y="113"/>
                  <a:pt x="127" y="113"/>
                  <a:pt x="127" y="113"/>
                </a:cubicBezTo>
                <a:cubicBezTo>
                  <a:pt x="127" y="110"/>
                  <a:pt x="127" y="110"/>
                  <a:pt x="127" y="110"/>
                </a:cubicBezTo>
                <a:cubicBezTo>
                  <a:pt x="120" y="110"/>
                  <a:pt x="120" y="110"/>
                  <a:pt x="120" y="110"/>
                </a:cubicBezTo>
                <a:cubicBezTo>
                  <a:pt x="120" y="108"/>
                  <a:pt x="120" y="108"/>
                  <a:pt x="120" y="108"/>
                </a:cubicBezTo>
                <a:cubicBezTo>
                  <a:pt x="128" y="108"/>
                  <a:pt x="128" y="108"/>
                  <a:pt x="128" y="108"/>
                </a:cubicBezTo>
                <a:cubicBezTo>
                  <a:pt x="128" y="104"/>
                  <a:pt x="128" y="104"/>
                  <a:pt x="128" y="104"/>
                </a:cubicBezTo>
                <a:cubicBezTo>
                  <a:pt x="115" y="104"/>
                  <a:pt x="115" y="104"/>
                  <a:pt x="115" y="104"/>
                </a:cubicBezTo>
                <a:cubicBezTo>
                  <a:pt x="115" y="118"/>
                  <a:pt x="115" y="118"/>
                  <a:pt x="115" y="118"/>
                </a:cubicBezTo>
                <a:cubicBezTo>
                  <a:pt x="115" y="120"/>
                  <a:pt x="115" y="120"/>
                  <a:pt x="115" y="120"/>
                </a:cubicBezTo>
                <a:cubicBezTo>
                  <a:pt x="128" y="120"/>
                  <a:pt x="128" y="120"/>
                  <a:pt x="128" y="120"/>
                </a:cubicBezTo>
                <a:cubicBezTo>
                  <a:pt x="128" y="118"/>
                  <a:pt x="128" y="118"/>
                  <a:pt x="128" y="118"/>
                </a:cubicBezTo>
                <a:cubicBezTo>
                  <a:pt x="128" y="116"/>
                  <a:pt x="128" y="116"/>
                  <a:pt x="128" y="116"/>
                </a:cubicBezTo>
                <a:cubicBezTo>
                  <a:pt x="120" y="116"/>
                  <a:pt x="120" y="116"/>
                  <a:pt x="120" y="116"/>
                </a:cubicBezTo>
                <a:lnTo>
                  <a:pt x="120" y="113"/>
                </a:ln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21" name="Freeform 9"/>
          <p:cNvSpPr>
            <a:spLocks noEditPoints="1"/>
          </p:cNvSpPr>
          <p:nvPr/>
        </p:nvSpPr>
        <p:spPr bwMode="auto">
          <a:xfrm>
            <a:off x="4516550" y="2538851"/>
            <a:ext cx="262893" cy="274505"/>
          </a:xfrm>
          <a:custGeom>
            <a:avLst/>
            <a:gdLst>
              <a:gd name="T0" fmla="*/ 86 w 134"/>
              <a:gd name="T1" fmla="*/ 115 h 140"/>
              <a:gd name="T2" fmla="*/ 82 w 134"/>
              <a:gd name="T3" fmla="*/ 118 h 140"/>
              <a:gd name="T4" fmla="*/ 10 w 134"/>
              <a:gd name="T5" fmla="*/ 115 h 140"/>
              <a:gd name="T6" fmla="*/ 14 w 134"/>
              <a:gd name="T7" fmla="*/ 11 h 140"/>
              <a:gd name="T8" fmla="*/ 86 w 134"/>
              <a:gd name="T9" fmla="*/ 15 h 140"/>
              <a:gd name="T10" fmla="*/ 96 w 134"/>
              <a:gd name="T11" fmla="*/ 16 h 140"/>
              <a:gd name="T12" fmla="*/ 82 w 134"/>
              <a:gd name="T13" fmla="*/ 0 h 140"/>
              <a:gd name="T14" fmla="*/ 0 w 134"/>
              <a:gd name="T15" fmla="*/ 14 h 140"/>
              <a:gd name="T16" fmla="*/ 14 w 134"/>
              <a:gd name="T17" fmla="*/ 140 h 140"/>
              <a:gd name="T18" fmla="*/ 96 w 134"/>
              <a:gd name="T19" fmla="*/ 126 h 140"/>
              <a:gd name="T20" fmla="*/ 96 w 134"/>
              <a:gd name="T21" fmla="*/ 125 h 140"/>
              <a:gd name="T22" fmla="*/ 86 w 134"/>
              <a:gd name="T23" fmla="*/ 87 h 140"/>
              <a:gd name="T24" fmla="*/ 55 w 134"/>
              <a:gd name="T25" fmla="*/ 4 h 140"/>
              <a:gd name="T26" fmla="*/ 55 w 134"/>
              <a:gd name="T27" fmla="*/ 7 h 140"/>
              <a:gd name="T28" fmla="*/ 40 w 134"/>
              <a:gd name="T29" fmla="*/ 5 h 140"/>
              <a:gd name="T30" fmla="*/ 48 w 134"/>
              <a:gd name="T31" fmla="*/ 135 h 140"/>
              <a:gd name="T32" fmla="*/ 48 w 134"/>
              <a:gd name="T33" fmla="*/ 123 h 140"/>
              <a:gd name="T34" fmla="*/ 48 w 134"/>
              <a:gd name="T35" fmla="*/ 135 h 140"/>
              <a:gd name="T36" fmla="*/ 96 w 134"/>
              <a:gd name="T37" fmla="*/ 22 h 140"/>
              <a:gd name="T38" fmla="*/ 62 w 134"/>
              <a:gd name="T39" fmla="*/ 22 h 140"/>
              <a:gd name="T40" fmla="*/ 51 w 134"/>
              <a:gd name="T41" fmla="*/ 70 h 140"/>
              <a:gd name="T42" fmla="*/ 66 w 134"/>
              <a:gd name="T43" fmla="*/ 81 h 140"/>
              <a:gd name="T44" fmla="*/ 83 w 134"/>
              <a:gd name="T45" fmla="*/ 81 h 140"/>
              <a:gd name="T46" fmla="*/ 96 w 134"/>
              <a:gd name="T47" fmla="*/ 81 h 140"/>
              <a:gd name="T48" fmla="*/ 134 w 134"/>
              <a:gd name="T49" fmla="*/ 70 h 140"/>
              <a:gd name="T50" fmla="*/ 124 w 134"/>
              <a:gd name="T51" fmla="*/ 22 h 140"/>
              <a:gd name="T52" fmla="*/ 124 w 134"/>
              <a:gd name="T53" fmla="*/ 74 h 140"/>
              <a:gd name="T54" fmla="*/ 86 w 134"/>
              <a:gd name="T55" fmla="*/ 74 h 140"/>
              <a:gd name="T56" fmla="*/ 58 w 134"/>
              <a:gd name="T57" fmla="*/ 70 h 140"/>
              <a:gd name="T58" fmla="*/ 62 w 134"/>
              <a:gd name="T59" fmla="*/ 29 h 140"/>
              <a:gd name="T60" fmla="*/ 96 w 134"/>
              <a:gd name="T61" fmla="*/ 29 h 140"/>
              <a:gd name="T62" fmla="*/ 127 w 134"/>
              <a:gd name="T63" fmla="*/ 33 h 140"/>
              <a:gd name="T64" fmla="*/ 82 w 134"/>
              <a:gd name="T65" fmla="*/ 37 h 140"/>
              <a:gd name="T66" fmla="*/ 109 w 134"/>
              <a:gd name="T67" fmla="*/ 56 h 140"/>
              <a:gd name="T68" fmla="*/ 88 w 134"/>
              <a:gd name="T69" fmla="*/ 62 h 140"/>
              <a:gd name="T70" fmla="*/ 101 w 134"/>
              <a:gd name="T71" fmla="*/ 64 h 140"/>
              <a:gd name="T72" fmla="*/ 109 w 134"/>
              <a:gd name="T73" fmla="*/ 65 h 140"/>
              <a:gd name="T74" fmla="*/ 102 w 134"/>
              <a:gd name="T75" fmla="*/ 66 h 140"/>
              <a:gd name="T76" fmla="*/ 86 w 134"/>
              <a:gd name="T77" fmla="*/ 69 h 140"/>
              <a:gd name="T78" fmla="*/ 86 w 134"/>
              <a:gd name="T79" fmla="*/ 61 h 140"/>
              <a:gd name="T80" fmla="*/ 87 w 134"/>
              <a:gd name="T81" fmla="*/ 57 h 140"/>
              <a:gd name="T82" fmla="*/ 81 w 134"/>
              <a:gd name="T83" fmla="*/ 39 h 140"/>
              <a:gd name="T84" fmla="*/ 78 w 134"/>
              <a:gd name="T85" fmla="*/ 37 h 140"/>
              <a:gd name="T86" fmla="*/ 78 w 134"/>
              <a:gd name="T87" fmla="*/ 33 h 140"/>
              <a:gd name="T88" fmla="*/ 80 w 134"/>
              <a:gd name="T89" fmla="*/ 3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40">
                <a:moveTo>
                  <a:pt x="86" y="87"/>
                </a:moveTo>
                <a:cubicBezTo>
                  <a:pt x="86" y="115"/>
                  <a:pt x="86" y="115"/>
                  <a:pt x="86" y="115"/>
                </a:cubicBezTo>
                <a:cubicBezTo>
                  <a:pt x="86" y="115"/>
                  <a:pt x="86" y="115"/>
                  <a:pt x="86" y="115"/>
                </a:cubicBezTo>
                <a:cubicBezTo>
                  <a:pt x="86" y="117"/>
                  <a:pt x="84" y="118"/>
                  <a:pt x="82" y="118"/>
                </a:cubicBezTo>
                <a:cubicBezTo>
                  <a:pt x="14" y="118"/>
                  <a:pt x="14" y="118"/>
                  <a:pt x="14" y="118"/>
                </a:cubicBezTo>
                <a:cubicBezTo>
                  <a:pt x="12" y="118"/>
                  <a:pt x="10" y="117"/>
                  <a:pt x="10" y="115"/>
                </a:cubicBezTo>
                <a:cubicBezTo>
                  <a:pt x="10" y="15"/>
                  <a:pt x="10" y="15"/>
                  <a:pt x="10" y="15"/>
                </a:cubicBezTo>
                <a:cubicBezTo>
                  <a:pt x="10" y="13"/>
                  <a:pt x="12" y="11"/>
                  <a:pt x="14" y="11"/>
                </a:cubicBezTo>
                <a:cubicBezTo>
                  <a:pt x="82" y="11"/>
                  <a:pt x="82" y="11"/>
                  <a:pt x="82" y="11"/>
                </a:cubicBezTo>
                <a:cubicBezTo>
                  <a:pt x="84" y="11"/>
                  <a:pt x="86" y="13"/>
                  <a:pt x="86" y="15"/>
                </a:cubicBezTo>
                <a:cubicBezTo>
                  <a:pt x="86" y="16"/>
                  <a:pt x="86" y="16"/>
                  <a:pt x="86" y="16"/>
                </a:cubicBezTo>
                <a:cubicBezTo>
                  <a:pt x="96" y="16"/>
                  <a:pt x="96" y="16"/>
                  <a:pt x="96" y="16"/>
                </a:cubicBezTo>
                <a:cubicBezTo>
                  <a:pt x="96" y="14"/>
                  <a:pt x="96" y="14"/>
                  <a:pt x="96" y="14"/>
                </a:cubicBezTo>
                <a:cubicBezTo>
                  <a:pt x="96" y="6"/>
                  <a:pt x="90" y="0"/>
                  <a:pt x="82" y="0"/>
                </a:cubicBezTo>
                <a:cubicBezTo>
                  <a:pt x="14" y="0"/>
                  <a:pt x="14" y="0"/>
                  <a:pt x="14" y="0"/>
                </a:cubicBezTo>
                <a:cubicBezTo>
                  <a:pt x="6" y="0"/>
                  <a:pt x="0" y="6"/>
                  <a:pt x="0" y="14"/>
                </a:cubicBezTo>
                <a:cubicBezTo>
                  <a:pt x="0" y="126"/>
                  <a:pt x="0" y="126"/>
                  <a:pt x="0" y="126"/>
                </a:cubicBezTo>
                <a:cubicBezTo>
                  <a:pt x="0" y="134"/>
                  <a:pt x="6" y="140"/>
                  <a:pt x="14" y="140"/>
                </a:cubicBezTo>
                <a:cubicBezTo>
                  <a:pt x="82" y="140"/>
                  <a:pt x="82" y="140"/>
                  <a:pt x="82" y="140"/>
                </a:cubicBezTo>
                <a:cubicBezTo>
                  <a:pt x="90" y="140"/>
                  <a:pt x="96" y="134"/>
                  <a:pt x="96" y="126"/>
                </a:cubicBezTo>
                <a:cubicBezTo>
                  <a:pt x="96" y="126"/>
                  <a:pt x="96" y="126"/>
                  <a:pt x="96" y="126"/>
                </a:cubicBezTo>
                <a:cubicBezTo>
                  <a:pt x="96" y="125"/>
                  <a:pt x="96" y="125"/>
                  <a:pt x="96" y="125"/>
                </a:cubicBezTo>
                <a:cubicBezTo>
                  <a:pt x="96" y="87"/>
                  <a:pt x="96" y="87"/>
                  <a:pt x="96" y="87"/>
                </a:cubicBezTo>
                <a:cubicBezTo>
                  <a:pt x="86" y="87"/>
                  <a:pt x="86" y="87"/>
                  <a:pt x="86" y="87"/>
                </a:cubicBezTo>
                <a:close/>
                <a:moveTo>
                  <a:pt x="42" y="4"/>
                </a:moveTo>
                <a:cubicBezTo>
                  <a:pt x="55" y="4"/>
                  <a:pt x="55" y="4"/>
                  <a:pt x="55" y="4"/>
                </a:cubicBezTo>
                <a:cubicBezTo>
                  <a:pt x="55" y="4"/>
                  <a:pt x="56" y="4"/>
                  <a:pt x="56" y="5"/>
                </a:cubicBezTo>
                <a:cubicBezTo>
                  <a:pt x="56" y="6"/>
                  <a:pt x="55" y="7"/>
                  <a:pt x="55" y="7"/>
                </a:cubicBezTo>
                <a:cubicBezTo>
                  <a:pt x="42" y="7"/>
                  <a:pt x="42" y="7"/>
                  <a:pt x="42" y="7"/>
                </a:cubicBezTo>
                <a:cubicBezTo>
                  <a:pt x="41" y="7"/>
                  <a:pt x="40" y="6"/>
                  <a:pt x="40" y="5"/>
                </a:cubicBezTo>
                <a:cubicBezTo>
                  <a:pt x="40" y="4"/>
                  <a:pt x="41" y="4"/>
                  <a:pt x="42" y="4"/>
                </a:cubicBezTo>
                <a:close/>
                <a:moveTo>
                  <a:pt x="48" y="135"/>
                </a:moveTo>
                <a:cubicBezTo>
                  <a:pt x="45" y="135"/>
                  <a:pt x="42" y="133"/>
                  <a:pt x="42" y="129"/>
                </a:cubicBezTo>
                <a:cubicBezTo>
                  <a:pt x="42" y="125"/>
                  <a:pt x="45" y="123"/>
                  <a:pt x="48" y="123"/>
                </a:cubicBezTo>
                <a:cubicBezTo>
                  <a:pt x="52" y="123"/>
                  <a:pt x="54" y="125"/>
                  <a:pt x="54" y="129"/>
                </a:cubicBezTo>
                <a:cubicBezTo>
                  <a:pt x="54" y="133"/>
                  <a:pt x="52" y="135"/>
                  <a:pt x="48" y="135"/>
                </a:cubicBezTo>
                <a:close/>
                <a:moveTo>
                  <a:pt x="124" y="22"/>
                </a:moveTo>
                <a:cubicBezTo>
                  <a:pt x="96" y="22"/>
                  <a:pt x="96" y="22"/>
                  <a:pt x="96" y="22"/>
                </a:cubicBezTo>
                <a:cubicBezTo>
                  <a:pt x="86" y="22"/>
                  <a:pt x="86" y="22"/>
                  <a:pt x="86" y="22"/>
                </a:cubicBezTo>
                <a:cubicBezTo>
                  <a:pt x="62" y="22"/>
                  <a:pt x="62" y="22"/>
                  <a:pt x="62" y="22"/>
                </a:cubicBezTo>
                <a:cubicBezTo>
                  <a:pt x="56" y="22"/>
                  <a:pt x="51" y="27"/>
                  <a:pt x="51" y="33"/>
                </a:cubicBezTo>
                <a:cubicBezTo>
                  <a:pt x="51" y="70"/>
                  <a:pt x="51" y="70"/>
                  <a:pt x="51" y="70"/>
                </a:cubicBezTo>
                <a:cubicBezTo>
                  <a:pt x="51" y="76"/>
                  <a:pt x="56" y="81"/>
                  <a:pt x="62" y="81"/>
                </a:cubicBezTo>
                <a:cubicBezTo>
                  <a:pt x="66" y="81"/>
                  <a:pt x="66" y="81"/>
                  <a:pt x="66" y="81"/>
                </a:cubicBezTo>
                <a:cubicBezTo>
                  <a:pt x="66" y="102"/>
                  <a:pt x="66" y="102"/>
                  <a:pt x="66" y="102"/>
                </a:cubicBezTo>
                <a:cubicBezTo>
                  <a:pt x="83" y="81"/>
                  <a:pt x="83" y="81"/>
                  <a:pt x="83" y="81"/>
                </a:cubicBezTo>
                <a:cubicBezTo>
                  <a:pt x="86" y="81"/>
                  <a:pt x="86" y="81"/>
                  <a:pt x="86" y="81"/>
                </a:cubicBezTo>
                <a:cubicBezTo>
                  <a:pt x="96" y="81"/>
                  <a:pt x="96" y="81"/>
                  <a:pt x="96" y="81"/>
                </a:cubicBezTo>
                <a:cubicBezTo>
                  <a:pt x="124" y="81"/>
                  <a:pt x="124" y="81"/>
                  <a:pt x="124" y="81"/>
                </a:cubicBezTo>
                <a:cubicBezTo>
                  <a:pt x="129" y="81"/>
                  <a:pt x="134" y="76"/>
                  <a:pt x="134" y="70"/>
                </a:cubicBezTo>
                <a:cubicBezTo>
                  <a:pt x="134" y="33"/>
                  <a:pt x="134" y="33"/>
                  <a:pt x="134" y="33"/>
                </a:cubicBezTo>
                <a:cubicBezTo>
                  <a:pt x="134" y="27"/>
                  <a:pt x="129" y="22"/>
                  <a:pt x="124" y="22"/>
                </a:cubicBezTo>
                <a:close/>
                <a:moveTo>
                  <a:pt x="127" y="70"/>
                </a:moveTo>
                <a:cubicBezTo>
                  <a:pt x="127" y="72"/>
                  <a:pt x="126" y="74"/>
                  <a:pt x="124" y="74"/>
                </a:cubicBezTo>
                <a:cubicBezTo>
                  <a:pt x="96" y="74"/>
                  <a:pt x="96" y="74"/>
                  <a:pt x="96" y="74"/>
                </a:cubicBezTo>
                <a:cubicBezTo>
                  <a:pt x="86" y="74"/>
                  <a:pt x="86" y="74"/>
                  <a:pt x="86" y="74"/>
                </a:cubicBezTo>
                <a:cubicBezTo>
                  <a:pt x="62" y="74"/>
                  <a:pt x="62" y="74"/>
                  <a:pt x="62" y="74"/>
                </a:cubicBezTo>
                <a:cubicBezTo>
                  <a:pt x="60" y="74"/>
                  <a:pt x="58" y="72"/>
                  <a:pt x="58" y="70"/>
                </a:cubicBezTo>
                <a:cubicBezTo>
                  <a:pt x="58" y="33"/>
                  <a:pt x="58" y="33"/>
                  <a:pt x="58" y="33"/>
                </a:cubicBezTo>
                <a:cubicBezTo>
                  <a:pt x="58" y="30"/>
                  <a:pt x="60" y="29"/>
                  <a:pt x="62" y="29"/>
                </a:cubicBezTo>
                <a:cubicBezTo>
                  <a:pt x="86" y="29"/>
                  <a:pt x="86" y="29"/>
                  <a:pt x="86" y="29"/>
                </a:cubicBezTo>
                <a:cubicBezTo>
                  <a:pt x="96" y="29"/>
                  <a:pt x="96" y="29"/>
                  <a:pt x="96" y="29"/>
                </a:cubicBezTo>
                <a:cubicBezTo>
                  <a:pt x="124" y="29"/>
                  <a:pt x="124" y="29"/>
                  <a:pt x="124" y="29"/>
                </a:cubicBezTo>
                <a:cubicBezTo>
                  <a:pt x="126" y="29"/>
                  <a:pt x="127" y="30"/>
                  <a:pt x="127" y="33"/>
                </a:cubicBezTo>
                <a:lnTo>
                  <a:pt x="127" y="70"/>
                </a:lnTo>
                <a:close/>
                <a:moveTo>
                  <a:pt x="82" y="37"/>
                </a:moveTo>
                <a:cubicBezTo>
                  <a:pt x="112" y="41"/>
                  <a:pt x="112" y="41"/>
                  <a:pt x="112" y="41"/>
                </a:cubicBezTo>
                <a:cubicBezTo>
                  <a:pt x="109" y="56"/>
                  <a:pt x="109" y="56"/>
                  <a:pt x="109" y="56"/>
                </a:cubicBezTo>
                <a:cubicBezTo>
                  <a:pt x="90" y="57"/>
                  <a:pt x="90" y="57"/>
                  <a:pt x="90" y="57"/>
                </a:cubicBezTo>
                <a:cubicBezTo>
                  <a:pt x="88" y="62"/>
                  <a:pt x="88" y="62"/>
                  <a:pt x="88" y="62"/>
                </a:cubicBezTo>
                <a:cubicBezTo>
                  <a:pt x="89" y="62"/>
                  <a:pt x="89" y="63"/>
                  <a:pt x="90" y="64"/>
                </a:cubicBezTo>
                <a:cubicBezTo>
                  <a:pt x="101" y="64"/>
                  <a:pt x="101" y="64"/>
                  <a:pt x="101" y="64"/>
                </a:cubicBezTo>
                <a:cubicBezTo>
                  <a:pt x="102" y="62"/>
                  <a:pt x="103" y="61"/>
                  <a:pt x="105" y="61"/>
                </a:cubicBezTo>
                <a:cubicBezTo>
                  <a:pt x="107" y="61"/>
                  <a:pt x="109" y="63"/>
                  <a:pt x="109" y="65"/>
                </a:cubicBezTo>
                <a:cubicBezTo>
                  <a:pt x="109" y="67"/>
                  <a:pt x="107" y="69"/>
                  <a:pt x="105" y="69"/>
                </a:cubicBezTo>
                <a:cubicBezTo>
                  <a:pt x="103" y="69"/>
                  <a:pt x="102" y="68"/>
                  <a:pt x="102" y="66"/>
                </a:cubicBezTo>
                <a:cubicBezTo>
                  <a:pt x="89" y="66"/>
                  <a:pt x="89" y="66"/>
                  <a:pt x="89" y="66"/>
                </a:cubicBezTo>
                <a:cubicBezTo>
                  <a:pt x="89" y="68"/>
                  <a:pt x="87" y="69"/>
                  <a:pt x="86" y="69"/>
                </a:cubicBezTo>
                <a:cubicBezTo>
                  <a:pt x="84" y="69"/>
                  <a:pt x="82" y="67"/>
                  <a:pt x="82" y="65"/>
                </a:cubicBezTo>
                <a:cubicBezTo>
                  <a:pt x="82" y="63"/>
                  <a:pt x="84" y="61"/>
                  <a:pt x="86" y="61"/>
                </a:cubicBezTo>
                <a:cubicBezTo>
                  <a:pt x="86" y="61"/>
                  <a:pt x="86" y="61"/>
                  <a:pt x="86" y="61"/>
                </a:cubicBezTo>
                <a:cubicBezTo>
                  <a:pt x="87" y="57"/>
                  <a:pt x="87" y="57"/>
                  <a:pt x="87" y="57"/>
                </a:cubicBezTo>
                <a:cubicBezTo>
                  <a:pt x="86" y="57"/>
                  <a:pt x="86" y="57"/>
                  <a:pt x="86" y="57"/>
                </a:cubicBezTo>
                <a:cubicBezTo>
                  <a:pt x="81" y="39"/>
                  <a:pt x="81" y="39"/>
                  <a:pt x="81" y="39"/>
                </a:cubicBezTo>
                <a:cubicBezTo>
                  <a:pt x="78" y="37"/>
                  <a:pt x="78" y="37"/>
                  <a:pt x="78" y="37"/>
                </a:cubicBezTo>
                <a:cubicBezTo>
                  <a:pt x="78" y="37"/>
                  <a:pt x="78" y="37"/>
                  <a:pt x="78" y="37"/>
                </a:cubicBezTo>
                <a:cubicBezTo>
                  <a:pt x="77" y="37"/>
                  <a:pt x="76" y="36"/>
                  <a:pt x="76" y="35"/>
                </a:cubicBezTo>
                <a:cubicBezTo>
                  <a:pt x="76" y="34"/>
                  <a:pt x="77" y="33"/>
                  <a:pt x="78" y="33"/>
                </a:cubicBezTo>
                <a:cubicBezTo>
                  <a:pt x="79" y="33"/>
                  <a:pt x="80" y="34"/>
                  <a:pt x="80" y="35"/>
                </a:cubicBezTo>
                <a:cubicBezTo>
                  <a:pt x="80" y="35"/>
                  <a:pt x="80" y="35"/>
                  <a:pt x="80" y="35"/>
                </a:cubicBezTo>
                <a:lnTo>
                  <a:pt x="82" y="37"/>
                </a:ln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22" name="Freeform 11"/>
          <p:cNvSpPr>
            <a:spLocks noEditPoints="1"/>
          </p:cNvSpPr>
          <p:nvPr/>
        </p:nvSpPr>
        <p:spPr bwMode="auto">
          <a:xfrm>
            <a:off x="954060" y="2539033"/>
            <a:ext cx="223088" cy="291921"/>
          </a:xfrm>
          <a:custGeom>
            <a:avLst/>
            <a:gdLst>
              <a:gd name="T0" fmla="*/ 95 w 114"/>
              <a:gd name="T1" fmla="*/ 99 h 149"/>
              <a:gd name="T2" fmla="*/ 93 w 114"/>
              <a:gd name="T3" fmla="*/ 98 h 149"/>
              <a:gd name="T4" fmla="*/ 89 w 114"/>
              <a:gd name="T5" fmla="*/ 96 h 149"/>
              <a:gd name="T6" fmla="*/ 74 w 114"/>
              <a:gd name="T7" fmla="*/ 85 h 149"/>
              <a:gd name="T8" fmla="*/ 90 w 114"/>
              <a:gd name="T9" fmla="*/ 58 h 149"/>
              <a:gd name="T10" fmla="*/ 57 w 114"/>
              <a:gd name="T11" fmla="*/ 1 h 149"/>
              <a:gd name="T12" fmla="*/ 19 w 114"/>
              <a:gd name="T13" fmla="*/ 41 h 149"/>
              <a:gd name="T14" fmla="*/ 42 w 114"/>
              <a:gd name="T15" fmla="*/ 87 h 149"/>
              <a:gd name="T16" fmla="*/ 25 w 114"/>
              <a:gd name="T17" fmla="*/ 96 h 149"/>
              <a:gd name="T18" fmla="*/ 21 w 114"/>
              <a:gd name="T19" fmla="*/ 98 h 149"/>
              <a:gd name="T20" fmla="*/ 19 w 114"/>
              <a:gd name="T21" fmla="*/ 99 h 149"/>
              <a:gd name="T22" fmla="*/ 0 w 114"/>
              <a:gd name="T23" fmla="*/ 123 h 149"/>
              <a:gd name="T24" fmla="*/ 1 w 114"/>
              <a:gd name="T25" fmla="*/ 149 h 149"/>
              <a:gd name="T26" fmla="*/ 113 w 114"/>
              <a:gd name="T27" fmla="*/ 149 h 149"/>
              <a:gd name="T28" fmla="*/ 114 w 114"/>
              <a:gd name="T29" fmla="*/ 147 h 149"/>
              <a:gd name="T30" fmla="*/ 95 w 114"/>
              <a:gd name="T31" fmla="*/ 99 h 149"/>
              <a:gd name="T32" fmla="*/ 82 w 114"/>
              <a:gd name="T33" fmla="*/ 28 h 149"/>
              <a:gd name="T34" fmla="*/ 30 w 114"/>
              <a:gd name="T35" fmla="*/ 26 h 149"/>
              <a:gd name="T36" fmla="*/ 40 w 114"/>
              <a:gd name="T37" fmla="*/ 74 h 149"/>
              <a:gd name="T38" fmla="*/ 33 w 114"/>
              <a:gd name="T39" fmla="*/ 61 h 149"/>
              <a:gd name="T40" fmla="*/ 43 w 114"/>
              <a:gd name="T41" fmla="*/ 25 h 149"/>
              <a:gd name="T42" fmla="*/ 62 w 114"/>
              <a:gd name="T43" fmla="*/ 42 h 149"/>
              <a:gd name="T44" fmla="*/ 50 w 114"/>
              <a:gd name="T45" fmla="*/ 29 h 149"/>
              <a:gd name="T46" fmla="*/ 77 w 114"/>
              <a:gd name="T47" fmla="*/ 43 h 149"/>
              <a:gd name="T48" fmla="*/ 80 w 114"/>
              <a:gd name="T49" fmla="*/ 47 h 149"/>
              <a:gd name="T50" fmla="*/ 67 w 114"/>
              <a:gd name="T51" fmla="*/ 68 h 149"/>
              <a:gd name="T52" fmla="*/ 56 w 114"/>
              <a:gd name="T53" fmla="*/ 70 h 149"/>
              <a:gd name="T54" fmla="*/ 67 w 114"/>
              <a:gd name="T55" fmla="*/ 70 h 149"/>
              <a:gd name="T56" fmla="*/ 81 w 114"/>
              <a:gd name="T57" fmla="*/ 50 h 149"/>
              <a:gd name="T58" fmla="*/ 82 w 114"/>
              <a:gd name="T59" fmla="*/ 57 h 149"/>
              <a:gd name="T60" fmla="*/ 73 w 114"/>
              <a:gd name="T61" fmla="*/ 74 h 149"/>
              <a:gd name="T62" fmla="*/ 73 w 114"/>
              <a:gd name="T63" fmla="*/ 74 h 149"/>
              <a:gd name="T64" fmla="*/ 57 w 114"/>
              <a:gd name="T65" fmla="*/ 85 h 149"/>
              <a:gd name="T66" fmla="*/ 42 w 114"/>
              <a:gd name="T67" fmla="*/ 76 h 149"/>
              <a:gd name="T68" fmla="*/ 79 w 114"/>
              <a:gd name="T69" fmla="*/ 99 h 149"/>
              <a:gd name="T70" fmla="*/ 57 w 114"/>
              <a:gd name="T71" fmla="*/ 113 h 149"/>
              <a:gd name="T72" fmla="*/ 36 w 114"/>
              <a:gd name="T73" fmla="*/ 100 h 149"/>
              <a:gd name="T74" fmla="*/ 41 w 114"/>
              <a:gd name="T75" fmla="*/ 93 h 149"/>
              <a:gd name="T76" fmla="*/ 42 w 114"/>
              <a:gd name="T77" fmla="*/ 92 h 149"/>
              <a:gd name="T78" fmla="*/ 42 w 114"/>
              <a:gd name="T79" fmla="*/ 91 h 149"/>
              <a:gd name="T80" fmla="*/ 43 w 114"/>
              <a:gd name="T81" fmla="*/ 86 h 149"/>
              <a:gd name="T82" fmla="*/ 53 w 114"/>
              <a:gd name="T83" fmla="*/ 86 h 149"/>
              <a:gd name="T84" fmla="*/ 57 w 114"/>
              <a:gd name="T85" fmla="*/ 87 h 149"/>
              <a:gd name="T86" fmla="*/ 73 w 114"/>
              <a:gd name="T87" fmla="*/ 76 h 149"/>
              <a:gd name="T88" fmla="*/ 74 w 114"/>
              <a:gd name="T89" fmla="*/ 92 h 149"/>
              <a:gd name="T90" fmla="*/ 74 w 114"/>
              <a:gd name="T91" fmla="*/ 92 h 149"/>
              <a:gd name="T92" fmla="*/ 75 w 114"/>
              <a:gd name="T93" fmla="*/ 93 h 149"/>
              <a:gd name="T94" fmla="*/ 82 w 114"/>
              <a:gd name="T95" fmla="*/ 9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49">
                <a:moveTo>
                  <a:pt x="95" y="99"/>
                </a:moveTo>
                <a:cubicBezTo>
                  <a:pt x="95" y="99"/>
                  <a:pt x="95" y="99"/>
                  <a:pt x="95" y="99"/>
                </a:cubicBezTo>
                <a:cubicBezTo>
                  <a:pt x="95" y="99"/>
                  <a:pt x="94" y="98"/>
                  <a:pt x="94" y="98"/>
                </a:cubicBezTo>
                <a:cubicBezTo>
                  <a:pt x="93" y="98"/>
                  <a:pt x="93" y="98"/>
                  <a:pt x="93" y="98"/>
                </a:cubicBezTo>
                <a:cubicBezTo>
                  <a:pt x="92" y="97"/>
                  <a:pt x="90" y="97"/>
                  <a:pt x="89" y="96"/>
                </a:cubicBezTo>
                <a:cubicBezTo>
                  <a:pt x="89" y="96"/>
                  <a:pt x="89" y="96"/>
                  <a:pt x="89" y="96"/>
                </a:cubicBezTo>
                <a:cubicBezTo>
                  <a:pt x="84" y="94"/>
                  <a:pt x="80" y="93"/>
                  <a:pt x="75" y="92"/>
                </a:cubicBezTo>
                <a:cubicBezTo>
                  <a:pt x="75" y="90"/>
                  <a:pt x="74" y="88"/>
                  <a:pt x="74" y="85"/>
                </a:cubicBezTo>
                <a:cubicBezTo>
                  <a:pt x="79" y="85"/>
                  <a:pt x="93" y="81"/>
                  <a:pt x="92" y="79"/>
                </a:cubicBezTo>
                <a:cubicBezTo>
                  <a:pt x="87" y="74"/>
                  <a:pt x="89" y="64"/>
                  <a:pt x="90" y="58"/>
                </a:cubicBezTo>
                <a:cubicBezTo>
                  <a:pt x="92" y="44"/>
                  <a:pt x="94" y="38"/>
                  <a:pt x="89" y="22"/>
                </a:cubicBezTo>
                <a:cubicBezTo>
                  <a:pt x="85" y="11"/>
                  <a:pt x="72" y="0"/>
                  <a:pt x="57" y="1"/>
                </a:cubicBezTo>
                <a:cubicBezTo>
                  <a:pt x="51" y="1"/>
                  <a:pt x="46" y="3"/>
                  <a:pt x="40" y="7"/>
                </a:cubicBezTo>
                <a:cubicBezTo>
                  <a:pt x="27" y="9"/>
                  <a:pt x="18" y="20"/>
                  <a:pt x="19" y="41"/>
                </a:cubicBezTo>
                <a:cubicBezTo>
                  <a:pt x="20" y="52"/>
                  <a:pt x="29" y="65"/>
                  <a:pt x="21" y="79"/>
                </a:cubicBezTo>
                <a:cubicBezTo>
                  <a:pt x="19" y="81"/>
                  <a:pt x="34" y="88"/>
                  <a:pt x="42" y="87"/>
                </a:cubicBezTo>
                <a:cubicBezTo>
                  <a:pt x="42" y="89"/>
                  <a:pt x="41" y="90"/>
                  <a:pt x="41" y="91"/>
                </a:cubicBezTo>
                <a:cubicBezTo>
                  <a:pt x="35" y="92"/>
                  <a:pt x="30" y="94"/>
                  <a:pt x="25" y="96"/>
                </a:cubicBezTo>
                <a:cubicBezTo>
                  <a:pt x="25" y="96"/>
                  <a:pt x="25" y="96"/>
                  <a:pt x="25" y="96"/>
                </a:cubicBezTo>
                <a:cubicBezTo>
                  <a:pt x="24" y="97"/>
                  <a:pt x="22" y="97"/>
                  <a:pt x="21" y="98"/>
                </a:cubicBezTo>
                <a:cubicBezTo>
                  <a:pt x="21" y="98"/>
                  <a:pt x="21" y="98"/>
                  <a:pt x="20" y="98"/>
                </a:cubicBezTo>
                <a:cubicBezTo>
                  <a:pt x="20" y="98"/>
                  <a:pt x="19" y="99"/>
                  <a:pt x="19" y="99"/>
                </a:cubicBezTo>
                <a:cubicBezTo>
                  <a:pt x="19" y="99"/>
                  <a:pt x="19" y="99"/>
                  <a:pt x="19" y="99"/>
                </a:cubicBezTo>
                <a:cubicBezTo>
                  <a:pt x="7" y="105"/>
                  <a:pt x="0" y="114"/>
                  <a:pt x="0" y="123"/>
                </a:cubicBezTo>
                <a:cubicBezTo>
                  <a:pt x="0" y="149"/>
                  <a:pt x="0" y="149"/>
                  <a:pt x="0" y="149"/>
                </a:cubicBezTo>
                <a:cubicBezTo>
                  <a:pt x="0" y="149"/>
                  <a:pt x="1" y="149"/>
                  <a:pt x="1" y="149"/>
                </a:cubicBezTo>
                <a:cubicBezTo>
                  <a:pt x="1" y="149"/>
                  <a:pt x="1" y="149"/>
                  <a:pt x="1" y="149"/>
                </a:cubicBezTo>
                <a:cubicBezTo>
                  <a:pt x="113" y="149"/>
                  <a:pt x="113" y="149"/>
                  <a:pt x="113" y="149"/>
                </a:cubicBezTo>
                <a:cubicBezTo>
                  <a:pt x="113" y="149"/>
                  <a:pt x="113" y="148"/>
                  <a:pt x="113" y="148"/>
                </a:cubicBezTo>
                <a:cubicBezTo>
                  <a:pt x="113" y="147"/>
                  <a:pt x="114" y="147"/>
                  <a:pt x="114" y="147"/>
                </a:cubicBezTo>
                <a:cubicBezTo>
                  <a:pt x="114" y="123"/>
                  <a:pt x="114" y="123"/>
                  <a:pt x="114" y="123"/>
                </a:cubicBezTo>
                <a:cubicBezTo>
                  <a:pt x="114" y="114"/>
                  <a:pt x="107" y="105"/>
                  <a:pt x="95" y="99"/>
                </a:cubicBezTo>
                <a:close/>
                <a:moveTo>
                  <a:pt x="59" y="7"/>
                </a:moveTo>
                <a:cubicBezTo>
                  <a:pt x="70" y="8"/>
                  <a:pt x="78" y="17"/>
                  <a:pt x="82" y="28"/>
                </a:cubicBezTo>
                <a:cubicBezTo>
                  <a:pt x="77" y="20"/>
                  <a:pt x="69" y="14"/>
                  <a:pt x="59" y="12"/>
                </a:cubicBezTo>
                <a:cubicBezTo>
                  <a:pt x="47" y="11"/>
                  <a:pt x="36" y="17"/>
                  <a:pt x="30" y="26"/>
                </a:cubicBezTo>
                <a:cubicBezTo>
                  <a:pt x="34" y="13"/>
                  <a:pt x="46" y="5"/>
                  <a:pt x="59" y="7"/>
                </a:cubicBezTo>
                <a:close/>
                <a:moveTo>
                  <a:pt x="40" y="74"/>
                </a:moveTo>
                <a:cubicBezTo>
                  <a:pt x="40" y="73"/>
                  <a:pt x="40" y="73"/>
                  <a:pt x="40" y="73"/>
                </a:cubicBezTo>
                <a:cubicBezTo>
                  <a:pt x="37" y="69"/>
                  <a:pt x="34" y="65"/>
                  <a:pt x="33" y="61"/>
                </a:cubicBezTo>
                <a:cubicBezTo>
                  <a:pt x="32" y="56"/>
                  <a:pt x="32" y="52"/>
                  <a:pt x="33" y="47"/>
                </a:cubicBezTo>
                <a:cubicBezTo>
                  <a:pt x="34" y="39"/>
                  <a:pt x="37" y="32"/>
                  <a:pt x="43" y="25"/>
                </a:cubicBezTo>
                <a:cubicBezTo>
                  <a:pt x="44" y="28"/>
                  <a:pt x="46" y="30"/>
                  <a:pt x="48" y="33"/>
                </a:cubicBezTo>
                <a:cubicBezTo>
                  <a:pt x="51" y="37"/>
                  <a:pt x="56" y="41"/>
                  <a:pt x="62" y="42"/>
                </a:cubicBezTo>
                <a:cubicBezTo>
                  <a:pt x="59" y="40"/>
                  <a:pt x="55" y="37"/>
                  <a:pt x="52" y="32"/>
                </a:cubicBezTo>
                <a:cubicBezTo>
                  <a:pt x="52" y="31"/>
                  <a:pt x="51" y="30"/>
                  <a:pt x="50" y="29"/>
                </a:cubicBezTo>
                <a:cubicBezTo>
                  <a:pt x="51" y="30"/>
                  <a:pt x="52" y="31"/>
                  <a:pt x="53" y="32"/>
                </a:cubicBezTo>
                <a:cubicBezTo>
                  <a:pt x="62" y="39"/>
                  <a:pt x="73" y="42"/>
                  <a:pt x="77" y="43"/>
                </a:cubicBezTo>
                <a:cubicBezTo>
                  <a:pt x="72" y="40"/>
                  <a:pt x="68" y="37"/>
                  <a:pt x="64" y="33"/>
                </a:cubicBezTo>
                <a:cubicBezTo>
                  <a:pt x="70" y="36"/>
                  <a:pt x="75" y="39"/>
                  <a:pt x="80" y="47"/>
                </a:cubicBezTo>
                <a:cubicBezTo>
                  <a:pt x="80" y="47"/>
                  <a:pt x="80" y="47"/>
                  <a:pt x="80" y="47"/>
                </a:cubicBezTo>
                <a:cubicBezTo>
                  <a:pt x="80" y="56"/>
                  <a:pt x="74" y="64"/>
                  <a:pt x="67" y="68"/>
                </a:cubicBezTo>
                <a:cubicBezTo>
                  <a:pt x="66" y="66"/>
                  <a:pt x="64" y="65"/>
                  <a:pt x="62" y="65"/>
                </a:cubicBezTo>
                <a:cubicBezTo>
                  <a:pt x="59" y="65"/>
                  <a:pt x="56" y="67"/>
                  <a:pt x="56" y="70"/>
                </a:cubicBezTo>
                <a:cubicBezTo>
                  <a:pt x="56" y="72"/>
                  <a:pt x="59" y="74"/>
                  <a:pt x="62" y="74"/>
                </a:cubicBezTo>
                <a:cubicBezTo>
                  <a:pt x="65" y="74"/>
                  <a:pt x="67" y="72"/>
                  <a:pt x="67" y="70"/>
                </a:cubicBezTo>
                <a:cubicBezTo>
                  <a:pt x="67" y="69"/>
                  <a:pt x="67" y="69"/>
                  <a:pt x="67" y="69"/>
                </a:cubicBezTo>
                <a:cubicBezTo>
                  <a:pt x="75" y="65"/>
                  <a:pt x="80" y="58"/>
                  <a:pt x="81" y="50"/>
                </a:cubicBezTo>
                <a:cubicBezTo>
                  <a:pt x="81" y="50"/>
                  <a:pt x="81" y="50"/>
                  <a:pt x="81" y="50"/>
                </a:cubicBezTo>
                <a:cubicBezTo>
                  <a:pt x="82" y="52"/>
                  <a:pt x="82" y="54"/>
                  <a:pt x="82" y="57"/>
                </a:cubicBezTo>
                <a:cubicBezTo>
                  <a:pt x="81" y="62"/>
                  <a:pt x="78" y="68"/>
                  <a:pt x="74" y="73"/>
                </a:cubicBezTo>
                <a:cubicBezTo>
                  <a:pt x="74" y="73"/>
                  <a:pt x="74" y="73"/>
                  <a:pt x="73" y="74"/>
                </a:cubicBezTo>
                <a:cubicBezTo>
                  <a:pt x="73" y="74"/>
                  <a:pt x="73" y="74"/>
                  <a:pt x="73" y="74"/>
                </a:cubicBezTo>
                <a:cubicBezTo>
                  <a:pt x="73" y="74"/>
                  <a:pt x="73" y="74"/>
                  <a:pt x="73" y="74"/>
                </a:cubicBezTo>
                <a:cubicBezTo>
                  <a:pt x="68" y="80"/>
                  <a:pt x="63" y="84"/>
                  <a:pt x="59" y="85"/>
                </a:cubicBezTo>
                <a:cubicBezTo>
                  <a:pt x="58" y="85"/>
                  <a:pt x="58" y="86"/>
                  <a:pt x="57" y="85"/>
                </a:cubicBezTo>
                <a:cubicBezTo>
                  <a:pt x="57" y="85"/>
                  <a:pt x="56" y="85"/>
                  <a:pt x="56" y="85"/>
                </a:cubicBezTo>
                <a:cubicBezTo>
                  <a:pt x="52" y="85"/>
                  <a:pt x="47" y="81"/>
                  <a:pt x="42" y="76"/>
                </a:cubicBezTo>
                <a:cubicBezTo>
                  <a:pt x="42" y="75"/>
                  <a:pt x="41" y="74"/>
                  <a:pt x="40" y="74"/>
                </a:cubicBezTo>
                <a:close/>
                <a:moveTo>
                  <a:pt x="79" y="99"/>
                </a:moveTo>
                <a:cubicBezTo>
                  <a:pt x="78" y="99"/>
                  <a:pt x="78" y="99"/>
                  <a:pt x="78" y="100"/>
                </a:cubicBezTo>
                <a:cubicBezTo>
                  <a:pt x="72" y="106"/>
                  <a:pt x="65" y="113"/>
                  <a:pt x="57" y="113"/>
                </a:cubicBezTo>
                <a:cubicBezTo>
                  <a:pt x="50" y="113"/>
                  <a:pt x="43" y="107"/>
                  <a:pt x="37" y="101"/>
                </a:cubicBezTo>
                <a:cubicBezTo>
                  <a:pt x="37" y="100"/>
                  <a:pt x="37" y="100"/>
                  <a:pt x="36" y="100"/>
                </a:cubicBezTo>
                <a:cubicBezTo>
                  <a:pt x="35" y="98"/>
                  <a:pt x="33" y="97"/>
                  <a:pt x="32" y="95"/>
                </a:cubicBezTo>
                <a:cubicBezTo>
                  <a:pt x="35" y="94"/>
                  <a:pt x="38" y="94"/>
                  <a:pt x="41" y="93"/>
                </a:cubicBezTo>
                <a:cubicBezTo>
                  <a:pt x="41" y="93"/>
                  <a:pt x="42" y="93"/>
                  <a:pt x="42" y="93"/>
                </a:cubicBezTo>
                <a:cubicBezTo>
                  <a:pt x="42" y="93"/>
                  <a:pt x="42" y="93"/>
                  <a:pt x="42" y="92"/>
                </a:cubicBezTo>
                <a:cubicBezTo>
                  <a:pt x="42" y="92"/>
                  <a:pt x="42" y="92"/>
                  <a:pt x="42" y="92"/>
                </a:cubicBezTo>
                <a:cubicBezTo>
                  <a:pt x="42" y="92"/>
                  <a:pt x="42" y="92"/>
                  <a:pt x="42" y="91"/>
                </a:cubicBezTo>
                <a:cubicBezTo>
                  <a:pt x="42" y="91"/>
                  <a:pt x="42" y="91"/>
                  <a:pt x="42" y="91"/>
                </a:cubicBezTo>
                <a:cubicBezTo>
                  <a:pt x="43" y="90"/>
                  <a:pt x="43" y="88"/>
                  <a:pt x="43" y="86"/>
                </a:cubicBezTo>
                <a:cubicBezTo>
                  <a:pt x="43" y="83"/>
                  <a:pt x="43" y="80"/>
                  <a:pt x="42" y="78"/>
                </a:cubicBezTo>
                <a:cubicBezTo>
                  <a:pt x="46" y="81"/>
                  <a:pt x="50" y="84"/>
                  <a:pt x="53" y="86"/>
                </a:cubicBezTo>
                <a:cubicBezTo>
                  <a:pt x="55" y="86"/>
                  <a:pt x="56" y="87"/>
                  <a:pt x="57" y="87"/>
                </a:cubicBezTo>
                <a:cubicBezTo>
                  <a:pt x="57" y="87"/>
                  <a:pt x="57" y="87"/>
                  <a:pt x="57" y="87"/>
                </a:cubicBezTo>
                <a:cubicBezTo>
                  <a:pt x="59" y="87"/>
                  <a:pt x="61" y="86"/>
                  <a:pt x="62" y="85"/>
                </a:cubicBezTo>
                <a:cubicBezTo>
                  <a:pt x="66" y="83"/>
                  <a:pt x="69" y="80"/>
                  <a:pt x="73" y="76"/>
                </a:cubicBezTo>
                <a:cubicBezTo>
                  <a:pt x="73" y="79"/>
                  <a:pt x="73" y="85"/>
                  <a:pt x="73" y="85"/>
                </a:cubicBezTo>
                <a:cubicBezTo>
                  <a:pt x="73" y="85"/>
                  <a:pt x="73" y="90"/>
                  <a:pt x="74" y="92"/>
                </a:cubicBezTo>
                <a:cubicBezTo>
                  <a:pt x="74" y="92"/>
                  <a:pt x="74" y="92"/>
                  <a:pt x="74" y="92"/>
                </a:cubicBezTo>
                <a:cubicBezTo>
                  <a:pt x="74" y="92"/>
                  <a:pt x="74" y="92"/>
                  <a:pt x="74" y="92"/>
                </a:cubicBezTo>
                <a:cubicBezTo>
                  <a:pt x="74" y="93"/>
                  <a:pt x="74" y="93"/>
                  <a:pt x="74" y="93"/>
                </a:cubicBezTo>
                <a:cubicBezTo>
                  <a:pt x="74" y="93"/>
                  <a:pt x="75" y="93"/>
                  <a:pt x="75" y="93"/>
                </a:cubicBezTo>
                <a:cubicBezTo>
                  <a:pt x="75" y="93"/>
                  <a:pt x="75" y="94"/>
                  <a:pt x="76" y="94"/>
                </a:cubicBezTo>
                <a:cubicBezTo>
                  <a:pt x="78" y="94"/>
                  <a:pt x="80" y="94"/>
                  <a:pt x="82" y="95"/>
                </a:cubicBezTo>
                <a:cubicBezTo>
                  <a:pt x="81" y="96"/>
                  <a:pt x="80" y="98"/>
                  <a:pt x="79" y="99"/>
                </a:cubicBez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23" name="Freeform 19"/>
          <p:cNvSpPr>
            <a:spLocks noEditPoints="1"/>
          </p:cNvSpPr>
          <p:nvPr/>
        </p:nvSpPr>
        <p:spPr bwMode="auto">
          <a:xfrm>
            <a:off x="4492965" y="3828067"/>
            <a:ext cx="274505" cy="237185"/>
          </a:xfrm>
          <a:custGeom>
            <a:avLst/>
            <a:gdLst>
              <a:gd name="T0" fmla="*/ 33 w 140"/>
              <a:gd name="T1" fmla="*/ 121 h 121"/>
              <a:gd name="T2" fmla="*/ 33 w 140"/>
              <a:gd name="T3" fmla="*/ 97 h 121"/>
              <a:gd name="T4" fmla="*/ 115 w 140"/>
              <a:gd name="T5" fmla="*/ 97 h 121"/>
              <a:gd name="T6" fmla="*/ 115 w 140"/>
              <a:gd name="T7" fmla="*/ 121 h 121"/>
              <a:gd name="T8" fmla="*/ 115 w 140"/>
              <a:gd name="T9" fmla="*/ 97 h 121"/>
              <a:gd name="T10" fmla="*/ 133 w 140"/>
              <a:gd name="T11" fmla="*/ 103 h 121"/>
              <a:gd name="T12" fmla="*/ 115 w 140"/>
              <a:gd name="T13" fmla="*/ 95 h 121"/>
              <a:gd name="T14" fmla="*/ 45 w 140"/>
              <a:gd name="T15" fmla="*/ 103 h 121"/>
              <a:gd name="T16" fmla="*/ 20 w 140"/>
              <a:gd name="T17" fmla="*/ 103 h 121"/>
              <a:gd name="T18" fmla="*/ 6 w 140"/>
              <a:gd name="T19" fmla="*/ 103 h 121"/>
              <a:gd name="T20" fmla="*/ 0 w 140"/>
              <a:gd name="T21" fmla="*/ 72 h 121"/>
              <a:gd name="T22" fmla="*/ 17 w 140"/>
              <a:gd name="T23" fmla="*/ 44 h 121"/>
              <a:gd name="T24" fmla="*/ 44 w 140"/>
              <a:gd name="T25" fmla="*/ 40 h 121"/>
              <a:gd name="T26" fmla="*/ 49 w 140"/>
              <a:gd name="T27" fmla="*/ 88 h 121"/>
              <a:gd name="T28" fmla="*/ 140 w 140"/>
              <a:gd name="T29" fmla="*/ 96 h 121"/>
              <a:gd name="T30" fmla="*/ 39 w 140"/>
              <a:gd name="T31" fmla="*/ 47 h 121"/>
              <a:gd name="T32" fmla="*/ 23 w 140"/>
              <a:gd name="T33" fmla="*/ 48 h 121"/>
              <a:gd name="T34" fmla="*/ 9 w 140"/>
              <a:gd name="T35" fmla="*/ 69 h 121"/>
              <a:gd name="T36" fmla="*/ 12 w 140"/>
              <a:gd name="T37" fmla="*/ 73 h 121"/>
              <a:gd name="T38" fmla="*/ 41 w 140"/>
              <a:gd name="T39" fmla="*/ 71 h 121"/>
              <a:gd name="T40" fmla="*/ 139 w 140"/>
              <a:gd name="T41" fmla="*/ 73 h 121"/>
              <a:gd name="T42" fmla="*/ 99 w 140"/>
              <a:gd name="T43" fmla="*/ 56 h 121"/>
              <a:gd name="T44" fmla="*/ 129 w 140"/>
              <a:gd name="T45" fmla="*/ 84 h 121"/>
              <a:gd name="T46" fmla="*/ 139 w 140"/>
              <a:gd name="T47" fmla="*/ 34 h 121"/>
              <a:gd name="T48" fmla="*/ 99 w 140"/>
              <a:gd name="T49" fmla="*/ 23 h 121"/>
              <a:gd name="T50" fmla="*/ 139 w 140"/>
              <a:gd name="T51" fmla="*/ 51 h 121"/>
              <a:gd name="T52" fmla="*/ 64 w 140"/>
              <a:gd name="T53" fmla="*/ 84 h 121"/>
              <a:gd name="T54" fmla="*/ 94 w 140"/>
              <a:gd name="T55" fmla="*/ 56 h 121"/>
              <a:gd name="T56" fmla="*/ 53 w 140"/>
              <a:gd name="T57" fmla="*/ 73 h 121"/>
              <a:gd name="T58" fmla="*/ 94 w 140"/>
              <a:gd name="T59" fmla="*/ 23 h 121"/>
              <a:gd name="T60" fmla="*/ 53 w 140"/>
              <a:gd name="T61" fmla="*/ 34 h 121"/>
              <a:gd name="T62" fmla="*/ 94 w 140"/>
              <a:gd name="T63" fmla="*/ 51 h 121"/>
              <a:gd name="T64" fmla="*/ 69 w 140"/>
              <a:gd name="T65" fmla="*/ 11 h 121"/>
              <a:gd name="T66" fmla="*/ 69 w 140"/>
              <a:gd name="T67" fmla="*/ 11 h 121"/>
              <a:gd name="T68" fmla="*/ 78 w 140"/>
              <a:gd name="T69" fmla="*/ 10 h 121"/>
              <a:gd name="T70" fmla="*/ 99 w 140"/>
              <a:gd name="T71" fmla="*/ 21 h 121"/>
              <a:gd name="T72" fmla="*/ 99 w 140"/>
              <a:gd name="T73" fmla="*/ 21 h 121"/>
              <a:gd name="T74" fmla="*/ 114 w 140"/>
              <a:gd name="T7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21">
                <a:moveTo>
                  <a:pt x="45" y="109"/>
                </a:moveTo>
                <a:cubicBezTo>
                  <a:pt x="45" y="116"/>
                  <a:pt x="39" y="121"/>
                  <a:pt x="33" y="121"/>
                </a:cubicBezTo>
                <a:cubicBezTo>
                  <a:pt x="26" y="121"/>
                  <a:pt x="21" y="116"/>
                  <a:pt x="21" y="109"/>
                </a:cubicBezTo>
                <a:cubicBezTo>
                  <a:pt x="21" y="103"/>
                  <a:pt x="26" y="97"/>
                  <a:pt x="33" y="97"/>
                </a:cubicBezTo>
                <a:cubicBezTo>
                  <a:pt x="39" y="97"/>
                  <a:pt x="45" y="103"/>
                  <a:pt x="45" y="109"/>
                </a:cubicBezTo>
                <a:close/>
                <a:moveTo>
                  <a:pt x="115" y="97"/>
                </a:moveTo>
                <a:cubicBezTo>
                  <a:pt x="108" y="97"/>
                  <a:pt x="103" y="103"/>
                  <a:pt x="103" y="109"/>
                </a:cubicBezTo>
                <a:cubicBezTo>
                  <a:pt x="103" y="116"/>
                  <a:pt x="108" y="121"/>
                  <a:pt x="115" y="121"/>
                </a:cubicBezTo>
                <a:cubicBezTo>
                  <a:pt x="121" y="121"/>
                  <a:pt x="126" y="116"/>
                  <a:pt x="126" y="109"/>
                </a:cubicBezTo>
                <a:cubicBezTo>
                  <a:pt x="126" y="103"/>
                  <a:pt x="121" y="97"/>
                  <a:pt x="115" y="97"/>
                </a:cubicBezTo>
                <a:close/>
                <a:moveTo>
                  <a:pt x="140" y="96"/>
                </a:moveTo>
                <a:cubicBezTo>
                  <a:pt x="140" y="100"/>
                  <a:pt x="137" y="103"/>
                  <a:pt x="133" y="103"/>
                </a:cubicBezTo>
                <a:cubicBezTo>
                  <a:pt x="127" y="103"/>
                  <a:pt x="127" y="103"/>
                  <a:pt x="127" y="103"/>
                </a:cubicBezTo>
                <a:cubicBezTo>
                  <a:pt x="125" y="98"/>
                  <a:pt x="120" y="95"/>
                  <a:pt x="115" y="95"/>
                </a:cubicBezTo>
                <a:cubicBezTo>
                  <a:pt x="109" y="95"/>
                  <a:pt x="104" y="98"/>
                  <a:pt x="102" y="103"/>
                </a:cubicBezTo>
                <a:cubicBezTo>
                  <a:pt x="45" y="103"/>
                  <a:pt x="45" y="103"/>
                  <a:pt x="45" y="103"/>
                </a:cubicBezTo>
                <a:cubicBezTo>
                  <a:pt x="43" y="98"/>
                  <a:pt x="38" y="95"/>
                  <a:pt x="33" y="95"/>
                </a:cubicBezTo>
                <a:cubicBezTo>
                  <a:pt x="27" y="95"/>
                  <a:pt x="22" y="98"/>
                  <a:pt x="20" y="103"/>
                </a:cubicBezTo>
                <a:cubicBezTo>
                  <a:pt x="13" y="103"/>
                  <a:pt x="13" y="103"/>
                  <a:pt x="13" y="103"/>
                </a:cubicBezTo>
                <a:cubicBezTo>
                  <a:pt x="6" y="103"/>
                  <a:pt x="6" y="103"/>
                  <a:pt x="6" y="103"/>
                </a:cubicBezTo>
                <a:cubicBezTo>
                  <a:pt x="3" y="103"/>
                  <a:pt x="0" y="101"/>
                  <a:pt x="0" y="98"/>
                </a:cubicBezTo>
                <a:cubicBezTo>
                  <a:pt x="0" y="72"/>
                  <a:pt x="0" y="72"/>
                  <a:pt x="0" y="72"/>
                </a:cubicBezTo>
                <a:cubicBezTo>
                  <a:pt x="0" y="69"/>
                  <a:pt x="2" y="65"/>
                  <a:pt x="3" y="63"/>
                </a:cubicBezTo>
                <a:cubicBezTo>
                  <a:pt x="17" y="44"/>
                  <a:pt x="17" y="44"/>
                  <a:pt x="17" y="44"/>
                </a:cubicBezTo>
                <a:cubicBezTo>
                  <a:pt x="19" y="42"/>
                  <a:pt x="23" y="40"/>
                  <a:pt x="25" y="40"/>
                </a:cubicBezTo>
                <a:cubicBezTo>
                  <a:pt x="44" y="40"/>
                  <a:pt x="44" y="40"/>
                  <a:pt x="44" y="40"/>
                </a:cubicBezTo>
                <a:cubicBezTo>
                  <a:pt x="47" y="40"/>
                  <a:pt x="49" y="42"/>
                  <a:pt x="49" y="45"/>
                </a:cubicBezTo>
                <a:cubicBezTo>
                  <a:pt x="49" y="88"/>
                  <a:pt x="49" y="88"/>
                  <a:pt x="49" y="88"/>
                </a:cubicBezTo>
                <a:cubicBezTo>
                  <a:pt x="133" y="88"/>
                  <a:pt x="133" y="88"/>
                  <a:pt x="133" y="88"/>
                </a:cubicBezTo>
                <a:cubicBezTo>
                  <a:pt x="137" y="88"/>
                  <a:pt x="140" y="91"/>
                  <a:pt x="140" y="96"/>
                </a:cubicBezTo>
                <a:close/>
                <a:moveTo>
                  <a:pt x="41" y="49"/>
                </a:moveTo>
                <a:cubicBezTo>
                  <a:pt x="41" y="48"/>
                  <a:pt x="40" y="47"/>
                  <a:pt x="39" y="47"/>
                </a:cubicBezTo>
                <a:cubicBezTo>
                  <a:pt x="26" y="47"/>
                  <a:pt x="26" y="47"/>
                  <a:pt x="26" y="47"/>
                </a:cubicBezTo>
                <a:cubicBezTo>
                  <a:pt x="25" y="47"/>
                  <a:pt x="24" y="47"/>
                  <a:pt x="23" y="48"/>
                </a:cubicBezTo>
                <a:cubicBezTo>
                  <a:pt x="11" y="65"/>
                  <a:pt x="11" y="65"/>
                  <a:pt x="11" y="65"/>
                </a:cubicBezTo>
                <a:cubicBezTo>
                  <a:pt x="10" y="66"/>
                  <a:pt x="9" y="68"/>
                  <a:pt x="9" y="69"/>
                </a:cubicBezTo>
                <a:cubicBezTo>
                  <a:pt x="9" y="71"/>
                  <a:pt x="9" y="71"/>
                  <a:pt x="9" y="71"/>
                </a:cubicBezTo>
                <a:cubicBezTo>
                  <a:pt x="9" y="72"/>
                  <a:pt x="10" y="73"/>
                  <a:pt x="12" y="73"/>
                </a:cubicBezTo>
                <a:cubicBezTo>
                  <a:pt x="39" y="73"/>
                  <a:pt x="39" y="73"/>
                  <a:pt x="39" y="73"/>
                </a:cubicBezTo>
                <a:cubicBezTo>
                  <a:pt x="40" y="73"/>
                  <a:pt x="41" y="72"/>
                  <a:pt x="41" y="71"/>
                </a:cubicBezTo>
                <a:lnTo>
                  <a:pt x="41" y="49"/>
                </a:lnTo>
                <a:close/>
                <a:moveTo>
                  <a:pt x="139" y="73"/>
                </a:moveTo>
                <a:cubicBezTo>
                  <a:pt x="139" y="56"/>
                  <a:pt x="139" y="56"/>
                  <a:pt x="139" y="56"/>
                </a:cubicBezTo>
                <a:cubicBezTo>
                  <a:pt x="99" y="56"/>
                  <a:pt x="99" y="56"/>
                  <a:pt x="99" y="56"/>
                </a:cubicBezTo>
                <a:cubicBezTo>
                  <a:pt x="99" y="84"/>
                  <a:pt x="99" y="84"/>
                  <a:pt x="99" y="84"/>
                </a:cubicBezTo>
                <a:cubicBezTo>
                  <a:pt x="129" y="84"/>
                  <a:pt x="129" y="84"/>
                  <a:pt x="129" y="84"/>
                </a:cubicBezTo>
                <a:cubicBezTo>
                  <a:pt x="135" y="84"/>
                  <a:pt x="139" y="79"/>
                  <a:pt x="139" y="73"/>
                </a:cubicBezTo>
                <a:close/>
                <a:moveTo>
                  <a:pt x="139" y="34"/>
                </a:moveTo>
                <a:cubicBezTo>
                  <a:pt x="139" y="28"/>
                  <a:pt x="135" y="23"/>
                  <a:pt x="129" y="23"/>
                </a:cubicBezTo>
                <a:cubicBezTo>
                  <a:pt x="99" y="23"/>
                  <a:pt x="99" y="23"/>
                  <a:pt x="99" y="23"/>
                </a:cubicBezTo>
                <a:cubicBezTo>
                  <a:pt x="99" y="51"/>
                  <a:pt x="99" y="51"/>
                  <a:pt x="99" y="51"/>
                </a:cubicBezTo>
                <a:cubicBezTo>
                  <a:pt x="139" y="51"/>
                  <a:pt x="139" y="51"/>
                  <a:pt x="139" y="51"/>
                </a:cubicBezTo>
                <a:lnTo>
                  <a:pt x="139" y="34"/>
                </a:lnTo>
                <a:close/>
                <a:moveTo>
                  <a:pt x="64" y="84"/>
                </a:moveTo>
                <a:cubicBezTo>
                  <a:pt x="94" y="84"/>
                  <a:pt x="94" y="84"/>
                  <a:pt x="94" y="84"/>
                </a:cubicBezTo>
                <a:cubicBezTo>
                  <a:pt x="94" y="56"/>
                  <a:pt x="94" y="56"/>
                  <a:pt x="94" y="56"/>
                </a:cubicBezTo>
                <a:cubicBezTo>
                  <a:pt x="53" y="56"/>
                  <a:pt x="53" y="56"/>
                  <a:pt x="53" y="56"/>
                </a:cubicBezTo>
                <a:cubicBezTo>
                  <a:pt x="53" y="73"/>
                  <a:pt x="53" y="73"/>
                  <a:pt x="53" y="73"/>
                </a:cubicBezTo>
                <a:cubicBezTo>
                  <a:pt x="53" y="79"/>
                  <a:pt x="58" y="84"/>
                  <a:pt x="64" y="84"/>
                </a:cubicBezTo>
                <a:close/>
                <a:moveTo>
                  <a:pt x="94" y="23"/>
                </a:moveTo>
                <a:cubicBezTo>
                  <a:pt x="64" y="23"/>
                  <a:pt x="64" y="23"/>
                  <a:pt x="64" y="23"/>
                </a:cubicBezTo>
                <a:cubicBezTo>
                  <a:pt x="58" y="23"/>
                  <a:pt x="53" y="28"/>
                  <a:pt x="53" y="34"/>
                </a:cubicBezTo>
                <a:cubicBezTo>
                  <a:pt x="53" y="51"/>
                  <a:pt x="53" y="51"/>
                  <a:pt x="53" y="51"/>
                </a:cubicBezTo>
                <a:cubicBezTo>
                  <a:pt x="94" y="51"/>
                  <a:pt x="94" y="51"/>
                  <a:pt x="94" y="51"/>
                </a:cubicBezTo>
                <a:lnTo>
                  <a:pt x="94" y="23"/>
                </a:lnTo>
                <a:close/>
                <a:moveTo>
                  <a:pt x="69" y="11"/>
                </a:moveTo>
                <a:cubicBezTo>
                  <a:pt x="72" y="0"/>
                  <a:pt x="90" y="5"/>
                  <a:pt x="94" y="21"/>
                </a:cubicBezTo>
                <a:cubicBezTo>
                  <a:pt x="94" y="21"/>
                  <a:pt x="65" y="24"/>
                  <a:pt x="69" y="11"/>
                </a:cubicBezTo>
                <a:close/>
                <a:moveTo>
                  <a:pt x="91" y="19"/>
                </a:moveTo>
                <a:cubicBezTo>
                  <a:pt x="91" y="19"/>
                  <a:pt x="84" y="10"/>
                  <a:pt x="78" y="10"/>
                </a:cubicBezTo>
                <a:cubicBezTo>
                  <a:pt x="72" y="10"/>
                  <a:pt x="75" y="18"/>
                  <a:pt x="91" y="19"/>
                </a:cubicBezTo>
                <a:close/>
                <a:moveTo>
                  <a:pt x="99" y="21"/>
                </a:moveTo>
                <a:cubicBezTo>
                  <a:pt x="102" y="5"/>
                  <a:pt x="121" y="0"/>
                  <a:pt x="124" y="11"/>
                </a:cubicBezTo>
                <a:cubicBezTo>
                  <a:pt x="127" y="24"/>
                  <a:pt x="99" y="21"/>
                  <a:pt x="99" y="21"/>
                </a:cubicBezTo>
                <a:close/>
                <a:moveTo>
                  <a:pt x="102" y="19"/>
                </a:moveTo>
                <a:cubicBezTo>
                  <a:pt x="117" y="18"/>
                  <a:pt x="120" y="10"/>
                  <a:pt x="114" y="10"/>
                </a:cubicBezTo>
                <a:cubicBezTo>
                  <a:pt x="108" y="10"/>
                  <a:pt x="102" y="19"/>
                  <a:pt x="102" y="19"/>
                </a:cubicBez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24" name="文本框 23"/>
          <p:cNvSpPr txBox="1"/>
          <p:nvPr/>
        </p:nvSpPr>
        <p:spPr>
          <a:xfrm>
            <a:off x="1544430" y="2365714"/>
            <a:ext cx="850900" cy="283845"/>
          </a:xfrm>
          <a:prstGeom prst="rect">
            <a:avLst/>
          </a:prstGeom>
          <a:noFill/>
          <a:effectLst/>
        </p:spPr>
        <p:txBody>
          <a:bodyPr wrap="none" lIns="68580" tIns="34290" rIns="68580" bIns="34290"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charset="-122"/>
                <a:ea typeface="微软雅黑" panose="020B0503020204020204" charset="-122"/>
              </a:defRPr>
            </a:lvl1pPr>
          </a:lstStyle>
          <a:p>
            <a:pPr algn="l"/>
            <a:r>
              <a:rPr lang="zh-CN" altLang="en-US" sz="1400" dirty="0">
                <a:solidFill>
                  <a:srgbClr val="124062"/>
                </a:solidFill>
                <a:effectLst/>
                <a:latin typeface="+mn-lt"/>
                <a:ea typeface="+mn-ea"/>
                <a:cs typeface="+mn-ea"/>
                <a:sym typeface="+mn-lt"/>
              </a:rPr>
              <a:t>页面打开</a:t>
            </a:r>
            <a:endParaRPr lang="zh-CN" altLang="en-US" sz="1400" dirty="0">
              <a:solidFill>
                <a:srgbClr val="124062"/>
              </a:solidFill>
              <a:effectLst/>
              <a:latin typeface="+mn-lt"/>
              <a:ea typeface="+mn-ea"/>
              <a:cs typeface="+mn-ea"/>
              <a:sym typeface="+mn-lt"/>
            </a:endParaRPr>
          </a:p>
        </p:txBody>
      </p:sp>
      <p:sp>
        <p:nvSpPr>
          <p:cNvPr id="25" name="文本框 24"/>
          <p:cNvSpPr txBox="1"/>
          <p:nvPr/>
        </p:nvSpPr>
        <p:spPr>
          <a:xfrm>
            <a:off x="5064235" y="2410164"/>
            <a:ext cx="850900" cy="283845"/>
          </a:xfrm>
          <a:prstGeom prst="rect">
            <a:avLst/>
          </a:prstGeom>
          <a:noFill/>
          <a:effectLst/>
        </p:spPr>
        <p:txBody>
          <a:bodyPr wrap="none" lIns="68580" tIns="34290" rIns="68580" bIns="34290"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charset="-122"/>
                <a:ea typeface="微软雅黑" panose="020B0503020204020204" charset="-122"/>
              </a:defRPr>
            </a:lvl1pPr>
          </a:lstStyle>
          <a:p>
            <a:pPr algn="l"/>
            <a:r>
              <a:rPr lang="zh-CN" altLang="en-US" sz="1400" dirty="0">
                <a:solidFill>
                  <a:srgbClr val="124062"/>
                </a:solidFill>
                <a:effectLst/>
                <a:latin typeface="+mn-lt"/>
                <a:ea typeface="+mn-ea"/>
                <a:cs typeface="+mn-ea"/>
                <a:sym typeface="+mn-lt"/>
              </a:rPr>
              <a:t>页面暂停</a:t>
            </a:r>
            <a:endParaRPr lang="zh-CN" altLang="en-US" sz="1400" dirty="0">
              <a:solidFill>
                <a:srgbClr val="124062"/>
              </a:solidFill>
              <a:effectLst/>
              <a:latin typeface="+mn-lt"/>
              <a:ea typeface="+mn-ea"/>
              <a:cs typeface="+mn-ea"/>
              <a:sym typeface="+mn-lt"/>
            </a:endParaRPr>
          </a:p>
        </p:txBody>
      </p:sp>
      <p:sp>
        <p:nvSpPr>
          <p:cNvPr id="26" name="文本框 25"/>
          <p:cNvSpPr txBox="1"/>
          <p:nvPr/>
        </p:nvSpPr>
        <p:spPr>
          <a:xfrm>
            <a:off x="1559670" y="3657939"/>
            <a:ext cx="850900" cy="283845"/>
          </a:xfrm>
          <a:prstGeom prst="rect">
            <a:avLst/>
          </a:prstGeom>
          <a:noFill/>
          <a:effectLst/>
        </p:spPr>
        <p:txBody>
          <a:bodyPr wrap="none" lIns="68580" tIns="34290" rIns="68580" bIns="34290"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charset="-122"/>
                <a:ea typeface="微软雅黑" panose="020B0503020204020204" charset="-122"/>
              </a:defRPr>
            </a:lvl1pPr>
          </a:lstStyle>
          <a:p>
            <a:pPr algn="l"/>
            <a:r>
              <a:rPr lang="zh-CN" altLang="en-US" sz="1400" dirty="0">
                <a:solidFill>
                  <a:srgbClr val="124062"/>
                </a:solidFill>
                <a:effectLst/>
                <a:latin typeface="+mn-lt"/>
                <a:ea typeface="+mn-ea"/>
                <a:cs typeface="+mn-ea"/>
                <a:sym typeface="+mn-lt"/>
              </a:rPr>
              <a:t>继续运行</a:t>
            </a:r>
            <a:endParaRPr lang="zh-CN" altLang="en-US" sz="1400" dirty="0">
              <a:solidFill>
                <a:srgbClr val="124062"/>
              </a:solidFill>
              <a:effectLst/>
              <a:latin typeface="+mn-lt"/>
              <a:ea typeface="+mn-ea"/>
              <a:cs typeface="+mn-ea"/>
              <a:sym typeface="+mn-lt"/>
            </a:endParaRPr>
          </a:p>
        </p:txBody>
      </p:sp>
      <p:sp>
        <p:nvSpPr>
          <p:cNvPr id="27" name="文本框 26"/>
          <p:cNvSpPr txBox="1"/>
          <p:nvPr/>
        </p:nvSpPr>
        <p:spPr>
          <a:xfrm>
            <a:off x="5064870" y="3732234"/>
            <a:ext cx="850900" cy="283845"/>
          </a:xfrm>
          <a:prstGeom prst="rect">
            <a:avLst/>
          </a:prstGeom>
          <a:noFill/>
          <a:effectLst/>
        </p:spPr>
        <p:txBody>
          <a:bodyPr wrap="none" lIns="68580" tIns="34290" rIns="68580" bIns="34290"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charset="-122"/>
                <a:ea typeface="微软雅黑" panose="020B0503020204020204" charset="-122"/>
              </a:defRPr>
            </a:lvl1pPr>
          </a:lstStyle>
          <a:p>
            <a:pPr algn="l"/>
            <a:r>
              <a:rPr lang="zh-CN" altLang="en-US" sz="1400" dirty="0">
                <a:solidFill>
                  <a:srgbClr val="124062"/>
                </a:solidFill>
                <a:effectLst/>
                <a:latin typeface="+mn-lt"/>
                <a:ea typeface="+mn-ea"/>
                <a:cs typeface="+mn-ea"/>
                <a:sym typeface="+mn-lt"/>
              </a:rPr>
              <a:t>页面关闭</a:t>
            </a:r>
            <a:endParaRPr lang="zh-CN" altLang="en-US" sz="1400" dirty="0">
              <a:solidFill>
                <a:srgbClr val="124062"/>
              </a:solidFill>
              <a:effectLst/>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ppt_x"/>
                                          </p:val>
                                        </p:tav>
                                        <p:tav tm="100000">
                                          <p:val>
                                            <p:strVal val="#ppt_x"/>
                                          </p:val>
                                        </p:tav>
                                      </p:tavLst>
                                    </p:anim>
                                    <p:anim calcmode="lin" valueType="num">
                                      <p:cBhvr additive="base">
                                        <p:cTn id="29" dur="5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0-#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2"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1500"/>
                            </p:stCondLst>
                            <p:childTnLst>
                              <p:par>
                                <p:cTn id="44" presetID="2" presetClass="entr" presetSubtype="4"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additive="base">
                                        <p:cTn id="46" dur="500" fill="hold"/>
                                        <p:tgtEl>
                                          <p:spTgt spid="25"/>
                                        </p:tgtEl>
                                        <p:attrNameLst>
                                          <p:attrName>ppt_x</p:attrName>
                                        </p:attrNameLst>
                                      </p:cBhvr>
                                      <p:tavLst>
                                        <p:tav tm="0">
                                          <p:val>
                                            <p:strVal val="#ppt_x"/>
                                          </p:val>
                                        </p:tav>
                                        <p:tav tm="100000">
                                          <p:val>
                                            <p:strVal val="#ppt_x"/>
                                          </p:val>
                                        </p:tav>
                                      </p:tavLst>
                                    </p:anim>
                                    <p:anim calcmode="lin" valueType="num">
                                      <p:cBhvr additive="base">
                                        <p:cTn id="47" dur="500" fill="hold"/>
                                        <p:tgtEl>
                                          <p:spTgt spid="25"/>
                                        </p:tgtEl>
                                        <p:attrNameLst>
                                          <p:attrName>ppt_y</p:attrName>
                                        </p:attrNameLst>
                                      </p:cBhvr>
                                      <p:tavLst>
                                        <p:tav tm="0">
                                          <p:val>
                                            <p:strVal val="1+#ppt_h/2"/>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fill="hold"/>
                                        <p:tgtEl>
                                          <p:spTgt spid="18"/>
                                        </p:tgtEl>
                                        <p:attrNameLst>
                                          <p:attrName>ppt_x</p:attrName>
                                        </p:attrNameLst>
                                      </p:cBhvr>
                                      <p:tavLst>
                                        <p:tav tm="0">
                                          <p:val>
                                            <p:strVal val="1+#ppt_w/2"/>
                                          </p:val>
                                        </p:tav>
                                        <p:tav tm="100000">
                                          <p:val>
                                            <p:strVal val="#ppt_x"/>
                                          </p:val>
                                        </p:tav>
                                      </p:tavLst>
                                    </p:anim>
                                    <p:anim calcmode="lin" valueType="num">
                                      <p:cBhvr additive="base">
                                        <p:cTn id="51" dur="500" fill="hold"/>
                                        <p:tgtEl>
                                          <p:spTgt spid="18"/>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500" fill="hold"/>
                                        <p:tgtEl>
                                          <p:spTgt spid="21"/>
                                        </p:tgtEl>
                                        <p:attrNameLst>
                                          <p:attrName>ppt_x</p:attrName>
                                        </p:attrNameLst>
                                      </p:cBhvr>
                                      <p:tavLst>
                                        <p:tav tm="0">
                                          <p:val>
                                            <p:strVal val="1+#ppt_w/2"/>
                                          </p:val>
                                        </p:tav>
                                        <p:tav tm="100000">
                                          <p:val>
                                            <p:strVal val="#ppt_x"/>
                                          </p:val>
                                        </p:tav>
                                      </p:tavLst>
                                    </p:anim>
                                    <p:anim calcmode="lin" valueType="num">
                                      <p:cBhvr additive="base">
                                        <p:cTn id="55" dur="500" fill="hold"/>
                                        <p:tgtEl>
                                          <p:spTgt spid="21"/>
                                        </p:tgtEl>
                                        <p:attrNameLst>
                                          <p:attrName>ppt_y</p:attrName>
                                        </p:attrNameLst>
                                      </p:cBhvr>
                                      <p:tavLst>
                                        <p:tav tm="0">
                                          <p:val>
                                            <p:strVal val="#ppt_y"/>
                                          </p:val>
                                        </p:tav>
                                        <p:tav tm="100000">
                                          <p:val>
                                            <p:strVal val="#ppt_y"/>
                                          </p:val>
                                        </p:tav>
                                      </p:tavLst>
                                    </p:anim>
                                  </p:childTnLst>
                                </p:cTn>
                              </p:par>
                            </p:childTnLst>
                          </p:cTn>
                        </p:par>
                        <p:par>
                          <p:cTn id="56" fill="hold">
                            <p:stCondLst>
                              <p:cond delay="2000"/>
                            </p:stCondLst>
                            <p:childTnLst>
                              <p:par>
                                <p:cTn id="57" presetID="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0-#ppt_w/2"/>
                                          </p:val>
                                        </p:tav>
                                        <p:tav tm="100000">
                                          <p:val>
                                            <p:strVal val="#ppt_x"/>
                                          </p:val>
                                        </p:tav>
                                      </p:tavLst>
                                    </p:anim>
                                    <p:anim calcmode="lin" valueType="num">
                                      <p:cBhvr additive="base">
                                        <p:cTn id="60" dur="500" fill="hold"/>
                                        <p:tgtEl>
                                          <p:spTgt spid="14"/>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2" presetClass="entr" presetSubtype="4"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 calcmode="lin" valueType="num">
                                      <p:cBhvr additive="base">
                                        <p:cTn id="64" dur="500" fill="hold"/>
                                        <p:tgtEl>
                                          <p:spTgt spid="26"/>
                                        </p:tgtEl>
                                        <p:attrNameLst>
                                          <p:attrName>ppt_x</p:attrName>
                                        </p:attrNameLst>
                                      </p:cBhvr>
                                      <p:tavLst>
                                        <p:tav tm="0">
                                          <p:val>
                                            <p:strVal val="#ppt_x"/>
                                          </p:val>
                                        </p:tav>
                                        <p:tav tm="100000">
                                          <p:val>
                                            <p:strVal val="#ppt_x"/>
                                          </p:val>
                                        </p:tav>
                                      </p:tavLst>
                                    </p:anim>
                                    <p:anim calcmode="lin" valueType="num">
                                      <p:cBhvr additive="base">
                                        <p:cTn id="65" dur="500" fill="hold"/>
                                        <p:tgtEl>
                                          <p:spTgt spid="26"/>
                                        </p:tgtEl>
                                        <p:attrNameLst>
                                          <p:attrName>ppt_y</p:attrName>
                                        </p:attrNameLst>
                                      </p:cBhvr>
                                      <p:tavLst>
                                        <p:tav tm="0">
                                          <p:val>
                                            <p:strVal val="1+#ppt_h/2"/>
                                          </p:val>
                                        </p:tav>
                                        <p:tav tm="100000">
                                          <p:val>
                                            <p:strVal val="#ppt_y"/>
                                          </p:val>
                                        </p:tav>
                                      </p:tavLst>
                                    </p:anim>
                                  </p:childTnLst>
                                </p:cTn>
                              </p:par>
                            </p:childTnLst>
                          </p:cTn>
                        </p:par>
                        <p:par>
                          <p:cTn id="66" fill="hold">
                            <p:stCondLst>
                              <p:cond delay="3000"/>
                            </p:stCondLst>
                            <p:childTnLst>
                              <p:par>
                                <p:cTn id="67" presetID="2" presetClass="entr" presetSubtype="8"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0-#ppt_w/2"/>
                                          </p:val>
                                        </p:tav>
                                        <p:tav tm="100000">
                                          <p:val>
                                            <p:strVal val="#ppt_x"/>
                                          </p:val>
                                        </p:tav>
                                      </p:tavLst>
                                    </p:anim>
                                    <p:anim calcmode="lin" valueType="num">
                                      <p:cBhvr additive="base">
                                        <p:cTn id="70" dur="500" fill="hold"/>
                                        <p:tgtEl>
                                          <p:spTgt spid="17"/>
                                        </p:tgtEl>
                                        <p:attrNameLst>
                                          <p:attrName>ppt_y</p:attrName>
                                        </p:attrNameLst>
                                      </p:cBhvr>
                                      <p:tavLst>
                                        <p:tav tm="0">
                                          <p:val>
                                            <p:strVal val="#ppt_y"/>
                                          </p:val>
                                        </p:tav>
                                        <p:tav tm="100000">
                                          <p:val>
                                            <p:strVal val="#ppt_y"/>
                                          </p:val>
                                        </p:tav>
                                      </p:tavLst>
                                    </p:anim>
                                  </p:childTnLst>
                                </p:cTn>
                              </p:par>
                            </p:childTnLst>
                          </p:cTn>
                        </p:par>
                        <p:par>
                          <p:cTn id="71" fill="hold">
                            <p:stCondLst>
                              <p:cond delay="3500"/>
                            </p:stCondLst>
                            <p:childTnLst>
                              <p:par>
                                <p:cTn id="72" presetID="2" presetClass="entr" presetSubtype="8" fill="hold" grpId="0" nodeType="afterEffect">
                                  <p:stCondLst>
                                    <p:cond delay="0"/>
                                  </p:stCondLst>
                                  <p:childTnLst>
                                    <p:set>
                                      <p:cBhvr>
                                        <p:cTn id="73" dur="1" fill="hold">
                                          <p:stCondLst>
                                            <p:cond delay="0"/>
                                          </p:stCondLst>
                                        </p:cTn>
                                        <p:tgtEl>
                                          <p:spTgt spid="20"/>
                                        </p:tgtEl>
                                        <p:attrNameLst>
                                          <p:attrName>style.visibility</p:attrName>
                                        </p:attrNameLst>
                                      </p:cBhvr>
                                      <p:to>
                                        <p:strVal val="visible"/>
                                      </p:to>
                                    </p:set>
                                    <p:anim calcmode="lin" valueType="num">
                                      <p:cBhvr additive="base">
                                        <p:cTn id="74" dur="500" fill="hold"/>
                                        <p:tgtEl>
                                          <p:spTgt spid="20"/>
                                        </p:tgtEl>
                                        <p:attrNameLst>
                                          <p:attrName>ppt_x</p:attrName>
                                        </p:attrNameLst>
                                      </p:cBhvr>
                                      <p:tavLst>
                                        <p:tav tm="0">
                                          <p:val>
                                            <p:strVal val="0-#ppt_w/2"/>
                                          </p:val>
                                        </p:tav>
                                        <p:tav tm="100000">
                                          <p:val>
                                            <p:strVal val="#ppt_x"/>
                                          </p:val>
                                        </p:tav>
                                      </p:tavLst>
                                    </p:anim>
                                    <p:anim calcmode="lin" valueType="num">
                                      <p:cBhvr additive="base">
                                        <p:cTn id="75" dur="500" fill="hold"/>
                                        <p:tgtEl>
                                          <p:spTgt spid="20"/>
                                        </p:tgtEl>
                                        <p:attrNameLst>
                                          <p:attrName>ppt_y</p:attrName>
                                        </p:attrNameLst>
                                      </p:cBhvr>
                                      <p:tavLst>
                                        <p:tav tm="0">
                                          <p:val>
                                            <p:strVal val="#ppt_y"/>
                                          </p:val>
                                        </p:tav>
                                        <p:tav tm="100000">
                                          <p:val>
                                            <p:strVal val="#ppt_y"/>
                                          </p:val>
                                        </p:tav>
                                      </p:tavLst>
                                    </p:anim>
                                  </p:childTnLst>
                                </p:cTn>
                              </p:par>
                            </p:childTnLst>
                          </p:cTn>
                        </p:par>
                        <p:par>
                          <p:cTn id="76" fill="hold">
                            <p:stCondLst>
                              <p:cond delay="4000"/>
                            </p:stCondLst>
                            <p:childTnLst>
                              <p:par>
                                <p:cTn id="77" presetID="2" presetClass="entr" presetSubtype="2"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1+#ppt_w/2"/>
                                          </p:val>
                                        </p:tav>
                                        <p:tav tm="100000">
                                          <p:val>
                                            <p:strVal val="#ppt_x"/>
                                          </p:val>
                                        </p:tav>
                                      </p:tavLst>
                                    </p:anim>
                                    <p:anim calcmode="lin" valueType="num">
                                      <p:cBhvr additive="base">
                                        <p:cTn id="80" dur="500" fill="hold"/>
                                        <p:tgtEl>
                                          <p:spTgt spid="15"/>
                                        </p:tgtEl>
                                        <p:attrNameLst>
                                          <p:attrName>ppt_y</p:attrName>
                                        </p:attrNameLst>
                                      </p:cBhvr>
                                      <p:tavLst>
                                        <p:tav tm="0">
                                          <p:val>
                                            <p:strVal val="#ppt_y"/>
                                          </p:val>
                                        </p:tav>
                                        <p:tav tm="100000">
                                          <p:val>
                                            <p:strVal val="#ppt_y"/>
                                          </p:val>
                                        </p:tav>
                                      </p:tavLst>
                                    </p:anim>
                                  </p:childTnLst>
                                </p:cTn>
                              </p:par>
                            </p:childTnLst>
                          </p:cTn>
                        </p:par>
                        <p:par>
                          <p:cTn id="81" fill="hold">
                            <p:stCondLst>
                              <p:cond delay="4500"/>
                            </p:stCondLst>
                            <p:childTnLst>
                              <p:par>
                                <p:cTn id="82" presetID="2" presetClass="entr" presetSubtype="4" fill="hold" grpId="0" nodeType="afterEffect">
                                  <p:stCondLst>
                                    <p:cond delay="0"/>
                                  </p:stCondLst>
                                  <p:childTnLst>
                                    <p:set>
                                      <p:cBhvr>
                                        <p:cTn id="83" dur="1" fill="hold">
                                          <p:stCondLst>
                                            <p:cond delay="0"/>
                                          </p:stCondLst>
                                        </p:cTn>
                                        <p:tgtEl>
                                          <p:spTgt spid="27"/>
                                        </p:tgtEl>
                                        <p:attrNameLst>
                                          <p:attrName>style.visibility</p:attrName>
                                        </p:attrNameLst>
                                      </p:cBhvr>
                                      <p:to>
                                        <p:strVal val="visible"/>
                                      </p:to>
                                    </p:set>
                                    <p:anim calcmode="lin" valueType="num">
                                      <p:cBhvr additive="base">
                                        <p:cTn id="84" dur="500" fill="hold"/>
                                        <p:tgtEl>
                                          <p:spTgt spid="27"/>
                                        </p:tgtEl>
                                        <p:attrNameLst>
                                          <p:attrName>ppt_x</p:attrName>
                                        </p:attrNameLst>
                                      </p:cBhvr>
                                      <p:tavLst>
                                        <p:tav tm="0">
                                          <p:val>
                                            <p:strVal val="#ppt_x"/>
                                          </p:val>
                                        </p:tav>
                                        <p:tav tm="100000">
                                          <p:val>
                                            <p:strVal val="#ppt_x"/>
                                          </p:val>
                                        </p:tav>
                                      </p:tavLst>
                                    </p:anim>
                                    <p:anim calcmode="lin" valueType="num">
                                      <p:cBhvr additive="base">
                                        <p:cTn id="85" dur="500" fill="hold"/>
                                        <p:tgtEl>
                                          <p:spTgt spid="27"/>
                                        </p:tgtEl>
                                        <p:attrNameLst>
                                          <p:attrName>ppt_y</p:attrName>
                                        </p:attrNameLst>
                                      </p:cBhvr>
                                      <p:tavLst>
                                        <p:tav tm="0">
                                          <p:val>
                                            <p:strVal val="1+#ppt_h/2"/>
                                          </p:val>
                                        </p:tav>
                                        <p:tav tm="100000">
                                          <p:val>
                                            <p:strVal val="#ppt_y"/>
                                          </p:val>
                                        </p:tav>
                                      </p:tavLst>
                                    </p:anim>
                                  </p:childTnLst>
                                </p:cTn>
                              </p:par>
                            </p:childTnLst>
                          </p:cTn>
                        </p:par>
                        <p:par>
                          <p:cTn id="86" fill="hold">
                            <p:stCondLst>
                              <p:cond delay="5000"/>
                            </p:stCondLst>
                            <p:childTnLst>
                              <p:par>
                                <p:cTn id="87" presetID="2" presetClass="entr" presetSubtype="2" fill="hold" grpId="0" nodeType="after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additive="base">
                                        <p:cTn id="89" dur="500" fill="hold"/>
                                        <p:tgtEl>
                                          <p:spTgt spid="19"/>
                                        </p:tgtEl>
                                        <p:attrNameLst>
                                          <p:attrName>ppt_x</p:attrName>
                                        </p:attrNameLst>
                                      </p:cBhvr>
                                      <p:tavLst>
                                        <p:tav tm="0">
                                          <p:val>
                                            <p:strVal val="1+#ppt_w/2"/>
                                          </p:val>
                                        </p:tav>
                                        <p:tav tm="100000">
                                          <p:val>
                                            <p:strVal val="#ppt_x"/>
                                          </p:val>
                                        </p:tav>
                                      </p:tavLst>
                                    </p:anim>
                                    <p:anim calcmode="lin" valueType="num">
                                      <p:cBhvr additive="base">
                                        <p:cTn id="90" dur="500" fill="hold"/>
                                        <p:tgtEl>
                                          <p:spTgt spid="19"/>
                                        </p:tgtEl>
                                        <p:attrNameLst>
                                          <p:attrName>ppt_y</p:attrName>
                                        </p:attrNameLst>
                                      </p:cBhvr>
                                      <p:tavLst>
                                        <p:tav tm="0">
                                          <p:val>
                                            <p:strVal val="#ppt_y"/>
                                          </p:val>
                                        </p:tav>
                                        <p:tav tm="100000">
                                          <p:val>
                                            <p:strVal val="#ppt_y"/>
                                          </p:val>
                                        </p:tav>
                                      </p:tavLst>
                                    </p:anim>
                                  </p:childTnLst>
                                </p:cTn>
                              </p:par>
                            </p:childTnLst>
                          </p:cTn>
                        </p:par>
                        <p:par>
                          <p:cTn id="91" fill="hold">
                            <p:stCondLst>
                              <p:cond delay="5500"/>
                            </p:stCondLst>
                            <p:childTnLst>
                              <p:par>
                                <p:cTn id="92" presetID="2" presetClass="entr" presetSubtype="2"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additive="base">
                                        <p:cTn id="94" dur="500" fill="hold"/>
                                        <p:tgtEl>
                                          <p:spTgt spid="23"/>
                                        </p:tgtEl>
                                        <p:attrNameLst>
                                          <p:attrName>ppt_x</p:attrName>
                                        </p:attrNameLst>
                                      </p:cBhvr>
                                      <p:tavLst>
                                        <p:tav tm="0">
                                          <p:val>
                                            <p:strVal val="1+#ppt_w/2"/>
                                          </p:val>
                                        </p:tav>
                                        <p:tav tm="100000">
                                          <p:val>
                                            <p:strVal val="#ppt_x"/>
                                          </p:val>
                                        </p:tav>
                                      </p:tavLst>
                                    </p:anim>
                                    <p:anim calcmode="lin" valueType="num">
                                      <p:cBhvr additive="base">
                                        <p:cTn id="9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bldLvl="0" animBg="1"/>
      <p:bldP spid="16" grpId="0"/>
      <p:bldP spid="22" grpId="0" bldLvl="0" animBg="1"/>
      <p:bldP spid="12" grpId="1" animBg="1"/>
      <p:bldP spid="16" grpId="1"/>
      <p:bldP spid="22" grpId="1" animBg="1"/>
      <p:bldP spid="13" grpId="0" bldLvl="0" animBg="1"/>
      <p:bldP spid="18" grpId="0"/>
      <p:bldP spid="21" grpId="0" bldLvl="0" animBg="1"/>
      <p:bldP spid="13" grpId="1" animBg="1"/>
      <p:bldP spid="18" grpId="1"/>
      <p:bldP spid="21" grpId="1" animBg="1"/>
      <p:bldP spid="14" grpId="0" bldLvl="0" animBg="1"/>
      <p:bldP spid="17" grpId="0"/>
      <p:bldP spid="20" grpId="0" bldLvl="0" animBg="1"/>
      <p:bldP spid="14" grpId="1" animBg="1"/>
      <p:bldP spid="17" grpId="1"/>
      <p:bldP spid="20" grpId="1" animBg="1"/>
      <p:bldP spid="15" grpId="0" bldLvl="0" animBg="1"/>
      <p:bldP spid="19" grpId="0"/>
      <p:bldP spid="23" grpId="0" bldLvl="0" animBg="1"/>
      <p:bldP spid="15" grpId="1" animBg="1"/>
      <p:bldP spid="19" grpId="1"/>
      <p:bldP spid="23" grpId="1" animBg="1"/>
      <p:bldP spid="24" grpId="0" bldLvl="0" animBg="1"/>
      <p:bldP spid="25" grpId="0" bldLvl="0" animBg="1"/>
      <p:bldP spid="26" grpId="0" bldLvl="0" animBg="1"/>
      <p:bldP spid="27" grpId="0" bldLvl="0" animBg="1"/>
      <p:bldP spid="6" grpId="0"/>
      <p:bldP spid="7" grpId="0"/>
      <p:bldP spid="6" grpId="1"/>
      <p:bldP spid="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01 </a:t>
            </a:r>
            <a:r>
              <a:rPr lang="zh-CN" altLang="en-US" sz="2400" dirty="0">
                <a:solidFill>
                  <a:srgbClr val="124062"/>
                </a:solidFill>
                <a:cs typeface="+mn-ea"/>
                <a:sym typeface="+mn-lt"/>
              </a:rPr>
              <a:t>逻辑层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151"/>
          <p:cNvSpPr txBox="1"/>
          <p:nvPr/>
        </p:nvSpPr>
        <p:spPr>
          <a:xfrm>
            <a:off x="480060" y="786765"/>
            <a:ext cx="120459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生命周期</a:t>
            </a:r>
            <a:endParaRPr lang="zh-CN" altLang="en-US" sz="1500" b="1" dirty="0">
              <a:solidFill>
                <a:prstClr val="black">
                  <a:lumMod val="65000"/>
                  <a:lumOff val="35000"/>
                </a:prstClr>
              </a:solidFill>
              <a:cs typeface="+mn-ea"/>
              <a:sym typeface="+mn-lt"/>
            </a:endParaRPr>
          </a:p>
        </p:txBody>
      </p:sp>
      <p:graphicFrame>
        <p:nvGraphicFramePr>
          <p:cNvPr id="4" name="对象 -2147482623"/>
          <p:cNvGraphicFramePr>
            <a:graphicFrameLocks noChangeAspect="1"/>
          </p:cNvGraphicFramePr>
          <p:nvPr/>
        </p:nvGraphicFramePr>
        <p:xfrm>
          <a:off x="2404110" y="1321435"/>
          <a:ext cx="4229735" cy="2674620"/>
        </p:xfrm>
        <a:graphic>
          <a:graphicData uri="http://schemas.openxmlformats.org/presentationml/2006/ole">
            <mc:AlternateContent xmlns:mc="http://schemas.openxmlformats.org/markup-compatibility/2006">
              <mc:Choice xmlns:v="urn:schemas-microsoft-com:vml" Requires="v">
                <p:oleObj spid="_x0000_s3076" name="" r:id="rId1" imgW="4329430" imgH="2737485" progId="Visio.Drawing.11">
                  <p:embed/>
                </p:oleObj>
              </mc:Choice>
              <mc:Fallback>
                <p:oleObj name="" r:id="rId1" imgW="4329430" imgH="2737485" progId="Visio.Drawing.11">
                  <p:embed/>
                  <p:pic>
                    <p:nvPicPr>
                      <p:cNvPr id="0" name="图片 3075"/>
                      <p:cNvPicPr/>
                      <p:nvPr/>
                    </p:nvPicPr>
                    <p:blipFill>
                      <a:blip r:embed="rId2"/>
                      <a:stretch>
                        <a:fillRect/>
                      </a:stretch>
                    </p:blipFill>
                    <p:spPr>
                      <a:xfrm>
                        <a:off x="2404110" y="1321435"/>
                        <a:ext cx="4229735" cy="2674620"/>
                      </a:xfrm>
                      <a:prstGeom prst="rect">
                        <a:avLst/>
                      </a:prstGeom>
                      <a:noFill/>
                      <a:ln w="38100">
                        <a:noFill/>
                        <a:miter/>
                      </a:ln>
                    </p:spPr>
                  </p:pic>
                </p:oleObj>
              </mc:Fallback>
            </mc:AlternateContent>
          </a:graphicData>
        </a:graphic>
      </p:graphicFrame>
      <p:sp>
        <p:nvSpPr>
          <p:cNvPr id="6" name="文本框 5"/>
          <p:cNvSpPr txBox="1"/>
          <p:nvPr/>
        </p:nvSpPr>
        <p:spPr>
          <a:xfrm>
            <a:off x="3872865" y="4290060"/>
            <a:ext cx="1702435" cy="275590"/>
          </a:xfrm>
          <a:prstGeom prst="rect">
            <a:avLst/>
          </a:prstGeom>
          <a:noFill/>
          <a:ln w="9525">
            <a:noFill/>
          </a:ln>
        </p:spPr>
        <p:txBody>
          <a:bodyPr wrap="square">
            <a:spAutoFit/>
          </a:bodyPr>
          <a:p>
            <a:pPr indent="0"/>
            <a:r>
              <a:rPr lang="en-US" altLang="zh-CN" sz="1200" b="0" dirty="0">
                <a:solidFill>
                  <a:srgbClr val="727171"/>
                </a:solidFill>
                <a:cs typeface="+mn-ea"/>
              </a:rPr>
              <a:t>页面生命周期流程</a:t>
            </a:r>
            <a:endParaRPr lang="en-US" altLang="zh-CN" sz="1200" dirty="0">
              <a:solidFill>
                <a:srgbClr val="727171"/>
              </a:solidFill>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01 </a:t>
            </a:r>
            <a:r>
              <a:rPr lang="zh-CN" altLang="en-US" sz="2400" dirty="0">
                <a:solidFill>
                  <a:srgbClr val="124062"/>
                </a:solidFill>
                <a:cs typeface="+mn-ea"/>
                <a:sym typeface="+mn-lt"/>
              </a:rPr>
              <a:t>逻辑层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151"/>
          <p:cNvSpPr txBox="1"/>
          <p:nvPr/>
        </p:nvSpPr>
        <p:spPr>
          <a:xfrm>
            <a:off x="480060" y="786765"/>
            <a:ext cx="120459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模块化</a:t>
            </a:r>
            <a:endParaRPr lang="zh-CN" altLang="en-US" sz="1500" b="1" dirty="0">
              <a:solidFill>
                <a:prstClr val="black">
                  <a:lumMod val="65000"/>
                  <a:lumOff val="35000"/>
                </a:prstClr>
              </a:solidFill>
              <a:cs typeface="+mn-ea"/>
              <a:sym typeface="+mn-lt"/>
            </a:endParaRPr>
          </a:p>
        </p:txBody>
      </p:sp>
      <p:grpSp>
        <p:nvGrpSpPr>
          <p:cNvPr id="53" name="组合 52"/>
          <p:cNvGrpSpPr/>
          <p:nvPr/>
        </p:nvGrpSpPr>
        <p:grpSpPr>
          <a:xfrm>
            <a:off x="562131" y="1316680"/>
            <a:ext cx="8198825" cy="533400"/>
            <a:chOff x="757804" y="1614820"/>
            <a:chExt cx="10935720" cy="711200"/>
          </a:xfrm>
        </p:grpSpPr>
        <p:sp>
          <p:nvSpPr>
            <p:cNvPr id="54" name="Freeform 177"/>
            <p:cNvSpPr>
              <a:spLocks noEditPoints="1"/>
            </p:cNvSpPr>
            <p:nvPr/>
          </p:nvSpPr>
          <p:spPr bwMode="auto">
            <a:xfrm>
              <a:off x="757804" y="1717046"/>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55" name="文本框 152"/>
            <p:cNvSpPr txBox="1"/>
            <p:nvPr/>
          </p:nvSpPr>
          <p:spPr>
            <a:xfrm>
              <a:off x="1003868" y="1614820"/>
              <a:ext cx="10689656" cy="711200"/>
            </a:xfrm>
            <a:prstGeom prst="rect">
              <a:avLst/>
            </a:prstGeom>
            <a:noFill/>
          </p:spPr>
          <p:txBody>
            <a:bodyPr wrap="square" rtlCol="0">
              <a:spAutoFit/>
            </a:bodyPr>
            <a:p>
              <a:pPr lvl="0">
                <a:lnSpc>
                  <a:spcPct val="120000"/>
                </a:lnSpc>
              </a:pPr>
              <a:r>
                <a:rPr lang="en-US" altLang="zh-CN" sz="1200" dirty="0">
                  <a:cs typeface="+mn-ea"/>
                  <a:sym typeface="+mn-ea"/>
                </a:rPr>
                <a:t>模块化就是将程序中一些</a:t>
              </a:r>
              <a:r>
                <a:rPr lang="en-US" altLang="zh-CN" sz="1200" dirty="0">
                  <a:solidFill>
                    <a:srgbClr val="FF0000"/>
                  </a:solidFill>
                  <a:cs typeface="+mn-ea"/>
                  <a:sym typeface="+mn-ea"/>
                </a:rPr>
                <a:t>公共</a:t>
              </a:r>
              <a:r>
                <a:rPr lang="en-US" altLang="zh-CN" sz="1200" dirty="0">
                  <a:cs typeface="+mn-ea"/>
                  <a:sym typeface="+mn-ea"/>
                </a:rPr>
                <a:t>的代码</a:t>
              </a:r>
              <a:r>
                <a:rPr lang="en-US" altLang="zh-CN" sz="1200" dirty="0">
                  <a:solidFill>
                    <a:srgbClr val="FF0000"/>
                  </a:solidFill>
                  <a:cs typeface="+mn-ea"/>
                  <a:sym typeface="+mn-ea"/>
                </a:rPr>
                <a:t>抽离成一个单独的JavaScript文件</a:t>
              </a:r>
              <a:r>
                <a:rPr lang="en-US" altLang="zh-CN" sz="1200" dirty="0">
                  <a:cs typeface="+mn-ea"/>
                  <a:sym typeface="+mn-ea"/>
                </a:rPr>
                <a:t>，这个JavaScript文件就是一个模块，JavaScript文件最后通过</a:t>
              </a:r>
              <a:r>
                <a:rPr lang="en-US" altLang="zh-CN" sz="1200" dirty="0">
                  <a:solidFill>
                    <a:srgbClr val="FF0000"/>
                  </a:solidFill>
                  <a:cs typeface="+mn-ea"/>
                  <a:sym typeface="+mn-ea"/>
                </a:rPr>
                <a:t>module.exports对外暴露接口</a:t>
              </a:r>
              <a:r>
                <a:rPr lang="en-US" altLang="zh-CN" sz="1200" dirty="0">
                  <a:cs typeface="+mn-ea"/>
                  <a:sym typeface="+mn-ea"/>
                </a:rPr>
                <a:t>以便外部文件调用。</a:t>
              </a:r>
              <a:endParaRPr lang="en-US" altLang="zh-CN" sz="1200" dirty="0">
                <a:cs typeface="+mn-ea"/>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75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02444" y="1315776"/>
            <a:ext cx="8138517" cy="2290204"/>
            <a:chOff x="502444" y="1315776"/>
            <a:chExt cx="8138517" cy="2290204"/>
          </a:xfrm>
        </p:grpSpPr>
        <p:pic>
          <p:nvPicPr>
            <p:cNvPr id="5" name="图片 4"/>
            <p:cNvPicPr>
              <a:picLocks noChangeAspect="1"/>
            </p:cNvPicPr>
            <p:nvPr/>
          </p:nvPicPr>
          <p:blipFill rotWithShape="1">
            <a:blip r:embed="rId1">
              <a:duotone>
                <a:schemeClr val="accent1">
                  <a:shade val="45000"/>
                  <a:satMod val="135000"/>
                </a:schemeClr>
                <a:prstClr val="white"/>
              </a:duotone>
            </a:blip>
            <a:srcRect l="7467" r="17532"/>
            <a:stretch>
              <a:fillRect/>
            </a:stretch>
          </p:blipFill>
          <p:spPr>
            <a:xfrm rot="10800000">
              <a:off x="5543344" y="1360678"/>
              <a:ext cx="3097022" cy="2245302"/>
            </a:xfrm>
            <a:prstGeom prst="rect">
              <a:avLst/>
            </a:prstGeom>
          </p:spPr>
        </p:pic>
        <p:cxnSp>
          <p:nvCxnSpPr>
            <p:cNvPr id="6" name="直接连接符 5"/>
            <p:cNvCxnSpPr/>
            <p:nvPr/>
          </p:nvCxnSpPr>
          <p:spPr>
            <a:xfrm>
              <a:off x="502444" y="1315776"/>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3039" y="3605980"/>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8" name="标题 4"/>
          <p:cNvSpPr txBox="1"/>
          <p:nvPr/>
        </p:nvSpPr>
        <p:spPr>
          <a:xfrm>
            <a:off x="2278622" y="2125122"/>
            <a:ext cx="4064389" cy="67151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zh-CN" altLang="en-US" sz="4100" dirty="0">
                <a:solidFill>
                  <a:srgbClr val="124062"/>
                </a:solidFill>
                <a:cs typeface="+mn-ea"/>
                <a:sym typeface="+mn-lt"/>
              </a:rPr>
              <a:t>视图层</a:t>
            </a:r>
            <a:endParaRPr lang="zh-CN" altLang="en-US" sz="4100" b="1" dirty="0">
              <a:solidFill>
                <a:srgbClr val="124062"/>
              </a:solidFill>
              <a:cs typeface="+mn-ea"/>
              <a:sym typeface="+mn-lt"/>
            </a:endParaRPr>
          </a:p>
        </p:txBody>
      </p:sp>
      <p:sp>
        <p:nvSpPr>
          <p:cNvPr id="11" name="标题 4"/>
          <p:cNvSpPr txBox="1"/>
          <p:nvPr/>
        </p:nvSpPr>
        <p:spPr>
          <a:xfrm>
            <a:off x="828985" y="1760130"/>
            <a:ext cx="1449637" cy="1278038"/>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en-US" altLang="zh-CN" sz="8000" b="1" dirty="0">
                <a:solidFill>
                  <a:schemeClr val="accent1"/>
                </a:solidFill>
                <a:cs typeface="+mn-ea"/>
                <a:sym typeface="+mn-lt"/>
              </a:rPr>
              <a:t>02</a:t>
            </a:r>
            <a:endParaRPr lang="zh-CN" altLang="en-US" sz="8000" b="1" dirty="0">
              <a:solidFill>
                <a:schemeClr val="accent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02 </a:t>
            </a:r>
            <a:r>
              <a:rPr lang="zh-CN" altLang="en-US" sz="2400" dirty="0">
                <a:solidFill>
                  <a:srgbClr val="124062"/>
                </a:solidFill>
                <a:cs typeface="+mn-ea"/>
                <a:sym typeface="+mn-lt"/>
              </a:rPr>
              <a:t>视图</a:t>
            </a:r>
            <a:r>
              <a:rPr lang="zh-CN" altLang="en-US" sz="2400" dirty="0">
                <a:solidFill>
                  <a:srgbClr val="124062"/>
                </a:solidFill>
                <a:cs typeface="+mn-ea"/>
                <a:sym typeface="+mn-lt"/>
              </a:rPr>
              <a:t>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497996" y="997275"/>
            <a:ext cx="8198825" cy="755015"/>
            <a:chOff x="757804" y="1614820"/>
            <a:chExt cx="10935720" cy="1006687"/>
          </a:xfrm>
        </p:grpSpPr>
        <p:sp>
          <p:nvSpPr>
            <p:cNvPr id="54" name="Freeform 177"/>
            <p:cNvSpPr>
              <a:spLocks noEditPoints="1"/>
            </p:cNvSpPr>
            <p:nvPr/>
          </p:nvSpPr>
          <p:spPr bwMode="auto">
            <a:xfrm>
              <a:off x="757804" y="1717046"/>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55" name="文本框 152"/>
            <p:cNvSpPr txBox="1"/>
            <p:nvPr/>
          </p:nvSpPr>
          <p:spPr>
            <a:xfrm>
              <a:off x="1003868" y="1614820"/>
              <a:ext cx="10689656" cy="1006687"/>
            </a:xfrm>
            <a:prstGeom prst="rect">
              <a:avLst/>
            </a:prstGeom>
            <a:noFill/>
          </p:spPr>
          <p:txBody>
            <a:bodyPr wrap="square" rtlCol="0">
              <a:spAutoFit/>
            </a:bodyPr>
            <a:p>
              <a:pPr lvl="0">
                <a:lnSpc>
                  <a:spcPct val="120000"/>
                </a:lnSpc>
              </a:pPr>
              <a:r>
                <a:rPr lang="en-US" altLang="zh-CN" sz="1200" dirty="0">
                  <a:cs typeface="+mn-ea"/>
                  <a:sym typeface="+mn-ea"/>
                </a:rPr>
                <a:t>视图层也是</a:t>
              </a:r>
              <a:r>
                <a:rPr lang="en-US" altLang="zh-CN" sz="1200" dirty="0">
                  <a:solidFill>
                    <a:srgbClr val="FF0000"/>
                  </a:solidFill>
                  <a:cs typeface="+mn-ea"/>
                  <a:sym typeface="+mn-ea"/>
                </a:rPr>
                <a:t>界面层</a:t>
              </a:r>
              <a:r>
                <a:rPr lang="en-US" altLang="zh-CN" sz="1200" dirty="0">
                  <a:cs typeface="+mn-ea"/>
                  <a:sym typeface="+mn-ea"/>
                </a:rPr>
                <a:t>，是展示具体的效果的，主要将</a:t>
              </a:r>
              <a:r>
                <a:rPr lang="en-US" altLang="zh-CN" sz="1200" dirty="0">
                  <a:solidFill>
                    <a:srgbClr val="FF0000"/>
                  </a:solidFill>
                  <a:cs typeface="+mn-ea"/>
                  <a:sym typeface="+mn-ea"/>
                </a:rPr>
                <a:t>逻辑层的数据展现到视图层</a:t>
              </a:r>
              <a:r>
                <a:rPr lang="en-US" altLang="zh-CN" sz="1200" dirty="0">
                  <a:cs typeface="+mn-ea"/>
                  <a:sym typeface="+mn-ea"/>
                </a:rPr>
                <a:t>中，同时将</a:t>
              </a:r>
              <a:r>
                <a:rPr lang="en-US" altLang="zh-CN" sz="1200" dirty="0">
                  <a:solidFill>
                    <a:srgbClr val="FF0000"/>
                  </a:solidFill>
                  <a:cs typeface="+mn-ea"/>
                  <a:sym typeface="+mn-ea"/>
                </a:rPr>
                <a:t>视图层的事件反馈给逻辑层</a:t>
              </a:r>
              <a:r>
                <a:rPr lang="en-US" altLang="zh-CN" sz="1200" dirty="0">
                  <a:cs typeface="+mn-ea"/>
                  <a:sym typeface="+mn-ea"/>
                </a:rPr>
                <a:t>。由</a:t>
              </a:r>
              <a:r>
                <a:rPr lang="en-US" altLang="zh-CN" sz="1200" dirty="0">
                  <a:solidFill>
                    <a:srgbClr val="FF0000"/>
                  </a:solidFill>
                  <a:cs typeface="+mn-ea"/>
                  <a:sym typeface="+mn-ea"/>
                </a:rPr>
                <a:t>WXML与WXSS</a:t>
              </a:r>
              <a:r>
                <a:rPr lang="en-US" altLang="zh-CN" sz="1200" dirty="0">
                  <a:cs typeface="+mn-ea"/>
                  <a:sym typeface="+mn-ea"/>
                </a:rPr>
                <a:t>编写，由各种组件来进行展示。其中WXML(WeiXin Markup Language)用于描述页面的结构；WXSS(WeiXin Style Sheet)用于描述页面的样式；</a:t>
              </a:r>
              <a:r>
                <a:rPr lang="en-US" altLang="zh-CN" sz="1200" dirty="0">
                  <a:solidFill>
                    <a:srgbClr val="FF0000"/>
                  </a:solidFill>
                  <a:cs typeface="+mn-ea"/>
                  <a:sym typeface="+mn-ea"/>
                </a:rPr>
                <a:t>组件(Component)是视图的基本组成单元</a:t>
              </a:r>
              <a:r>
                <a:rPr lang="en-US" altLang="zh-CN" sz="1200" dirty="0">
                  <a:cs typeface="+mn-ea"/>
                  <a:sym typeface="+mn-ea"/>
                </a:rPr>
                <a:t>。</a:t>
              </a:r>
              <a:endParaRPr lang="en-US" altLang="zh-CN" sz="1200" dirty="0">
                <a:cs typeface="+mn-ea"/>
                <a:sym typeface="+mn-ea"/>
              </a:endParaRPr>
            </a:p>
          </p:txBody>
        </p:sp>
      </p:grpSp>
      <p:sp>
        <p:nvSpPr>
          <p:cNvPr id="11" name="Freeform 46"/>
          <p:cNvSpPr/>
          <p:nvPr/>
        </p:nvSpPr>
        <p:spPr bwMode="auto">
          <a:xfrm>
            <a:off x="2159000" y="2316480"/>
            <a:ext cx="1896745" cy="2096770"/>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537285"/>
            </a:solidFill>
          </a:ln>
          <a:effectLst>
            <a:outerShdw blurRad="76200" dist="762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200">
              <a:cs typeface="+mn-ea"/>
              <a:sym typeface="+mn-lt"/>
            </a:endParaRPr>
          </a:p>
        </p:txBody>
      </p:sp>
      <p:sp>
        <p:nvSpPr>
          <p:cNvPr id="12" name="Freeform 46"/>
          <p:cNvSpPr/>
          <p:nvPr/>
        </p:nvSpPr>
        <p:spPr bwMode="auto">
          <a:xfrm>
            <a:off x="4946015" y="2297430"/>
            <a:ext cx="1927860" cy="2036445"/>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537285"/>
            </a:solidFill>
          </a:ln>
          <a:effectLst>
            <a:outerShdw blurRad="76200" dist="76200" dir="2700000" algn="tl"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200">
              <a:cs typeface="+mn-ea"/>
              <a:sym typeface="+mn-lt"/>
            </a:endParaRPr>
          </a:p>
        </p:txBody>
      </p:sp>
      <p:sp>
        <p:nvSpPr>
          <p:cNvPr id="13" name="Freeform 5"/>
          <p:cNvSpPr/>
          <p:nvPr/>
        </p:nvSpPr>
        <p:spPr bwMode="auto">
          <a:xfrm>
            <a:off x="878356" y="2671157"/>
            <a:ext cx="1450427" cy="1289124"/>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r>
              <a:rPr lang="zh-CN" altLang="en-US" sz="1800">
                <a:solidFill>
                  <a:srgbClr val="FEFABC"/>
                </a:solidFill>
                <a:cs typeface="+mn-ea"/>
                <a:sym typeface="+mn-lt"/>
              </a:rPr>
              <a:t>视图层</a:t>
            </a:r>
            <a:endParaRPr lang="zh-CN" altLang="en-US" sz="1800">
              <a:solidFill>
                <a:srgbClr val="FEFABC"/>
              </a:solidFill>
              <a:cs typeface="+mn-ea"/>
              <a:sym typeface="+mn-lt"/>
            </a:endParaRPr>
          </a:p>
        </p:txBody>
      </p:sp>
      <p:sp>
        <p:nvSpPr>
          <p:cNvPr id="15" name="Freeform 5"/>
          <p:cNvSpPr/>
          <p:nvPr/>
        </p:nvSpPr>
        <p:spPr bwMode="auto">
          <a:xfrm>
            <a:off x="6711712" y="2670522"/>
            <a:ext cx="1450427" cy="1289124"/>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r>
              <a:rPr lang="zh-CN" altLang="en-US" sz="1800">
                <a:solidFill>
                  <a:srgbClr val="FEFABC"/>
                </a:solidFill>
                <a:cs typeface="+mn-ea"/>
                <a:sym typeface="+mn-lt"/>
              </a:rPr>
              <a:t>逻辑层</a:t>
            </a:r>
            <a:endParaRPr lang="zh-CN" altLang="en-US" sz="1800">
              <a:solidFill>
                <a:srgbClr val="FEFABC"/>
              </a:solidFill>
              <a:cs typeface="+mn-ea"/>
              <a:sym typeface="+mn-lt"/>
            </a:endParaRPr>
          </a:p>
        </p:txBody>
      </p:sp>
      <p:sp>
        <p:nvSpPr>
          <p:cNvPr id="16" name="Line 5"/>
          <p:cNvSpPr>
            <a:spLocks noChangeShapeType="1"/>
          </p:cNvSpPr>
          <p:nvPr/>
        </p:nvSpPr>
        <p:spPr bwMode="auto">
          <a:xfrm flipH="1">
            <a:off x="4166235" y="3220720"/>
            <a:ext cx="690245" cy="635"/>
          </a:xfrm>
          <a:prstGeom prst="line">
            <a:avLst/>
          </a:prstGeom>
          <a:noFill/>
          <a:ln w="19050" cmpd="sng">
            <a:solidFill>
              <a:srgbClr val="B1E58E"/>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p>
            <a:pPr>
              <a:defRPr/>
            </a:pPr>
            <a:endParaRPr lang="zh-CN" altLang="en-US" kern="0" dirty="0">
              <a:solidFill>
                <a:sysClr val="windowText" lastClr="000000"/>
              </a:solidFill>
              <a:cs typeface="+mn-ea"/>
              <a:sym typeface="+mn-lt"/>
            </a:endParaRPr>
          </a:p>
        </p:txBody>
      </p:sp>
      <p:sp>
        <p:nvSpPr>
          <p:cNvPr id="17" name="Line 6"/>
          <p:cNvSpPr>
            <a:spLocks noChangeShapeType="1"/>
          </p:cNvSpPr>
          <p:nvPr/>
        </p:nvSpPr>
        <p:spPr bwMode="auto">
          <a:xfrm flipV="1">
            <a:off x="4176395" y="3427730"/>
            <a:ext cx="687705" cy="6985"/>
          </a:xfrm>
          <a:prstGeom prst="line">
            <a:avLst/>
          </a:prstGeom>
          <a:noFill/>
          <a:ln w="19050" cmpd="sng">
            <a:solidFill>
              <a:srgbClr val="B1E58E"/>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p>
            <a:pPr>
              <a:defRPr/>
            </a:pPr>
            <a:endParaRPr lang="zh-CN" altLang="en-US" kern="0" dirty="0">
              <a:solidFill>
                <a:sysClr val="windowText" lastClr="000000"/>
              </a:solidFill>
              <a:cs typeface="+mn-ea"/>
              <a:sym typeface="+mn-lt"/>
            </a:endParaRPr>
          </a:p>
        </p:txBody>
      </p:sp>
      <p:sp>
        <p:nvSpPr>
          <p:cNvPr id="18" name="Rectangle 7"/>
          <p:cNvSpPr>
            <a:spLocks noChangeArrowheads="1"/>
          </p:cNvSpPr>
          <p:nvPr/>
        </p:nvSpPr>
        <p:spPr bwMode="auto">
          <a:xfrm>
            <a:off x="2322316" y="2955273"/>
            <a:ext cx="146894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nchor="ctr">
            <a:spAutoFit/>
          </a:bodyPr>
          <a:p>
            <a:pPr lvl="0" algn="ctr">
              <a:lnSpc>
                <a:spcPct val="150000"/>
              </a:lnSpc>
              <a:defRPr/>
            </a:pPr>
            <a:r>
              <a:rPr lang="zh-CN" altLang="en-US" sz="1200" dirty="0">
                <a:solidFill>
                  <a:schemeClr val="tx1">
                    <a:lumMod val="50000"/>
                    <a:lumOff val="50000"/>
                  </a:schemeClr>
                </a:solidFill>
                <a:cs typeface="+mn-ea"/>
                <a:sym typeface="+mn-lt"/>
              </a:rPr>
              <a:t>视图层描述语言WXML和WXSS</a:t>
            </a:r>
            <a:endParaRPr lang="zh-CN" altLang="en-US" sz="1200" dirty="0">
              <a:solidFill>
                <a:schemeClr val="tx1">
                  <a:lumMod val="50000"/>
                  <a:lumOff val="50000"/>
                </a:schemeClr>
              </a:solidFill>
              <a:cs typeface="+mn-ea"/>
              <a:sym typeface="+mn-lt"/>
            </a:endParaRPr>
          </a:p>
        </p:txBody>
      </p:sp>
      <p:sp>
        <p:nvSpPr>
          <p:cNvPr id="20" name="Rectangle 9"/>
          <p:cNvSpPr>
            <a:spLocks noChangeArrowheads="1"/>
          </p:cNvSpPr>
          <p:nvPr/>
        </p:nvSpPr>
        <p:spPr bwMode="auto">
          <a:xfrm>
            <a:off x="5126746" y="2955909"/>
            <a:ext cx="146894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80" tIns="34290" rIns="68580" bIns="34290" anchor="ctr">
            <a:spAutoFit/>
          </a:bodyPr>
          <a:p>
            <a:pPr lvl="0" algn="ctr">
              <a:lnSpc>
                <a:spcPct val="150000"/>
              </a:lnSpc>
              <a:defRPr/>
            </a:pPr>
            <a:r>
              <a:rPr lang="zh-CN" altLang="en-US" sz="1200" dirty="0">
                <a:solidFill>
                  <a:schemeClr val="tx1">
                    <a:lumMod val="50000"/>
                    <a:lumOff val="50000"/>
                  </a:schemeClr>
                </a:solidFill>
                <a:cs typeface="+mn-ea"/>
                <a:sym typeface="+mn-lt"/>
              </a:rPr>
              <a:t>基于JavaScript的逻辑层框架</a:t>
            </a:r>
            <a:endParaRPr lang="zh-CN" altLang="en-US" sz="1200" dirty="0">
              <a:solidFill>
                <a:schemeClr val="tx1">
                  <a:lumMod val="50000"/>
                  <a:lumOff val="50000"/>
                </a:schemeClr>
              </a:solidFill>
              <a:cs typeface="+mn-ea"/>
              <a:sym typeface="+mn-lt"/>
            </a:endParaRPr>
          </a:p>
        </p:txBody>
      </p:sp>
      <p:sp>
        <p:nvSpPr>
          <p:cNvPr id="4" name="文本框 3"/>
          <p:cNvSpPr txBox="1"/>
          <p:nvPr/>
        </p:nvSpPr>
        <p:spPr>
          <a:xfrm>
            <a:off x="3820795" y="2881630"/>
            <a:ext cx="1189990" cy="275590"/>
          </a:xfrm>
          <a:prstGeom prst="rect">
            <a:avLst/>
          </a:prstGeom>
          <a:noFill/>
        </p:spPr>
        <p:txBody>
          <a:bodyPr wrap="square" rtlCol="0">
            <a:spAutoFit/>
          </a:bodyPr>
          <a:p>
            <a:pPr indent="306070" algn="l"/>
            <a:r>
              <a:rPr lang="zh-CN" sz="1200">
                <a:latin typeface="字魂59号-创粗黑" panose="00000500000000000000" charset="-122"/>
                <a:ea typeface="字魂59号-创粗黑" panose="00000500000000000000" charset="-122"/>
                <a:cs typeface="字魂59号-创粗黑" panose="00000500000000000000" charset="-122"/>
                <a:sym typeface="+mn-ea"/>
              </a:rPr>
              <a:t>数据传输</a:t>
            </a:r>
            <a:endParaRPr lang="zh-CN" altLang="en-US">
              <a:latin typeface="字魂59号-创粗黑" panose="00000500000000000000" charset="-122"/>
              <a:ea typeface="字魂59号-创粗黑" panose="00000500000000000000" charset="-122"/>
              <a:cs typeface="字魂59号-创粗黑" panose="00000500000000000000" charset="-122"/>
            </a:endParaRPr>
          </a:p>
        </p:txBody>
      </p:sp>
      <p:sp>
        <p:nvSpPr>
          <p:cNvPr id="6" name="文本框 5"/>
          <p:cNvSpPr txBox="1"/>
          <p:nvPr/>
        </p:nvSpPr>
        <p:spPr>
          <a:xfrm>
            <a:off x="3820795" y="3487420"/>
            <a:ext cx="1189990" cy="275590"/>
          </a:xfrm>
          <a:prstGeom prst="rect">
            <a:avLst/>
          </a:prstGeom>
          <a:noFill/>
        </p:spPr>
        <p:txBody>
          <a:bodyPr wrap="square" rtlCol="0">
            <a:spAutoFit/>
          </a:bodyPr>
          <a:p>
            <a:pPr indent="306070" algn="l"/>
            <a:r>
              <a:rPr lang="zh-CN" sz="1200">
                <a:latin typeface="字魂59号-创粗黑" panose="00000500000000000000" charset="-122"/>
                <a:ea typeface="字魂59号-创粗黑" panose="00000500000000000000" charset="-122"/>
                <a:cs typeface="字魂59号-创粗黑" panose="00000500000000000000" charset="-122"/>
              </a:rPr>
              <a:t>事件系统</a:t>
            </a:r>
            <a:endParaRPr lang="zh-CN" altLang="en-US">
              <a:latin typeface="字魂59号-创粗黑" panose="00000500000000000000" charset="-122"/>
              <a:ea typeface="字魂59号-创粗黑" panose="00000500000000000000" charset="-122"/>
              <a:cs typeface="字魂59号-创粗黑" panose="000005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75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64" presetClass="path" presetSubtype="0" decel="30000" fill="hold" grpId="1" nodeType="withEffect">
                                  <p:stCondLst>
                                    <p:cond delay="0"/>
                                  </p:stCondLst>
                                  <p:childTnLst>
                                    <p:animMotion origin="layout" path="M 5E-6 0.03889 L 5E-6 -0.14814 " pathEditMode="relative" rAng="0" ptsTypes="AA">
                                      <p:cBhvr>
                                        <p:cTn id="12" dur="750" spd="-100000" fill="hold"/>
                                        <p:tgtEl>
                                          <p:spTgt spid="13"/>
                                        </p:tgtEl>
                                        <p:attrNameLst>
                                          <p:attrName>ppt_x</p:attrName>
                                          <p:attrName>ppt_y</p:attrName>
                                        </p:attrNameLst>
                                      </p:cBhvr>
                                      <p:rCtr x="0" y="-9352"/>
                                    </p:animMotion>
                                  </p:childTnLst>
                                </p:cTn>
                              </p:par>
                              <p:par>
                                <p:cTn id="13" presetID="64" presetClass="path" presetSubtype="0" accel="30000" decel="30000" fill="hold" grpId="2" nodeType="withEffect">
                                  <p:stCondLst>
                                    <p:cond delay="750"/>
                                  </p:stCondLst>
                                  <p:childTnLst>
                                    <p:animMotion origin="layout" path="M 5E-6 0.03843 L 5E-6 -3.7037E-6 " pathEditMode="relative" rAng="0" ptsTypes="AA">
                                      <p:cBhvr>
                                        <p:cTn id="14" dur="750" fill="hold"/>
                                        <p:tgtEl>
                                          <p:spTgt spid="13"/>
                                        </p:tgtEl>
                                        <p:attrNameLst>
                                          <p:attrName>ppt_x</p:attrName>
                                          <p:attrName>ppt_y</p:attrName>
                                        </p:attrNameLst>
                                      </p:cBhvr>
                                      <p:rCtr x="0" y="-1921"/>
                                    </p:animMotion>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64" presetClass="path" presetSubtype="0" decel="30000" fill="hold" grpId="1" nodeType="withEffect">
                                  <p:stCondLst>
                                    <p:cond delay="0"/>
                                  </p:stCondLst>
                                  <p:childTnLst>
                                    <p:animMotion origin="layout" path="M 5E-6 0.03889 L 5E-6 -0.14814 " pathEditMode="relative" rAng="0" ptsTypes="AA">
                                      <p:cBhvr>
                                        <p:cTn id="19" dur="750" spd="-100000" fill="hold"/>
                                        <p:tgtEl>
                                          <p:spTgt spid="15"/>
                                        </p:tgtEl>
                                        <p:attrNameLst>
                                          <p:attrName>ppt_x</p:attrName>
                                          <p:attrName>ppt_y</p:attrName>
                                        </p:attrNameLst>
                                      </p:cBhvr>
                                      <p:rCtr x="0" y="-9352"/>
                                    </p:animMotion>
                                  </p:childTnLst>
                                </p:cTn>
                              </p:par>
                              <p:par>
                                <p:cTn id="20" presetID="64" presetClass="path" presetSubtype="0" accel="30000" decel="30000" fill="hold" grpId="2" nodeType="withEffect">
                                  <p:stCondLst>
                                    <p:cond delay="750"/>
                                  </p:stCondLst>
                                  <p:childTnLst>
                                    <p:animMotion origin="layout" path="M 5E-6 0.03843 L 5E-6 -3.7037E-6 " pathEditMode="relative" rAng="0" ptsTypes="AA">
                                      <p:cBhvr>
                                        <p:cTn id="21" dur="750" fill="hold"/>
                                        <p:tgtEl>
                                          <p:spTgt spid="15"/>
                                        </p:tgtEl>
                                        <p:attrNameLst>
                                          <p:attrName>ppt_x</p:attrName>
                                          <p:attrName>ppt_y</p:attrName>
                                        </p:attrNameLst>
                                      </p:cBhvr>
                                      <p:rCtr x="0" y="-1921"/>
                                    </p:animMotion>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par>
                          <p:cTn id="29" fill="hold">
                            <p:stCondLst>
                              <p:cond delay="2000"/>
                            </p:stCondLst>
                            <p:childTnLst>
                              <p:par>
                                <p:cTn id="30" presetID="22" presetClass="entr" presetSubtype="2"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right)">
                                      <p:cBhvr>
                                        <p:cTn id="32" dur="1000"/>
                                        <p:tgtEl>
                                          <p:spTgt spid="16"/>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down)">
                                      <p:cBhvr>
                                        <p:cTn id="35" dur="500"/>
                                        <p:tgtEl>
                                          <p:spTgt spid="4"/>
                                        </p:tgtEl>
                                      </p:cBhvr>
                                    </p:animEffect>
                                  </p:childTnLst>
                                </p:cTn>
                              </p:par>
                              <p:par>
                                <p:cTn id="36" presetID="42"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000"/>
                                        <p:tgtEl>
                                          <p:spTgt spid="18"/>
                                        </p:tgtEl>
                                      </p:cBhvr>
                                    </p:animEffect>
                                    <p:anim calcmode="lin" valueType="num">
                                      <p:cBhvr>
                                        <p:cTn id="39" dur="1000" fill="hold"/>
                                        <p:tgtEl>
                                          <p:spTgt spid="18"/>
                                        </p:tgtEl>
                                        <p:attrNameLst>
                                          <p:attrName>ppt_x</p:attrName>
                                        </p:attrNameLst>
                                      </p:cBhvr>
                                      <p:tavLst>
                                        <p:tav tm="0">
                                          <p:val>
                                            <p:strVal val="#ppt_x"/>
                                          </p:val>
                                        </p:tav>
                                        <p:tav tm="100000">
                                          <p:val>
                                            <p:strVal val="#ppt_x"/>
                                          </p:val>
                                        </p:tav>
                                      </p:tavLst>
                                    </p:anim>
                                    <p:anim calcmode="lin" valueType="num">
                                      <p:cBhvr>
                                        <p:cTn id="40" dur="1000" fill="hold"/>
                                        <p:tgtEl>
                                          <p:spTgt spid="18"/>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1000"/>
                                        <p:tgtEl>
                                          <p:spTgt spid="17"/>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500"/>
                                        <p:tgtEl>
                                          <p:spTgt spid="6"/>
                                        </p:tgtEl>
                                      </p:cBhvr>
                                    </p:animEffect>
                                  </p:childTnLst>
                                </p:cTn>
                              </p:par>
                              <p:par>
                                <p:cTn id="48" presetID="42"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1000"/>
                                        <p:tgtEl>
                                          <p:spTgt spid="20"/>
                                        </p:tgtEl>
                                      </p:cBhvr>
                                    </p:animEffect>
                                    <p:anim calcmode="lin" valueType="num">
                                      <p:cBhvr>
                                        <p:cTn id="51" dur="1000" fill="hold"/>
                                        <p:tgtEl>
                                          <p:spTgt spid="20"/>
                                        </p:tgtEl>
                                        <p:attrNameLst>
                                          <p:attrName>ppt_x</p:attrName>
                                        </p:attrNameLst>
                                      </p:cBhvr>
                                      <p:tavLst>
                                        <p:tav tm="0">
                                          <p:val>
                                            <p:strVal val="#ppt_x"/>
                                          </p:val>
                                        </p:tav>
                                        <p:tav tm="100000">
                                          <p:val>
                                            <p:strVal val="#ppt_x"/>
                                          </p:val>
                                        </p:tav>
                                      </p:tavLst>
                                    </p:anim>
                                    <p:anim calcmode="lin" valueType="num">
                                      <p:cBhvr>
                                        <p:cTn id="5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bldLvl="0" animBg="1"/>
      <p:bldP spid="13" grpId="1" bldLvl="0" animBg="1"/>
      <p:bldP spid="13" grpId="2" bldLvl="0" animBg="1"/>
      <p:bldP spid="15" grpId="0" bldLvl="0" animBg="1"/>
      <p:bldP spid="15" grpId="1" bldLvl="0" animBg="1"/>
      <p:bldP spid="15" grpId="2" bldLvl="0" animBg="1"/>
      <p:bldP spid="16" grpId="0" bldLvl="0" animBg="1"/>
      <p:bldP spid="17" grpId="0" bldLvl="0" animBg="1"/>
      <p:bldP spid="18" grpId="0" bldLvl="0" animBg="1"/>
      <p:bldP spid="20" grpId="0" bldLvl="0" animBg="1"/>
      <p:bldP spid="4" grpId="0"/>
      <p:bldP spid="4" grpId="1"/>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3" descr="C:\Users\Maibenben\Desktop\未标题-1 副本.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1923678"/>
            <a:ext cx="9144000" cy="129614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a:xfrm>
            <a:off x="4696959" y="3987335"/>
            <a:ext cx="3108063" cy="521970"/>
            <a:chOff x="755576" y="3506312"/>
            <a:chExt cx="3108063" cy="521970"/>
          </a:xfrm>
        </p:grpSpPr>
        <p:sp>
          <p:nvSpPr>
            <p:cNvPr id="6" name="文本框 22"/>
            <p:cNvSpPr txBox="1"/>
            <p:nvPr/>
          </p:nvSpPr>
          <p:spPr>
            <a:xfrm>
              <a:off x="1394759" y="3566482"/>
              <a:ext cx="2468880" cy="398780"/>
            </a:xfrm>
            <a:prstGeom prst="rect">
              <a:avLst/>
            </a:prstGeom>
            <a:noFill/>
          </p:spPr>
          <p:txBody>
            <a:bodyPr wrap="none" rtlCol="0">
              <a:spAutoFit/>
              <a:scene3d>
                <a:camera prst="orthographicFront"/>
                <a:lightRig rig="threePt" dir="t"/>
              </a:scene3d>
              <a:sp3d contourW="12700"/>
            </a:bodyPr>
            <a:lstStyle/>
            <a:p>
              <a:pPr algn="l"/>
              <a:r>
                <a:rPr lang="zh-CN" altLang="en-US" sz="2000" dirty="0">
                  <a:solidFill>
                    <a:srgbClr val="124062"/>
                  </a:solidFill>
                  <a:cs typeface="+mn-ea"/>
                  <a:sym typeface="+mn-lt"/>
                </a:rPr>
                <a:t>案例：记事本小程序</a:t>
              </a:r>
              <a:endParaRPr lang="zh-CN" altLang="en-US" sz="2000" dirty="0">
                <a:solidFill>
                  <a:srgbClr val="124062"/>
                </a:solidFill>
                <a:cs typeface="+mn-ea"/>
                <a:sym typeface="+mn-lt"/>
              </a:endParaRPr>
            </a:p>
          </p:txBody>
        </p:sp>
        <p:sp>
          <p:nvSpPr>
            <p:cNvPr id="7" name="文本框 20"/>
            <p:cNvSpPr txBox="1"/>
            <p:nvPr/>
          </p:nvSpPr>
          <p:spPr>
            <a:xfrm>
              <a:off x="755576" y="3506312"/>
              <a:ext cx="638810"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1">
                      <a:lumMod val="50000"/>
                    </a:schemeClr>
                  </a:solidFill>
                  <a:cs typeface="+mn-ea"/>
                  <a:sym typeface="+mn-lt"/>
                </a:rPr>
                <a:t>06.</a:t>
              </a:r>
              <a:endParaRPr lang="zh-CN" altLang="en-US" sz="2800" b="1" dirty="0">
                <a:solidFill>
                  <a:schemeClr val="accent1">
                    <a:lumMod val="50000"/>
                  </a:schemeClr>
                </a:solidFill>
                <a:cs typeface="+mn-ea"/>
                <a:sym typeface="+mn-lt"/>
              </a:endParaRPr>
            </a:p>
          </p:txBody>
        </p:sp>
      </p:grpSp>
      <p:sp>
        <p:nvSpPr>
          <p:cNvPr id="8" name="文本框 1"/>
          <p:cNvSpPr txBox="1"/>
          <p:nvPr/>
        </p:nvSpPr>
        <p:spPr>
          <a:xfrm>
            <a:off x="1138062" y="2236536"/>
            <a:ext cx="2669520" cy="623246"/>
          </a:xfrm>
          <a:prstGeom prst="rect">
            <a:avLst/>
          </a:prstGeom>
          <a:noFill/>
        </p:spPr>
        <p:txBody>
          <a:bodyPr wrap="none" lIns="68520" tIns="34289" rIns="68520" bIns="34289" rtlCol="0">
            <a:spAutoFit/>
            <a:scene3d>
              <a:camera prst="orthographicFront"/>
              <a:lightRig rig="threePt" dir="t"/>
            </a:scene3d>
            <a:sp3d contourW="12700"/>
          </a:bodyPr>
          <a:lstStyle/>
          <a:p>
            <a:pPr algn="ctr" defTabSz="684530"/>
            <a:r>
              <a:rPr lang="zh-CN" altLang="en-US" sz="3600" b="1" spc="600" dirty="0">
                <a:solidFill>
                  <a:schemeClr val="accent1">
                    <a:lumMod val="50000"/>
                  </a:schemeClr>
                </a:solidFill>
                <a:cs typeface="+mn-ea"/>
                <a:sym typeface="+mn-lt"/>
              </a:rPr>
              <a:t>目录</a:t>
            </a:r>
            <a:r>
              <a:rPr lang="zh-CN" altLang="en-US" sz="3600" b="1" dirty="0">
                <a:solidFill>
                  <a:schemeClr val="accent1">
                    <a:lumMod val="50000"/>
                  </a:schemeClr>
                </a:solidFill>
                <a:cs typeface="+mn-ea"/>
                <a:sym typeface="+mn-lt"/>
              </a:rPr>
              <a:t> </a:t>
            </a:r>
            <a:r>
              <a:rPr lang="en-US" altLang="zh-CN" sz="2400" b="1" dirty="0">
                <a:solidFill>
                  <a:srgbClr val="595959"/>
                </a:solidFill>
                <a:cs typeface="+mn-ea"/>
                <a:sym typeface="+mn-lt"/>
              </a:rPr>
              <a:t>CONTENTS</a:t>
            </a:r>
            <a:endParaRPr lang="en-US" altLang="zh-CN" sz="2400" b="1" dirty="0">
              <a:solidFill>
                <a:srgbClr val="595959"/>
              </a:solidFill>
              <a:cs typeface="+mn-ea"/>
              <a:sym typeface="+mn-lt"/>
            </a:endParaRPr>
          </a:p>
        </p:txBody>
      </p:sp>
      <p:grpSp>
        <p:nvGrpSpPr>
          <p:cNvPr id="9" name="组合 8"/>
          <p:cNvGrpSpPr/>
          <p:nvPr/>
        </p:nvGrpSpPr>
        <p:grpSpPr>
          <a:xfrm>
            <a:off x="4696959" y="364898"/>
            <a:ext cx="1584064" cy="523220"/>
            <a:chOff x="6629352" y="1760489"/>
            <a:chExt cx="2112085" cy="697628"/>
          </a:xfrm>
        </p:grpSpPr>
        <p:sp>
          <p:nvSpPr>
            <p:cNvPr id="13" name="文本框 7"/>
            <p:cNvSpPr txBox="1"/>
            <p:nvPr/>
          </p:nvSpPr>
          <p:spPr>
            <a:xfrm>
              <a:off x="7481597" y="1871388"/>
              <a:ext cx="1259840" cy="531708"/>
            </a:xfrm>
            <a:prstGeom prst="rect">
              <a:avLst/>
            </a:prstGeom>
            <a:noFill/>
          </p:spPr>
          <p:txBody>
            <a:bodyPr wrap="none" rtlCol="0">
              <a:spAutoFit/>
              <a:scene3d>
                <a:camera prst="orthographicFront"/>
                <a:lightRig rig="threePt" dir="t"/>
              </a:scene3d>
              <a:sp3d contourW="12700"/>
            </a:bodyPr>
            <a:lstStyle/>
            <a:p>
              <a:pPr marL="0" lvl="1" algn="l"/>
              <a:r>
                <a:rPr lang="zh-CN" altLang="en-US" sz="2000" dirty="0">
                  <a:solidFill>
                    <a:srgbClr val="124062"/>
                  </a:solidFill>
                  <a:cs typeface="+mn-ea"/>
                  <a:sym typeface="+mn-lt"/>
                </a:rPr>
                <a:t>逻辑层</a:t>
              </a:r>
              <a:endParaRPr lang="zh-CN" altLang="en-US" sz="2000" dirty="0">
                <a:solidFill>
                  <a:srgbClr val="124062"/>
                </a:solidFill>
                <a:cs typeface="+mn-ea"/>
                <a:sym typeface="+mn-lt"/>
              </a:endParaRPr>
            </a:p>
          </p:txBody>
        </p:sp>
        <p:sp>
          <p:nvSpPr>
            <p:cNvPr id="11" name="文本框 5"/>
            <p:cNvSpPr txBox="1"/>
            <p:nvPr/>
          </p:nvSpPr>
          <p:spPr>
            <a:xfrm>
              <a:off x="6629352" y="1760489"/>
              <a:ext cx="780556" cy="697628"/>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14" name="组合 13"/>
          <p:cNvGrpSpPr/>
          <p:nvPr/>
        </p:nvGrpSpPr>
        <p:grpSpPr>
          <a:xfrm>
            <a:off x="4696960" y="1122061"/>
            <a:ext cx="1584063" cy="523220"/>
            <a:chOff x="6629352" y="2767253"/>
            <a:chExt cx="2112084" cy="697628"/>
          </a:xfrm>
        </p:grpSpPr>
        <p:sp>
          <p:nvSpPr>
            <p:cNvPr id="18" name="文本框 12"/>
            <p:cNvSpPr txBox="1"/>
            <p:nvPr/>
          </p:nvSpPr>
          <p:spPr>
            <a:xfrm>
              <a:off x="7481596" y="2858807"/>
              <a:ext cx="1259840" cy="531708"/>
            </a:xfrm>
            <a:prstGeom prst="rect">
              <a:avLst/>
            </a:prstGeom>
            <a:noFill/>
          </p:spPr>
          <p:txBody>
            <a:bodyPr wrap="none" rtlCol="0">
              <a:spAutoFit/>
              <a:scene3d>
                <a:camera prst="orthographicFront"/>
                <a:lightRig rig="threePt" dir="t"/>
              </a:scene3d>
              <a:sp3d contourW="12700"/>
            </a:bodyPr>
            <a:lstStyle/>
            <a:p>
              <a:pPr marL="0" lvl="1" algn="l"/>
              <a:r>
                <a:rPr lang="zh-CN" altLang="en-US" sz="2000" dirty="0">
                  <a:solidFill>
                    <a:srgbClr val="124062"/>
                  </a:solidFill>
                  <a:cs typeface="+mn-ea"/>
                  <a:sym typeface="+mn-lt"/>
                </a:rPr>
                <a:t>视图层</a:t>
              </a:r>
              <a:endParaRPr lang="zh-CN" altLang="en-US" sz="2000" dirty="0">
                <a:solidFill>
                  <a:srgbClr val="124062"/>
                </a:solidFill>
                <a:cs typeface="+mn-ea"/>
                <a:sym typeface="+mn-lt"/>
              </a:endParaRPr>
            </a:p>
          </p:txBody>
        </p:sp>
        <p:sp>
          <p:nvSpPr>
            <p:cNvPr id="16" name="文本框 10"/>
            <p:cNvSpPr txBox="1"/>
            <p:nvPr/>
          </p:nvSpPr>
          <p:spPr>
            <a:xfrm>
              <a:off x="6629352" y="2767253"/>
              <a:ext cx="861775" cy="697628"/>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19" name="组合 18"/>
          <p:cNvGrpSpPr/>
          <p:nvPr/>
        </p:nvGrpSpPr>
        <p:grpSpPr>
          <a:xfrm>
            <a:off x="4696959" y="1879224"/>
            <a:ext cx="1953634" cy="523220"/>
            <a:chOff x="6629352" y="3774017"/>
            <a:chExt cx="2604845" cy="697628"/>
          </a:xfrm>
        </p:grpSpPr>
        <p:sp>
          <p:nvSpPr>
            <p:cNvPr id="23" name="文本框 17"/>
            <p:cNvSpPr txBox="1"/>
            <p:nvPr/>
          </p:nvSpPr>
          <p:spPr>
            <a:xfrm>
              <a:off x="7481597" y="3885735"/>
              <a:ext cx="1752600" cy="531708"/>
            </a:xfrm>
            <a:prstGeom prst="rect">
              <a:avLst/>
            </a:prstGeom>
            <a:noFill/>
          </p:spPr>
          <p:txBody>
            <a:bodyPr wrap="none" rtlCol="0">
              <a:spAutoFit/>
              <a:scene3d>
                <a:camera prst="orthographicFront"/>
                <a:lightRig rig="threePt" dir="t"/>
              </a:scene3d>
              <a:sp3d contourW="12700"/>
            </a:bodyPr>
            <a:lstStyle/>
            <a:p>
              <a:pPr marL="0" lvl="1" algn="l"/>
              <a:r>
                <a:rPr lang="en-US" altLang="zh-CN" sz="2000" dirty="0">
                  <a:solidFill>
                    <a:srgbClr val="124062"/>
                  </a:solidFill>
                  <a:cs typeface="+mn-ea"/>
                  <a:sym typeface="+mn-lt"/>
                </a:rPr>
                <a:t>WXML</a:t>
              </a:r>
              <a:r>
                <a:rPr lang="zh-CN" altLang="en-US" sz="2000" dirty="0">
                  <a:solidFill>
                    <a:srgbClr val="124062"/>
                  </a:solidFill>
                  <a:cs typeface="+mn-ea"/>
                  <a:sym typeface="+mn-lt"/>
                </a:rPr>
                <a:t>语法</a:t>
              </a:r>
              <a:endParaRPr lang="zh-CN" altLang="en-US" sz="2000" dirty="0">
                <a:solidFill>
                  <a:srgbClr val="124062"/>
                </a:solidFill>
                <a:cs typeface="+mn-ea"/>
                <a:sym typeface="+mn-lt"/>
              </a:endParaRPr>
            </a:p>
          </p:txBody>
        </p:sp>
        <p:sp>
          <p:nvSpPr>
            <p:cNvPr id="21" name="文本框 15"/>
            <p:cNvSpPr txBox="1"/>
            <p:nvPr/>
          </p:nvSpPr>
          <p:spPr>
            <a:xfrm>
              <a:off x="6629352" y="3774017"/>
              <a:ext cx="857500" cy="697628"/>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grpSp>
        <p:nvGrpSpPr>
          <p:cNvPr id="34" name="组合 33"/>
          <p:cNvGrpSpPr/>
          <p:nvPr/>
        </p:nvGrpSpPr>
        <p:grpSpPr>
          <a:xfrm>
            <a:off x="63291" y="50004"/>
            <a:ext cx="903956" cy="885327"/>
            <a:chOff x="3776040" y="4405586"/>
            <a:chExt cx="2021840" cy="2021840"/>
          </a:xfrm>
        </p:grpSpPr>
        <p:sp>
          <p:nvSpPr>
            <p:cNvPr id="35" name="PA_椭圆 75"/>
            <p:cNvSpPr/>
            <p:nvPr>
              <p:custDataLst>
                <p:tags r:id="rId2"/>
              </p:custDataLst>
            </p:nvPr>
          </p:nvSpPr>
          <p:spPr>
            <a:xfrm>
              <a:off x="3994173" y="4626101"/>
              <a:ext cx="1734620" cy="1734620"/>
            </a:xfrm>
            <a:prstGeom prst="ellipse">
              <a:avLst/>
            </a:prstGeom>
            <a:solidFill>
              <a:schemeClr val="accent1"/>
            </a:solidFill>
            <a:ln w="12700" cap="flat" cmpd="sng" algn="ctr">
              <a:noFill/>
              <a:prstDash val="solid"/>
              <a:miter lim="800000"/>
            </a:ln>
            <a:effectLst>
              <a:outerShdw blurRad="63500" sx="103000" sy="1030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黑体" panose="02010609060101010101" charset="-122"/>
                <a:ea typeface="黑体" panose="02010609060101010101" charset="-122"/>
                <a:sym typeface="思源黑体" panose="020B0500000000000000" pitchFamily="34" charset="-122"/>
              </a:endParaRPr>
            </a:p>
          </p:txBody>
        </p:sp>
        <p:pic>
          <p:nvPicPr>
            <p:cNvPr id="36" name="图片 35"/>
            <p:cNvPicPr>
              <a:picLocks noChangeAspect="1" noChangeArrowheads="1"/>
            </p:cNvPicPr>
            <p:nvPr/>
          </p:nvPicPr>
          <p:blipFill>
            <a:blip r:embed="rId3"/>
            <a:srcRect/>
            <a:stretch>
              <a:fillRect/>
            </a:stretch>
          </p:blipFill>
          <p:spPr bwMode="auto">
            <a:xfrm>
              <a:off x="3776040" y="4405586"/>
              <a:ext cx="2021840" cy="202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2"/>
          <p:cNvGrpSpPr/>
          <p:nvPr/>
        </p:nvGrpSpPr>
        <p:grpSpPr>
          <a:xfrm>
            <a:off x="4696960" y="2599071"/>
            <a:ext cx="1803138" cy="521970"/>
            <a:chOff x="6629352" y="2767253"/>
            <a:chExt cx="2404184" cy="695961"/>
          </a:xfrm>
        </p:grpSpPr>
        <p:sp>
          <p:nvSpPr>
            <p:cNvPr id="5" name="文本框 12"/>
            <p:cNvSpPr txBox="1"/>
            <p:nvPr/>
          </p:nvSpPr>
          <p:spPr>
            <a:xfrm>
              <a:off x="7481596" y="2858807"/>
              <a:ext cx="1551940" cy="531708"/>
            </a:xfrm>
            <a:prstGeom prst="rect">
              <a:avLst/>
            </a:prstGeom>
            <a:noFill/>
          </p:spPr>
          <p:txBody>
            <a:bodyPr wrap="none" rtlCol="0">
              <a:spAutoFit/>
              <a:scene3d>
                <a:camera prst="orthographicFront"/>
                <a:lightRig rig="threePt" dir="t"/>
              </a:scene3d>
              <a:sp3d contourW="12700"/>
            </a:bodyPr>
            <a:p>
              <a:pPr marL="0" lvl="1" algn="l"/>
              <a:r>
                <a:rPr lang="en-US" altLang="zh-CN" sz="2000" dirty="0">
                  <a:solidFill>
                    <a:srgbClr val="124062"/>
                  </a:solidFill>
                  <a:cs typeface="+mn-ea"/>
                  <a:sym typeface="+mn-lt"/>
                </a:rPr>
                <a:t>WXS</a:t>
              </a:r>
              <a:r>
                <a:rPr lang="zh-CN" altLang="en-US" sz="2000" dirty="0">
                  <a:solidFill>
                    <a:srgbClr val="124062"/>
                  </a:solidFill>
                  <a:cs typeface="+mn-ea"/>
                  <a:sym typeface="+mn-lt"/>
                </a:rPr>
                <a:t>语法</a:t>
              </a:r>
              <a:endParaRPr lang="zh-CN" altLang="en-US" sz="2000" dirty="0">
                <a:solidFill>
                  <a:srgbClr val="124062"/>
                </a:solidFill>
                <a:cs typeface="+mn-ea"/>
                <a:sym typeface="+mn-lt"/>
              </a:endParaRPr>
            </a:p>
          </p:txBody>
        </p:sp>
        <p:sp>
          <p:nvSpPr>
            <p:cNvPr id="10" name="文本框 10"/>
            <p:cNvSpPr txBox="1"/>
            <p:nvPr/>
          </p:nvSpPr>
          <p:spPr>
            <a:xfrm>
              <a:off x="6629352" y="2767253"/>
              <a:ext cx="856827" cy="695961"/>
            </a:xfrm>
            <a:prstGeom prst="rect">
              <a:avLst/>
            </a:prstGeom>
            <a:noFill/>
          </p:spPr>
          <p:txBody>
            <a:bodyPr wrap="none" rtlCol="0">
              <a:spAutoFit/>
              <a:scene3d>
                <a:camera prst="orthographicFront"/>
                <a:lightRig rig="threePt" dir="t"/>
              </a:scene3d>
              <a:sp3d contourW="12700"/>
            </a:bodyPr>
            <a:p>
              <a:r>
                <a:rPr lang="en-US" altLang="zh-CN" sz="2800" b="1" dirty="0">
                  <a:solidFill>
                    <a:schemeClr val="accent1">
                      <a:lumMod val="50000"/>
                    </a:schemeClr>
                  </a:solidFill>
                  <a:cs typeface="+mn-ea"/>
                  <a:sym typeface="+mn-lt"/>
                </a:rPr>
                <a:t>04.</a:t>
              </a:r>
              <a:endParaRPr lang="zh-CN" altLang="en-US" sz="2800" b="1" dirty="0">
                <a:solidFill>
                  <a:schemeClr val="accent1">
                    <a:lumMod val="50000"/>
                  </a:schemeClr>
                </a:solidFill>
                <a:cs typeface="+mn-ea"/>
                <a:sym typeface="+mn-lt"/>
              </a:endParaRPr>
            </a:p>
          </p:txBody>
        </p:sp>
      </p:grpSp>
      <p:grpSp>
        <p:nvGrpSpPr>
          <p:cNvPr id="12" name="组合 11"/>
          <p:cNvGrpSpPr/>
          <p:nvPr/>
        </p:nvGrpSpPr>
        <p:grpSpPr>
          <a:xfrm>
            <a:off x="4696324" y="3284479"/>
            <a:ext cx="1780279" cy="521970"/>
            <a:chOff x="6629352" y="3774017"/>
            <a:chExt cx="2373705" cy="695961"/>
          </a:xfrm>
        </p:grpSpPr>
        <p:sp>
          <p:nvSpPr>
            <p:cNvPr id="15" name="文本框 17"/>
            <p:cNvSpPr txBox="1"/>
            <p:nvPr/>
          </p:nvSpPr>
          <p:spPr>
            <a:xfrm>
              <a:off x="7481597" y="3885735"/>
              <a:ext cx="1521460" cy="531708"/>
            </a:xfrm>
            <a:prstGeom prst="rect">
              <a:avLst/>
            </a:prstGeom>
            <a:noFill/>
          </p:spPr>
          <p:txBody>
            <a:bodyPr wrap="none" rtlCol="0">
              <a:spAutoFit/>
              <a:scene3d>
                <a:camera prst="orthographicFront"/>
                <a:lightRig rig="threePt" dir="t"/>
              </a:scene3d>
              <a:sp3d contourW="12700"/>
            </a:bodyPr>
            <a:p>
              <a:pPr marL="0" lvl="1" algn="l"/>
              <a:r>
                <a:rPr lang="en-US" altLang="zh-CN" sz="2000" dirty="0">
                  <a:solidFill>
                    <a:srgbClr val="124062"/>
                  </a:solidFill>
                  <a:cs typeface="+mn-ea"/>
                  <a:sym typeface="+mn-lt"/>
                </a:rPr>
                <a:t>Flex</a:t>
              </a:r>
              <a:r>
                <a:rPr lang="zh-CN" altLang="en-US" sz="2000" dirty="0">
                  <a:solidFill>
                    <a:srgbClr val="124062"/>
                  </a:solidFill>
                  <a:cs typeface="+mn-ea"/>
                  <a:sym typeface="+mn-lt"/>
                </a:rPr>
                <a:t>布局</a:t>
              </a:r>
              <a:endParaRPr lang="zh-CN" altLang="en-US" sz="2000" dirty="0">
                <a:solidFill>
                  <a:srgbClr val="124062"/>
                </a:solidFill>
                <a:cs typeface="+mn-ea"/>
                <a:sym typeface="+mn-lt"/>
              </a:endParaRPr>
            </a:p>
          </p:txBody>
        </p:sp>
        <p:sp>
          <p:nvSpPr>
            <p:cNvPr id="17" name="文本框 15"/>
            <p:cNvSpPr txBox="1"/>
            <p:nvPr/>
          </p:nvSpPr>
          <p:spPr>
            <a:xfrm>
              <a:off x="6629352" y="3774017"/>
              <a:ext cx="845820" cy="695961"/>
            </a:xfrm>
            <a:prstGeom prst="rect">
              <a:avLst/>
            </a:prstGeom>
            <a:noFill/>
          </p:spPr>
          <p:txBody>
            <a:bodyPr wrap="none" rtlCol="0">
              <a:spAutoFit/>
              <a:scene3d>
                <a:camera prst="orthographicFront"/>
                <a:lightRig rig="threePt" dir="t"/>
              </a:scene3d>
              <a:sp3d contourW="12700"/>
            </a:bodyPr>
            <a:p>
              <a:r>
                <a:rPr lang="en-US" altLang="zh-CN" sz="2800" b="1" dirty="0">
                  <a:solidFill>
                    <a:schemeClr val="accent1">
                      <a:lumMod val="50000"/>
                    </a:schemeClr>
                  </a:solidFill>
                  <a:cs typeface="+mn-ea"/>
                  <a:sym typeface="+mn-lt"/>
                </a:rPr>
                <a:t>05.</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ppt_x</p:attrName>
                                        </p:attrNameLst>
                                      </p:cBhvr>
                                      <p:tavLst>
                                        <p:tav tm="0">
                                          <p:val>
                                            <p:strVal val="#ppt_x-#ppt_w*1.125000"/>
                                          </p:val>
                                        </p:tav>
                                        <p:tav tm="100000">
                                          <p:val>
                                            <p:strVal val="#ppt_x"/>
                                          </p:val>
                                        </p:tav>
                                      </p:tavLst>
                                    </p:anim>
                                    <p:animEffect transition="in" filter="wipe(right)">
                                      <p:cBhvr>
                                        <p:cTn id="12" dur="500"/>
                                        <p:tgtEl>
                                          <p:spTgt spid="9"/>
                                        </p:tgtEl>
                                      </p:cBhvr>
                                    </p:animEffect>
                                  </p:childTnLst>
                                </p:cTn>
                              </p:par>
                            </p:childTnLst>
                          </p:cTn>
                        </p:par>
                        <p:par>
                          <p:cTn id="13" fill="hold">
                            <p:stCondLst>
                              <p:cond delay="1000"/>
                            </p:stCondLst>
                            <p:childTnLst>
                              <p:par>
                                <p:cTn id="14" presetID="12" presetClass="entr" presetSubtype="2"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par>
                          <p:cTn id="18" fill="hold">
                            <p:stCondLst>
                              <p:cond delay="1500"/>
                            </p:stCondLst>
                            <p:childTnLst>
                              <p:par>
                                <p:cTn id="19" presetID="12" presetClass="entr" presetSubtype="8"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p:tgtEl>
                                          <p:spTgt spid="19"/>
                                        </p:tgtEl>
                                        <p:attrNameLst>
                                          <p:attrName>ppt_x</p:attrName>
                                        </p:attrNameLst>
                                      </p:cBhvr>
                                      <p:tavLst>
                                        <p:tav tm="0">
                                          <p:val>
                                            <p:strVal val="#ppt_x-#ppt_w*1.125000"/>
                                          </p:val>
                                        </p:tav>
                                        <p:tav tm="100000">
                                          <p:val>
                                            <p:strVal val="#ppt_x"/>
                                          </p:val>
                                        </p:tav>
                                      </p:tavLst>
                                    </p:anim>
                                    <p:animEffect transition="in" filter="wipe(right)">
                                      <p:cBhvr>
                                        <p:cTn id="22" dur="500"/>
                                        <p:tgtEl>
                                          <p:spTgt spid="19"/>
                                        </p:tgtEl>
                                      </p:cBhvr>
                                    </p:animEffect>
                                  </p:childTnLst>
                                </p:cTn>
                              </p:par>
                            </p:childTnLst>
                          </p:cTn>
                        </p:par>
                        <p:par>
                          <p:cTn id="23" fill="hold">
                            <p:stCondLst>
                              <p:cond delay="2000"/>
                            </p:stCondLst>
                            <p:childTnLst>
                              <p:par>
                                <p:cTn id="24" presetID="12" presetClass="entr" presetSubtype="2"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p:tgtEl>
                                          <p:spTgt spid="3"/>
                                        </p:tgtEl>
                                        <p:attrNameLst>
                                          <p:attrName>ppt_x</p:attrName>
                                        </p:attrNameLst>
                                      </p:cBhvr>
                                      <p:tavLst>
                                        <p:tav tm="0">
                                          <p:val>
                                            <p:strVal val="#ppt_x+#ppt_w*1.125000"/>
                                          </p:val>
                                        </p:tav>
                                        <p:tav tm="100000">
                                          <p:val>
                                            <p:strVal val="#ppt_x"/>
                                          </p:val>
                                        </p:tav>
                                      </p:tavLst>
                                    </p:anim>
                                    <p:animEffect transition="in" filter="wipe(left)">
                                      <p:cBhvr>
                                        <p:cTn id="27" dur="500"/>
                                        <p:tgtEl>
                                          <p:spTgt spid="3"/>
                                        </p:tgtEl>
                                      </p:cBhvr>
                                    </p:animEffect>
                                  </p:childTnLst>
                                </p:cTn>
                              </p:par>
                            </p:childTnLst>
                          </p:cTn>
                        </p:par>
                        <p:par>
                          <p:cTn id="28" fill="hold">
                            <p:stCondLst>
                              <p:cond delay="2500"/>
                            </p:stCondLst>
                            <p:childTnLst>
                              <p:par>
                                <p:cTn id="29" presetID="12" presetClass="entr" presetSubtype="8"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p:tgtEl>
                                          <p:spTgt spid="12"/>
                                        </p:tgtEl>
                                        <p:attrNameLst>
                                          <p:attrName>ppt_x</p:attrName>
                                        </p:attrNameLst>
                                      </p:cBhvr>
                                      <p:tavLst>
                                        <p:tav tm="0">
                                          <p:val>
                                            <p:strVal val="#ppt_x-#ppt_w*1.125000"/>
                                          </p:val>
                                        </p:tav>
                                        <p:tav tm="100000">
                                          <p:val>
                                            <p:strVal val="#ppt_x"/>
                                          </p:val>
                                        </p:tav>
                                      </p:tavLst>
                                    </p:anim>
                                    <p:animEffect transition="in" filter="wipe(right)">
                                      <p:cBhvr>
                                        <p:cTn id="32" dur="500"/>
                                        <p:tgtEl>
                                          <p:spTgt spid="12"/>
                                        </p:tgtEl>
                                      </p:cBhvr>
                                    </p:animEffect>
                                  </p:childTnLst>
                                </p:cTn>
                              </p:par>
                            </p:childTnLst>
                          </p:cTn>
                        </p:par>
                        <p:par>
                          <p:cTn id="33" fill="hold">
                            <p:stCondLst>
                              <p:cond delay="3000"/>
                            </p:stCondLst>
                            <p:childTnLst>
                              <p:par>
                                <p:cTn id="34" presetID="12" presetClass="entr" presetSubtype="2"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p:tgtEl>
                                          <p:spTgt spid="4"/>
                                        </p:tgtEl>
                                        <p:attrNameLst>
                                          <p:attrName>ppt_x</p:attrName>
                                        </p:attrNameLst>
                                      </p:cBhvr>
                                      <p:tavLst>
                                        <p:tav tm="0">
                                          <p:val>
                                            <p:strVal val="#ppt_x+#ppt_w*1.125000"/>
                                          </p:val>
                                        </p:tav>
                                        <p:tav tm="100000">
                                          <p:val>
                                            <p:strVal val="#ppt_x"/>
                                          </p:val>
                                        </p:tav>
                                      </p:tavLst>
                                    </p:anim>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02 </a:t>
            </a:r>
            <a:r>
              <a:rPr lang="zh-CN" altLang="en-US" sz="2400" dirty="0">
                <a:solidFill>
                  <a:srgbClr val="124062"/>
                </a:solidFill>
                <a:cs typeface="+mn-ea"/>
                <a:sym typeface="+mn-lt"/>
              </a:rPr>
              <a:t>视图</a:t>
            </a:r>
            <a:r>
              <a:rPr lang="zh-CN" altLang="en-US" sz="2400" dirty="0">
                <a:solidFill>
                  <a:srgbClr val="124062"/>
                </a:solidFill>
                <a:cs typeface="+mn-ea"/>
                <a:sym typeface="+mn-lt"/>
              </a:rPr>
              <a:t>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151"/>
          <p:cNvSpPr txBox="1"/>
          <p:nvPr/>
        </p:nvSpPr>
        <p:spPr>
          <a:xfrm>
            <a:off x="480060" y="786765"/>
            <a:ext cx="154622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HTML与WXML</a:t>
            </a:r>
            <a:endParaRPr lang="zh-CN" altLang="en-US" sz="1500" b="1" dirty="0">
              <a:solidFill>
                <a:prstClr val="black">
                  <a:lumMod val="65000"/>
                  <a:lumOff val="35000"/>
                </a:prstClr>
              </a:solidFill>
              <a:cs typeface="+mn-ea"/>
              <a:sym typeface="+mn-lt"/>
            </a:endParaRPr>
          </a:p>
        </p:txBody>
      </p:sp>
      <p:grpSp>
        <p:nvGrpSpPr>
          <p:cNvPr id="33" name="išľidê"/>
          <p:cNvGrpSpPr/>
          <p:nvPr/>
        </p:nvGrpSpPr>
        <p:grpSpPr>
          <a:xfrm>
            <a:off x="674370" y="1301115"/>
            <a:ext cx="7828915" cy="1511935"/>
            <a:chOff x="3359696" y="2276872"/>
            <a:chExt cx="10300643" cy="2016224"/>
          </a:xfrm>
        </p:grpSpPr>
        <p:sp>
          <p:nvSpPr>
            <p:cNvPr id="38" name="îṩ1îḓé"/>
            <p:cNvSpPr/>
            <p:nvPr/>
          </p:nvSpPr>
          <p:spPr>
            <a:xfrm>
              <a:off x="3359696" y="2276872"/>
              <a:ext cx="10300643" cy="2016224"/>
            </a:xfrm>
            <a:prstGeom prst="rect">
              <a:avLst/>
            </a:prstGeom>
            <a:solidFill>
              <a:schemeClr val="accent1"/>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solidFill>
                  <a:schemeClr val="bg1"/>
                </a:solidFill>
                <a:cs typeface="+mn-ea"/>
                <a:sym typeface="+mn-lt"/>
              </a:endParaRPr>
            </a:p>
          </p:txBody>
        </p:sp>
        <p:sp>
          <p:nvSpPr>
            <p:cNvPr id="39" name="íṧḷíḓé"/>
            <p:cNvSpPr/>
            <p:nvPr/>
          </p:nvSpPr>
          <p:spPr bwMode="auto">
            <a:xfrm>
              <a:off x="3576974" y="2400173"/>
              <a:ext cx="461080" cy="460669"/>
            </a:xfrm>
            <a:custGeom>
              <a:avLst/>
              <a:gdLst>
                <a:gd name="connsiteX0" fmla="*/ 399175 w 607263"/>
                <a:gd name="connsiteY0" fmla="*/ 204850 h 606722"/>
                <a:gd name="connsiteX1" fmla="*/ 415104 w 607263"/>
                <a:gd name="connsiteY1" fmla="*/ 204850 h 606722"/>
                <a:gd name="connsiteX2" fmla="*/ 415104 w 607263"/>
                <a:gd name="connsiteY2" fmla="*/ 220672 h 606722"/>
                <a:gd name="connsiteX3" fmla="*/ 251537 w 607263"/>
                <a:gd name="connsiteY3" fmla="*/ 384040 h 606722"/>
                <a:gd name="connsiteX4" fmla="*/ 348093 w 607263"/>
                <a:gd name="connsiteY4" fmla="*/ 384040 h 606722"/>
                <a:gd name="connsiteX5" fmla="*/ 359306 w 607263"/>
                <a:gd name="connsiteY5" fmla="*/ 395240 h 606722"/>
                <a:gd name="connsiteX6" fmla="*/ 348093 w 607263"/>
                <a:gd name="connsiteY6" fmla="*/ 406528 h 606722"/>
                <a:gd name="connsiteX7" fmla="*/ 224839 w 607263"/>
                <a:gd name="connsiteY7" fmla="*/ 406528 h 606722"/>
                <a:gd name="connsiteX8" fmla="*/ 213626 w 607263"/>
                <a:gd name="connsiteY8" fmla="*/ 395240 h 606722"/>
                <a:gd name="connsiteX9" fmla="*/ 213626 w 607263"/>
                <a:gd name="connsiteY9" fmla="*/ 272224 h 606722"/>
                <a:gd name="connsiteX10" fmla="*/ 224839 w 607263"/>
                <a:gd name="connsiteY10" fmla="*/ 261025 h 606722"/>
                <a:gd name="connsiteX11" fmla="*/ 236141 w 607263"/>
                <a:gd name="connsiteY11" fmla="*/ 272224 h 606722"/>
                <a:gd name="connsiteX12" fmla="*/ 236141 w 607263"/>
                <a:gd name="connsiteY12" fmla="*/ 367686 h 606722"/>
                <a:gd name="connsiteX13" fmla="*/ 303588 w 607263"/>
                <a:gd name="connsiteY13" fmla="*/ 22484 h 606722"/>
                <a:gd name="connsiteX14" fmla="*/ 104771 w 607263"/>
                <a:gd name="connsiteY14" fmla="*/ 104779 h 606722"/>
                <a:gd name="connsiteX15" fmla="*/ 104771 w 607263"/>
                <a:gd name="connsiteY15" fmla="*/ 501943 h 606722"/>
                <a:gd name="connsiteX16" fmla="*/ 303588 w 607263"/>
                <a:gd name="connsiteY16" fmla="*/ 584238 h 606722"/>
                <a:gd name="connsiteX17" fmla="*/ 502493 w 607263"/>
                <a:gd name="connsiteY17" fmla="*/ 501943 h 606722"/>
                <a:gd name="connsiteX18" fmla="*/ 502493 w 607263"/>
                <a:gd name="connsiteY18" fmla="*/ 104779 h 606722"/>
                <a:gd name="connsiteX19" fmla="*/ 303588 w 607263"/>
                <a:gd name="connsiteY19" fmla="*/ 22484 h 606722"/>
                <a:gd name="connsiteX20" fmla="*/ 303588 w 607263"/>
                <a:gd name="connsiteY20" fmla="*/ 0 h 606722"/>
                <a:gd name="connsiteX21" fmla="*/ 518424 w 607263"/>
                <a:gd name="connsiteY21" fmla="*/ 88871 h 606722"/>
                <a:gd name="connsiteX22" fmla="*/ 518424 w 607263"/>
                <a:gd name="connsiteY22" fmla="*/ 517851 h 606722"/>
                <a:gd name="connsiteX23" fmla="*/ 303588 w 607263"/>
                <a:gd name="connsiteY23" fmla="*/ 606722 h 606722"/>
                <a:gd name="connsiteX24" fmla="*/ 88840 w 607263"/>
                <a:gd name="connsiteY24" fmla="*/ 517851 h 606722"/>
                <a:gd name="connsiteX25" fmla="*/ 88840 w 607263"/>
                <a:gd name="connsiteY25" fmla="*/ 88871 h 606722"/>
                <a:gd name="connsiteX26" fmla="*/ 303588 w 607263"/>
                <a:gd name="connsiteY2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7263" h="606722">
                  <a:moveTo>
                    <a:pt x="399175" y="204850"/>
                  </a:moveTo>
                  <a:cubicBezTo>
                    <a:pt x="403624" y="200406"/>
                    <a:pt x="410744" y="200406"/>
                    <a:pt x="415104" y="204850"/>
                  </a:cubicBezTo>
                  <a:cubicBezTo>
                    <a:pt x="419465" y="209206"/>
                    <a:pt x="419465" y="216316"/>
                    <a:pt x="415104" y="220672"/>
                  </a:cubicBezTo>
                  <a:lnTo>
                    <a:pt x="251537" y="384040"/>
                  </a:lnTo>
                  <a:lnTo>
                    <a:pt x="348093" y="384040"/>
                  </a:lnTo>
                  <a:cubicBezTo>
                    <a:pt x="354234" y="384040"/>
                    <a:pt x="359306" y="389107"/>
                    <a:pt x="359306" y="395240"/>
                  </a:cubicBezTo>
                  <a:cubicBezTo>
                    <a:pt x="359306" y="401462"/>
                    <a:pt x="354234" y="406528"/>
                    <a:pt x="348093" y="406528"/>
                  </a:cubicBezTo>
                  <a:lnTo>
                    <a:pt x="224839" y="406528"/>
                  </a:lnTo>
                  <a:cubicBezTo>
                    <a:pt x="218699" y="406528"/>
                    <a:pt x="213626" y="401462"/>
                    <a:pt x="213626" y="395240"/>
                  </a:cubicBezTo>
                  <a:lnTo>
                    <a:pt x="213626" y="272224"/>
                  </a:lnTo>
                  <a:cubicBezTo>
                    <a:pt x="213626" y="266002"/>
                    <a:pt x="218699" y="261025"/>
                    <a:pt x="224839" y="261025"/>
                  </a:cubicBezTo>
                  <a:cubicBezTo>
                    <a:pt x="231068" y="261025"/>
                    <a:pt x="236141" y="266002"/>
                    <a:pt x="236141" y="272224"/>
                  </a:cubicBezTo>
                  <a:lnTo>
                    <a:pt x="236141" y="367686"/>
                  </a:lnTo>
                  <a:close/>
                  <a:moveTo>
                    <a:pt x="303588" y="22484"/>
                  </a:moveTo>
                  <a:cubicBezTo>
                    <a:pt x="228475" y="22484"/>
                    <a:pt x="157812" y="51723"/>
                    <a:pt x="104771" y="104779"/>
                  </a:cubicBezTo>
                  <a:cubicBezTo>
                    <a:pt x="-4961" y="214268"/>
                    <a:pt x="-4961" y="392454"/>
                    <a:pt x="104771" y="501943"/>
                  </a:cubicBezTo>
                  <a:cubicBezTo>
                    <a:pt x="157812" y="554999"/>
                    <a:pt x="228475" y="584238"/>
                    <a:pt x="303588" y="584238"/>
                  </a:cubicBezTo>
                  <a:cubicBezTo>
                    <a:pt x="378789" y="584238"/>
                    <a:pt x="449363" y="554999"/>
                    <a:pt x="502493" y="501943"/>
                  </a:cubicBezTo>
                  <a:cubicBezTo>
                    <a:pt x="612136" y="392454"/>
                    <a:pt x="612136" y="214268"/>
                    <a:pt x="502493" y="104779"/>
                  </a:cubicBezTo>
                  <a:cubicBezTo>
                    <a:pt x="449363" y="51723"/>
                    <a:pt x="378789" y="22484"/>
                    <a:pt x="303588" y="22484"/>
                  </a:cubicBezTo>
                  <a:close/>
                  <a:moveTo>
                    <a:pt x="303588" y="0"/>
                  </a:moveTo>
                  <a:cubicBezTo>
                    <a:pt x="384752" y="0"/>
                    <a:pt x="461021" y="31549"/>
                    <a:pt x="518424" y="88871"/>
                  </a:cubicBezTo>
                  <a:cubicBezTo>
                    <a:pt x="636877" y="207158"/>
                    <a:pt x="636877" y="399564"/>
                    <a:pt x="518424" y="517851"/>
                  </a:cubicBezTo>
                  <a:cubicBezTo>
                    <a:pt x="461021" y="575173"/>
                    <a:pt x="384752" y="606722"/>
                    <a:pt x="303588" y="606722"/>
                  </a:cubicBezTo>
                  <a:cubicBezTo>
                    <a:pt x="222512" y="606722"/>
                    <a:pt x="146154" y="575173"/>
                    <a:pt x="88840" y="517851"/>
                  </a:cubicBezTo>
                  <a:cubicBezTo>
                    <a:pt x="-29613" y="399564"/>
                    <a:pt x="-29613" y="207158"/>
                    <a:pt x="88840" y="88871"/>
                  </a:cubicBezTo>
                  <a:cubicBezTo>
                    <a:pt x="146154" y="31549"/>
                    <a:pt x="222512" y="0"/>
                    <a:pt x="303588" y="0"/>
                  </a:cubicBezTo>
                  <a:close/>
                </a:path>
              </a:pathLst>
            </a:custGeom>
            <a:solidFill>
              <a:schemeClr val="bg1"/>
            </a:solidFill>
            <a:ln>
              <a:noFill/>
            </a:ln>
          </p:spPr>
          <p:txBody>
            <a:bodyPr anchor="ctr"/>
            <a:p>
              <a:pPr algn="ctr"/>
              <a:endParaRPr>
                <a:solidFill>
                  <a:schemeClr val="bg1"/>
                </a:solidFill>
                <a:cs typeface="+mn-ea"/>
                <a:sym typeface="+mn-lt"/>
              </a:endParaRPr>
            </a:p>
          </p:txBody>
        </p:sp>
      </p:grpSp>
      <p:grpSp>
        <p:nvGrpSpPr>
          <p:cNvPr id="34" name="组合 33"/>
          <p:cNvGrpSpPr/>
          <p:nvPr/>
        </p:nvGrpSpPr>
        <p:grpSpPr>
          <a:xfrm>
            <a:off x="706755" y="1880870"/>
            <a:ext cx="7653655" cy="829925"/>
            <a:chOff x="2063086" y="2313791"/>
            <a:chExt cx="2304256" cy="1106126"/>
          </a:xfrm>
        </p:grpSpPr>
        <p:sp>
          <p:nvSpPr>
            <p:cNvPr id="35" name="文本框 33"/>
            <p:cNvSpPr txBox="1"/>
            <p:nvPr/>
          </p:nvSpPr>
          <p:spPr>
            <a:xfrm>
              <a:off x="2063086" y="2313791"/>
              <a:ext cx="2304256" cy="408777"/>
            </a:xfrm>
            <a:prstGeom prst="rect">
              <a:avLst/>
            </a:prstGeom>
            <a:noFill/>
          </p:spPr>
          <p:txBody>
            <a:bodyPr wrap="square" rtlCol="0">
              <a:spAutoFit/>
              <a:scene3d>
                <a:camera prst="orthographicFront"/>
                <a:lightRig rig="threePt" dir="t"/>
              </a:scene3d>
              <a:sp3d contourW="12700"/>
            </a:bodyPr>
            <a:p>
              <a:pPr algn="l"/>
              <a:r>
                <a:rPr lang="zh-CN" altLang="en-US" b="1" dirty="0">
                  <a:solidFill>
                    <a:schemeClr val="bg1"/>
                  </a:solidFill>
                  <a:cs typeface="+mn-ea"/>
                  <a:sym typeface="+mn-lt"/>
                </a:rPr>
                <a:t>开发工具不同</a:t>
              </a:r>
              <a:endParaRPr lang="zh-CN" altLang="en-US" b="1" dirty="0">
                <a:solidFill>
                  <a:schemeClr val="bg1"/>
                </a:solidFill>
                <a:cs typeface="+mn-ea"/>
                <a:sym typeface="+mn-lt"/>
              </a:endParaRPr>
            </a:p>
          </p:txBody>
        </p:sp>
        <p:sp>
          <p:nvSpPr>
            <p:cNvPr id="36" name="文本框 34"/>
            <p:cNvSpPr txBox="1"/>
            <p:nvPr/>
          </p:nvSpPr>
          <p:spPr>
            <a:xfrm>
              <a:off x="2198542" y="2737775"/>
              <a:ext cx="1973763" cy="682142"/>
            </a:xfrm>
            <a:prstGeom prst="rect">
              <a:avLst/>
            </a:prstGeom>
            <a:noFill/>
          </p:spPr>
          <p:txBody>
            <a:bodyPr wrap="square" rtlCol="0">
              <a:spAutoFit/>
              <a:scene3d>
                <a:camera prst="orthographicFront"/>
                <a:lightRig rig="threePt" dir="t"/>
              </a:scene3d>
              <a:sp3d contourW="12700"/>
            </a:bodyPr>
            <a:p>
              <a:pPr algn="l">
                <a:lnSpc>
                  <a:spcPct val="114000"/>
                </a:lnSpc>
              </a:pPr>
              <a:r>
                <a:rPr lang="en-US" altLang="zh-CN" sz="1200" dirty="0">
                  <a:solidFill>
                    <a:schemeClr val="bg1"/>
                  </a:solidFill>
                  <a:cs typeface="+mn-ea"/>
                  <a:sym typeface="+mn-lt"/>
                </a:rPr>
                <a:t>HTML可以在Hbuilder、Notepad++、VSCode等多种开发工具使用，主要用于Web开发，在浏览器内预览，而WXML仅能在微信小程序开发工具中开发，主要用于小程序开发。</a:t>
              </a:r>
              <a:endParaRPr lang="en-US" altLang="zh-CN" sz="1200" dirty="0">
                <a:solidFill>
                  <a:schemeClr val="bg1"/>
                </a:solidFill>
                <a:cs typeface="+mn-ea"/>
                <a:sym typeface="+mn-lt"/>
              </a:endParaRPr>
            </a:p>
          </p:txBody>
        </p:sp>
      </p:grpSp>
      <p:grpSp>
        <p:nvGrpSpPr>
          <p:cNvPr id="41" name="í$ḷiḍê"/>
          <p:cNvGrpSpPr/>
          <p:nvPr/>
        </p:nvGrpSpPr>
        <p:grpSpPr>
          <a:xfrm>
            <a:off x="679550" y="2982479"/>
            <a:ext cx="7818120" cy="1511935"/>
            <a:chOff x="3521714" y="4005063"/>
            <a:chExt cx="10424160" cy="2015913"/>
          </a:xfrm>
        </p:grpSpPr>
        <p:sp>
          <p:nvSpPr>
            <p:cNvPr id="48" name="íŝ1ïdê"/>
            <p:cNvSpPr/>
            <p:nvPr/>
          </p:nvSpPr>
          <p:spPr>
            <a:xfrm>
              <a:off x="3521714" y="4005063"/>
              <a:ext cx="10424160" cy="2015913"/>
            </a:xfrm>
            <a:prstGeom prst="rect">
              <a:avLst/>
            </a:prstGeom>
            <a:solidFill>
              <a:schemeClr val="accent2"/>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solidFill>
                  <a:schemeClr val="bg1"/>
                </a:solidFill>
                <a:cs typeface="+mn-ea"/>
                <a:sym typeface="+mn-lt"/>
              </a:endParaRPr>
            </a:p>
          </p:txBody>
        </p:sp>
        <p:sp>
          <p:nvSpPr>
            <p:cNvPr id="49" name="í$ḷïdê"/>
            <p:cNvSpPr/>
            <p:nvPr/>
          </p:nvSpPr>
          <p:spPr bwMode="auto">
            <a:xfrm>
              <a:off x="3732949" y="4159003"/>
              <a:ext cx="461080" cy="460384"/>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tx2"/>
            </a:solidFill>
            <a:ln>
              <a:noFill/>
            </a:ln>
          </p:spPr>
          <p:txBody>
            <a:bodyPr anchor="ctr"/>
            <a:p>
              <a:pPr algn="ctr"/>
              <a:endParaRPr>
                <a:solidFill>
                  <a:schemeClr val="bg1"/>
                </a:solidFill>
                <a:cs typeface="+mn-ea"/>
                <a:sym typeface="+mn-lt"/>
              </a:endParaRPr>
            </a:p>
          </p:txBody>
        </p:sp>
      </p:grpSp>
      <p:grpSp>
        <p:nvGrpSpPr>
          <p:cNvPr id="42" name="组合 41"/>
          <p:cNvGrpSpPr/>
          <p:nvPr/>
        </p:nvGrpSpPr>
        <p:grpSpPr>
          <a:xfrm>
            <a:off x="731520" y="3451860"/>
            <a:ext cx="7243445" cy="1019819"/>
            <a:chOff x="2088357" y="2330435"/>
            <a:chExt cx="2182974" cy="1222760"/>
          </a:xfrm>
        </p:grpSpPr>
        <p:sp>
          <p:nvSpPr>
            <p:cNvPr id="45" name="文本框 36"/>
            <p:cNvSpPr txBox="1"/>
            <p:nvPr/>
          </p:nvSpPr>
          <p:spPr>
            <a:xfrm>
              <a:off x="2088357" y="2330435"/>
              <a:ext cx="2182974" cy="367738"/>
            </a:xfrm>
            <a:prstGeom prst="rect">
              <a:avLst/>
            </a:prstGeom>
            <a:noFill/>
          </p:spPr>
          <p:txBody>
            <a:bodyPr wrap="square" rtlCol="0">
              <a:spAutoFit/>
              <a:scene3d>
                <a:camera prst="orthographicFront"/>
                <a:lightRig rig="threePt" dir="t"/>
              </a:scene3d>
              <a:sp3d contourW="12700"/>
            </a:bodyPr>
            <a:p>
              <a:pPr algn="l"/>
              <a:r>
                <a:rPr lang="zh-CN" altLang="en-US" b="1" dirty="0">
                  <a:solidFill>
                    <a:schemeClr val="bg1"/>
                  </a:solidFill>
                  <a:cs typeface="+mn-ea"/>
                  <a:sym typeface="+mn-lt"/>
                </a:rPr>
                <a:t>基础语法不同</a:t>
              </a:r>
              <a:endParaRPr lang="zh-CN" altLang="en-US" b="1" dirty="0">
                <a:solidFill>
                  <a:schemeClr val="bg1"/>
                </a:solidFill>
                <a:cs typeface="+mn-ea"/>
                <a:sym typeface="+mn-lt"/>
              </a:endParaRPr>
            </a:p>
          </p:txBody>
        </p:sp>
        <p:sp>
          <p:nvSpPr>
            <p:cNvPr id="46" name="文本框 37"/>
            <p:cNvSpPr txBox="1"/>
            <p:nvPr/>
          </p:nvSpPr>
          <p:spPr>
            <a:xfrm>
              <a:off x="2197445" y="2687525"/>
              <a:ext cx="1973762" cy="865670"/>
            </a:xfrm>
            <a:prstGeom prst="rect">
              <a:avLst/>
            </a:prstGeom>
            <a:noFill/>
          </p:spPr>
          <p:txBody>
            <a:bodyPr wrap="square" rtlCol="0">
              <a:spAutoFit/>
              <a:scene3d>
                <a:camera prst="orthographicFront"/>
                <a:lightRig rig="threePt" dir="t"/>
              </a:scene3d>
              <a:sp3d contourW="12700"/>
            </a:bodyPr>
            <a:p>
              <a:pPr algn="l">
                <a:lnSpc>
                  <a:spcPct val="114000"/>
                </a:lnSpc>
              </a:pPr>
              <a:r>
                <a:rPr lang="en-US" altLang="zh-CN" sz="1200" dirty="0">
                  <a:solidFill>
                    <a:schemeClr val="bg1"/>
                  </a:solidFill>
                  <a:cs typeface="+mn-ea"/>
                  <a:sym typeface="+mn-lt"/>
                </a:rPr>
                <a:t>HTML可用&lt;div&gt;&lt;/div&gt;显示块级元素，而WXML使用&lt;view&gt;&lt;/view&gt;视图容器来显示块级元素，WXML基本是闭合标签，所有元素都必须正确嵌套，HTML段落、标题、连接等都用不同的标签来实现，很多都是单标签，具体差异可以进一步参考HTML和WXML的参考文档。</a:t>
              </a:r>
              <a:endParaRPr lang="en-US" altLang="zh-CN" sz="12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0-#ppt_w/2"/>
                                          </p:val>
                                        </p:tav>
                                        <p:tav tm="100000">
                                          <p:val>
                                            <p:strVal val="#ppt_x"/>
                                          </p:val>
                                        </p:tav>
                                      </p:tavLst>
                                    </p:anim>
                                    <p:anim calcmode="lin" valueType="num">
                                      <p:cBhvr additive="base">
                                        <p:cTn id="18"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1+#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1+#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02 </a:t>
            </a:r>
            <a:r>
              <a:rPr lang="zh-CN" altLang="en-US" sz="2400" dirty="0">
                <a:solidFill>
                  <a:srgbClr val="124062"/>
                </a:solidFill>
                <a:cs typeface="+mn-ea"/>
                <a:sym typeface="+mn-lt"/>
              </a:rPr>
              <a:t>视图</a:t>
            </a:r>
            <a:r>
              <a:rPr lang="zh-CN" altLang="en-US" sz="2400" dirty="0">
                <a:solidFill>
                  <a:srgbClr val="124062"/>
                </a:solidFill>
                <a:cs typeface="+mn-ea"/>
                <a:sym typeface="+mn-lt"/>
              </a:rPr>
              <a:t>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 name="文本框 151"/>
          <p:cNvSpPr txBox="1"/>
          <p:nvPr/>
        </p:nvSpPr>
        <p:spPr>
          <a:xfrm>
            <a:off x="480060" y="786765"/>
            <a:ext cx="154622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CSS与WXSS</a:t>
            </a:r>
            <a:endParaRPr lang="zh-CN" altLang="en-US" sz="1500" b="1" dirty="0">
              <a:solidFill>
                <a:prstClr val="black">
                  <a:lumMod val="65000"/>
                  <a:lumOff val="35000"/>
                </a:prstClr>
              </a:solidFill>
              <a:cs typeface="+mn-ea"/>
              <a:sym typeface="+mn-lt"/>
            </a:endParaRPr>
          </a:p>
        </p:txBody>
      </p:sp>
      <p:sp>
        <p:nvSpPr>
          <p:cNvPr id="6" name="Oval 9"/>
          <p:cNvSpPr>
            <a:spLocks noChangeArrowheads="1"/>
          </p:cNvSpPr>
          <p:nvPr/>
        </p:nvSpPr>
        <p:spPr bwMode="auto">
          <a:xfrm>
            <a:off x="1037346" y="1980460"/>
            <a:ext cx="542925" cy="5429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37" name="Oval 10"/>
          <p:cNvSpPr>
            <a:spLocks noChangeArrowheads="1"/>
          </p:cNvSpPr>
          <p:nvPr/>
        </p:nvSpPr>
        <p:spPr bwMode="auto">
          <a:xfrm>
            <a:off x="1010914" y="2699280"/>
            <a:ext cx="539354" cy="542925"/>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7" name="Oval 11"/>
          <p:cNvSpPr>
            <a:spLocks noChangeArrowheads="1"/>
          </p:cNvSpPr>
          <p:nvPr/>
        </p:nvSpPr>
        <p:spPr bwMode="auto">
          <a:xfrm>
            <a:off x="1015121" y="3456756"/>
            <a:ext cx="542925" cy="542925"/>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8" name="Oval 12"/>
          <p:cNvSpPr>
            <a:spLocks noChangeArrowheads="1"/>
          </p:cNvSpPr>
          <p:nvPr/>
        </p:nvSpPr>
        <p:spPr bwMode="auto">
          <a:xfrm>
            <a:off x="1017264" y="4174941"/>
            <a:ext cx="539354" cy="5429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10" name="TextBox 40"/>
          <p:cNvSpPr txBox="1"/>
          <p:nvPr/>
        </p:nvSpPr>
        <p:spPr>
          <a:xfrm>
            <a:off x="1692910" y="1999615"/>
            <a:ext cx="6769100" cy="548005"/>
          </a:xfrm>
          <a:prstGeom prst="rect">
            <a:avLst/>
          </a:prstGeom>
          <a:noFill/>
        </p:spPr>
        <p:txBody>
          <a:bodyPr wrap="square" lIns="68580" tIns="34290" rIns="68580" bIns="34290" rtlCol="0">
            <a:spAutoFit/>
          </a:bodyPr>
          <a:p>
            <a:pPr>
              <a:lnSpc>
                <a:spcPct val="130000"/>
              </a:lnSpc>
            </a:pPr>
            <a:r>
              <a:rPr lang="zh-CN" altLang="en-US" sz="1200" dirty="0">
                <a:solidFill>
                  <a:schemeClr val="tx1">
                    <a:lumMod val="65000"/>
                    <a:lumOff val="35000"/>
                  </a:schemeClr>
                </a:solidFill>
                <a:cs typeface="+mn-ea"/>
                <a:sym typeface="+mn-lt"/>
              </a:rPr>
              <a:t>新增了尺寸单位。在写CSS样式时，开发者需要考虑到手机设备的屏幕会有不同的宽度和设备像素比，采用一些技巧来换算一些像素单位。WXSS在底层支持新的尺寸单位rpx，</a:t>
            </a:r>
            <a:endParaRPr lang="zh-CN" altLang="en-US" sz="1200" dirty="0">
              <a:solidFill>
                <a:schemeClr val="tx1">
                  <a:lumMod val="65000"/>
                  <a:lumOff val="35000"/>
                </a:schemeClr>
              </a:solidFill>
              <a:cs typeface="+mn-ea"/>
              <a:sym typeface="+mn-lt"/>
            </a:endParaRPr>
          </a:p>
        </p:txBody>
      </p:sp>
      <p:sp>
        <p:nvSpPr>
          <p:cNvPr id="43" name="TextBox 42"/>
          <p:cNvSpPr txBox="1"/>
          <p:nvPr/>
        </p:nvSpPr>
        <p:spPr>
          <a:xfrm>
            <a:off x="1692910" y="3582670"/>
            <a:ext cx="6306820" cy="307975"/>
          </a:xfrm>
          <a:prstGeom prst="rect">
            <a:avLst/>
          </a:prstGeom>
          <a:noFill/>
        </p:spPr>
        <p:txBody>
          <a:bodyPr wrap="square" lIns="68580" tIns="34290" rIns="68580" bIns="34290" rtlCol="0">
            <a:spAutoFit/>
          </a:bodyPr>
          <a:p>
            <a:pPr>
              <a:lnSpc>
                <a:spcPct val="130000"/>
              </a:lnSpc>
            </a:pPr>
            <a:r>
              <a:rPr lang="zh-CN" altLang="en-US" sz="1200" dirty="0">
                <a:solidFill>
                  <a:schemeClr val="tx1">
                    <a:lumMod val="65000"/>
                    <a:lumOff val="35000"/>
                  </a:schemeClr>
                </a:solidFill>
                <a:cs typeface="+mn-ea"/>
                <a:sym typeface="+mn-lt"/>
              </a:rPr>
              <a:t>可以导入外联样式表，使用@import+外联样式表的相对路径，实现外联样式表的导入。</a:t>
            </a:r>
            <a:endParaRPr lang="zh-CN" altLang="en-US" sz="1200" dirty="0">
              <a:solidFill>
                <a:schemeClr val="tx1">
                  <a:lumMod val="65000"/>
                  <a:lumOff val="35000"/>
                </a:schemeClr>
              </a:solidFill>
              <a:cs typeface="+mn-ea"/>
              <a:sym typeface="+mn-lt"/>
            </a:endParaRPr>
          </a:p>
        </p:txBody>
      </p:sp>
      <p:sp>
        <p:nvSpPr>
          <p:cNvPr id="11" name="TextBox 44"/>
          <p:cNvSpPr txBox="1"/>
          <p:nvPr/>
        </p:nvSpPr>
        <p:spPr>
          <a:xfrm>
            <a:off x="1692910" y="2735580"/>
            <a:ext cx="6627495" cy="548005"/>
          </a:xfrm>
          <a:prstGeom prst="rect">
            <a:avLst/>
          </a:prstGeom>
          <a:noFill/>
        </p:spPr>
        <p:txBody>
          <a:bodyPr wrap="square" lIns="68580" tIns="34290" rIns="68580" bIns="34290" rtlCol="0">
            <a:spAutoFit/>
          </a:bodyPr>
          <a:p>
            <a:pPr>
              <a:lnSpc>
                <a:spcPct val="130000"/>
              </a:lnSpc>
            </a:pPr>
            <a:r>
              <a:rPr lang="zh-CN" altLang="en-US" sz="1200" dirty="0">
                <a:solidFill>
                  <a:schemeClr val="tx1">
                    <a:lumMod val="65000"/>
                    <a:lumOff val="35000"/>
                  </a:schemeClr>
                </a:solidFill>
                <a:cs typeface="+mn-ea"/>
                <a:sym typeface="+mn-lt"/>
              </a:rPr>
              <a:t>提供了全局样式和局部样式。和前边app.json，page.json的概念相同，你可以写一个app.wxss作为全局样式，会作用于当前小程序的所有页面，局部页面样式page.wxss仅对当前页面生效。</a:t>
            </a:r>
            <a:endParaRPr lang="zh-CN" altLang="en-US" sz="1200" dirty="0">
              <a:solidFill>
                <a:schemeClr val="tx1">
                  <a:lumMod val="65000"/>
                  <a:lumOff val="35000"/>
                </a:schemeClr>
              </a:solidFill>
              <a:cs typeface="+mn-ea"/>
              <a:sym typeface="+mn-lt"/>
            </a:endParaRPr>
          </a:p>
        </p:txBody>
      </p:sp>
      <p:sp>
        <p:nvSpPr>
          <p:cNvPr id="47" name="TextBox 46"/>
          <p:cNvSpPr txBox="1"/>
          <p:nvPr/>
        </p:nvSpPr>
        <p:spPr>
          <a:xfrm>
            <a:off x="1667510" y="4283075"/>
            <a:ext cx="5724525" cy="307975"/>
          </a:xfrm>
          <a:prstGeom prst="rect">
            <a:avLst/>
          </a:prstGeom>
          <a:noFill/>
        </p:spPr>
        <p:txBody>
          <a:bodyPr wrap="square" lIns="68580" tIns="34290" rIns="68580" bIns="34290" rtlCol="0">
            <a:spAutoFit/>
          </a:bodyPr>
          <a:p>
            <a:pPr>
              <a:lnSpc>
                <a:spcPct val="130000"/>
              </a:lnSpc>
            </a:pPr>
            <a:r>
              <a:rPr lang="zh-CN" altLang="en-US" sz="1200" dirty="0">
                <a:solidFill>
                  <a:schemeClr val="tx1">
                    <a:lumMod val="65000"/>
                    <a:lumOff val="35000"/>
                  </a:schemeClr>
                </a:solidFill>
                <a:cs typeface="+mn-ea"/>
                <a:sym typeface="+mn-lt"/>
              </a:rPr>
              <a:t>WXSS仅支持部分CSS选择器。</a:t>
            </a:r>
            <a:endParaRPr lang="zh-CN" altLang="en-US" sz="1200" dirty="0">
              <a:solidFill>
                <a:schemeClr val="tx1">
                  <a:lumMod val="65000"/>
                  <a:lumOff val="35000"/>
                </a:schemeClr>
              </a:solidFill>
              <a:cs typeface="+mn-ea"/>
              <a:sym typeface="+mn-lt"/>
            </a:endParaRPr>
          </a:p>
        </p:txBody>
      </p:sp>
      <p:sp>
        <p:nvSpPr>
          <p:cNvPr id="12" name="Freeform 7"/>
          <p:cNvSpPr>
            <a:spLocks noEditPoints="1"/>
          </p:cNvSpPr>
          <p:nvPr/>
        </p:nvSpPr>
        <p:spPr bwMode="auto">
          <a:xfrm>
            <a:off x="1149332" y="3610869"/>
            <a:ext cx="274505" cy="234698"/>
          </a:xfrm>
          <a:custGeom>
            <a:avLst/>
            <a:gdLst>
              <a:gd name="T0" fmla="*/ 0 w 140"/>
              <a:gd name="T1" fmla="*/ 113 h 120"/>
              <a:gd name="T2" fmla="*/ 15 w 140"/>
              <a:gd name="T3" fmla="*/ 99 h 120"/>
              <a:gd name="T4" fmla="*/ 27 w 140"/>
              <a:gd name="T5" fmla="*/ 0 h 120"/>
              <a:gd name="T6" fmla="*/ 42 w 140"/>
              <a:gd name="T7" fmla="*/ 0 h 120"/>
              <a:gd name="T8" fmla="*/ 42 w 140"/>
              <a:gd name="T9" fmla="*/ 0 h 120"/>
              <a:gd name="T10" fmla="*/ 67 w 140"/>
              <a:gd name="T11" fmla="*/ 99 h 120"/>
              <a:gd name="T12" fmla="*/ 73 w 140"/>
              <a:gd name="T13" fmla="*/ 99 h 120"/>
              <a:gd name="T14" fmla="*/ 97 w 140"/>
              <a:gd name="T15" fmla="*/ 99 h 120"/>
              <a:gd name="T16" fmla="*/ 107 w 140"/>
              <a:gd name="T17" fmla="*/ 0 h 120"/>
              <a:gd name="T18" fmla="*/ 107 w 140"/>
              <a:gd name="T19" fmla="*/ 0 h 120"/>
              <a:gd name="T20" fmla="*/ 119 w 140"/>
              <a:gd name="T21" fmla="*/ 99 h 120"/>
              <a:gd name="T22" fmla="*/ 128 w 140"/>
              <a:gd name="T23" fmla="*/ 0 h 120"/>
              <a:gd name="T24" fmla="*/ 135 w 140"/>
              <a:gd name="T25" fmla="*/ 113 h 120"/>
              <a:gd name="T26" fmla="*/ 51 w 140"/>
              <a:gd name="T27" fmla="*/ 0 h 120"/>
              <a:gd name="T28" fmla="*/ 51 w 140"/>
              <a:gd name="T29" fmla="*/ 0 h 120"/>
              <a:gd name="T30" fmla="*/ 28 w 140"/>
              <a:gd name="T31" fmla="*/ 118 h 120"/>
              <a:gd name="T32" fmla="*/ 14 w 140"/>
              <a:gd name="T33" fmla="*/ 120 h 120"/>
              <a:gd name="T34" fmla="*/ 27 w 140"/>
              <a:gd name="T35" fmla="*/ 105 h 120"/>
              <a:gd name="T36" fmla="*/ 28 w 140"/>
              <a:gd name="T37" fmla="*/ 113 h 120"/>
              <a:gd name="T38" fmla="*/ 23 w 140"/>
              <a:gd name="T39" fmla="*/ 109 h 120"/>
              <a:gd name="T40" fmla="*/ 19 w 140"/>
              <a:gd name="T41" fmla="*/ 110 h 120"/>
              <a:gd name="T42" fmla="*/ 19 w 140"/>
              <a:gd name="T43" fmla="*/ 113 h 120"/>
              <a:gd name="T44" fmla="*/ 24 w 140"/>
              <a:gd name="T45" fmla="*/ 115 h 120"/>
              <a:gd name="T46" fmla="*/ 40 w 140"/>
              <a:gd name="T47" fmla="*/ 118 h 120"/>
              <a:gd name="T48" fmla="*/ 34 w 140"/>
              <a:gd name="T49" fmla="*/ 120 h 120"/>
              <a:gd name="T50" fmla="*/ 40 w 140"/>
              <a:gd name="T51" fmla="*/ 104 h 120"/>
              <a:gd name="T52" fmla="*/ 36 w 140"/>
              <a:gd name="T53" fmla="*/ 114 h 120"/>
              <a:gd name="T54" fmla="*/ 57 w 140"/>
              <a:gd name="T55" fmla="*/ 120 h 120"/>
              <a:gd name="T56" fmla="*/ 53 w 140"/>
              <a:gd name="T57" fmla="*/ 113 h 120"/>
              <a:gd name="T58" fmla="*/ 47 w 140"/>
              <a:gd name="T59" fmla="*/ 120 h 120"/>
              <a:gd name="T60" fmla="*/ 59 w 140"/>
              <a:gd name="T61" fmla="*/ 105 h 120"/>
              <a:gd name="T62" fmla="*/ 59 w 140"/>
              <a:gd name="T63" fmla="*/ 112 h 120"/>
              <a:gd name="T64" fmla="*/ 60 w 140"/>
              <a:gd name="T65" fmla="*/ 115 h 120"/>
              <a:gd name="T66" fmla="*/ 54 w 140"/>
              <a:gd name="T67" fmla="*/ 107 h 120"/>
              <a:gd name="T68" fmla="*/ 55 w 140"/>
              <a:gd name="T69" fmla="*/ 110 h 120"/>
              <a:gd name="T70" fmla="*/ 71 w 140"/>
              <a:gd name="T71" fmla="*/ 116 h 120"/>
              <a:gd name="T72" fmla="*/ 71 w 140"/>
              <a:gd name="T73" fmla="*/ 108 h 120"/>
              <a:gd name="T74" fmla="*/ 78 w 140"/>
              <a:gd name="T75" fmla="*/ 109 h 120"/>
              <a:gd name="T76" fmla="*/ 63 w 140"/>
              <a:gd name="T77" fmla="*/ 112 h 120"/>
              <a:gd name="T78" fmla="*/ 71 w 140"/>
              <a:gd name="T79" fmla="*/ 120 h 120"/>
              <a:gd name="T80" fmla="*/ 78 w 140"/>
              <a:gd name="T81" fmla="*/ 115 h 120"/>
              <a:gd name="T82" fmla="*/ 96 w 140"/>
              <a:gd name="T83" fmla="*/ 112 h 120"/>
              <a:gd name="T84" fmla="*/ 88 w 140"/>
              <a:gd name="T85" fmla="*/ 120 h 120"/>
              <a:gd name="T86" fmla="*/ 80 w 140"/>
              <a:gd name="T87" fmla="*/ 112 h 120"/>
              <a:gd name="T88" fmla="*/ 91 w 140"/>
              <a:gd name="T89" fmla="*/ 112 h 120"/>
              <a:gd name="T90" fmla="*/ 84 w 140"/>
              <a:gd name="T91" fmla="*/ 112 h 120"/>
              <a:gd name="T92" fmla="*/ 91 w 140"/>
              <a:gd name="T93" fmla="*/ 112 h 120"/>
              <a:gd name="T94" fmla="*/ 110 w 140"/>
              <a:gd name="T95" fmla="*/ 118 h 120"/>
              <a:gd name="T96" fmla="*/ 98 w 140"/>
              <a:gd name="T97" fmla="*/ 120 h 120"/>
              <a:gd name="T98" fmla="*/ 109 w 140"/>
              <a:gd name="T99" fmla="*/ 105 h 120"/>
              <a:gd name="T100" fmla="*/ 107 w 140"/>
              <a:gd name="T101" fmla="*/ 109 h 120"/>
              <a:gd name="T102" fmla="*/ 104 w 140"/>
              <a:gd name="T103" fmla="*/ 116 h 120"/>
              <a:gd name="T104" fmla="*/ 120 w 140"/>
              <a:gd name="T105" fmla="*/ 113 h 120"/>
              <a:gd name="T106" fmla="*/ 120 w 140"/>
              <a:gd name="T107" fmla="*/ 108 h 120"/>
              <a:gd name="T108" fmla="*/ 115 w 140"/>
              <a:gd name="T109" fmla="*/ 118 h 120"/>
              <a:gd name="T110" fmla="*/ 128 w 140"/>
              <a:gd name="T111"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120">
                <a:moveTo>
                  <a:pt x="0" y="0"/>
                </a:moveTo>
                <a:cubicBezTo>
                  <a:pt x="7" y="0"/>
                  <a:pt x="7" y="0"/>
                  <a:pt x="7" y="0"/>
                </a:cubicBezTo>
                <a:cubicBezTo>
                  <a:pt x="7" y="113"/>
                  <a:pt x="7" y="113"/>
                  <a:pt x="7" y="113"/>
                </a:cubicBezTo>
                <a:cubicBezTo>
                  <a:pt x="0" y="113"/>
                  <a:pt x="0" y="113"/>
                  <a:pt x="0" y="113"/>
                </a:cubicBezTo>
                <a:lnTo>
                  <a:pt x="0" y="0"/>
                </a:lnTo>
                <a:close/>
                <a:moveTo>
                  <a:pt x="21" y="0"/>
                </a:moveTo>
                <a:cubicBezTo>
                  <a:pt x="15" y="0"/>
                  <a:pt x="15" y="0"/>
                  <a:pt x="15" y="0"/>
                </a:cubicBezTo>
                <a:cubicBezTo>
                  <a:pt x="15" y="99"/>
                  <a:pt x="15" y="99"/>
                  <a:pt x="15" y="99"/>
                </a:cubicBezTo>
                <a:cubicBezTo>
                  <a:pt x="21" y="99"/>
                  <a:pt x="21" y="99"/>
                  <a:pt x="21" y="99"/>
                </a:cubicBezTo>
                <a:lnTo>
                  <a:pt x="21" y="0"/>
                </a:lnTo>
                <a:close/>
                <a:moveTo>
                  <a:pt x="31" y="0"/>
                </a:moveTo>
                <a:cubicBezTo>
                  <a:pt x="27" y="0"/>
                  <a:pt x="27" y="0"/>
                  <a:pt x="27" y="0"/>
                </a:cubicBezTo>
                <a:cubicBezTo>
                  <a:pt x="27" y="99"/>
                  <a:pt x="27" y="99"/>
                  <a:pt x="27" y="99"/>
                </a:cubicBezTo>
                <a:cubicBezTo>
                  <a:pt x="31" y="99"/>
                  <a:pt x="31" y="99"/>
                  <a:pt x="31" y="99"/>
                </a:cubicBezTo>
                <a:lnTo>
                  <a:pt x="31" y="0"/>
                </a:lnTo>
                <a:close/>
                <a:moveTo>
                  <a:pt x="42" y="0"/>
                </a:moveTo>
                <a:cubicBezTo>
                  <a:pt x="37" y="0"/>
                  <a:pt x="37" y="0"/>
                  <a:pt x="37" y="0"/>
                </a:cubicBezTo>
                <a:cubicBezTo>
                  <a:pt x="37" y="99"/>
                  <a:pt x="37" y="99"/>
                  <a:pt x="37" y="99"/>
                </a:cubicBezTo>
                <a:cubicBezTo>
                  <a:pt x="42" y="99"/>
                  <a:pt x="42" y="99"/>
                  <a:pt x="42" y="99"/>
                </a:cubicBezTo>
                <a:lnTo>
                  <a:pt x="42" y="0"/>
                </a:lnTo>
                <a:close/>
                <a:moveTo>
                  <a:pt x="67" y="0"/>
                </a:moveTo>
                <a:cubicBezTo>
                  <a:pt x="61" y="0"/>
                  <a:pt x="61" y="0"/>
                  <a:pt x="61" y="0"/>
                </a:cubicBezTo>
                <a:cubicBezTo>
                  <a:pt x="61" y="99"/>
                  <a:pt x="61" y="99"/>
                  <a:pt x="61" y="99"/>
                </a:cubicBezTo>
                <a:cubicBezTo>
                  <a:pt x="67" y="99"/>
                  <a:pt x="67" y="99"/>
                  <a:pt x="67" y="99"/>
                </a:cubicBezTo>
                <a:lnTo>
                  <a:pt x="67" y="0"/>
                </a:lnTo>
                <a:close/>
                <a:moveTo>
                  <a:pt x="77" y="0"/>
                </a:moveTo>
                <a:cubicBezTo>
                  <a:pt x="73" y="0"/>
                  <a:pt x="73" y="0"/>
                  <a:pt x="73" y="0"/>
                </a:cubicBezTo>
                <a:cubicBezTo>
                  <a:pt x="73" y="99"/>
                  <a:pt x="73" y="99"/>
                  <a:pt x="73" y="99"/>
                </a:cubicBezTo>
                <a:cubicBezTo>
                  <a:pt x="77" y="99"/>
                  <a:pt x="77" y="99"/>
                  <a:pt x="77" y="99"/>
                </a:cubicBezTo>
                <a:lnTo>
                  <a:pt x="77" y="0"/>
                </a:lnTo>
                <a:close/>
                <a:moveTo>
                  <a:pt x="88" y="99"/>
                </a:moveTo>
                <a:cubicBezTo>
                  <a:pt x="97" y="99"/>
                  <a:pt x="97" y="99"/>
                  <a:pt x="97" y="99"/>
                </a:cubicBezTo>
                <a:cubicBezTo>
                  <a:pt x="97" y="0"/>
                  <a:pt x="97" y="0"/>
                  <a:pt x="97" y="0"/>
                </a:cubicBezTo>
                <a:cubicBezTo>
                  <a:pt x="88" y="0"/>
                  <a:pt x="88" y="0"/>
                  <a:pt x="88" y="0"/>
                </a:cubicBezTo>
                <a:lnTo>
                  <a:pt x="88" y="99"/>
                </a:lnTo>
                <a:close/>
                <a:moveTo>
                  <a:pt x="107" y="0"/>
                </a:moveTo>
                <a:cubicBezTo>
                  <a:pt x="105" y="0"/>
                  <a:pt x="105" y="0"/>
                  <a:pt x="105" y="0"/>
                </a:cubicBezTo>
                <a:cubicBezTo>
                  <a:pt x="105" y="99"/>
                  <a:pt x="105" y="99"/>
                  <a:pt x="105" y="99"/>
                </a:cubicBezTo>
                <a:cubicBezTo>
                  <a:pt x="107" y="99"/>
                  <a:pt x="107" y="99"/>
                  <a:pt x="107" y="99"/>
                </a:cubicBezTo>
                <a:lnTo>
                  <a:pt x="107" y="0"/>
                </a:lnTo>
                <a:close/>
                <a:moveTo>
                  <a:pt x="119" y="0"/>
                </a:moveTo>
                <a:cubicBezTo>
                  <a:pt x="112" y="0"/>
                  <a:pt x="112" y="0"/>
                  <a:pt x="112" y="0"/>
                </a:cubicBezTo>
                <a:cubicBezTo>
                  <a:pt x="112" y="99"/>
                  <a:pt x="112" y="99"/>
                  <a:pt x="112" y="99"/>
                </a:cubicBezTo>
                <a:cubicBezTo>
                  <a:pt x="119" y="99"/>
                  <a:pt x="119" y="99"/>
                  <a:pt x="119" y="99"/>
                </a:cubicBezTo>
                <a:lnTo>
                  <a:pt x="119" y="0"/>
                </a:lnTo>
                <a:close/>
                <a:moveTo>
                  <a:pt x="124" y="99"/>
                </a:moveTo>
                <a:cubicBezTo>
                  <a:pt x="128" y="99"/>
                  <a:pt x="128" y="99"/>
                  <a:pt x="128" y="99"/>
                </a:cubicBezTo>
                <a:cubicBezTo>
                  <a:pt x="128" y="0"/>
                  <a:pt x="128" y="0"/>
                  <a:pt x="128" y="0"/>
                </a:cubicBezTo>
                <a:cubicBezTo>
                  <a:pt x="124" y="0"/>
                  <a:pt x="124" y="0"/>
                  <a:pt x="124" y="0"/>
                </a:cubicBezTo>
                <a:lnTo>
                  <a:pt x="124" y="99"/>
                </a:lnTo>
                <a:close/>
                <a:moveTo>
                  <a:pt x="135" y="0"/>
                </a:moveTo>
                <a:cubicBezTo>
                  <a:pt x="135" y="113"/>
                  <a:pt x="135" y="113"/>
                  <a:pt x="135" y="113"/>
                </a:cubicBezTo>
                <a:cubicBezTo>
                  <a:pt x="140" y="113"/>
                  <a:pt x="140" y="113"/>
                  <a:pt x="140" y="113"/>
                </a:cubicBezTo>
                <a:cubicBezTo>
                  <a:pt x="140" y="0"/>
                  <a:pt x="140" y="0"/>
                  <a:pt x="140" y="0"/>
                </a:cubicBezTo>
                <a:lnTo>
                  <a:pt x="135" y="0"/>
                </a:lnTo>
                <a:close/>
                <a:moveTo>
                  <a:pt x="51" y="0"/>
                </a:moveTo>
                <a:cubicBezTo>
                  <a:pt x="49" y="0"/>
                  <a:pt x="49" y="0"/>
                  <a:pt x="49" y="0"/>
                </a:cubicBezTo>
                <a:cubicBezTo>
                  <a:pt x="49" y="99"/>
                  <a:pt x="49" y="99"/>
                  <a:pt x="49" y="99"/>
                </a:cubicBezTo>
                <a:cubicBezTo>
                  <a:pt x="51" y="99"/>
                  <a:pt x="51" y="99"/>
                  <a:pt x="51" y="99"/>
                </a:cubicBezTo>
                <a:lnTo>
                  <a:pt x="51" y="0"/>
                </a:lnTo>
                <a:close/>
                <a:moveTo>
                  <a:pt x="28" y="113"/>
                </a:moveTo>
                <a:cubicBezTo>
                  <a:pt x="28" y="113"/>
                  <a:pt x="28" y="114"/>
                  <a:pt x="28" y="115"/>
                </a:cubicBezTo>
                <a:cubicBezTo>
                  <a:pt x="28" y="116"/>
                  <a:pt x="28" y="117"/>
                  <a:pt x="28" y="117"/>
                </a:cubicBezTo>
                <a:cubicBezTo>
                  <a:pt x="28" y="118"/>
                  <a:pt x="28" y="118"/>
                  <a:pt x="28" y="118"/>
                </a:cubicBezTo>
                <a:cubicBezTo>
                  <a:pt x="27" y="118"/>
                  <a:pt x="27" y="119"/>
                  <a:pt x="26" y="119"/>
                </a:cubicBezTo>
                <a:cubicBezTo>
                  <a:pt x="26" y="119"/>
                  <a:pt x="25" y="119"/>
                  <a:pt x="25" y="119"/>
                </a:cubicBezTo>
                <a:cubicBezTo>
                  <a:pt x="24" y="120"/>
                  <a:pt x="23" y="120"/>
                  <a:pt x="22" y="120"/>
                </a:cubicBezTo>
                <a:cubicBezTo>
                  <a:pt x="14" y="120"/>
                  <a:pt x="14" y="120"/>
                  <a:pt x="14" y="120"/>
                </a:cubicBezTo>
                <a:cubicBezTo>
                  <a:pt x="14" y="118"/>
                  <a:pt x="14" y="118"/>
                  <a:pt x="14" y="118"/>
                </a:cubicBezTo>
                <a:cubicBezTo>
                  <a:pt x="14" y="104"/>
                  <a:pt x="14" y="104"/>
                  <a:pt x="14" y="104"/>
                </a:cubicBezTo>
                <a:cubicBezTo>
                  <a:pt x="23" y="104"/>
                  <a:pt x="23" y="104"/>
                  <a:pt x="23" y="104"/>
                </a:cubicBezTo>
                <a:cubicBezTo>
                  <a:pt x="25" y="104"/>
                  <a:pt x="26" y="105"/>
                  <a:pt x="27" y="105"/>
                </a:cubicBezTo>
                <a:cubicBezTo>
                  <a:pt x="27" y="106"/>
                  <a:pt x="28" y="107"/>
                  <a:pt x="28" y="108"/>
                </a:cubicBezTo>
                <a:cubicBezTo>
                  <a:pt x="28" y="109"/>
                  <a:pt x="27" y="110"/>
                  <a:pt x="27" y="110"/>
                </a:cubicBezTo>
                <a:cubicBezTo>
                  <a:pt x="27" y="111"/>
                  <a:pt x="26" y="111"/>
                  <a:pt x="25" y="111"/>
                </a:cubicBezTo>
                <a:cubicBezTo>
                  <a:pt x="26" y="112"/>
                  <a:pt x="27" y="112"/>
                  <a:pt x="28" y="113"/>
                </a:cubicBezTo>
                <a:close/>
                <a:moveTo>
                  <a:pt x="19" y="110"/>
                </a:moveTo>
                <a:cubicBezTo>
                  <a:pt x="21" y="110"/>
                  <a:pt x="21" y="110"/>
                  <a:pt x="21" y="110"/>
                </a:cubicBezTo>
                <a:cubicBezTo>
                  <a:pt x="22" y="110"/>
                  <a:pt x="22" y="110"/>
                  <a:pt x="23" y="110"/>
                </a:cubicBezTo>
                <a:cubicBezTo>
                  <a:pt x="23" y="110"/>
                  <a:pt x="23" y="109"/>
                  <a:pt x="23" y="109"/>
                </a:cubicBezTo>
                <a:cubicBezTo>
                  <a:pt x="23" y="108"/>
                  <a:pt x="23" y="108"/>
                  <a:pt x="23" y="108"/>
                </a:cubicBezTo>
                <a:cubicBezTo>
                  <a:pt x="22" y="107"/>
                  <a:pt x="22" y="107"/>
                  <a:pt x="21" y="107"/>
                </a:cubicBezTo>
                <a:cubicBezTo>
                  <a:pt x="19" y="107"/>
                  <a:pt x="19" y="107"/>
                  <a:pt x="19" y="107"/>
                </a:cubicBezTo>
                <a:lnTo>
                  <a:pt x="19" y="110"/>
                </a:lnTo>
                <a:close/>
                <a:moveTo>
                  <a:pt x="24" y="115"/>
                </a:moveTo>
                <a:cubicBezTo>
                  <a:pt x="24" y="114"/>
                  <a:pt x="24" y="114"/>
                  <a:pt x="23" y="114"/>
                </a:cubicBezTo>
                <a:cubicBezTo>
                  <a:pt x="23" y="113"/>
                  <a:pt x="22" y="113"/>
                  <a:pt x="21" y="113"/>
                </a:cubicBezTo>
                <a:cubicBezTo>
                  <a:pt x="19" y="113"/>
                  <a:pt x="19" y="113"/>
                  <a:pt x="19" y="113"/>
                </a:cubicBezTo>
                <a:cubicBezTo>
                  <a:pt x="19" y="116"/>
                  <a:pt x="19" y="116"/>
                  <a:pt x="19" y="116"/>
                </a:cubicBezTo>
                <a:cubicBezTo>
                  <a:pt x="21" y="116"/>
                  <a:pt x="21" y="116"/>
                  <a:pt x="21" y="116"/>
                </a:cubicBezTo>
                <a:cubicBezTo>
                  <a:pt x="22" y="116"/>
                  <a:pt x="23" y="116"/>
                  <a:pt x="23" y="116"/>
                </a:cubicBezTo>
                <a:cubicBezTo>
                  <a:pt x="24" y="116"/>
                  <a:pt x="24" y="115"/>
                  <a:pt x="24" y="115"/>
                </a:cubicBezTo>
                <a:close/>
                <a:moveTo>
                  <a:pt x="45" y="118"/>
                </a:moveTo>
                <a:cubicBezTo>
                  <a:pt x="46" y="120"/>
                  <a:pt x="46" y="120"/>
                  <a:pt x="46" y="120"/>
                </a:cubicBezTo>
                <a:cubicBezTo>
                  <a:pt x="41" y="120"/>
                  <a:pt x="41" y="120"/>
                  <a:pt x="41" y="120"/>
                </a:cubicBezTo>
                <a:cubicBezTo>
                  <a:pt x="40" y="118"/>
                  <a:pt x="40" y="118"/>
                  <a:pt x="40" y="118"/>
                </a:cubicBezTo>
                <a:cubicBezTo>
                  <a:pt x="40" y="117"/>
                  <a:pt x="40" y="117"/>
                  <a:pt x="40" y="117"/>
                </a:cubicBezTo>
                <a:cubicBezTo>
                  <a:pt x="35" y="117"/>
                  <a:pt x="35" y="117"/>
                  <a:pt x="35" y="117"/>
                </a:cubicBezTo>
                <a:cubicBezTo>
                  <a:pt x="34" y="118"/>
                  <a:pt x="34" y="118"/>
                  <a:pt x="34" y="118"/>
                </a:cubicBezTo>
                <a:cubicBezTo>
                  <a:pt x="34" y="120"/>
                  <a:pt x="34" y="120"/>
                  <a:pt x="34" y="120"/>
                </a:cubicBezTo>
                <a:cubicBezTo>
                  <a:pt x="29" y="120"/>
                  <a:pt x="29" y="120"/>
                  <a:pt x="29" y="120"/>
                </a:cubicBezTo>
                <a:cubicBezTo>
                  <a:pt x="30" y="118"/>
                  <a:pt x="30" y="118"/>
                  <a:pt x="30" y="118"/>
                </a:cubicBezTo>
                <a:cubicBezTo>
                  <a:pt x="35" y="104"/>
                  <a:pt x="35" y="104"/>
                  <a:pt x="35" y="104"/>
                </a:cubicBezTo>
                <a:cubicBezTo>
                  <a:pt x="40" y="104"/>
                  <a:pt x="40" y="104"/>
                  <a:pt x="40" y="104"/>
                </a:cubicBezTo>
                <a:lnTo>
                  <a:pt x="45" y="118"/>
                </a:lnTo>
                <a:close/>
                <a:moveTo>
                  <a:pt x="39" y="114"/>
                </a:moveTo>
                <a:cubicBezTo>
                  <a:pt x="37" y="108"/>
                  <a:pt x="37" y="108"/>
                  <a:pt x="37" y="108"/>
                </a:cubicBezTo>
                <a:cubicBezTo>
                  <a:pt x="36" y="114"/>
                  <a:pt x="36" y="114"/>
                  <a:pt x="36" y="114"/>
                </a:cubicBezTo>
                <a:lnTo>
                  <a:pt x="39" y="114"/>
                </a:lnTo>
                <a:close/>
                <a:moveTo>
                  <a:pt x="62" y="118"/>
                </a:moveTo>
                <a:cubicBezTo>
                  <a:pt x="62" y="120"/>
                  <a:pt x="62" y="120"/>
                  <a:pt x="62" y="120"/>
                </a:cubicBezTo>
                <a:cubicBezTo>
                  <a:pt x="57" y="120"/>
                  <a:pt x="57" y="120"/>
                  <a:pt x="57" y="120"/>
                </a:cubicBezTo>
                <a:cubicBezTo>
                  <a:pt x="56" y="118"/>
                  <a:pt x="56" y="118"/>
                  <a:pt x="56" y="118"/>
                </a:cubicBezTo>
                <a:cubicBezTo>
                  <a:pt x="55" y="115"/>
                  <a:pt x="55" y="115"/>
                  <a:pt x="55" y="115"/>
                </a:cubicBezTo>
                <a:cubicBezTo>
                  <a:pt x="54" y="114"/>
                  <a:pt x="54" y="114"/>
                  <a:pt x="54" y="114"/>
                </a:cubicBezTo>
                <a:cubicBezTo>
                  <a:pt x="53" y="114"/>
                  <a:pt x="53" y="113"/>
                  <a:pt x="53" y="113"/>
                </a:cubicBezTo>
                <a:cubicBezTo>
                  <a:pt x="52" y="113"/>
                  <a:pt x="52" y="113"/>
                  <a:pt x="52" y="113"/>
                </a:cubicBezTo>
                <a:cubicBezTo>
                  <a:pt x="52" y="118"/>
                  <a:pt x="52" y="118"/>
                  <a:pt x="52" y="118"/>
                </a:cubicBezTo>
                <a:cubicBezTo>
                  <a:pt x="52" y="120"/>
                  <a:pt x="52" y="120"/>
                  <a:pt x="52" y="120"/>
                </a:cubicBezTo>
                <a:cubicBezTo>
                  <a:pt x="47" y="120"/>
                  <a:pt x="47" y="120"/>
                  <a:pt x="47" y="120"/>
                </a:cubicBezTo>
                <a:cubicBezTo>
                  <a:pt x="47" y="118"/>
                  <a:pt x="47" y="118"/>
                  <a:pt x="47" y="118"/>
                </a:cubicBezTo>
                <a:cubicBezTo>
                  <a:pt x="47" y="104"/>
                  <a:pt x="47" y="104"/>
                  <a:pt x="47" y="104"/>
                </a:cubicBezTo>
                <a:cubicBezTo>
                  <a:pt x="55" y="104"/>
                  <a:pt x="55" y="104"/>
                  <a:pt x="55" y="104"/>
                </a:cubicBezTo>
                <a:cubicBezTo>
                  <a:pt x="57" y="104"/>
                  <a:pt x="58" y="104"/>
                  <a:pt x="59" y="105"/>
                </a:cubicBezTo>
                <a:cubicBezTo>
                  <a:pt x="59" y="105"/>
                  <a:pt x="60" y="105"/>
                  <a:pt x="61" y="106"/>
                </a:cubicBezTo>
                <a:cubicBezTo>
                  <a:pt x="61" y="107"/>
                  <a:pt x="61" y="108"/>
                  <a:pt x="61" y="109"/>
                </a:cubicBezTo>
                <a:cubicBezTo>
                  <a:pt x="61" y="109"/>
                  <a:pt x="61" y="110"/>
                  <a:pt x="61" y="111"/>
                </a:cubicBezTo>
                <a:cubicBezTo>
                  <a:pt x="60" y="111"/>
                  <a:pt x="60" y="112"/>
                  <a:pt x="59" y="112"/>
                </a:cubicBezTo>
                <a:cubicBezTo>
                  <a:pt x="59" y="112"/>
                  <a:pt x="58" y="113"/>
                  <a:pt x="57" y="113"/>
                </a:cubicBezTo>
                <a:cubicBezTo>
                  <a:pt x="58" y="113"/>
                  <a:pt x="58" y="113"/>
                  <a:pt x="59" y="113"/>
                </a:cubicBezTo>
                <a:cubicBezTo>
                  <a:pt x="59" y="114"/>
                  <a:pt x="59" y="114"/>
                  <a:pt x="59" y="114"/>
                </a:cubicBezTo>
                <a:cubicBezTo>
                  <a:pt x="60" y="115"/>
                  <a:pt x="60" y="115"/>
                  <a:pt x="60" y="115"/>
                </a:cubicBezTo>
                <a:lnTo>
                  <a:pt x="62" y="118"/>
                </a:lnTo>
                <a:close/>
                <a:moveTo>
                  <a:pt x="56" y="109"/>
                </a:moveTo>
                <a:cubicBezTo>
                  <a:pt x="56" y="108"/>
                  <a:pt x="56" y="108"/>
                  <a:pt x="56" y="108"/>
                </a:cubicBezTo>
                <a:cubicBezTo>
                  <a:pt x="56" y="108"/>
                  <a:pt x="55" y="107"/>
                  <a:pt x="54" y="107"/>
                </a:cubicBezTo>
                <a:cubicBezTo>
                  <a:pt x="52" y="107"/>
                  <a:pt x="52" y="107"/>
                  <a:pt x="52" y="107"/>
                </a:cubicBezTo>
                <a:cubicBezTo>
                  <a:pt x="52" y="110"/>
                  <a:pt x="52" y="110"/>
                  <a:pt x="52" y="110"/>
                </a:cubicBezTo>
                <a:cubicBezTo>
                  <a:pt x="54" y="110"/>
                  <a:pt x="54" y="110"/>
                  <a:pt x="54" y="110"/>
                </a:cubicBezTo>
                <a:cubicBezTo>
                  <a:pt x="54" y="110"/>
                  <a:pt x="55" y="110"/>
                  <a:pt x="55" y="110"/>
                </a:cubicBezTo>
                <a:cubicBezTo>
                  <a:pt x="56" y="110"/>
                  <a:pt x="56" y="110"/>
                  <a:pt x="56" y="110"/>
                </a:cubicBezTo>
                <a:cubicBezTo>
                  <a:pt x="56" y="110"/>
                  <a:pt x="56" y="109"/>
                  <a:pt x="56" y="109"/>
                </a:cubicBezTo>
                <a:close/>
                <a:moveTo>
                  <a:pt x="73" y="116"/>
                </a:moveTo>
                <a:cubicBezTo>
                  <a:pt x="72" y="116"/>
                  <a:pt x="72" y="116"/>
                  <a:pt x="71" y="116"/>
                </a:cubicBezTo>
                <a:cubicBezTo>
                  <a:pt x="70" y="116"/>
                  <a:pt x="69" y="116"/>
                  <a:pt x="69" y="115"/>
                </a:cubicBezTo>
                <a:cubicBezTo>
                  <a:pt x="68" y="115"/>
                  <a:pt x="68" y="114"/>
                  <a:pt x="68" y="112"/>
                </a:cubicBezTo>
                <a:cubicBezTo>
                  <a:pt x="68" y="111"/>
                  <a:pt x="68" y="109"/>
                  <a:pt x="68" y="109"/>
                </a:cubicBezTo>
                <a:cubicBezTo>
                  <a:pt x="69" y="108"/>
                  <a:pt x="70" y="108"/>
                  <a:pt x="71" y="108"/>
                </a:cubicBezTo>
                <a:cubicBezTo>
                  <a:pt x="71" y="108"/>
                  <a:pt x="72" y="108"/>
                  <a:pt x="72" y="108"/>
                </a:cubicBezTo>
                <a:cubicBezTo>
                  <a:pt x="73" y="108"/>
                  <a:pt x="73" y="108"/>
                  <a:pt x="73" y="109"/>
                </a:cubicBezTo>
                <a:cubicBezTo>
                  <a:pt x="73" y="109"/>
                  <a:pt x="74" y="109"/>
                  <a:pt x="74" y="110"/>
                </a:cubicBezTo>
                <a:cubicBezTo>
                  <a:pt x="78" y="109"/>
                  <a:pt x="78" y="109"/>
                  <a:pt x="78" y="109"/>
                </a:cubicBezTo>
                <a:cubicBezTo>
                  <a:pt x="77" y="107"/>
                  <a:pt x="77" y="106"/>
                  <a:pt x="75" y="105"/>
                </a:cubicBezTo>
                <a:cubicBezTo>
                  <a:pt x="74" y="104"/>
                  <a:pt x="73" y="104"/>
                  <a:pt x="71" y="104"/>
                </a:cubicBezTo>
                <a:cubicBezTo>
                  <a:pt x="68" y="104"/>
                  <a:pt x="66" y="105"/>
                  <a:pt x="65" y="106"/>
                </a:cubicBezTo>
                <a:cubicBezTo>
                  <a:pt x="64" y="107"/>
                  <a:pt x="63" y="109"/>
                  <a:pt x="63" y="112"/>
                </a:cubicBezTo>
                <a:cubicBezTo>
                  <a:pt x="63" y="114"/>
                  <a:pt x="63" y="115"/>
                  <a:pt x="64" y="117"/>
                </a:cubicBezTo>
                <a:cubicBezTo>
                  <a:pt x="64" y="117"/>
                  <a:pt x="65" y="117"/>
                  <a:pt x="65" y="118"/>
                </a:cubicBezTo>
                <a:cubicBezTo>
                  <a:pt x="66" y="118"/>
                  <a:pt x="66" y="119"/>
                  <a:pt x="67" y="119"/>
                </a:cubicBezTo>
                <a:cubicBezTo>
                  <a:pt x="68" y="120"/>
                  <a:pt x="69" y="120"/>
                  <a:pt x="71" y="120"/>
                </a:cubicBezTo>
                <a:cubicBezTo>
                  <a:pt x="72" y="120"/>
                  <a:pt x="74" y="120"/>
                  <a:pt x="74" y="119"/>
                </a:cubicBezTo>
                <a:cubicBezTo>
                  <a:pt x="75" y="119"/>
                  <a:pt x="76" y="118"/>
                  <a:pt x="76" y="118"/>
                </a:cubicBezTo>
                <a:cubicBezTo>
                  <a:pt x="77" y="118"/>
                  <a:pt x="77" y="118"/>
                  <a:pt x="77" y="118"/>
                </a:cubicBezTo>
                <a:cubicBezTo>
                  <a:pt x="77" y="117"/>
                  <a:pt x="78" y="116"/>
                  <a:pt x="78" y="115"/>
                </a:cubicBezTo>
                <a:cubicBezTo>
                  <a:pt x="74" y="113"/>
                  <a:pt x="74" y="113"/>
                  <a:pt x="74" y="113"/>
                </a:cubicBezTo>
                <a:cubicBezTo>
                  <a:pt x="74" y="114"/>
                  <a:pt x="73" y="115"/>
                  <a:pt x="73" y="116"/>
                </a:cubicBezTo>
                <a:close/>
                <a:moveTo>
                  <a:pt x="94" y="106"/>
                </a:moveTo>
                <a:cubicBezTo>
                  <a:pt x="95" y="107"/>
                  <a:pt x="96" y="109"/>
                  <a:pt x="96" y="112"/>
                </a:cubicBezTo>
                <a:cubicBezTo>
                  <a:pt x="96" y="114"/>
                  <a:pt x="95" y="115"/>
                  <a:pt x="95" y="116"/>
                </a:cubicBezTo>
                <a:cubicBezTo>
                  <a:pt x="94" y="117"/>
                  <a:pt x="94" y="117"/>
                  <a:pt x="94" y="118"/>
                </a:cubicBezTo>
                <a:cubicBezTo>
                  <a:pt x="93" y="118"/>
                  <a:pt x="93" y="119"/>
                  <a:pt x="92" y="119"/>
                </a:cubicBezTo>
                <a:cubicBezTo>
                  <a:pt x="91" y="120"/>
                  <a:pt x="90" y="120"/>
                  <a:pt x="88" y="120"/>
                </a:cubicBezTo>
                <a:cubicBezTo>
                  <a:pt x="86" y="120"/>
                  <a:pt x="85" y="120"/>
                  <a:pt x="84" y="119"/>
                </a:cubicBezTo>
                <a:cubicBezTo>
                  <a:pt x="83" y="119"/>
                  <a:pt x="82" y="118"/>
                  <a:pt x="82" y="118"/>
                </a:cubicBezTo>
                <a:cubicBezTo>
                  <a:pt x="81" y="117"/>
                  <a:pt x="81" y="117"/>
                  <a:pt x="81" y="116"/>
                </a:cubicBezTo>
                <a:cubicBezTo>
                  <a:pt x="80" y="115"/>
                  <a:pt x="80" y="114"/>
                  <a:pt x="80" y="112"/>
                </a:cubicBezTo>
                <a:cubicBezTo>
                  <a:pt x="80" y="109"/>
                  <a:pt x="80" y="107"/>
                  <a:pt x="82" y="106"/>
                </a:cubicBezTo>
                <a:cubicBezTo>
                  <a:pt x="83" y="105"/>
                  <a:pt x="85" y="104"/>
                  <a:pt x="88" y="104"/>
                </a:cubicBezTo>
                <a:cubicBezTo>
                  <a:pt x="90" y="104"/>
                  <a:pt x="92" y="105"/>
                  <a:pt x="94" y="106"/>
                </a:cubicBezTo>
                <a:close/>
                <a:moveTo>
                  <a:pt x="91" y="112"/>
                </a:moveTo>
                <a:cubicBezTo>
                  <a:pt x="91" y="110"/>
                  <a:pt x="91" y="109"/>
                  <a:pt x="90" y="109"/>
                </a:cubicBezTo>
                <a:cubicBezTo>
                  <a:pt x="89" y="108"/>
                  <a:pt x="89" y="108"/>
                  <a:pt x="88" y="108"/>
                </a:cubicBezTo>
                <a:cubicBezTo>
                  <a:pt x="87" y="108"/>
                  <a:pt x="86" y="108"/>
                  <a:pt x="85" y="109"/>
                </a:cubicBezTo>
                <a:cubicBezTo>
                  <a:pt x="85" y="109"/>
                  <a:pt x="84" y="110"/>
                  <a:pt x="84" y="112"/>
                </a:cubicBezTo>
                <a:cubicBezTo>
                  <a:pt x="84" y="114"/>
                  <a:pt x="85" y="115"/>
                  <a:pt x="85" y="115"/>
                </a:cubicBezTo>
                <a:cubicBezTo>
                  <a:pt x="86" y="116"/>
                  <a:pt x="87" y="116"/>
                  <a:pt x="88" y="116"/>
                </a:cubicBezTo>
                <a:cubicBezTo>
                  <a:pt x="89" y="116"/>
                  <a:pt x="89" y="116"/>
                  <a:pt x="90" y="115"/>
                </a:cubicBezTo>
                <a:cubicBezTo>
                  <a:pt x="91" y="115"/>
                  <a:pt x="91" y="113"/>
                  <a:pt x="91" y="112"/>
                </a:cubicBezTo>
                <a:close/>
                <a:moveTo>
                  <a:pt x="112" y="109"/>
                </a:moveTo>
                <a:cubicBezTo>
                  <a:pt x="112" y="110"/>
                  <a:pt x="112" y="111"/>
                  <a:pt x="112" y="112"/>
                </a:cubicBezTo>
                <a:cubicBezTo>
                  <a:pt x="112" y="114"/>
                  <a:pt x="112" y="115"/>
                  <a:pt x="112" y="116"/>
                </a:cubicBezTo>
                <a:cubicBezTo>
                  <a:pt x="112" y="117"/>
                  <a:pt x="111" y="117"/>
                  <a:pt x="110" y="118"/>
                </a:cubicBezTo>
                <a:cubicBezTo>
                  <a:pt x="110" y="118"/>
                  <a:pt x="110" y="118"/>
                  <a:pt x="110" y="118"/>
                </a:cubicBezTo>
                <a:cubicBezTo>
                  <a:pt x="110" y="119"/>
                  <a:pt x="109" y="119"/>
                  <a:pt x="108" y="119"/>
                </a:cubicBezTo>
                <a:cubicBezTo>
                  <a:pt x="107" y="119"/>
                  <a:pt x="106" y="120"/>
                  <a:pt x="105" y="120"/>
                </a:cubicBezTo>
                <a:cubicBezTo>
                  <a:pt x="98" y="120"/>
                  <a:pt x="98" y="120"/>
                  <a:pt x="98" y="120"/>
                </a:cubicBezTo>
                <a:cubicBezTo>
                  <a:pt x="98" y="118"/>
                  <a:pt x="98" y="118"/>
                  <a:pt x="98" y="118"/>
                </a:cubicBezTo>
                <a:cubicBezTo>
                  <a:pt x="98" y="104"/>
                  <a:pt x="98" y="104"/>
                  <a:pt x="98" y="104"/>
                </a:cubicBezTo>
                <a:cubicBezTo>
                  <a:pt x="105" y="104"/>
                  <a:pt x="105" y="104"/>
                  <a:pt x="105" y="104"/>
                </a:cubicBezTo>
                <a:cubicBezTo>
                  <a:pt x="107" y="104"/>
                  <a:pt x="108" y="104"/>
                  <a:pt x="109" y="105"/>
                </a:cubicBezTo>
                <a:cubicBezTo>
                  <a:pt x="110" y="105"/>
                  <a:pt x="110" y="106"/>
                  <a:pt x="111" y="106"/>
                </a:cubicBezTo>
                <a:cubicBezTo>
                  <a:pt x="111" y="107"/>
                  <a:pt x="112" y="108"/>
                  <a:pt x="112" y="109"/>
                </a:cubicBezTo>
                <a:close/>
                <a:moveTo>
                  <a:pt x="108" y="112"/>
                </a:moveTo>
                <a:cubicBezTo>
                  <a:pt x="108" y="110"/>
                  <a:pt x="107" y="109"/>
                  <a:pt x="107" y="109"/>
                </a:cubicBezTo>
                <a:cubicBezTo>
                  <a:pt x="106" y="108"/>
                  <a:pt x="105" y="108"/>
                  <a:pt x="104" y="108"/>
                </a:cubicBezTo>
                <a:cubicBezTo>
                  <a:pt x="103" y="108"/>
                  <a:pt x="103" y="108"/>
                  <a:pt x="103" y="108"/>
                </a:cubicBezTo>
                <a:cubicBezTo>
                  <a:pt x="103" y="116"/>
                  <a:pt x="103" y="116"/>
                  <a:pt x="103" y="116"/>
                </a:cubicBezTo>
                <a:cubicBezTo>
                  <a:pt x="104" y="116"/>
                  <a:pt x="104" y="116"/>
                  <a:pt x="104" y="116"/>
                </a:cubicBezTo>
                <a:cubicBezTo>
                  <a:pt x="105" y="116"/>
                  <a:pt x="106" y="116"/>
                  <a:pt x="106" y="116"/>
                </a:cubicBezTo>
                <a:cubicBezTo>
                  <a:pt x="107" y="116"/>
                  <a:pt x="107" y="115"/>
                  <a:pt x="107" y="115"/>
                </a:cubicBezTo>
                <a:cubicBezTo>
                  <a:pt x="108" y="114"/>
                  <a:pt x="108" y="113"/>
                  <a:pt x="108" y="112"/>
                </a:cubicBezTo>
                <a:close/>
                <a:moveTo>
                  <a:pt x="120" y="113"/>
                </a:moveTo>
                <a:cubicBezTo>
                  <a:pt x="127" y="113"/>
                  <a:pt x="127" y="113"/>
                  <a:pt x="127" y="113"/>
                </a:cubicBezTo>
                <a:cubicBezTo>
                  <a:pt x="127" y="110"/>
                  <a:pt x="127" y="110"/>
                  <a:pt x="127" y="110"/>
                </a:cubicBezTo>
                <a:cubicBezTo>
                  <a:pt x="120" y="110"/>
                  <a:pt x="120" y="110"/>
                  <a:pt x="120" y="110"/>
                </a:cubicBezTo>
                <a:cubicBezTo>
                  <a:pt x="120" y="108"/>
                  <a:pt x="120" y="108"/>
                  <a:pt x="120" y="108"/>
                </a:cubicBezTo>
                <a:cubicBezTo>
                  <a:pt x="128" y="108"/>
                  <a:pt x="128" y="108"/>
                  <a:pt x="128" y="108"/>
                </a:cubicBezTo>
                <a:cubicBezTo>
                  <a:pt x="128" y="104"/>
                  <a:pt x="128" y="104"/>
                  <a:pt x="128" y="104"/>
                </a:cubicBezTo>
                <a:cubicBezTo>
                  <a:pt x="115" y="104"/>
                  <a:pt x="115" y="104"/>
                  <a:pt x="115" y="104"/>
                </a:cubicBezTo>
                <a:cubicBezTo>
                  <a:pt x="115" y="118"/>
                  <a:pt x="115" y="118"/>
                  <a:pt x="115" y="118"/>
                </a:cubicBezTo>
                <a:cubicBezTo>
                  <a:pt x="115" y="120"/>
                  <a:pt x="115" y="120"/>
                  <a:pt x="115" y="120"/>
                </a:cubicBezTo>
                <a:cubicBezTo>
                  <a:pt x="128" y="120"/>
                  <a:pt x="128" y="120"/>
                  <a:pt x="128" y="120"/>
                </a:cubicBezTo>
                <a:cubicBezTo>
                  <a:pt x="128" y="118"/>
                  <a:pt x="128" y="118"/>
                  <a:pt x="128" y="118"/>
                </a:cubicBezTo>
                <a:cubicBezTo>
                  <a:pt x="128" y="116"/>
                  <a:pt x="128" y="116"/>
                  <a:pt x="128" y="116"/>
                </a:cubicBezTo>
                <a:cubicBezTo>
                  <a:pt x="120" y="116"/>
                  <a:pt x="120" y="116"/>
                  <a:pt x="120" y="116"/>
                </a:cubicBezTo>
                <a:lnTo>
                  <a:pt x="120" y="113"/>
                </a:ln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13" name="Freeform 9"/>
          <p:cNvSpPr>
            <a:spLocks noEditPoints="1"/>
          </p:cNvSpPr>
          <p:nvPr/>
        </p:nvSpPr>
        <p:spPr bwMode="auto">
          <a:xfrm>
            <a:off x="1155495" y="2833491"/>
            <a:ext cx="262893" cy="274505"/>
          </a:xfrm>
          <a:custGeom>
            <a:avLst/>
            <a:gdLst>
              <a:gd name="T0" fmla="*/ 86 w 134"/>
              <a:gd name="T1" fmla="*/ 115 h 140"/>
              <a:gd name="T2" fmla="*/ 82 w 134"/>
              <a:gd name="T3" fmla="*/ 118 h 140"/>
              <a:gd name="T4" fmla="*/ 10 w 134"/>
              <a:gd name="T5" fmla="*/ 115 h 140"/>
              <a:gd name="T6" fmla="*/ 14 w 134"/>
              <a:gd name="T7" fmla="*/ 11 h 140"/>
              <a:gd name="T8" fmla="*/ 86 w 134"/>
              <a:gd name="T9" fmla="*/ 15 h 140"/>
              <a:gd name="T10" fmla="*/ 96 w 134"/>
              <a:gd name="T11" fmla="*/ 16 h 140"/>
              <a:gd name="T12" fmla="*/ 82 w 134"/>
              <a:gd name="T13" fmla="*/ 0 h 140"/>
              <a:gd name="T14" fmla="*/ 0 w 134"/>
              <a:gd name="T15" fmla="*/ 14 h 140"/>
              <a:gd name="T16" fmla="*/ 14 w 134"/>
              <a:gd name="T17" fmla="*/ 140 h 140"/>
              <a:gd name="T18" fmla="*/ 96 w 134"/>
              <a:gd name="T19" fmla="*/ 126 h 140"/>
              <a:gd name="T20" fmla="*/ 96 w 134"/>
              <a:gd name="T21" fmla="*/ 125 h 140"/>
              <a:gd name="T22" fmla="*/ 86 w 134"/>
              <a:gd name="T23" fmla="*/ 87 h 140"/>
              <a:gd name="T24" fmla="*/ 55 w 134"/>
              <a:gd name="T25" fmla="*/ 4 h 140"/>
              <a:gd name="T26" fmla="*/ 55 w 134"/>
              <a:gd name="T27" fmla="*/ 7 h 140"/>
              <a:gd name="T28" fmla="*/ 40 w 134"/>
              <a:gd name="T29" fmla="*/ 5 h 140"/>
              <a:gd name="T30" fmla="*/ 48 w 134"/>
              <a:gd name="T31" fmla="*/ 135 h 140"/>
              <a:gd name="T32" fmla="*/ 48 w 134"/>
              <a:gd name="T33" fmla="*/ 123 h 140"/>
              <a:gd name="T34" fmla="*/ 48 w 134"/>
              <a:gd name="T35" fmla="*/ 135 h 140"/>
              <a:gd name="T36" fmla="*/ 96 w 134"/>
              <a:gd name="T37" fmla="*/ 22 h 140"/>
              <a:gd name="T38" fmla="*/ 62 w 134"/>
              <a:gd name="T39" fmla="*/ 22 h 140"/>
              <a:gd name="T40" fmla="*/ 51 w 134"/>
              <a:gd name="T41" fmla="*/ 70 h 140"/>
              <a:gd name="T42" fmla="*/ 66 w 134"/>
              <a:gd name="T43" fmla="*/ 81 h 140"/>
              <a:gd name="T44" fmla="*/ 83 w 134"/>
              <a:gd name="T45" fmla="*/ 81 h 140"/>
              <a:gd name="T46" fmla="*/ 96 w 134"/>
              <a:gd name="T47" fmla="*/ 81 h 140"/>
              <a:gd name="T48" fmla="*/ 134 w 134"/>
              <a:gd name="T49" fmla="*/ 70 h 140"/>
              <a:gd name="T50" fmla="*/ 124 w 134"/>
              <a:gd name="T51" fmla="*/ 22 h 140"/>
              <a:gd name="T52" fmla="*/ 124 w 134"/>
              <a:gd name="T53" fmla="*/ 74 h 140"/>
              <a:gd name="T54" fmla="*/ 86 w 134"/>
              <a:gd name="T55" fmla="*/ 74 h 140"/>
              <a:gd name="T56" fmla="*/ 58 w 134"/>
              <a:gd name="T57" fmla="*/ 70 h 140"/>
              <a:gd name="T58" fmla="*/ 62 w 134"/>
              <a:gd name="T59" fmla="*/ 29 h 140"/>
              <a:gd name="T60" fmla="*/ 96 w 134"/>
              <a:gd name="T61" fmla="*/ 29 h 140"/>
              <a:gd name="T62" fmla="*/ 127 w 134"/>
              <a:gd name="T63" fmla="*/ 33 h 140"/>
              <a:gd name="T64" fmla="*/ 82 w 134"/>
              <a:gd name="T65" fmla="*/ 37 h 140"/>
              <a:gd name="T66" fmla="*/ 109 w 134"/>
              <a:gd name="T67" fmla="*/ 56 h 140"/>
              <a:gd name="T68" fmla="*/ 88 w 134"/>
              <a:gd name="T69" fmla="*/ 62 h 140"/>
              <a:gd name="T70" fmla="*/ 101 w 134"/>
              <a:gd name="T71" fmla="*/ 64 h 140"/>
              <a:gd name="T72" fmla="*/ 109 w 134"/>
              <a:gd name="T73" fmla="*/ 65 h 140"/>
              <a:gd name="T74" fmla="*/ 102 w 134"/>
              <a:gd name="T75" fmla="*/ 66 h 140"/>
              <a:gd name="T76" fmla="*/ 86 w 134"/>
              <a:gd name="T77" fmla="*/ 69 h 140"/>
              <a:gd name="T78" fmla="*/ 86 w 134"/>
              <a:gd name="T79" fmla="*/ 61 h 140"/>
              <a:gd name="T80" fmla="*/ 87 w 134"/>
              <a:gd name="T81" fmla="*/ 57 h 140"/>
              <a:gd name="T82" fmla="*/ 81 w 134"/>
              <a:gd name="T83" fmla="*/ 39 h 140"/>
              <a:gd name="T84" fmla="*/ 78 w 134"/>
              <a:gd name="T85" fmla="*/ 37 h 140"/>
              <a:gd name="T86" fmla="*/ 78 w 134"/>
              <a:gd name="T87" fmla="*/ 33 h 140"/>
              <a:gd name="T88" fmla="*/ 80 w 134"/>
              <a:gd name="T89" fmla="*/ 3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40">
                <a:moveTo>
                  <a:pt x="86" y="87"/>
                </a:moveTo>
                <a:cubicBezTo>
                  <a:pt x="86" y="115"/>
                  <a:pt x="86" y="115"/>
                  <a:pt x="86" y="115"/>
                </a:cubicBezTo>
                <a:cubicBezTo>
                  <a:pt x="86" y="115"/>
                  <a:pt x="86" y="115"/>
                  <a:pt x="86" y="115"/>
                </a:cubicBezTo>
                <a:cubicBezTo>
                  <a:pt x="86" y="117"/>
                  <a:pt x="84" y="118"/>
                  <a:pt x="82" y="118"/>
                </a:cubicBezTo>
                <a:cubicBezTo>
                  <a:pt x="14" y="118"/>
                  <a:pt x="14" y="118"/>
                  <a:pt x="14" y="118"/>
                </a:cubicBezTo>
                <a:cubicBezTo>
                  <a:pt x="12" y="118"/>
                  <a:pt x="10" y="117"/>
                  <a:pt x="10" y="115"/>
                </a:cubicBezTo>
                <a:cubicBezTo>
                  <a:pt x="10" y="15"/>
                  <a:pt x="10" y="15"/>
                  <a:pt x="10" y="15"/>
                </a:cubicBezTo>
                <a:cubicBezTo>
                  <a:pt x="10" y="13"/>
                  <a:pt x="12" y="11"/>
                  <a:pt x="14" y="11"/>
                </a:cubicBezTo>
                <a:cubicBezTo>
                  <a:pt x="82" y="11"/>
                  <a:pt x="82" y="11"/>
                  <a:pt x="82" y="11"/>
                </a:cubicBezTo>
                <a:cubicBezTo>
                  <a:pt x="84" y="11"/>
                  <a:pt x="86" y="13"/>
                  <a:pt x="86" y="15"/>
                </a:cubicBezTo>
                <a:cubicBezTo>
                  <a:pt x="86" y="16"/>
                  <a:pt x="86" y="16"/>
                  <a:pt x="86" y="16"/>
                </a:cubicBezTo>
                <a:cubicBezTo>
                  <a:pt x="96" y="16"/>
                  <a:pt x="96" y="16"/>
                  <a:pt x="96" y="16"/>
                </a:cubicBezTo>
                <a:cubicBezTo>
                  <a:pt x="96" y="14"/>
                  <a:pt x="96" y="14"/>
                  <a:pt x="96" y="14"/>
                </a:cubicBezTo>
                <a:cubicBezTo>
                  <a:pt x="96" y="6"/>
                  <a:pt x="90" y="0"/>
                  <a:pt x="82" y="0"/>
                </a:cubicBezTo>
                <a:cubicBezTo>
                  <a:pt x="14" y="0"/>
                  <a:pt x="14" y="0"/>
                  <a:pt x="14" y="0"/>
                </a:cubicBezTo>
                <a:cubicBezTo>
                  <a:pt x="6" y="0"/>
                  <a:pt x="0" y="6"/>
                  <a:pt x="0" y="14"/>
                </a:cubicBezTo>
                <a:cubicBezTo>
                  <a:pt x="0" y="126"/>
                  <a:pt x="0" y="126"/>
                  <a:pt x="0" y="126"/>
                </a:cubicBezTo>
                <a:cubicBezTo>
                  <a:pt x="0" y="134"/>
                  <a:pt x="6" y="140"/>
                  <a:pt x="14" y="140"/>
                </a:cubicBezTo>
                <a:cubicBezTo>
                  <a:pt x="82" y="140"/>
                  <a:pt x="82" y="140"/>
                  <a:pt x="82" y="140"/>
                </a:cubicBezTo>
                <a:cubicBezTo>
                  <a:pt x="90" y="140"/>
                  <a:pt x="96" y="134"/>
                  <a:pt x="96" y="126"/>
                </a:cubicBezTo>
                <a:cubicBezTo>
                  <a:pt x="96" y="126"/>
                  <a:pt x="96" y="126"/>
                  <a:pt x="96" y="126"/>
                </a:cubicBezTo>
                <a:cubicBezTo>
                  <a:pt x="96" y="125"/>
                  <a:pt x="96" y="125"/>
                  <a:pt x="96" y="125"/>
                </a:cubicBezTo>
                <a:cubicBezTo>
                  <a:pt x="96" y="87"/>
                  <a:pt x="96" y="87"/>
                  <a:pt x="96" y="87"/>
                </a:cubicBezTo>
                <a:cubicBezTo>
                  <a:pt x="86" y="87"/>
                  <a:pt x="86" y="87"/>
                  <a:pt x="86" y="87"/>
                </a:cubicBezTo>
                <a:close/>
                <a:moveTo>
                  <a:pt x="42" y="4"/>
                </a:moveTo>
                <a:cubicBezTo>
                  <a:pt x="55" y="4"/>
                  <a:pt x="55" y="4"/>
                  <a:pt x="55" y="4"/>
                </a:cubicBezTo>
                <a:cubicBezTo>
                  <a:pt x="55" y="4"/>
                  <a:pt x="56" y="4"/>
                  <a:pt x="56" y="5"/>
                </a:cubicBezTo>
                <a:cubicBezTo>
                  <a:pt x="56" y="6"/>
                  <a:pt x="55" y="7"/>
                  <a:pt x="55" y="7"/>
                </a:cubicBezTo>
                <a:cubicBezTo>
                  <a:pt x="42" y="7"/>
                  <a:pt x="42" y="7"/>
                  <a:pt x="42" y="7"/>
                </a:cubicBezTo>
                <a:cubicBezTo>
                  <a:pt x="41" y="7"/>
                  <a:pt x="40" y="6"/>
                  <a:pt x="40" y="5"/>
                </a:cubicBezTo>
                <a:cubicBezTo>
                  <a:pt x="40" y="4"/>
                  <a:pt x="41" y="4"/>
                  <a:pt x="42" y="4"/>
                </a:cubicBezTo>
                <a:close/>
                <a:moveTo>
                  <a:pt x="48" y="135"/>
                </a:moveTo>
                <a:cubicBezTo>
                  <a:pt x="45" y="135"/>
                  <a:pt x="42" y="133"/>
                  <a:pt x="42" y="129"/>
                </a:cubicBezTo>
                <a:cubicBezTo>
                  <a:pt x="42" y="125"/>
                  <a:pt x="45" y="123"/>
                  <a:pt x="48" y="123"/>
                </a:cubicBezTo>
                <a:cubicBezTo>
                  <a:pt x="52" y="123"/>
                  <a:pt x="54" y="125"/>
                  <a:pt x="54" y="129"/>
                </a:cubicBezTo>
                <a:cubicBezTo>
                  <a:pt x="54" y="133"/>
                  <a:pt x="52" y="135"/>
                  <a:pt x="48" y="135"/>
                </a:cubicBezTo>
                <a:close/>
                <a:moveTo>
                  <a:pt x="124" y="22"/>
                </a:moveTo>
                <a:cubicBezTo>
                  <a:pt x="96" y="22"/>
                  <a:pt x="96" y="22"/>
                  <a:pt x="96" y="22"/>
                </a:cubicBezTo>
                <a:cubicBezTo>
                  <a:pt x="86" y="22"/>
                  <a:pt x="86" y="22"/>
                  <a:pt x="86" y="22"/>
                </a:cubicBezTo>
                <a:cubicBezTo>
                  <a:pt x="62" y="22"/>
                  <a:pt x="62" y="22"/>
                  <a:pt x="62" y="22"/>
                </a:cubicBezTo>
                <a:cubicBezTo>
                  <a:pt x="56" y="22"/>
                  <a:pt x="51" y="27"/>
                  <a:pt x="51" y="33"/>
                </a:cubicBezTo>
                <a:cubicBezTo>
                  <a:pt x="51" y="70"/>
                  <a:pt x="51" y="70"/>
                  <a:pt x="51" y="70"/>
                </a:cubicBezTo>
                <a:cubicBezTo>
                  <a:pt x="51" y="76"/>
                  <a:pt x="56" y="81"/>
                  <a:pt x="62" y="81"/>
                </a:cubicBezTo>
                <a:cubicBezTo>
                  <a:pt x="66" y="81"/>
                  <a:pt x="66" y="81"/>
                  <a:pt x="66" y="81"/>
                </a:cubicBezTo>
                <a:cubicBezTo>
                  <a:pt x="66" y="102"/>
                  <a:pt x="66" y="102"/>
                  <a:pt x="66" y="102"/>
                </a:cubicBezTo>
                <a:cubicBezTo>
                  <a:pt x="83" y="81"/>
                  <a:pt x="83" y="81"/>
                  <a:pt x="83" y="81"/>
                </a:cubicBezTo>
                <a:cubicBezTo>
                  <a:pt x="86" y="81"/>
                  <a:pt x="86" y="81"/>
                  <a:pt x="86" y="81"/>
                </a:cubicBezTo>
                <a:cubicBezTo>
                  <a:pt x="96" y="81"/>
                  <a:pt x="96" y="81"/>
                  <a:pt x="96" y="81"/>
                </a:cubicBezTo>
                <a:cubicBezTo>
                  <a:pt x="124" y="81"/>
                  <a:pt x="124" y="81"/>
                  <a:pt x="124" y="81"/>
                </a:cubicBezTo>
                <a:cubicBezTo>
                  <a:pt x="129" y="81"/>
                  <a:pt x="134" y="76"/>
                  <a:pt x="134" y="70"/>
                </a:cubicBezTo>
                <a:cubicBezTo>
                  <a:pt x="134" y="33"/>
                  <a:pt x="134" y="33"/>
                  <a:pt x="134" y="33"/>
                </a:cubicBezTo>
                <a:cubicBezTo>
                  <a:pt x="134" y="27"/>
                  <a:pt x="129" y="22"/>
                  <a:pt x="124" y="22"/>
                </a:cubicBezTo>
                <a:close/>
                <a:moveTo>
                  <a:pt x="127" y="70"/>
                </a:moveTo>
                <a:cubicBezTo>
                  <a:pt x="127" y="72"/>
                  <a:pt x="126" y="74"/>
                  <a:pt x="124" y="74"/>
                </a:cubicBezTo>
                <a:cubicBezTo>
                  <a:pt x="96" y="74"/>
                  <a:pt x="96" y="74"/>
                  <a:pt x="96" y="74"/>
                </a:cubicBezTo>
                <a:cubicBezTo>
                  <a:pt x="86" y="74"/>
                  <a:pt x="86" y="74"/>
                  <a:pt x="86" y="74"/>
                </a:cubicBezTo>
                <a:cubicBezTo>
                  <a:pt x="62" y="74"/>
                  <a:pt x="62" y="74"/>
                  <a:pt x="62" y="74"/>
                </a:cubicBezTo>
                <a:cubicBezTo>
                  <a:pt x="60" y="74"/>
                  <a:pt x="58" y="72"/>
                  <a:pt x="58" y="70"/>
                </a:cubicBezTo>
                <a:cubicBezTo>
                  <a:pt x="58" y="33"/>
                  <a:pt x="58" y="33"/>
                  <a:pt x="58" y="33"/>
                </a:cubicBezTo>
                <a:cubicBezTo>
                  <a:pt x="58" y="30"/>
                  <a:pt x="60" y="29"/>
                  <a:pt x="62" y="29"/>
                </a:cubicBezTo>
                <a:cubicBezTo>
                  <a:pt x="86" y="29"/>
                  <a:pt x="86" y="29"/>
                  <a:pt x="86" y="29"/>
                </a:cubicBezTo>
                <a:cubicBezTo>
                  <a:pt x="96" y="29"/>
                  <a:pt x="96" y="29"/>
                  <a:pt x="96" y="29"/>
                </a:cubicBezTo>
                <a:cubicBezTo>
                  <a:pt x="124" y="29"/>
                  <a:pt x="124" y="29"/>
                  <a:pt x="124" y="29"/>
                </a:cubicBezTo>
                <a:cubicBezTo>
                  <a:pt x="126" y="29"/>
                  <a:pt x="127" y="30"/>
                  <a:pt x="127" y="33"/>
                </a:cubicBezTo>
                <a:lnTo>
                  <a:pt x="127" y="70"/>
                </a:lnTo>
                <a:close/>
                <a:moveTo>
                  <a:pt x="82" y="37"/>
                </a:moveTo>
                <a:cubicBezTo>
                  <a:pt x="112" y="41"/>
                  <a:pt x="112" y="41"/>
                  <a:pt x="112" y="41"/>
                </a:cubicBezTo>
                <a:cubicBezTo>
                  <a:pt x="109" y="56"/>
                  <a:pt x="109" y="56"/>
                  <a:pt x="109" y="56"/>
                </a:cubicBezTo>
                <a:cubicBezTo>
                  <a:pt x="90" y="57"/>
                  <a:pt x="90" y="57"/>
                  <a:pt x="90" y="57"/>
                </a:cubicBezTo>
                <a:cubicBezTo>
                  <a:pt x="88" y="62"/>
                  <a:pt x="88" y="62"/>
                  <a:pt x="88" y="62"/>
                </a:cubicBezTo>
                <a:cubicBezTo>
                  <a:pt x="89" y="62"/>
                  <a:pt x="89" y="63"/>
                  <a:pt x="90" y="64"/>
                </a:cubicBezTo>
                <a:cubicBezTo>
                  <a:pt x="101" y="64"/>
                  <a:pt x="101" y="64"/>
                  <a:pt x="101" y="64"/>
                </a:cubicBezTo>
                <a:cubicBezTo>
                  <a:pt x="102" y="62"/>
                  <a:pt x="103" y="61"/>
                  <a:pt x="105" y="61"/>
                </a:cubicBezTo>
                <a:cubicBezTo>
                  <a:pt x="107" y="61"/>
                  <a:pt x="109" y="63"/>
                  <a:pt x="109" y="65"/>
                </a:cubicBezTo>
                <a:cubicBezTo>
                  <a:pt x="109" y="67"/>
                  <a:pt x="107" y="69"/>
                  <a:pt x="105" y="69"/>
                </a:cubicBezTo>
                <a:cubicBezTo>
                  <a:pt x="103" y="69"/>
                  <a:pt x="102" y="68"/>
                  <a:pt x="102" y="66"/>
                </a:cubicBezTo>
                <a:cubicBezTo>
                  <a:pt x="89" y="66"/>
                  <a:pt x="89" y="66"/>
                  <a:pt x="89" y="66"/>
                </a:cubicBezTo>
                <a:cubicBezTo>
                  <a:pt x="89" y="68"/>
                  <a:pt x="87" y="69"/>
                  <a:pt x="86" y="69"/>
                </a:cubicBezTo>
                <a:cubicBezTo>
                  <a:pt x="84" y="69"/>
                  <a:pt x="82" y="67"/>
                  <a:pt x="82" y="65"/>
                </a:cubicBezTo>
                <a:cubicBezTo>
                  <a:pt x="82" y="63"/>
                  <a:pt x="84" y="61"/>
                  <a:pt x="86" y="61"/>
                </a:cubicBezTo>
                <a:cubicBezTo>
                  <a:pt x="86" y="61"/>
                  <a:pt x="86" y="61"/>
                  <a:pt x="86" y="61"/>
                </a:cubicBezTo>
                <a:cubicBezTo>
                  <a:pt x="87" y="57"/>
                  <a:pt x="87" y="57"/>
                  <a:pt x="87" y="57"/>
                </a:cubicBezTo>
                <a:cubicBezTo>
                  <a:pt x="86" y="57"/>
                  <a:pt x="86" y="57"/>
                  <a:pt x="86" y="57"/>
                </a:cubicBezTo>
                <a:cubicBezTo>
                  <a:pt x="81" y="39"/>
                  <a:pt x="81" y="39"/>
                  <a:pt x="81" y="39"/>
                </a:cubicBezTo>
                <a:cubicBezTo>
                  <a:pt x="78" y="37"/>
                  <a:pt x="78" y="37"/>
                  <a:pt x="78" y="37"/>
                </a:cubicBezTo>
                <a:cubicBezTo>
                  <a:pt x="78" y="37"/>
                  <a:pt x="78" y="37"/>
                  <a:pt x="78" y="37"/>
                </a:cubicBezTo>
                <a:cubicBezTo>
                  <a:pt x="77" y="37"/>
                  <a:pt x="76" y="36"/>
                  <a:pt x="76" y="35"/>
                </a:cubicBezTo>
                <a:cubicBezTo>
                  <a:pt x="76" y="34"/>
                  <a:pt x="77" y="33"/>
                  <a:pt x="78" y="33"/>
                </a:cubicBezTo>
                <a:cubicBezTo>
                  <a:pt x="79" y="33"/>
                  <a:pt x="80" y="34"/>
                  <a:pt x="80" y="35"/>
                </a:cubicBezTo>
                <a:cubicBezTo>
                  <a:pt x="80" y="35"/>
                  <a:pt x="80" y="35"/>
                  <a:pt x="80" y="35"/>
                </a:cubicBezTo>
                <a:lnTo>
                  <a:pt x="82" y="37"/>
                </a:ln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50" name="Freeform 11"/>
          <p:cNvSpPr>
            <a:spLocks noEditPoints="1"/>
          </p:cNvSpPr>
          <p:nvPr/>
        </p:nvSpPr>
        <p:spPr bwMode="auto">
          <a:xfrm>
            <a:off x="1197900" y="2114853"/>
            <a:ext cx="223088" cy="291921"/>
          </a:xfrm>
          <a:custGeom>
            <a:avLst/>
            <a:gdLst>
              <a:gd name="T0" fmla="*/ 95 w 114"/>
              <a:gd name="T1" fmla="*/ 99 h 149"/>
              <a:gd name="T2" fmla="*/ 93 w 114"/>
              <a:gd name="T3" fmla="*/ 98 h 149"/>
              <a:gd name="T4" fmla="*/ 89 w 114"/>
              <a:gd name="T5" fmla="*/ 96 h 149"/>
              <a:gd name="T6" fmla="*/ 74 w 114"/>
              <a:gd name="T7" fmla="*/ 85 h 149"/>
              <a:gd name="T8" fmla="*/ 90 w 114"/>
              <a:gd name="T9" fmla="*/ 58 h 149"/>
              <a:gd name="T10" fmla="*/ 57 w 114"/>
              <a:gd name="T11" fmla="*/ 1 h 149"/>
              <a:gd name="T12" fmla="*/ 19 w 114"/>
              <a:gd name="T13" fmla="*/ 41 h 149"/>
              <a:gd name="T14" fmla="*/ 42 w 114"/>
              <a:gd name="T15" fmla="*/ 87 h 149"/>
              <a:gd name="T16" fmla="*/ 25 w 114"/>
              <a:gd name="T17" fmla="*/ 96 h 149"/>
              <a:gd name="T18" fmla="*/ 21 w 114"/>
              <a:gd name="T19" fmla="*/ 98 h 149"/>
              <a:gd name="T20" fmla="*/ 19 w 114"/>
              <a:gd name="T21" fmla="*/ 99 h 149"/>
              <a:gd name="T22" fmla="*/ 0 w 114"/>
              <a:gd name="T23" fmla="*/ 123 h 149"/>
              <a:gd name="T24" fmla="*/ 1 w 114"/>
              <a:gd name="T25" fmla="*/ 149 h 149"/>
              <a:gd name="T26" fmla="*/ 113 w 114"/>
              <a:gd name="T27" fmla="*/ 149 h 149"/>
              <a:gd name="T28" fmla="*/ 114 w 114"/>
              <a:gd name="T29" fmla="*/ 147 h 149"/>
              <a:gd name="T30" fmla="*/ 95 w 114"/>
              <a:gd name="T31" fmla="*/ 99 h 149"/>
              <a:gd name="T32" fmla="*/ 82 w 114"/>
              <a:gd name="T33" fmla="*/ 28 h 149"/>
              <a:gd name="T34" fmla="*/ 30 w 114"/>
              <a:gd name="T35" fmla="*/ 26 h 149"/>
              <a:gd name="T36" fmla="*/ 40 w 114"/>
              <a:gd name="T37" fmla="*/ 74 h 149"/>
              <a:gd name="T38" fmla="*/ 33 w 114"/>
              <a:gd name="T39" fmla="*/ 61 h 149"/>
              <a:gd name="T40" fmla="*/ 43 w 114"/>
              <a:gd name="T41" fmla="*/ 25 h 149"/>
              <a:gd name="T42" fmla="*/ 62 w 114"/>
              <a:gd name="T43" fmla="*/ 42 h 149"/>
              <a:gd name="T44" fmla="*/ 50 w 114"/>
              <a:gd name="T45" fmla="*/ 29 h 149"/>
              <a:gd name="T46" fmla="*/ 77 w 114"/>
              <a:gd name="T47" fmla="*/ 43 h 149"/>
              <a:gd name="T48" fmla="*/ 80 w 114"/>
              <a:gd name="T49" fmla="*/ 47 h 149"/>
              <a:gd name="T50" fmla="*/ 67 w 114"/>
              <a:gd name="T51" fmla="*/ 68 h 149"/>
              <a:gd name="T52" fmla="*/ 56 w 114"/>
              <a:gd name="T53" fmla="*/ 70 h 149"/>
              <a:gd name="T54" fmla="*/ 67 w 114"/>
              <a:gd name="T55" fmla="*/ 70 h 149"/>
              <a:gd name="T56" fmla="*/ 81 w 114"/>
              <a:gd name="T57" fmla="*/ 50 h 149"/>
              <a:gd name="T58" fmla="*/ 82 w 114"/>
              <a:gd name="T59" fmla="*/ 57 h 149"/>
              <a:gd name="T60" fmla="*/ 73 w 114"/>
              <a:gd name="T61" fmla="*/ 74 h 149"/>
              <a:gd name="T62" fmla="*/ 73 w 114"/>
              <a:gd name="T63" fmla="*/ 74 h 149"/>
              <a:gd name="T64" fmla="*/ 57 w 114"/>
              <a:gd name="T65" fmla="*/ 85 h 149"/>
              <a:gd name="T66" fmla="*/ 42 w 114"/>
              <a:gd name="T67" fmla="*/ 76 h 149"/>
              <a:gd name="T68" fmla="*/ 79 w 114"/>
              <a:gd name="T69" fmla="*/ 99 h 149"/>
              <a:gd name="T70" fmla="*/ 57 w 114"/>
              <a:gd name="T71" fmla="*/ 113 h 149"/>
              <a:gd name="T72" fmla="*/ 36 w 114"/>
              <a:gd name="T73" fmla="*/ 100 h 149"/>
              <a:gd name="T74" fmla="*/ 41 w 114"/>
              <a:gd name="T75" fmla="*/ 93 h 149"/>
              <a:gd name="T76" fmla="*/ 42 w 114"/>
              <a:gd name="T77" fmla="*/ 92 h 149"/>
              <a:gd name="T78" fmla="*/ 42 w 114"/>
              <a:gd name="T79" fmla="*/ 91 h 149"/>
              <a:gd name="T80" fmla="*/ 43 w 114"/>
              <a:gd name="T81" fmla="*/ 86 h 149"/>
              <a:gd name="T82" fmla="*/ 53 w 114"/>
              <a:gd name="T83" fmla="*/ 86 h 149"/>
              <a:gd name="T84" fmla="*/ 57 w 114"/>
              <a:gd name="T85" fmla="*/ 87 h 149"/>
              <a:gd name="T86" fmla="*/ 73 w 114"/>
              <a:gd name="T87" fmla="*/ 76 h 149"/>
              <a:gd name="T88" fmla="*/ 74 w 114"/>
              <a:gd name="T89" fmla="*/ 92 h 149"/>
              <a:gd name="T90" fmla="*/ 74 w 114"/>
              <a:gd name="T91" fmla="*/ 92 h 149"/>
              <a:gd name="T92" fmla="*/ 75 w 114"/>
              <a:gd name="T93" fmla="*/ 93 h 149"/>
              <a:gd name="T94" fmla="*/ 82 w 114"/>
              <a:gd name="T95" fmla="*/ 9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49">
                <a:moveTo>
                  <a:pt x="95" y="99"/>
                </a:moveTo>
                <a:cubicBezTo>
                  <a:pt x="95" y="99"/>
                  <a:pt x="95" y="99"/>
                  <a:pt x="95" y="99"/>
                </a:cubicBezTo>
                <a:cubicBezTo>
                  <a:pt x="95" y="99"/>
                  <a:pt x="94" y="98"/>
                  <a:pt x="94" y="98"/>
                </a:cubicBezTo>
                <a:cubicBezTo>
                  <a:pt x="93" y="98"/>
                  <a:pt x="93" y="98"/>
                  <a:pt x="93" y="98"/>
                </a:cubicBezTo>
                <a:cubicBezTo>
                  <a:pt x="92" y="97"/>
                  <a:pt x="90" y="97"/>
                  <a:pt x="89" y="96"/>
                </a:cubicBezTo>
                <a:cubicBezTo>
                  <a:pt x="89" y="96"/>
                  <a:pt x="89" y="96"/>
                  <a:pt x="89" y="96"/>
                </a:cubicBezTo>
                <a:cubicBezTo>
                  <a:pt x="84" y="94"/>
                  <a:pt x="80" y="93"/>
                  <a:pt x="75" y="92"/>
                </a:cubicBezTo>
                <a:cubicBezTo>
                  <a:pt x="75" y="90"/>
                  <a:pt x="74" y="88"/>
                  <a:pt x="74" y="85"/>
                </a:cubicBezTo>
                <a:cubicBezTo>
                  <a:pt x="79" y="85"/>
                  <a:pt x="93" y="81"/>
                  <a:pt x="92" y="79"/>
                </a:cubicBezTo>
                <a:cubicBezTo>
                  <a:pt x="87" y="74"/>
                  <a:pt x="89" y="64"/>
                  <a:pt x="90" y="58"/>
                </a:cubicBezTo>
                <a:cubicBezTo>
                  <a:pt x="92" y="44"/>
                  <a:pt x="94" y="38"/>
                  <a:pt x="89" y="22"/>
                </a:cubicBezTo>
                <a:cubicBezTo>
                  <a:pt x="85" y="11"/>
                  <a:pt x="72" y="0"/>
                  <a:pt x="57" y="1"/>
                </a:cubicBezTo>
                <a:cubicBezTo>
                  <a:pt x="51" y="1"/>
                  <a:pt x="46" y="3"/>
                  <a:pt x="40" y="7"/>
                </a:cubicBezTo>
                <a:cubicBezTo>
                  <a:pt x="27" y="9"/>
                  <a:pt x="18" y="20"/>
                  <a:pt x="19" y="41"/>
                </a:cubicBezTo>
                <a:cubicBezTo>
                  <a:pt x="20" y="52"/>
                  <a:pt x="29" y="65"/>
                  <a:pt x="21" y="79"/>
                </a:cubicBezTo>
                <a:cubicBezTo>
                  <a:pt x="19" y="81"/>
                  <a:pt x="34" y="88"/>
                  <a:pt x="42" y="87"/>
                </a:cubicBezTo>
                <a:cubicBezTo>
                  <a:pt x="42" y="89"/>
                  <a:pt x="41" y="90"/>
                  <a:pt x="41" y="91"/>
                </a:cubicBezTo>
                <a:cubicBezTo>
                  <a:pt x="35" y="92"/>
                  <a:pt x="30" y="94"/>
                  <a:pt x="25" y="96"/>
                </a:cubicBezTo>
                <a:cubicBezTo>
                  <a:pt x="25" y="96"/>
                  <a:pt x="25" y="96"/>
                  <a:pt x="25" y="96"/>
                </a:cubicBezTo>
                <a:cubicBezTo>
                  <a:pt x="24" y="97"/>
                  <a:pt x="22" y="97"/>
                  <a:pt x="21" y="98"/>
                </a:cubicBezTo>
                <a:cubicBezTo>
                  <a:pt x="21" y="98"/>
                  <a:pt x="21" y="98"/>
                  <a:pt x="20" y="98"/>
                </a:cubicBezTo>
                <a:cubicBezTo>
                  <a:pt x="20" y="98"/>
                  <a:pt x="19" y="99"/>
                  <a:pt x="19" y="99"/>
                </a:cubicBezTo>
                <a:cubicBezTo>
                  <a:pt x="19" y="99"/>
                  <a:pt x="19" y="99"/>
                  <a:pt x="19" y="99"/>
                </a:cubicBezTo>
                <a:cubicBezTo>
                  <a:pt x="7" y="105"/>
                  <a:pt x="0" y="114"/>
                  <a:pt x="0" y="123"/>
                </a:cubicBezTo>
                <a:cubicBezTo>
                  <a:pt x="0" y="149"/>
                  <a:pt x="0" y="149"/>
                  <a:pt x="0" y="149"/>
                </a:cubicBezTo>
                <a:cubicBezTo>
                  <a:pt x="0" y="149"/>
                  <a:pt x="1" y="149"/>
                  <a:pt x="1" y="149"/>
                </a:cubicBezTo>
                <a:cubicBezTo>
                  <a:pt x="1" y="149"/>
                  <a:pt x="1" y="149"/>
                  <a:pt x="1" y="149"/>
                </a:cubicBezTo>
                <a:cubicBezTo>
                  <a:pt x="113" y="149"/>
                  <a:pt x="113" y="149"/>
                  <a:pt x="113" y="149"/>
                </a:cubicBezTo>
                <a:cubicBezTo>
                  <a:pt x="113" y="149"/>
                  <a:pt x="113" y="148"/>
                  <a:pt x="113" y="148"/>
                </a:cubicBezTo>
                <a:cubicBezTo>
                  <a:pt x="113" y="147"/>
                  <a:pt x="114" y="147"/>
                  <a:pt x="114" y="147"/>
                </a:cubicBezTo>
                <a:cubicBezTo>
                  <a:pt x="114" y="123"/>
                  <a:pt x="114" y="123"/>
                  <a:pt x="114" y="123"/>
                </a:cubicBezTo>
                <a:cubicBezTo>
                  <a:pt x="114" y="114"/>
                  <a:pt x="107" y="105"/>
                  <a:pt x="95" y="99"/>
                </a:cubicBezTo>
                <a:close/>
                <a:moveTo>
                  <a:pt x="59" y="7"/>
                </a:moveTo>
                <a:cubicBezTo>
                  <a:pt x="70" y="8"/>
                  <a:pt x="78" y="17"/>
                  <a:pt x="82" y="28"/>
                </a:cubicBezTo>
                <a:cubicBezTo>
                  <a:pt x="77" y="20"/>
                  <a:pt x="69" y="14"/>
                  <a:pt x="59" y="12"/>
                </a:cubicBezTo>
                <a:cubicBezTo>
                  <a:pt x="47" y="11"/>
                  <a:pt x="36" y="17"/>
                  <a:pt x="30" y="26"/>
                </a:cubicBezTo>
                <a:cubicBezTo>
                  <a:pt x="34" y="13"/>
                  <a:pt x="46" y="5"/>
                  <a:pt x="59" y="7"/>
                </a:cubicBezTo>
                <a:close/>
                <a:moveTo>
                  <a:pt x="40" y="74"/>
                </a:moveTo>
                <a:cubicBezTo>
                  <a:pt x="40" y="73"/>
                  <a:pt x="40" y="73"/>
                  <a:pt x="40" y="73"/>
                </a:cubicBezTo>
                <a:cubicBezTo>
                  <a:pt x="37" y="69"/>
                  <a:pt x="34" y="65"/>
                  <a:pt x="33" y="61"/>
                </a:cubicBezTo>
                <a:cubicBezTo>
                  <a:pt x="32" y="56"/>
                  <a:pt x="32" y="52"/>
                  <a:pt x="33" y="47"/>
                </a:cubicBezTo>
                <a:cubicBezTo>
                  <a:pt x="34" y="39"/>
                  <a:pt x="37" y="32"/>
                  <a:pt x="43" y="25"/>
                </a:cubicBezTo>
                <a:cubicBezTo>
                  <a:pt x="44" y="28"/>
                  <a:pt x="46" y="30"/>
                  <a:pt x="48" y="33"/>
                </a:cubicBezTo>
                <a:cubicBezTo>
                  <a:pt x="51" y="37"/>
                  <a:pt x="56" y="41"/>
                  <a:pt x="62" y="42"/>
                </a:cubicBezTo>
                <a:cubicBezTo>
                  <a:pt x="59" y="40"/>
                  <a:pt x="55" y="37"/>
                  <a:pt x="52" y="32"/>
                </a:cubicBezTo>
                <a:cubicBezTo>
                  <a:pt x="52" y="31"/>
                  <a:pt x="51" y="30"/>
                  <a:pt x="50" y="29"/>
                </a:cubicBezTo>
                <a:cubicBezTo>
                  <a:pt x="51" y="30"/>
                  <a:pt x="52" y="31"/>
                  <a:pt x="53" y="32"/>
                </a:cubicBezTo>
                <a:cubicBezTo>
                  <a:pt x="62" y="39"/>
                  <a:pt x="73" y="42"/>
                  <a:pt x="77" y="43"/>
                </a:cubicBezTo>
                <a:cubicBezTo>
                  <a:pt x="72" y="40"/>
                  <a:pt x="68" y="37"/>
                  <a:pt x="64" y="33"/>
                </a:cubicBezTo>
                <a:cubicBezTo>
                  <a:pt x="70" y="36"/>
                  <a:pt x="75" y="39"/>
                  <a:pt x="80" y="47"/>
                </a:cubicBezTo>
                <a:cubicBezTo>
                  <a:pt x="80" y="47"/>
                  <a:pt x="80" y="47"/>
                  <a:pt x="80" y="47"/>
                </a:cubicBezTo>
                <a:cubicBezTo>
                  <a:pt x="80" y="56"/>
                  <a:pt x="74" y="64"/>
                  <a:pt x="67" y="68"/>
                </a:cubicBezTo>
                <a:cubicBezTo>
                  <a:pt x="66" y="66"/>
                  <a:pt x="64" y="65"/>
                  <a:pt x="62" y="65"/>
                </a:cubicBezTo>
                <a:cubicBezTo>
                  <a:pt x="59" y="65"/>
                  <a:pt x="56" y="67"/>
                  <a:pt x="56" y="70"/>
                </a:cubicBezTo>
                <a:cubicBezTo>
                  <a:pt x="56" y="72"/>
                  <a:pt x="59" y="74"/>
                  <a:pt x="62" y="74"/>
                </a:cubicBezTo>
                <a:cubicBezTo>
                  <a:pt x="65" y="74"/>
                  <a:pt x="67" y="72"/>
                  <a:pt x="67" y="70"/>
                </a:cubicBezTo>
                <a:cubicBezTo>
                  <a:pt x="67" y="69"/>
                  <a:pt x="67" y="69"/>
                  <a:pt x="67" y="69"/>
                </a:cubicBezTo>
                <a:cubicBezTo>
                  <a:pt x="75" y="65"/>
                  <a:pt x="80" y="58"/>
                  <a:pt x="81" y="50"/>
                </a:cubicBezTo>
                <a:cubicBezTo>
                  <a:pt x="81" y="50"/>
                  <a:pt x="81" y="50"/>
                  <a:pt x="81" y="50"/>
                </a:cubicBezTo>
                <a:cubicBezTo>
                  <a:pt x="82" y="52"/>
                  <a:pt x="82" y="54"/>
                  <a:pt x="82" y="57"/>
                </a:cubicBezTo>
                <a:cubicBezTo>
                  <a:pt x="81" y="62"/>
                  <a:pt x="78" y="68"/>
                  <a:pt x="74" y="73"/>
                </a:cubicBezTo>
                <a:cubicBezTo>
                  <a:pt x="74" y="73"/>
                  <a:pt x="74" y="73"/>
                  <a:pt x="73" y="74"/>
                </a:cubicBezTo>
                <a:cubicBezTo>
                  <a:pt x="73" y="74"/>
                  <a:pt x="73" y="74"/>
                  <a:pt x="73" y="74"/>
                </a:cubicBezTo>
                <a:cubicBezTo>
                  <a:pt x="73" y="74"/>
                  <a:pt x="73" y="74"/>
                  <a:pt x="73" y="74"/>
                </a:cubicBezTo>
                <a:cubicBezTo>
                  <a:pt x="68" y="80"/>
                  <a:pt x="63" y="84"/>
                  <a:pt x="59" y="85"/>
                </a:cubicBezTo>
                <a:cubicBezTo>
                  <a:pt x="58" y="85"/>
                  <a:pt x="58" y="86"/>
                  <a:pt x="57" y="85"/>
                </a:cubicBezTo>
                <a:cubicBezTo>
                  <a:pt x="57" y="85"/>
                  <a:pt x="56" y="85"/>
                  <a:pt x="56" y="85"/>
                </a:cubicBezTo>
                <a:cubicBezTo>
                  <a:pt x="52" y="85"/>
                  <a:pt x="47" y="81"/>
                  <a:pt x="42" y="76"/>
                </a:cubicBezTo>
                <a:cubicBezTo>
                  <a:pt x="42" y="75"/>
                  <a:pt x="41" y="74"/>
                  <a:pt x="40" y="74"/>
                </a:cubicBezTo>
                <a:close/>
                <a:moveTo>
                  <a:pt x="79" y="99"/>
                </a:moveTo>
                <a:cubicBezTo>
                  <a:pt x="78" y="99"/>
                  <a:pt x="78" y="99"/>
                  <a:pt x="78" y="100"/>
                </a:cubicBezTo>
                <a:cubicBezTo>
                  <a:pt x="72" y="106"/>
                  <a:pt x="65" y="113"/>
                  <a:pt x="57" y="113"/>
                </a:cubicBezTo>
                <a:cubicBezTo>
                  <a:pt x="50" y="113"/>
                  <a:pt x="43" y="107"/>
                  <a:pt x="37" y="101"/>
                </a:cubicBezTo>
                <a:cubicBezTo>
                  <a:pt x="37" y="100"/>
                  <a:pt x="37" y="100"/>
                  <a:pt x="36" y="100"/>
                </a:cubicBezTo>
                <a:cubicBezTo>
                  <a:pt x="35" y="98"/>
                  <a:pt x="33" y="97"/>
                  <a:pt x="32" y="95"/>
                </a:cubicBezTo>
                <a:cubicBezTo>
                  <a:pt x="35" y="94"/>
                  <a:pt x="38" y="94"/>
                  <a:pt x="41" y="93"/>
                </a:cubicBezTo>
                <a:cubicBezTo>
                  <a:pt x="41" y="93"/>
                  <a:pt x="42" y="93"/>
                  <a:pt x="42" y="93"/>
                </a:cubicBezTo>
                <a:cubicBezTo>
                  <a:pt x="42" y="93"/>
                  <a:pt x="42" y="93"/>
                  <a:pt x="42" y="92"/>
                </a:cubicBezTo>
                <a:cubicBezTo>
                  <a:pt x="42" y="92"/>
                  <a:pt x="42" y="92"/>
                  <a:pt x="42" y="92"/>
                </a:cubicBezTo>
                <a:cubicBezTo>
                  <a:pt x="42" y="92"/>
                  <a:pt x="42" y="92"/>
                  <a:pt x="42" y="91"/>
                </a:cubicBezTo>
                <a:cubicBezTo>
                  <a:pt x="42" y="91"/>
                  <a:pt x="42" y="91"/>
                  <a:pt x="42" y="91"/>
                </a:cubicBezTo>
                <a:cubicBezTo>
                  <a:pt x="43" y="90"/>
                  <a:pt x="43" y="88"/>
                  <a:pt x="43" y="86"/>
                </a:cubicBezTo>
                <a:cubicBezTo>
                  <a:pt x="43" y="83"/>
                  <a:pt x="43" y="80"/>
                  <a:pt x="42" y="78"/>
                </a:cubicBezTo>
                <a:cubicBezTo>
                  <a:pt x="46" y="81"/>
                  <a:pt x="50" y="84"/>
                  <a:pt x="53" y="86"/>
                </a:cubicBezTo>
                <a:cubicBezTo>
                  <a:pt x="55" y="86"/>
                  <a:pt x="56" y="87"/>
                  <a:pt x="57" y="87"/>
                </a:cubicBezTo>
                <a:cubicBezTo>
                  <a:pt x="57" y="87"/>
                  <a:pt x="57" y="87"/>
                  <a:pt x="57" y="87"/>
                </a:cubicBezTo>
                <a:cubicBezTo>
                  <a:pt x="59" y="87"/>
                  <a:pt x="61" y="86"/>
                  <a:pt x="62" y="85"/>
                </a:cubicBezTo>
                <a:cubicBezTo>
                  <a:pt x="66" y="83"/>
                  <a:pt x="69" y="80"/>
                  <a:pt x="73" y="76"/>
                </a:cubicBezTo>
                <a:cubicBezTo>
                  <a:pt x="73" y="79"/>
                  <a:pt x="73" y="85"/>
                  <a:pt x="73" y="85"/>
                </a:cubicBezTo>
                <a:cubicBezTo>
                  <a:pt x="73" y="85"/>
                  <a:pt x="73" y="90"/>
                  <a:pt x="74" y="92"/>
                </a:cubicBezTo>
                <a:cubicBezTo>
                  <a:pt x="74" y="92"/>
                  <a:pt x="74" y="92"/>
                  <a:pt x="74" y="92"/>
                </a:cubicBezTo>
                <a:cubicBezTo>
                  <a:pt x="74" y="92"/>
                  <a:pt x="74" y="92"/>
                  <a:pt x="74" y="92"/>
                </a:cubicBezTo>
                <a:cubicBezTo>
                  <a:pt x="74" y="93"/>
                  <a:pt x="74" y="93"/>
                  <a:pt x="74" y="93"/>
                </a:cubicBezTo>
                <a:cubicBezTo>
                  <a:pt x="74" y="93"/>
                  <a:pt x="75" y="93"/>
                  <a:pt x="75" y="93"/>
                </a:cubicBezTo>
                <a:cubicBezTo>
                  <a:pt x="75" y="93"/>
                  <a:pt x="75" y="94"/>
                  <a:pt x="76" y="94"/>
                </a:cubicBezTo>
                <a:cubicBezTo>
                  <a:pt x="78" y="94"/>
                  <a:pt x="80" y="94"/>
                  <a:pt x="82" y="95"/>
                </a:cubicBezTo>
                <a:cubicBezTo>
                  <a:pt x="81" y="96"/>
                  <a:pt x="80" y="98"/>
                  <a:pt x="79" y="99"/>
                </a:cubicBez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51" name="Freeform 19"/>
          <p:cNvSpPr>
            <a:spLocks noEditPoints="1"/>
          </p:cNvSpPr>
          <p:nvPr/>
        </p:nvSpPr>
        <p:spPr bwMode="auto">
          <a:xfrm>
            <a:off x="1149690" y="4327812"/>
            <a:ext cx="274505" cy="237185"/>
          </a:xfrm>
          <a:custGeom>
            <a:avLst/>
            <a:gdLst>
              <a:gd name="T0" fmla="*/ 33 w 140"/>
              <a:gd name="T1" fmla="*/ 121 h 121"/>
              <a:gd name="T2" fmla="*/ 33 w 140"/>
              <a:gd name="T3" fmla="*/ 97 h 121"/>
              <a:gd name="T4" fmla="*/ 115 w 140"/>
              <a:gd name="T5" fmla="*/ 97 h 121"/>
              <a:gd name="T6" fmla="*/ 115 w 140"/>
              <a:gd name="T7" fmla="*/ 121 h 121"/>
              <a:gd name="T8" fmla="*/ 115 w 140"/>
              <a:gd name="T9" fmla="*/ 97 h 121"/>
              <a:gd name="T10" fmla="*/ 133 w 140"/>
              <a:gd name="T11" fmla="*/ 103 h 121"/>
              <a:gd name="T12" fmla="*/ 115 w 140"/>
              <a:gd name="T13" fmla="*/ 95 h 121"/>
              <a:gd name="T14" fmla="*/ 45 w 140"/>
              <a:gd name="T15" fmla="*/ 103 h 121"/>
              <a:gd name="T16" fmla="*/ 20 w 140"/>
              <a:gd name="T17" fmla="*/ 103 h 121"/>
              <a:gd name="T18" fmla="*/ 6 w 140"/>
              <a:gd name="T19" fmla="*/ 103 h 121"/>
              <a:gd name="T20" fmla="*/ 0 w 140"/>
              <a:gd name="T21" fmla="*/ 72 h 121"/>
              <a:gd name="T22" fmla="*/ 17 w 140"/>
              <a:gd name="T23" fmla="*/ 44 h 121"/>
              <a:gd name="T24" fmla="*/ 44 w 140"/>
              <a:gd name="T25" fmla="*/ 40 h 121"/>
              <a:gd name="T26" fmla="*/ 49 w 140"/>
              <a:gd name="T27" fmla="*/ 88 h 121"/>
              <a:gd name="T28" fmla="*/ 140 w 140"/>
              <a:gd name="T29" fmla="*/ 96 h 121"/>
              <a:gd name="T30" fmla="*/ 39 w 140"/>
              <a:gd name="T31" fmla="*/ 47 h 121"/>
              <a:gd name="T32" fmla="*/ 23 w 140"/>
              <a:gd name="T33" fmla="*/ 48 h 121"/>
              <a:gd name="T34" fmla="*/ 9 w 140"/>
              <a:gd name="T35" fmla="*/ 69 h 121"/>
              <a:gd name="T36" fmla="*/ 12 w 140"/>
              <a:gd name="T37" fmla="*/ 73 h 121"/>
              <a:gd name="T38" fmla="*/ 41 w 140"/>
              <a:gd name="T39" fmla="*/ 71 h 121"/>
              <a:gd name="T40" fmla="*/ 139 w 140"/>
              <a:gd name="T41" fmla="*/ 73 h 121"/>
              <a:gd name="T42" fmla="*/ 99 w 140"/>
              <a:gd name="T43" fmla="*/ 56 h 121"/>
              <a:gd name="T44" fmla="*/ 129 w 140"/>
              <a:gd name="T45" fmla="*/ 84 h 121"/>
              <a:gd name="T46" fmla="*/ 139 w 140"/>
              <a:gd name="T47" fmla="*/ 34 h 121"/>
              <a:gd name="T48" fmla="*/ 99 w 140"/>
              <a:gd name="T49" fmla="*/ 23 h 121"/>
              <a:gd name="T50" fmla="*/ 139 w 140"/>
              <a:gd name="T51" fmla="*/ 51 h 121"/>
              <a:gd name="T52" fmla="*/ 64 w 140"/>
              <a:gd name="T53" fmla="*/ 84 h 121"/>
              <a:gd name="T54" fmla="*/ 94 w 140"/>
              <a:gd name="T55" fmla="*/ 56 h 121"/>
              <a:gd name="T56" fmla="*/ 53 w 140"/>
              <a:gd name="T57" fmla="*/ 73 h 121"/>
              <a:gd name="T58" fmla="*/ 94 w 140"/>
              <a:gd name="T59" fmla="*/ 23 h 121"/>
              <a:gd name="T60" fmla="*/ 53 w 140"/>
              <a:gd name="T61" fmla="*/ 34 h 121"/>
              <a:gd name="T62" fmla="*/ 94 w 140"/>
              <a:gd name="T63" fmla="*/ 51 h 121"/>
              <a:gd name="T64" fmla="*/ 69 w 140"/>
              <a:gd name="T65" fmla="*/ 11 h 121"/>
              <a:gd name="T66" fmla="*/ 69 w 140"/>
              <a:gd name="T67" fmla="*/ 11 h 121"/>
              <a:gd name="T68" fmla="*/ 78 w 140"/>
              <a:gd name="T69" fmla="*/ 10 h 121"/>
              <a:gd name="T70" fmla="*/ 99 w 140"/>
              <a:gd name="T71" fmla="*/ 21 h 121"/>
              <a:gd name="T72" fmla="*/ 99 w 140"/>
              <a:gd name="T73" fmla="*/ 21 h 121"/>
              <a:gd name="T74" fmla="*/ 114 w 140"/>
              <a:gd name="T7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21">
                <a:moveTo>
                  <a:pt x="45" y="109"/>
                </a:moveTo>
                <a:cubicBezTo>
                  <a:pt x="45" y="116"/>
                  <a:pt x="39" y="121"/>
                  <a:pt x="33" y="121"/>
                </a:cubicBezTo>
                <a:cubicBezTo>
                  <a:pt x="26" y="121"/>
                  <a:pt x="21" y="116"/>
                  <a:pt x="21" y="109"/>
                </a:cubicBezTo>
                <a:cubicBezTo>
                  <a:pt x="21" y="103"/>
                  <a:pt x="26" y="97"/>
                  <a:pt x="33" y="97"/>
                </a:cubicBezTo>
                <a:cubicBezTo>
                  <a:pt x="39" y="97"/>
                  <a:pt x="45" y="103"/>
                  <a:pt x="45" y="109"/>
                </a:cubicBezTo>
                <a:close/>
                <a:moveTo>
                  <a:pt x="115" y="97"/>
                </a:moveTo>
                <a:cubicBezTo>
                  <a:pt x="108" y="97"/>
                  <a:pt x="103" y="103"/>
                  <a:pt x="103" y="109"/>
                </a:cubicBezTo>
                <a:cubicBezTo>
                  <a:pt x="103" y="116"/>
                  <a:pt x="108" y="121"/>
                  <a:pt x="115" y="121"/>
                </a:cubicBezTo>
                <a:cubicBezTo>
                  <a:pt x="121" y="121"/>
                  <a:pt x="126" y="116"/>
                  <a:pt x="126" y="109"/>
                </a:cubicBezTo>
                <a:cubicBezTo>
                  <a:pt x="126" y="103"/>
                  <a:pt x="121" y="97"/>
                  <a:pt x="115" y="97"/>
                </a:cubicBezTo>
                <a:close/>
                <a:moveTo>
                  <a:pt x="140" y="96"/>
                </a:moveTo>
                <a:cubicBezTo>
                  <a:pt x="140" y="100"/>
                  <a:pt x="137" y="103"/>
                  <a:pt x="133" y="103"/>
                </a:cubicBezTo>
                <a:cubicBezTo>
                  <a:pt x="127" y="103"/>
                  <a:pt x="127" y="103"/>
                  <a:pt x="127" y="103"/>
                </a:cubicBezTo>
                <a:cubicBezTo>
                  <a:pt x="125" y="98"/>
                  <a:pt x="120" y="95"/>
                  <a:pt x="115" y="95"/>
                </a:cubicBezTo>
                <a:cubicBezTo>
                  <a:pt x="109" y="95"/>
                  <a:pt x="104" y="98"/>
                  <a:pt x="102" y="103"/>
                </a:cubicBezTo>
                <a:cubicBezTo>
                  <a:pt x="45" y="103"/>
                  <a:pt x="45" y="103"/>
                  <a:pt x="45" y="103"/>
                </a:cubicBezTo>
                <a:cubicBezTo>
                  <a:pt x="43" y="98"/>
                  <a:pt x="38" y="95"/>
                  <a:pt x="33" y="95"/>
                </a:cubicBezTo>
                <a:cubicBezTo>
                  <a:pt x="27" y="95"/>
                  <a:pt x="22" y="98"/>
                  <a:pt x="20" y="103"/>
                </a:cubicBezTo>
                <a:cubicBezTo>
                  <a:pt x="13" y="103"/>
                  <a:pt x="13" y="103"/>
                  <a:pt x="13" y="103"/>
                </a:cubicBezTo>
                <a:cubicBezTo>
                  <a:pt x="6" y="103"/>
                  <a:pt x="6" y="103"/>
                  <a:pt x="6" y="103"/>
                </a:cubicBezTo>
                <a:cubicBezTo>
                  <a:pt x="3" y="103"/>
                  <a:pt x="0" y="101"/>
                  <a:pt x="0" y="98"/>
                </a:cubicBezTo>
                <a:cubicBezTo>
                  <a:pt x="0" y="72"/>
                  <a:pt x="0" y="72"/>
                  <a:pt x="0" y="72"/>
                </a:cubicBezTo>
                <a:cubicBezTo>
                  <a:pt x="0" y="69"/>
                  <a:pt x="2" y="65"/>
                  <a:pt x="3" y="63"/>
                </a:cubicBezTo>
                <a:cubicBezTo>
                  <a:pt x="17" y="44"/>
                  <a:pt x="17" y="44"/>
                  <a:pt x="17" y="44"/>
                </a:cubicBezTo>
                <a:cubicBezTo>
                  <a:pt x="19" y="42"/>
                  <a:pt x="23" y="40"/>
                  <a:pt x="25" y="40"/>
                </a:cubicBezTo>
                <a:cubicBezTo>
                  <a:pt x="44" y="40"/>
                  <a:pt x="44" y="40"/>
                  <a:pt x="44" y="40"/>
                </a:cubicBezTo>
                <a:cubicBezTo>
                  <a:pt x="47" y="40"/>
                  <a:pt x="49" y="42"/>
                  <a:pt x="49" y="45"/>
                </a:cubicBezTo>
                <a:cubicBezTo>
                  <a:pt x="49" y="88"/>
                  <a:pt x="49" y="88"/>
                  <a:pt x="49" y="88"/>
                </a:cubicBezTo>
                <a:cubicBezTo>
                  <a:pt x="133" y="88"/>
                  <a:pt x="133" y="88"/>
                  <a:pt x="133" y="88"/>
                </a:cubicBezTo>
                <a:cubicBezTo>
                  <a:pt x="137" y="88"/>
                  <a:pt x="140" y="91"/>
                  <a:pt x="140" y="96"/>
                </a:cubicBezTo>
                <a:close/>
                <a:moveTo>
                  <a:pt x="41" y="49"/>
                </a:moveTo>
                <a:cubicBezTo>
                  <a:pt x="41" y="48"/>
                  <a:pt x="40" y="47"/>
                  <a:pt x="39" y="47"/>
                </a:cubicBezTo>
                <a:cubicBezTo>
                  <a:pt x="26" y="47"/>
                  <a:pt x="26" y="47"/>
                  <a:pt x="26" y="47"/>
                </a:cubicBezTo>
                <a:cubicBezTo>
                  <a:pt x="25" y="47"/>
                  <a:pt x="24" y="47"/>
                  <a:pt x="23" y="48"/>
                </a:cubicBezTo>
                <a:cubicBezTo>
                  <a:pt x="11" y="65"/>
                  <a:pt x="11" y="65"/>
                  <a:pt x="11" y="65"/>
                </a:cubicBezTo>
                <a:cubicBezTo>
                  <a:pt x="10" y="66"/>
                  <a:pt x="9" y="68"/>
                  <a:pt x="9" y="69"/>
                </a:cubicBezTo>
                <a:cubicBezTo>
                  <a:pt x="9" y="71"/>
                  <a:pt x="9" y="71"/>
                  <a:pt x="9" y="71"/>
                </a:cubicBezTo>
                <a:cubicBezTo>
                  <a:pt x="9" y="72"/>
                  <a:pt x="10" y="73"/>
                  <a:pt x="12" y="73"/>
                </a:cubicBezTo>
                <a:cubicBezTo>
                  <a:pt x="39" y="73"/>
                  <a:pt x="39" y="73"/>
                  <a:pt x="39" y="73"/>
                </a:cubicBezTo>
                <a:cubicBezTo>
                  <a:pt x="40" y="73"/>
                  <a:pt x="41" y="72"/>
                  <a:pt x="41" y="71"/>
                </a:cubicBezTo>
                <a:lnTo>
                  <a:pt x="41" y="49"/>
                </a:lnTo>
                <a:close/>
                <a:moveTo>
                  <a:pt x="139" y="73"/>
                </a:moveTo>
                <a:cubicBezTo>
                  <a:pt x="139" y="56"/>
                  <a:pt x="139" y="56"/>
                  <a:pt x="139" y="56"/>
                </a:cubicBezTo>
                <a:cubicBezTo>
                  <a:pt x="99" y="56"/>
                  <a:pt x="99" y="56"/>
                  <a:pt x="99" y="56"/>
                </a:cubicBezTo>
                <a:cubicBezTo>
                  <a:pt x="99" y="84"/>
                  <a:pt x="99" y="84"/>
                  <a:pt x="99" y="84"/>
                </a:cubicBezTo>
                <a:cubicBezTo>
                  <a:pt x="129" y="84"/>
                  <a:pt x="129" y="84"/>
                  <a:pt x="129" y="84"/>
                </a:cubicBezTo>
                <a:cubicBezTo>
                  <a:pt x="135" y="84"/>
                  <a:pt x="139" y="79"/>
                  <a:pt x="139" y="73"/>
                </a:cubicBezTo>
                <a:close/>
                <a:moveTo>
                  <a:pt x="139" y="34"/>
                </a:moveTo>
                <a:cubicBezTo>
                  <a:pt x="139" y="28"/>
                  <a:pt x="135" y="23"/>
                  <a:pt x="129" y="23"/>
                </a:cubicBezTo>
                <a:cubicBezTo>
                  <a:pt x="99" y="23"/>
                  <a:pt x="99" y="23"/>
                  <a:pt x="99" y="23"/>
                </a:cubicBezTo>
                <a:cubicBezTo>
                  <a:pt x="99" y="51"/>
                  <a:pt x="99" y="51"/>
                  <a:pt x="99" y="51"/>
                </a:cubicBezTo>
                <a:cubicBezTo>
                  <a:pt x="139" y="51"/>
                  <a:pt x="139" y="51"/>
                  <a:pt x="139" y="51"/>
                </a:cubicBezTo>
                <a:lnTo>
                  <a:pt x="139" y="34"/>
                </a:lnTo>
                <a:close/>
                <a:moveTo>
                  <a:pt x="64" y="84"/>
                </a:moveTo>
                <a:cubicBezTo>
                  <a:pt x="94" y="84"/>
                  <a:pt x="94" y="84"/>
                  <a:pt x="94" y="84"/>
                </a:cubicBezTo>
                <a:cubicBezTo>
                  <a:pt x="94" y="56"/>
                  <a:pt x="94" y="56"/>
                  <a:pt x="94" y="56"/>
                </a:cubicBezTo>
                <a:cubicBezTo>
                  <a:pt x="53" y="56"/>
                  <a:pt x="53" y="56"/>
                  <a:pt x="53" y="56"/>
                </a:cubicBezTo>
                <a:cubicBezTo>
                  <a:pt x="53" y="73"/>
                  <a:pt x="53" y="73"/>
                  <a:pt x="53" y="73"/>
                </a:cubicBezTo>
                <a:cubicBezTo>
                  <a:pt x="53" y="79"/>
                  <a:pt x="58" y="84"/>
                  <a:pt x="64" y="84"/>
                </a:cubicBezTo>
                <a:close/>
                <a:moveTo>
                  <a:pt x="94" y="23"/>
                </a:moveTo>
                <a:cubicBezTo>
                  <a:pt x="64" y="23"/>
                  <a:pt x="64" y="23"/>
                  <a:pt x="64" y="23"/>
                </a:cubicBezTo>
                <a:cubicBezTo>
                  <a:pt x="58" y="23"/>
                  <a:pt x="53" y="28"/>
                  <a:pt x="53" y="34"/>
                </a:cubicBezTo>
                <a:cubicBezTo>
                  <a:pt x="53" y="51"/>
                  <a:pt x="53" y="51"/>
                  <a:pt x="53" y="51"/>
                </a:cubicBezTo>
                <a:cubicBezTo>
                  <a:pt x="94" y="51"/>
                  <a:pt x="94" y="51"/>
                  <a:pt x="94" y="51"/>
                </a:cubicBezTo>
                <a:lnTo>
                  <a:pt x="94" y="23"/>
                </a:lnTo>
                <a:close/>
                <a:moveTo>
                  <a:pt x="69" y="11"/>
                </a:moveTo>
                <a:cubicBezTo>
                  <a:pt x="72" y="0"/>
                  <a:pt x="90" y="5"/>
                  <a:pt x="94" y="21"/>
                </a:cubicBezTo>
                <a:cubicBezTo>
                  <a:pt x="94" y="21"/>
                  <a:pt x="65" y="24"/>
                  <a:pt x="69" y="11"/>
                </a:cubicBezTo>
                <a:close/>
                <a:moveTo>
                  <a:pt x="91" y="19"/>
                </a:moveTo>
                <a:cubicBezTo>
                  <a:pt x="91" y="19"/>
                  <a:pt x="84" y="10"/>
                  <a:pt x="78" y="10"/>
                </a:cubicBezTo>
                <a:cubicBezTo>
                  <a:pt x="72" y="10"/>
                  <a:pt x="75" y="18"/>
                  <a:pt x="91" y="19"/>
                </a:cubicBezTo>
                <a:close/>
                <a:moveTo>
                  <a:pt x="99" y="21"/>
                </a:moveTo>
                <a:cubicBezTo>
                  <a:pt x="102" y="5"/>
                  <a:pt x="121" y="0"/>
                  <a:pt x="124" y="11"/>
                </a:cubicBezTo>
                <a:cubicBezTo>
                  <a:pt x="127" y="24"/>
                  <a:pt x="99" y="21"/>
                  <a:pt x="99" y="21"/>
                </a:cubicBezTo>
                <a:close/>
                <a:moveTo>
                  <a:pt x="102" y="19"/>
                </a:moveTo>
                <a:cubicBezTo>
                  <a:pt x="117" y="18"/>
                  <a:pt x="120" y="10"/>
                  <a:pt x="114" y="10"/>
                </a:cubicBezTo>
                <a:cubicBezTo>
                  <a:pt x="108" y="10"/>
                  <a:pt x="102" y="19"/>
                  <a:pt x="102" y="19"/>
                </a:cubicBez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grpSp>
        <p:nvGrpSpPr>
          <p:cNvPr id="53" name="组合 52"/>
          <p:cNvGrpSpPr/>
          <p:nvPr/>
        </p:nvGrpSpPr>
        <p:grpSpPr>
          <a:xfrm>
            <a:off x="497996" y="1147135"/>
            <a:ext cx="8198825" cy="533400"/>
            <a:chOff x="757804" y="1614820"/>
            <a:chExt cx="10935720" cy="711200"/>
          </a:xfrm>
        </p:grpSpPr>
        <p:sp>
          <p:nvSpPr>
            <p:cNvPr id="54" name="Freeform 177"/>
            <p:cNvSpPr>
              <a:spLocks noEditPoints="1"/>
            </p:cNvSpPr>
            <p:nvPr/>
          </p:nvSpPr>
          <p:spPr bwMode="auto">
            <a:xfrm>
              <a:off x="757804" y="1717046"/>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14" name="文本框 152"/>
            <p:cNvSpPr txBox="1"/>
            <p:nvPr/>
          </p:nvSpPr>
          <p:spPr>
            <a:xfrm>
              <a:off x="1003868" y="1614820"/>
              <a:ext cx="10689656" cy="711200"/>
            </a:xfrm>
            <a:prstGeom prst="rect">
              <a:avLst/>
            </a:prstGeom>
            <a:noFill/>
          </p:spPr>
          <p:txBody>
            <a:bodyPr wrap="square" rtlCol="0">
              <a:spAutoFit/>
            </a:bodyPr>
            <a:p>
              <a:pPr lvl="0">
                <a:lnSpc>
                  <a:spcPct val="120000"/>
                </a:lnSpc>
              </a:pPr>
              <a:r>
                <a:rPr lang="en-US" altLang="zh-CN" sz="1200" dirty="0">
                  <a:cs typeface="+mn-ea"/>
                  <a:sym typeface="+mn-ea"/>
                </a:rPr>
                <a:t>为了适应广大的前端开发者，</a:t>
              </a:r>
              <a:r>
                <a:rPr lang="en-US" altLang="zh-CN" sz="1200" dirty="0">
                  <a:solidFill>
                    <a:srgbClr val="FF0000"/>
                  </a:solidFill>
                  <a:cs typeface="+mn-ea"/>
                  <a:sym typeface="+mn-ea"/>
                </a:rPr>
                <a:t>WXSS具有CSS大部分特性</a:t>
              </a:r>
              <a:r>
                <a:rPr lang="en-US" altLang="zh-CN" sz="1200" dirty="0">
                  <a:cs typeface="+mn-ea"/>
                  <a:sym typeface="+mn-ea"/>
                </a:rPr>
                <a:t>。同时为了更适合开发微信小程序，WXSS对CSS进行了扩充以及修改。</a:t>
              </a:r>
              <a:endParaRPr lang="en-US" altLang="zh-CN" sz="1200" dirty="0">
                <a:cs typeface="+mn-ea"/>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75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 calcmode="lin" valueType="num">
                                      <p:cBhvr additive="base">
                                        <p:cTn id="24" dur="500" fill="hold"/>
                                        <p:tgtEl>
                                          <p:spTgt spid="50"/>
                                        </p:tgtEl>
                                        <p:attrNameLst>
                                          <p:attrName>ppt_x</p:attrName>
                                        </p:attrNameLst>
                                      </p:cBhvr>
                                      <p:tavLst>
                                        <p:tav tm="0">
                                          <p:val>
                                            <p:strVal val="0-#ppt_w/2"/>
                                          </p:val>
                                        </p:tav>
                                        <p:tav tm="100000">
                                          <p:val>
                                            <p:strVal val="#ppt_x"/>
                                          </p:val>
                                        </p:tav>
                                      </p:tavLst>
                                    </p:anim>
                                    <p:anim calcmode="lin" valueType="num">
                                      <p:cBhvr additive="base">
                                        <p:cTn id="25" dur="500" fill="hold"/>
                                        <p:tgtEl>
                                          <p:spTgt spid="50"/>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2" presetClass="entr" presetSubtype="8"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0-#ppt_w/2"/>
                                          </p:val>
                                        </p:tav>
                                        <p:tav tm="100000">
                                          <p:val>
                                            <p:strVal val="#ppt_x"/>
                                          </p:val>
                                        </p:tav>
                                      </p:tavLst>
                                    </p:anim>
                                    <p:anim calcmode="lin" valueType="num">
                                      <p:cBhvr additive="base">
                                        <p:cTn id="43" dur="500" fill="hold"/>
                                        <p:tgtEl>
                                          <p:spTgt spid="7"/>
                                        </p:tgtEl>
                                        <p:attrNameLst>
                                          <p:attrName>ppt_y</p:attrName>
                                        </p:attrNameLst>
                                      </p:cBhvr>
                                      <p:tavLst>
                                        <p:tav tm="0">
                                          <p:val>
                                            <p:strVal val="#ppt_y"/>
                                          </p:val>
                                        </p:tav>
                                        <p:tav tm="100000">
                                          <p:val>
                                            <p:strVal val="#ppt_y"/>
                                          </p:val>
                                        </p:tav>
                                      </p:tavLst>
                                    </p:anim>
                                  </p:childTnLst>
                                </p:cTn>
                              </p:par>
                            </p:childTnLst>
                          </p:cTn>
                        </p:par>
                        <p:par>
                          <p:cTn id="44" fill="hold">
                            <p:stCondLst>
                              <p:cond delay="1500"/>
                            </p:stCondLst>
                            <p:childTnLst>
                              <p:par>
                                <p:cTn id="45" presetID="2" presetClass="entr" presetSubtype="8"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0-#ppt_w/2"/>
                                          </p:val>
                                        </p:tav>
                                        <p:tav tm="100000">
                                          <p:val>
                                            <p:strVal val="#ppt_x"/>
                                          </p:val>
                                        </p:tav>
                                      </p:tavLst>
                                    </p:anim>
                                    <p:anim calcmode="lin" valueType="num">
                                      <p:cBhvr additive="base">
                                        <p:cTn id="48" dur="500" fill="hold"/>
                                        <p:tgtEl>
                                          <p:spTgt spid="43"/>
                                        </p:tgtEl>
                                        <p:attrNameLst>
                                          <p:attrName>ppt_y</p:attrName>
                                        </p:attrNameLst>
                                      </p:cBhvr>
                                      <p:tavLst>
                                        <p:tav tm="0">
                                          <p:val>
                                            <p:strVal val="#ppt_y"/>
                                          </p:val>
                                        </p:tav>
                                        <p:tav tm="100000">
                                          <p:val>
                                            <p:strVal val="#ppt_y"/>
                                          </p:val>
                                        </p:tav>
                                      </p:tavLst>
                                    </p:anim>
                                  </p:childTnLst>
                                </p:cTn>
                              </p:par>
                            </p:childTnLst>
                          </p:cTn>
                        </p:par>
                        <p:par>
                          <p:cTn id="49" fill="hold">
                            <p:stCondLst>
                              <p:cond delay="2000"/>
                            </p:stCondLst>
                            <p:childTnLst>
                              <p:par>
                                <p:cTn id="50" presetID="2" presetClass="entr" presetSubtype="8"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fill="hold"/>
                                        <p:tgtEl>
                                          <p:spTgt spid="12"/>
                                        </p:tgtEl>
                                        <p:attrNameLst>
                                          <p:attrName>ppt_x</p:attrName>
                                        </p:attrNameLst>
                                      </p:cBhvr>
                                      <p:tavLst>
                                        <p:tav tm="0">
                                          <p:val>
                                            <p:strVal val="0-#ppt_w/2"/>
                                          </p:val>
                                        </p:tav>
                                        <p:tav tm="100000">
                                          <p:val>
                                            <p:strVal val="#ppt_x"/>
                                          </p:val>
                                        </p:tav>
                                      </p:tavLst>
                                    </p:anim>
                                    <p:anim calcmode="lin" valueType="num">
                                      <p:cBhvr additive="base">
                                        <p:cTn id="53" dur="500" fill="hold"/>
                                        <p:tgtEl>
                                          <p:spTgt spid="12"/>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2" presetClass="entr" presetSubtype="2"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1+#ppt_w/2"/>
                                          </p:val>
                                        </p:tav>
                                        <p:tav tm="100000">
                                          <p:val>
                                            <p:strVal val="#ppt_x"/>
                                          </p:val>
                                        </p:tav>
                                      </p:tavLst>
                                    </p:anim>
                                    <p:anim calcmode="lin" valueType="num">
                                      <p:cBhvr additive="base">
                                        <p:cTn id="58" dur="500" fill="hold"/>
                                        <p:tgtEl>
                                          <p:spTgt spid="8"/>
                                        </p:tgtEl>
                                        <p:attrNameLst>
                                          <p:attrName>ppt_y</p:attrName>
                                        </p:attrNameLst>
                                      </p:cBhvr>
                                      <p:tavLst>
                                        <p:tav tm="0">
                                          <p:val>
                                            <p:strVal val="#ppt_y"/>
                                          </p:val>
                                        </p:tav>
                                        <p:tav tm="100000">
                                          <p:val>
                                            <p:strVal val="#ppt_y"/>
                                          </p:val>
                                        </p:tav>
                                      </p:tavLst>
                                    </p:anim>
                                  </p:childTnLst>
                                </p:cTn>
                              </p:par>
                            </p:childTnLst>
                          </p:cTn>
                        </p:par>
                        <p:par>
                          <p:cTn id="59" fill="hold">
                            <p:stCondLst>
                              <p:cond delay="3000"/>
                            </p:stCondLst>
                            <p:childTnLst>
                              <p:par>
                                <p:cTn id="60" presetID="2" presetClass="entr" presetSubtype="2" fill="hold" grpId="0" nodeType="afterEffect">
                                  <p:stCondLst>
                                    <p:cond delay="0"/>
                                  </p:stCondLst>
                                  <p:childTnLst>
                                    <p:set>
                                      <p:cBhvr>
                                        <p:cTn id="61" dur="1" fill="hold">
                                          <p:stCondLst>
                                            <p:cond delay="0"/>
                                          </p:stCondLst>
                                        </p:cTn>
                                        <p:tgtEl>
                                          <p:spTgt spid="47"/>
                                        </p:tgtEl>
                                        <p:attrNameLst>
                                          <p:attrName>style.visibility</p:attrName>
                                        </p:attrNameLst>
                                      </p:cBhvr>
                                      <p:to>
                                        <p:strVal val="visible"/>
                                      </p:to>
                                    </p:set>
                                    <p:anim calcmode="lin" valueType="num">
                                      <p:cBhvr additive="base">
                                        <p:cTn id="62" dur="500" fill="hold"/>
                                        <p:tgtEl>
                                          <p:spTgt spid="47"/>
                                        </p:tgtEl>
                                        <p:attrNameLst>
                                          <p:attrName>ppt_x</p:attrName>
                                        </p:attrNameLst>
                                      </p:cBhvr>
                                      <p:tavLst>
                                        <p:tav tm="0">
                                          <p:val>
                                            <p:strVal val="1+#ppt_w/2"/>
                                          </p:val>
                                        </p:tav>
                                        <p:tav tm="100000">
                                          <p:val>
                                            <p:strVal val="#ppt_x"/>
                                          </p:val>
                                        </p:tav>
                                      </p:tavLst>
                                    </p:anim>
                                    <p:anim calcmode="lin" valueType="num">
                                      <p:cBhvr additive="base">
                                        <p:cTn id="63" dur="500" fill="hold"/>
                                        <p:tgtEl>
                                          <p:spTgt spid="47"/>
                                        </p:tgtEl>
                                        <p:attrNameLst>
                                          <p:attrName>ppt_y</p:attrName>
                                        </p:attrNameLst>
                                      </p:cBhvr>
                                      <p:tavLst>
                                        <p:tav tm="0">
                                          <p:val>
                                            <p:strVal val="#ppt_y"/>
                                          </p:val>
                                        </p:tav>
                                        <p:tav tm="100000">
                                          <p:val>
                                            <p:strVal val="#ppt_y"/>
                                          </p:val>
                                        </p:tav>
                                      </p:tavLst>
                                    </p:anim>
                                  </p:childTnLst>
                                </p:cTn>
                              </p:par>
                            </p:childTnLst>
                          </p:cTn>
                        </p:par>
                        <p:par>
                          <p:cTn id="64" fill="hold">
                            <p:stCondLst>
                              <p:cond delay="3500"/>
                            </p:stCondLst>
                            <p:childTnLst>
                              <p:par>
                                <p:cTn id="65" presetID="2" presetClass="entr" presetSubtype="2" fill="hold" grpId="0" nodeType="after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1+#ppt_w/2"/>
                                          </p:val>
                                        </p:tav>
                                        <p:tav tm="100000">
                                          <p:val>
                                            <p:strVal val="#ppt_x"/>
                                          </p:val>
                                        </p:tav>
                                      </p:tavLst>
                                    </p:anim>
                                    <p:anim calcmode="lin" valueType="num">
                                      <p:cBhvr additive="base">
                                        <p:cTn id="6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10" grpId="0"/>
      <p:bldP spid="50" grpId="0" bldLvl="0" animBg="1"/>
      <p:bldP spid="6" grpId="1" animBg="1"/>
      <p:bldP spid="10" grpId="1"/>
      <p:bldP spid="50" grpId="1" animBg="1"/>
      <p:bldP spid="37" grpId="0" bldLvl="0" animBg="1"/>
      <p:bldP spid="11" grpId="0"/>
      <p:bldP spid="13" grpId="0" bldLvl="0" animBg="1"/>
      <p:bldP spid="37" grpId="1" animBg="1"/>
      <p:bldP spid="11" grpId="1"/>
      <p:bldP spid="13" grpId="1" animBg="1"/>
      <p:bldP spid="7" grpId="0" bldLvl="0" animBg="1"/>
      <p:bldP spid="43" grpId="0"/>
      <p:bldP spid="12" grpId="0" bldLvl="0" animBg="1"/>
      <p:bldP spid="7" grpId="1" animBg="1"/>
      <p:bldP spid="43" grpId="1"/>
      <p:bldP spid="12" grpId="1" animBg="1"/>
      <p:bldP spid="8" grpId="0" bldLvl="0" animBg="1"/>
      <p:bldP spid="47" grpId="0"/>
      <p:bldP spid="51" grpId="0" bldLvl="0" animBg="1"/>
      <p:bldP spid="8" grpId="1" animBg="1"/>
      <p:bldP spid="47" grpId="1"/>
      <p:bldP spid="5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02 </a:t>
            </a:r>
            <a:r>
              <a:rPr lang="zh-CN" altLang="en-US" sz="2400" dirty="0">
                <a:solidFill>
                  <a:srgbClr val="124062"/>
                </a:solidFill>
                <a:cs typeface="+mn-ea"/>
                <a:sym typeface="+mn-lt"/>
              </a:rPr>
              <a:t>视图</a:t>
            </a:r>
            <a:r>
              <a:rPr lang="zh-CN" altLang="en-US" sz="2400" dirty="0">
                <a:solidFill>
                  <a:srgbClr val="124062"/>
                </a:solidFill>
                <a:cs typeface="+mn-ea"/>
                <a:sym typeface="+mn-lt"/>
              </a:rPr>
              <a:t>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480060" y="904875"/>
            <a:ext cx="5080000" cy="321945"/>
          </a:xfrm>
          <a:prstGeom prst="rect">
            <a:avLst/>
          </a:prstGeom>
          <a:noFill/>
          <a:ln w="9525">
            <a:noFill/>
          </a:ln>
        </p:spPr>
        <p:txBody>
          <a:bodyPr>
            <a:spAutoFit/>
          </a:bodyPr>
          <a:p>
            <a:pPr algn="l">
              <a:buClrTx/>
              <a:buSzTx/>
              <a:buFontTx/>
            </a:pPr>
            <a:r>
              <a:rPr lang="zh-CN" altLang="en-US" sz="1500" b="1" dirty="0">
                <a:solidFill>
                  <a:prstClr val="black">
                    <a:lumMod val="65000"/>
                    <a:lumOff val="35000"/>
                  </a:prstClr>
                </a:solidFill>
                <a:cs typeface="+mn-ea"/>
              </a:rPr>
              <a:t>页面事件</a:t>
            </a:r>
            <a:endParaRPr lang="zh-CN" altLang="en-US" sz="1500" b="1" dirty="0">
              <a:solidFill>
                <a:prstClr val="black">
                  <a:lumMod val="65000"/>
                  <a:lumOff val="35000"/>
                </a:prstClr>
              </a:solidFill>
              <a:cs typeface="+mn-ea"/>
            </a:endParaRPr>
          </a:p>
        </p:txBody>
      </p:sp>
      <p:grpSp>
        <p:nvGrpSpPr>
          <p:cNvPr id="53" name="组合 52"/>
          <p:cNvGrpSpPr/>
          <p:nvPr/>
        </p:nvGrpSpPr>
        <p:grpSpPr>
          <a:xfrm>
            <a:off x="497996" y="1359860"/>
            <a:ext cx="8198825" cy="533400"/>
            <a:chOff x="757804" y="1614820"/>
            <a:chExt cx="10935720" cy="711200"/>
          </a:xfrm>
        </p:grpSpPr>
        <p:sp>
          <p:nvSpPr>
            <p:cNvPr id="54" name="Freeform 177"/>
            <p:cNvSpPr>
              <a:spLocks noEditPoints="1"/>
            </p:cNvSpPr>
            <p:nvPr/>
          </p:nvSpPr>
          <p:spPr bwMode="auto">
            <a:xfrm>
              <a:off x="757804" y="1717046"/>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14" name="文本框 152"/>
            <p:cNvSpPr txBox="1"/>
            <p:nvPr/>
          </p:nvSpPr>
          <p:spPr>
            <a:xfrm>
              <a:off x="1003868" y="1614820"/>
              <a:ext cx="10689656" cy="711200"/>
            </a:xfrm>
            <a:prstGeom prst="rect">
              <a:avLst/>
            </a:prstGeom>
            <a:noFill/>
          </p:spPr>
          <p:txBody>
            <a:bodyPr wrap="square" rtlCol="0">
              <a:spAutoFit/>
            </a:bodyPr>
            <a:p>
              <a:pPr lvl="0">
                <a:lnSpc>
                  <a:spcPct val="120000"/>
                </a:lnSpc>
              </a:pPr>
              <a:r>
                <a:rPr lang="en-US" altLang="zh-CN" sz="1200" dirty="0">
                  <a:cs typeface="+mn-ea"/>
                  <a:sym typeface="+mn-ea"/>
                </a:rPr>
                <a:t>页面事件是</a:t>
              </a:r>
              <a:r>
                <a:rPr lang="en-US" altLang="zh-CN" sz="1200" dirty="0">
                  <a:solidFill>
                    <a:srgbClr val="FF0000"/>
                  </a:solidFill>
                  <a:cs typeface="+mn-ea"/>
                  <a:sym typeface="+mn-ea"/>
                </a:rPr>
                <a:t>视图层到逻辑层的通讯方式</a:t>
              </a:r>
              <a:r>
                <a:rPr lang="en-US" altLang="zh-CN" sz="1200" dirty="0">
                  <a:cs typeface="+mn-ea"/>
                  <a:sym typeface="+mn-ea"/>
                </a:rPr>
                <a:t>。事件可以将用户的行为反馈到逻辑层进行处理。事件可以</a:t>
              </a:r>
              <a:r>
                <a:rPr lang="en-US" altLang="zh-CN" sz="1200" dirty="0">
                  <a:solidFill>
                    <a:srgbClr val="FF0000"/>
                  </a:solidFill>
                  <a:cs typeface="+mn-ea"/>
                  <a:sym typeface="+mn-ea"/>
                </a:rPr>
                <a:t>绑定在组件</a:t>
              </a:r>
              <a:r>
                <a:rPr lang="en-US" altLang="zh-CN" sz="1200" dirty="0">
                  <a:cs typeface="+mn-ea"/>
                  <a:sym typeface="+mn-ea"/>
                </a:rPr>
                <a:t>上，当达到触发事件，就会执行</a:t>
              </a:r>
              <a:r>
                <a:rPr lang="en-US" altLang="zh-CN" sz="1200" dirty="0">
                  <a:solidFill>
                    <a:srgbClr val="FF0000"/>
                  </a:solidFill>
                  <a:cs typeface="+mn-ea"/>
                  <a:sym typeface="+mn-ea"/>
                </a:rPr>
                <a:t>逻辑层中对应的事件处理函数</a:t>
              </a:r>
              <a:r>
                <a:rPr lang="en-US" altLang="zh-CN" sz="1200" dirty="0">
                  <a:cs typeface="+mn-ea"/>
                  <a:sym typeface="+mn-ea"/>
                </a:rPr>
                <a:t>。</a:t>
              </a:r>
              <a:r>
                <a:rPr lang="en-US" altLang="zh-CN" sz="1200" dirty="0">
                  <a:solidFill>
                    <a:srgbClr val="FF0000"/>
                  </a:solidFill>
                  <a:cs typeface="+mn-ea"/>
                  <a:sym typeface="+mn-ea"/>
                </a:rPr>
                <a:t>事件对象可以携带额外信息</a:t>
              </a:r>
              <a:r>
                <a:rPr lang="en-US" altLang="zh-CN" sz="1200" dirty="0">
                  <a:cs typeface="+mn-ea"/>
                  <a:sym typeface="+mn-ea"/>
                </a:rPr>
                <a:t>，如id、dataset、touches等。</a:t>
              </a:r>
              <a:endParaRPr lang="en-US" altLang="zh-CN" sz="1200" dirty="0">
                <a:cs typeface="+mn-ea"/>
                <a:sym typeface="+mn-ea"/>
              </a:endParaRPr>
            </a:p>
          </p:txBody>
        </p:sp>
      </p:grpSp>
      <p:sp>
        <p:nvSpPr>
          <p:cNvPr id="6" name="文本框 5"/>
          <p:cNvSpPr txBox="1"/>
          <p:nvPr/>
        </p:nvSpPr>
        <p:spPr>
          <a:xfrm>
            <a:off x="434340" y="2006600"/>
            <a:ext cx="2684145" cy="275590"/>
          </a:xfrm>
          <a:prstGeom prst="rect">
            <a:avLst/>
          </a:prstGeom>
          <a:noFill/>
          <a:ln w="9525">
            <a:noFill/>
          </a:ln>
        </p:spPr>
        <p:txBody>
          <a:bodyPr wrap="square">
            <a:spAutoFit/>
          </a:bodyPr>
          <a:p>
            <a:pPr indent="0"/>
            <a:r>
              <a:rPr lang="zh-CN" sz="1200" b="1">
                <a:latin typeface="+mj-lt"/>
                <a:ea typeface="+mj-lt"/>
                <a:cs typeface="+mj-lt"/>
              </a:rPr>
              <a:t>1、事件的使用方式</a:t>
            </a:r>
            <a:endParaRPr lang="zh-CN" sz="1200" b="1">
              <a:latin typeface="+mj-lt"/>
              <a:ea typeface="+mj-lt"/>
              <a:cs typeface="+mj-lt"/>
            </a:endParaRPr>
          </a:p>
        </p:txBody>
      </p:sp>
      <p:sp>
        <p:nvSpPr>
          <p:cNvPr id="7" name="文本框 6"/>
          <p:cNvSpPr txBox="1"/>
          <p:nvPr/>
        </p:nvSpPr>
        <p:spPr>
          <a:xfrm>
            <a:off x="594360" y="2395220"/>
            <a:ext cx="7955280" cy="460375"/>
          </a:xfrm>
          <a:prstGeom prst="rect">
            <a:avLst/>
          </a:prstGeom>
          <a:noFill/>
          <a:ln w="9525">
            <a:noFill/>
          </a:ln>
        </p:spPr>
        <p:txBody>
          <a:bodyPr wrap="square">
            <a:spAutoFit/>
          </a:bodyPr>
          <a:p>
            <a:pPr indent="0"/>
            <a:r>
              <a:rPr lang="en-US" altLang="zh-CN" sz="1200" b="0" dirty="0">
                <a:solidFill>
                  <a:srgbClr val="727171"/>
                </a:solidFill>
                <a:cs typeface="+mn-ea"/>
              </a:rPr>
              <a:t>          在组件中绑定一个事件处理函数。如bindtap，当用户点击该组件的时候会在该页面对应的Page中找到相应的事件处理函数。</a:t>
            </a:r>
            <a:endParaRPr lang="en-US" altLang="zh-CN" sz="1200" b="0" dirty="0">
              <a:solidFill>
                <a:srgbClr val="727171"/>
              </a:solidFill>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75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6" grpId="0"/>
      <p:bldP spid="7" grpId="0"/>
      <p:bldP spid="6" grpId="1"/>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02 </a:t>
            </a:r>
            <a:r>
              <a:rPr lang="zh-CN" altLang="en-US" sz="2400" dirty="0">
                <a:solidFill>
                  <a:srgbClr val="124062"/>
                </a:solidFill>
                <a:cs typeface="+mn-ea"/>
                <a:sym typeface="+mn-lt"/>
              </a:rPr>
              <a:t>视图</a:t>
            </a:r>
            <a:r>
              <a:rPr lang="zh-CN" altLang="en-US" sz="2400" dirty="0">
                <a:solidFill>
                  <a:srgbClr val="124062"/>
                </a:solidFill>
                <a:cs typeface="+mn-ea"/>
                <a:sym typeface="+mn-lt"/>
              </a:rPr>
              <a:t>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89255" y="1010285"/>
            <a:ext cx="2684145" cy="275590"/>
          </a:xfrm>
          <a:prstGeom prst="rect">
            <a:avLst/>
          </a:prstGeom>
          <a:noFill/>
          <a:ln w="9525">
            <a:noFill/>
          </a:ln>
        </p:spPr>
        <p:txBody>
          <a:bodyPr wrap="square">
            <a:spAutoFit/>
          </a:bodyPr>
          <a:p>
            <a:pPr indent="0"/>
            <a:r>
              <a:rPr lang="en-US" altLang="zh-CN" sz="1200" b="1">
                <a:latin typeface="+mj-lt"/>
                <a:ea typeface="+mj-lt"/>
                <a:cs typeface="+mj-lt"/>
              </a:rPr>
              <a:t>2</a:t>
            </a:r>
            <a:r>
              <a:rPr lang="zh-CN" altLang="en-US" sz="1200" b="1">
                <a:latin typeface="+mj-lt"/>
                <a:ea typeface="+mj-lt"/>
                <a:cs typeface="+mj-lt"/>
              </a:rPr>
              <a:t>、</a:t>
            </a:r>
            <a:r>
              <a:rPr lang="zh-CN" sz="1200" b="1">
                <a:latin typeface="+mj-lt"/>
                <a:ea typeface="+mj-lt"/>
                <a:cs typeface="+mj-lt"/>
              </a:rPr>
              <a:t>事件分类</a:t>
            </a:r>
            <a:endParaRPr lang="zh-CN" sz="1200" b="1">
              <a:latin typeface="+mj-lt"/>
              <a:ea typeface="+mj-lt"/>
              <a:cs typeface="+mj-lt"/>
            </a:endParaRPr>
          </a:p>
        </p:txBody>
      </p:sp>
      <p:sp>
        <p:nvSpPr>
          <p:cNvPr id="7" name="文本框 6"/>
          <p:cNvSpPr txBox="1"/>
          <p:nvPr/>
        </p:nvSpPr>
        <p:spPr>
          <a:xfrm>
            <a:off x="549275" y="1398905"/>
            <a:ext cx="7955280" cy="275590"/>
          </a:xfrm>
          <a:prstGeom prst="rect">
            <a:avLst/>
          </a:prstGeom>
          <a:noFill/>
          <a:ln w="9525">
            <a:noFill/>
          </a:ln>
        </p:spPr>
        <p:txBody>
          <a:bodyPr wrap="square">
            <a:spAutoFit/>
          </a:bodyPr>
          <a:p>
            <a:pPr indent="0"/>
            <a:r>
              <a:rPr lang="en-US" altLang="zh-CN" sz="1200" b="0" dirty="0">
                <a:solidFill>
                  <a:srgbClr val="727171"/>
                </a:solidFill>
                <a:cs typeface="+mn-ea"/>
              </a:rPr>
              <a:t>          事件分为冒泡事件和非冒泡事件</a:t>
            </a:r>
            <a:endParaRPr lang="en-US" altLang="zh-CN" sz="1200" b="0" dirty="0">
              <a:solidFill>
                <a:srgbClr val="727171"/>
              </a:solidFill>
              <a:cs typeface="+mn-ea"/>
            </a:endParaRPr>
          </a:p>
        </p:txBody>
      </p:sp>
      <p:sp>
        <p:nvSpPr>
          <p:cNvPr id="4" name="文本框 3"/>
          <p:cNvSpPr txBox="1"/>
          <p:nvPr/>
        </p:nvSpPr>
        <p:spPr>
          <a:xfrm>
            <a:off x="389255" y="2472055"/>
            <a:ext cx="3033395" cy="1014730"/>
          </a:xfrm>
          <a:prstGeom prst="rect">
            <a:avLst/>
          </a:prstGeom>
          <a:noFill/>
        </p:spPr>
        <p:txBody>
          <a:bodyPr wrap="square" rtlCol="0">
            <a:spAutoFit/>
          </a:bodyPr>
          <a:p>
            <a:pPr>
              <a:buClrTx/>
              <a:buSzTx/>
              <a:buFontTx/>
            </a:pPr>
            <a:r>
              <a:rPr lang="en-US" altLang="zh-CN" sz="1200" dirty="0">
                <a:solidFill>
                  <a:srgbClr val="727171"/>
                </a:solidFill>
                <a:cs typeface="+mn-ea"/>
                <a:sym typeface="+mn-ea"/>
              </a:rPr>
              <a:t>1)冒泡事件：当一个组件上的事件被触发后，该事件会向父节点传递。</a:t>
            </a:r>
            <a:endParaRPr lang="en-US" altLang="zh-CN" sz="1200" dirty="0">
              <a:solidFill>
                <a:srgbClr val="727171"/>
              </a:solidFill>
              <a:cs typeface="+mn-ea"/>
              <a:sym typeface="+mn-ea"/>
            </a:endParaRPr>
          </a:p>
          <a:p>
            <a:pPr>
              <a:buClrTx/>
              <a:buSzTx/>
              <a:buFontTx/>
            </a:pPr>
            <a:endParaRPr lang="en-US" altLang="zh-CN" sz="1200" dirty="0">
              <a:solidFill>
                <a:srgbClr val="727171"/>
              </a:solidFill>
              <a:cs typeface="+mn-ea"/>
              <a:sym typeface="+mn-ea"/>
            </a:endParaRPr>
          </a:p>
          <a:p>
            <a:pPr>
              <a:buClrTx/>
              <a:buSzTx/>
              <a:buFontTx/>
            </a:pPr>
            <a:r>
              <a:rPr lang="en-US" altLang="zh-CN" sz="1200" dirty="0">
                <a:solidFill>
                  <a:srgbClr val="727171"/>
                </a:solidFill>
                <a:cs typeface="+mn-ea"/>
                <a:sym typeface="+mn-ea"/>
              </a:rPr>
              <a:t>2)非冒泡事件：当一个组件上的事件被触发后，该事件不会向父节点传递。</a:t>
            </a:r>
            <a:endParaRPr lang="en-US" altLang="zh-CN" sz="1200" dirty="0">
              <a:solidFill>
                <a:srgbClr val="727171"/>
              </a:solidFill>
              <a:cs typeface="+mn-ea"/>
              <a:sym typeface="+mn-ea"/>
            </a:endParaRPr>
          </a:p>
        </p:txBody>
      </p:sp>
      <p:sp>
        <p:nvSpPr>
          <p:cNvPr id="100" name="文本框 99"/>
          <p:cNvSpPr txBox="1"/>
          <p:nvPr/>
        </p:nvSpPr>
        <p:spPr>
          <a:xfrm>
            <a:off x="3773805" y="1398905"/>
            <a:ext cx="4989195" cy="275590"/>
          </a:xfrm>
          <a:prstGeom prst="rect">
            <a:avLst/>
          </a:prstGeom>
          <a:noFill/>
          <a:ln w="9525">
            <a:noFill/>
          </a:ln>
        </p:spPr>
        <p:txBody>
          <a:bodyPr wrap="square">
            <a:spAutoFit/>
          </a:bodyPr>
          <a:p>
            <a:pPr indent="304800" algn="ctr"/>
            <a:r>
              <a:rPr lang="zh-CN" sz="1200" b="0">
                <a:ea typeface="宋体" panose="02010600030101010101" pitchFamily="2" charset="-122"/>
              </a:rPr>
              <a:t>冒泡事件列表</a:t>
            </a:r>
            <a:endParaRPr lang="zh-CN" altLang="en-US"/>
          </a:p>
        </p:txBody>
      </p:sp>
      <p:graphicFrame>
        <p:nvGraphicFramePr>
          <p:cNvPr id="5" name="表格 4"/>
          <p:cNvGraphicFramePr/>
          <p:nvPr>
            <p:custDataLst>
              <p:tags r:id="rId1"/>
            </p:custDataLst>
          </p:nvPr>
        </p:nvGraphicFramePr>
        <p:xfrm>
          <a:off x="3781425" y="1750695"/>
          <a:ext cx="5072063" cy="2336800"/>
        </p:xfrm>
        <a:graphic>
          <a:graphicData uri="http://schemas.openxmlformats.org/drawingml/2006/table">
            <a:tbl>
              <a:tblPr firstRow="1" bandRow="1">
                <a:tableStyleId>{5940675A-B579-460E-94D1-54222C63F5DA}</a:tableStyleId>
              </a:tblPr>
              <a:tblGrid>
                <a:gridCol w="1258888"/>
                <a:gridCol w="3813175"/>
              </a:tblGrid>
              <a:tr h="203200">
                <a:tc>
                  <a:txBody>
                    <a:bodyPr/>
                    <a:p>
                      <a:pPr indent="0" algn="ctr">
                        <a:buNone/>
                      </a:pPr>
                      <a:r>
                        <a:rPr lang="en-US" sz="800" b="1">
                          <a:solidFill>
                            <a:srgbClr val="353535"/>
                          </a:solidFill>
                          <a:latin typeface="Microsoft YaHei UI" panose="020B0503020204020204" charset="-122"/>
                          <a:ea typeface="Microsoft YaHei UI" panose="020B0503020204020204" charset="-122"/>
                          <a:cs typeface="Microsoft YaHei UI" panose="020B0503020204020204" charset="-122"/>
                        </a:rPr>
                        <a:t>类型</a:t>
                      </a:r>
                      <a:endParaRPr lang="en-US" altLang="en-US" sz="800" b="1">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1">
                          <a:solidFill>
                            <a:srgbClr val="353535"/>
                          </a:solidFill>
                          <a:latin typeface="Microsoft YaHei UI" panose="020B0503020204020204" charset="-122"/>
                          <a:ea typeface="Microsoft YaHei UI" panose="020B0503020204020204" charset="-122"/>
                          <a:cs typeface="Microsoft YaHei UI" panose="020B0503020204020204" charset="-122"/>
                        </a:rPr>
                        <a:t>触发条件</a:t>
                      </a:r>
                      <a:endParaRPr lang="en-US" altLang="en-US" sz="800" b="1">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indent="0" algn="ctr">
                        <a:buNone/>
                      </a:pPr>
                      <a:r>
                        <a:rPr lang="en-US" sz="1100" b="0">
                          <a:latin typeface="仿宋" panose="02010609060101010101" charset="-122"/>
                          <a:ea typeface="仿宋" panose="02010609060101010101" charset="-122"/>
                          <a:cs typeface="仿宋" panose="02010609060101010101" charset="-122"/>
                        </a:rPr>
                        <a:t>touchstart</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手指触摸动作开始</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indent="0" algn="ctr">
                        <a:buNone/>
                      </a:pPr>
                      <a:r>
                        <a:rPr lang="en-US" sz="1100" b="0">
                          <a:latin typeface="仿宋" panose="02010609060101010101" charset="-122"/>
                          <a:ea typeface="仿宋" panose="02010609060101010101" charset="-122"/>
                          <a:cs typeface="仿宋" panose="02010609060101010101" charset="-122"/>
                        </a:rPr>
                        <a:t>touchmove</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手指触摸后移动</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indent="0" algn="ctr">
                        <a:buNone/>
                      </a:pPr>
                      <a:r>
                        <a:rPr lang="en-US" sz="1100" b="0">
                          <a:latin typeface="仿宋" panose="02010609060101010101" charset="-122"/>
                          <a:ea typeface="仿宋" panose="02010609060101010101" charset="-122"/>
                          <a:cs typeface="仿宋" panose="02010609060101010101" charset="-122"/>
                        </a:rPr>
                        <a:t>touchcancel</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手指触摸动作被打断，如来电提醒，弹窗</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indent="0" algn="ctr">
                        <a:buNone/>
                      </a:pPr>
                      <a:r>
                        <a:rPr lang="en-US" sz="1100" b="0">
                          <a:latin typeface="仿宋" panose="02010609060101010101" charset="-122"/>
                          <a:ea typeface="仿宋" panose="02010609060101010101" charset="-122"/>
                          <a:cs typeface="仿宋" panose="02010609060101010101" charset="-122"/>
                        </a:rPr>
                        <a:t>touchend</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手指触摸动作结束</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indent="0" algn="ctr">
                        <a:buNone/>
                      </a:pPr>
                      <a:r>
                        <a:rPr lang="en-US" sz="1100" b="0">
                          <a:latin typeface="仿宋" panose="02010609060101010101" charset="-122"/>
                          <a:ea typeface="仿宋" panose="02010609060101010101" charset="-122"/>
                          <a:cs typeface="仿宋" panose="02010609060101010101" charset="-122"/>
                        </a:rPr>
                        <a:t>tap</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手指触摸后马上离开</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indent="0" algn="ctr">
                        <a:buNone/>
                      </a:pPr>
                      <a:r>
                        <a:rPr lang="en-US" sz="1100" b="0">
                          <a:latin typeface="仿宋" panose="02010609060101010101" charset="-122"/>
                          <a:ea typeface="仿宋" panose="02010609060101010101" charset="-122"/>
                          <a:cs typeface="仿宋" panose="02010609060101010101" charset="-122"/>
                        </a:rPr>
                        <a:t>longtap</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手指触摸后，超过350ms再离开</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8" name="文本框 7"/>
          <p:cNvSpPr txBox="1"/>
          <p:nvPr/>
        </p:nvSpPr>
        <p:spPr>
          <a:xfrm>
            <a:off x="3781425" y="4087495"/>
            <a:ext cx="5080000" cy="645160"/>
          </a:xfrm>
          <a:prstGeom prst="rect">
            <a:avLst/>
          </a:prstGeom>
          <a:noFill/>
          <a:ln w="9525">
            <a:noFill/>
          </a:ln>
        </p:spPr>
        <p:txBody>
          <a:bodyPr>
            <a:spAutoFit/>
          </a:bodyPr>
          <a:p>
            <a:pPr indent="304800"/>
            <a:endParaRPr lang="zh-CN" sz="1200" b="0">
              <a:ea typeface="宋体" panose="02010600030101010101" pitchFamily="2" charset="-122"/>
            </a:endParaRPr>
          </a:p>
          <a:p>
            <a:pPr indent="304800"/>
            <a:r>
              <a:rPr lang="en-US" altLang="zh-CN" sz="1200" b="0" dirty="0">
                <a:solidFill>
                  <a:srgbClr val="727171"/>
                </a:solidFill>
                <a:cs typeface="+mn-ea"/>
              </a:rPr>
              <a:t>注：</a:t>
            </a:r>
            <a:r>
              <a:rPr lang="en-US" altLang="zh-CN" sz="1200" dirty="0">
                <a:solidFill>
                  <a:srgbClr val="727171"/>
                </a:solidFill>
                <a:cs typeface="+mn-ea"/>
              </a:rPr>
              <a:t>除上表之外的其他组件自定义事件都是非冒泡事件，如&lt;form/&gt;的submit事件，&lt;input/&gt;的input事件，&lt;scroll-view/&gt;的scroll事件。</a:t>
            </a:r>
            <a:endParaRPr lang="en-US" altLang="zh-CN" sz="1200" dirty="0">
              <a:solidFill>
                <a:srgbClr val="727171"/>
              </a:solidFill>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0"/>
                                        </p:tgtEl>
                                        <p:attrNameLst>
                                          <p:attrName>style.visibility</p:attrName>
                                        </p:attrNameLst>
                                      </p:cBhvr>
                                      <p:to>
                                        <p:strVal val="visible"/>
                                      </p:to>
                                    </p:set>
                                    <p:animEffect transition="in" filter="blinds(horizontal)">
                                      <p:cBhvr>
                                        <p:cTn id="23" dur="500"/>
                                        <p:tgtEl>
                                          <p:spTgt spid="100"/>
                                        </p:tgtEl>
                                      </p:cBhvr>
                                    </p:animEffect>
                                  </p:childTnLst>
                                </p:cTn>
                              </p:par>
                              <p:par>
                                <p:cTn id="24" presetID="3" presetClass="entr" presetSubtype="1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7" grpId="0"/>
      <p:bldP spid="6" grpId="1"/>
      <p:bldP spid="7" grpId="1"/>
      <p:bldP spid="100" grpId="0"/>
      <p:bldP spid="8" grpId="0"/>
      <p:bldP spid="100" grpId="1"/>
      <p:bldP spid="8"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02 </a:t>
            </a:r>
            <a:r>
              <a:rPr lang="zh-CN" altLang="en-US" sz="2400" dirty="0">
                <a:solidFill>
                  <a:srgbClr val="124062"/>
                </a:solidFill>
                <a:cs typeface="+mn-ea"/>
                <a:sym typeface="+mn-lt"/>
              </a:rPr>
              <a:t>视图</a:t>
            </a:r>
            <a:r>
              <a:rPr lang="zh-CN" altLang="en-US" sz="2400" dirty="0">
                <a:solidFill>
                  <a:srgbClr val="124062"/>
                </a:solidFill>
                <a:cs typeface="+mn-ea"/>
                <a:sym typeface="+mn-lt"/>
              </a:rPr>
              <a:t>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82270" y="805180"/>
            <a:ext cx="2684145" cy="275590"/>
          </a:xfrm>
          <a:prstGeom prst="rect">
            <a:avLst/>
          </a:prstGeom>
          <a:noFill/>
          <a:ln w="9525">
            <a:noFill/>
          </a:ln>
        </p:spPr>
        <p:txBody>
          <a:bodyPr wrap="square">
            <a:spAutoFit/>
          </a:bodyPr>
          <a:p>
            <a:pPr indent="0"/>
            <a:r>
              <a:rPr lang="en-US" altLang="zh-CN" sz="1200" b="1">
                <a:latin typeface="+mj-lt"/>
                <a:ea typeface="+mj-lt"/>
                <a:cs typeface="+mj-lt"/>
              </a:rPr>
              <a:t>3</a:t>
            </a:r>
            <a:r>
              <a:rPr lang="zh-CN" altLang="en-US" sz="1200" b="1">
                <a:latin typeface="+mj-lt"/>
                <a:ea typeface="+mj-lt"/>
                <a:cs typeface="+mj-lt"/>
              </a:rPr>
              <a:t>、</a:t>
            </a:r>
            <a:r>
              <a:rPr lang="zh-CN" sz="1200" b="1">
                <a:latin typeface="+mj-lt"/>
                <a:ea typeface="+mj-lt"/>
                <a:cs typeface="+mj-lt"/>
              </a:rPr>
              <a:t>事件绑定</a:t>
            </a:r>
            <a:endParaRPr lang="zh-CN" sz="1200" b="1">
              <a:latin typeface="+mj-lt"/>
              <a:ea typeface="+mj-lt"/>
              <a:cs typeface="+mj-lt"/>
            </a:endParaRPr>
          </a:p>
        </p:txBody>
      </p:sp>
      <p:grpSp>
        <p:nvGrpSpPr>
          <p:cNvPr id="53" name="组合 52"/>
          <p:cNvGrpSpPr/>
          <p:nvPr/>
        </p:nvGrpSpPr>
        <p:grpSpPr>
          <a:xfrm>
            <a:off x="497996" y="1147135"/>
            <a:ext cx="8198825" cy="533400"/>
            <a:chOff x="757804" y="1614820"/>
            <a:chExt cx="10935720" cy="711200"/>
          </a:xfrm>
        </p:grpSpPr>
        <p:sp>
          <p:nvSpPr>
            <p:cNvPr id="54" name="Freeform 177"/>
            <p:cNvSpPr>
              <a:spLocks noEditPoints="1"/>
            </p:cNvSpPr>
            <p:nvPr/>
          </p:nvSpPr>
          <p:spPr bwMode="auto">
            <a:xfrm>
              <a:off x="757804" y="1717046"/>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14" name="文本框 152"/>
            <p:cNvSpPr txBox="1"/>
            <p:nvPr/>
          </p:nvSpPr>
          <p:spPr>
            <a:xfrm>
              <a:off x="1003868" y="1614820"/>
              <a:ext cx="10689656" cy="711200"/>
            </a:xfrm>
            <a:prstGeom prst="rect">
              <a:avLst/>
            </a:prstGeom>
            <a:noFill/>
          </p:spPr>
          <p:txBody>
            <a:bodyPr wrap="square" rtlCol="0">
              <a:spAutoFit/>
            </a:bodyPr>
            <a:p>
              <a:pPr lvl="0">
                <a:lnSpc>
                  <a:spcPct val="120000"/>
                </a:lnSpc>
              </a:pPr>
              <a:r>
                <a:rPr lang="en-US" altLang="zh-CN" sz="1200" dirty="0">
                  <a:solidFill>
                    <a:srgbClr val="FF0000"/>
                  </a:solidFill>
                  <a:cs typeface="+mn-ea"/>
                  <a:sym typeface="+mn-ea"/>
                </a:rPr>
                <a:t>事件绑定的写法同组件的属性</a:t>
              </a:r>
              <a:r>
                <a:rPr lang="en-US" altLang="zh-CN" sz="1200" dirty="0">
                  <a:cs typeface="+mn-ea"/>
                  <a:sym typeface="+mn-ea"/>
                </a:rPr>
                <a:t>，以</a:t>
              </a:r>
              <a:r>
                <a:rPr lang="en-US" altLang="zh-CN" sz="1200" dirty="0">
                  <a:solidFill>
                    <a:srgbClr val="FF0000"/>
                  </a:solidFill>
                  <a:cs typeface="+mn-ea"/>
                  <a:sym typeface="+mn-ea"/>
                </a:rPr>
                <a:t>key=value</a:t>
              </a:r>
              <a:r>
                <a:rPr lang="en-US" altLang="zh-CN" sz="1200" dirty="0">
                  <a:cs typeface="+mn-ea"/>
                  <a:sym typeface="+mn-ea"/>
                </a:rPr>
                <a:t>的形式，key以</a:t>
              </a:r>
              <a:r>
                <a:rPr lang="en-US" altLang="zh-CN" sz="1200" dirty="0">
                  <a:solidFill>
                    <a:srgbClr val="FF0000"/>
                  </a:solidFill>
                  <a:cs typeface="+mn-ea"/>
                  <a:sym typeface="+mn-ea"/>
                </a:rPr>
                <a:t>bind或catch</a:t>
              </a:r>
              <a:r>
                <a:rPr lang="en-US" altLang="zh-CN" sz="1200" dirty="0">
                  <a:cs typeface="+mn-ea"/>
                  <a:sym typeface="+mn-ea"/>
                </a:rPr>
                <a:t>开头，然后跟上事件的类型，如bindtap、catchtap。</a:t>
              </a:r>
              <a:r>
                <a:rPr lang="en-US" altLang="zh-CN" sz="1200" dirty="0">
                  <a:solidFill>
                    <a:srgbClr val="FF0000"/>
                  </a:solidFill>
                  <a:cs typeface="+mn-ea"/>
                  <a:sym typeface="+mn-ea"/>
                </a:rPr>
                <a:t>value是一个函数名称</a:t>
              </a:r>
              <a:r>
                <a:rPr lang="en-US" altLang="zh-CN" sz="1200" dirty="0">
                  <a:cs typeface="+mn-ea"/>
                  <a:sym typeface="+mn-ea"/>
                </a:rPr>
                <a:t>，需要在对应的Page中定义出该函数。不然当触发事件的时候会报错。</a:t>
              </a:r>
              <a:endParaRPr lang="en-US" altLang="zh-CN" sz="1200" dirty="0">
                <a:cs typeface="+mn-ea"/>
                <a:sym typeface="+mn-ea"/>
              </a:endParaRPr>
            </a:p>
          </p:txBody>
        </p:sp>
      </p:grpSp>
      <p:sp>
        <p:nvSpPr>
          <p:cNvPr id="5" name="Oval 9"/>
          <p:cNvSpPr>
            <a:spLocks noChangeArrowheads="1"/>
          </p:cNvSpPr>
          <p:nvPr/>
        </p:nvSpPr>
        <p:spPr bwMode="auto">
          <a:xfrm>
            <a:off x="793506" y="1786150"/>
            <a:ext cx="542925" cy="5429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9" name="Oval 10"/>
          <p:cNvSpPr>
            <a:spLocks noChangeArrowheads="1"/>
          </p:cNvSpPr>
          <p:nvPr/>
        </p:nvSpPr>
        <p:spPr bwMode="auto">
          <a:xfrm>
            <a:off x="785489" y="2386225"/>
            <a:ext cx="539354" cy="542925"/>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15" name="Oval 11"/>
          <p:cNvSpPr>
            <a:spLocks noChangeArrowheads="1"/>
          </p:cNvSpPr>
          <p:nvPr/>
        </p:nvSpPr>
        <p:spPr bwMode="auto">
          <a:xfrm>
            <a:off x="793506" y="3014796"/>
            <a:ext cx="542925" cy="542925"/>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16" name="Oval 12"/>
          <p:cNvSpPr>
            <a:spLocks noChangeArrowheads="1"/>
          </p:cNvSpPr>
          <p:nvPr/>
        </p:nvSpPr>
        <p:spPr bwMode="auto">
          <a:xfrm>
            <a:off x="779774" y="3717106"/>
            <a:ext cx="539354" cy="5429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17" name="TextBox 40"/>
          <p:cNvSpPr txBox="1"/>
          <p:nvPr/>
        </p:nvSpPr>
        <p:spPr>
          <a:xfrm>
            <a:off x="1558925" y="1923415"/>
            <a:ext cx="6686550" cy="307975"/>
          </a:xfrm>
          <a:prstGeom prst="rect">
            <a:avLst/>
          </a:prstGeom>
          <a:noFill/>
        </p:spPr>
        <p:txBody>
          <a:bodyPr wrap="square" lIns="68580" tIns="34290" rIns="68580" bIns="34290" rtlCol="0">
            <a:spAutoFit/>
          </a:bodyPr>
          <a:p>
            <a:pPr>
              <a:lnSpc>
                <a:spcPct val="130000"/>
              </a:lnSpc>
            </a:pPr>
            <a:r>
              <a:rPr lang="zh-CN" altLang="en-US" sz="1200" dirty="0">
                <a:solidFill>
                  <a:schemeClr val="tx1">
                    <a:lumMod val="65000"/>
                    <a:lumOff val="35000"/>
                  </a:schemeClr>
                </a:solidFill>
                <a:cs typeface="+mn-ea"/>
                <a:sym typeface="+mn-lt"/>
              </a:rPr>
              <a:t>bind事件绑定不会阻止冒泡事件向上冒泡。</a:t>
            </a:r>
            <a:endParaRPr lang="zh-CN" altLang="en-US" sz="1200" dirty="0">
              <a:solidFill>
                <a:schemeClr val="tx1">
                  <a:lumMod val="65000"/>
                  <a:lumOff val="35000"/>
                </a:schemeClr>
              </a:solidFill>
              <a:cs typeface="+mn-ea"/>
              <a:sym typeface="+mn-lt"/>
            </a:endParaRPr>
          </a:p>
        </p:txBody>
      </p:sp>
      <p:sp>
        <p:nvSpPr>
          <p:cNvPr id="18" name="TextBox 42"/>
          <p:cNvSpPr txBox="1"/>
          <p:nvPr/>
        </p:nvSpPr>
        <p:spPr>
          <a:xfrm>
            <a:off x="1591945" y="3160395"/>
            <a:ext cx="6980555" cy="548005"/>
          </a:xfrm>
          <a:prstGeom prst="rect">
            <a:avLst/>
          </a:prstGeom>
          <a:noFill/>
        </p:spPr>
        <p:txBody>
          <a:bodyPr wrap="square" lIns="68580" tIns="34290" rIns="68580" bIns="34290" rtlCol="0">
            <a:spAutoFit/>
          </a:bodyPr>
          <a:p>
            <a:pPr>
              <a:lnSpc>
                <a:spcPct val="130000"/>
              </a:lnSpc>
            </a:pPr>
            <a:r>
              <a:rPr lang="zh-CN" altLang="en-US" sz="1200" dirty="0">
                <a:solidFill>
                  <a:schemeClr val="tx1">
                    <a:lumMod val="65000"/>
                    <a:lumOff val="35000"/>
                  </a:schemeClr>
                </a:solidFill>
                <a:cs typeface="+mn-ea"/>
                <a:sym typeface="+mn-lt"/>
              </a:rPr>
              <a:t>除bind和catch外，还可以使用mut-bind来绑定事件。一个mut-bind触发后，如果事件冒泡到其他节点上，其他节点上的mut-bind绑定函数不会被触发，但bind绑定函数和catch绑定函数依旧会被触发。</a:t>
            </a:r>
            <a:endParaRPr lang="zh-CN" altLang="en-US" sz="1200" dirty="0">
              <a:solidFill>
                <a:schemeClr val="tx1">
                  <a:lumMod val="65000"/>
                  <a:lumOff val="35000"/>
                </a:schemeClr>
              </a:solidFill>
              <a:cs typeface="+mn-ea"/>
              <a:sym typeface="+mn-lt"/>
            </a:endParaRPr>
          </a:p>
        </p:txBody>
      </p:sp>
      <p:sp>
        <p:nvSpPr>
          <p:cNvPr id="19" name="TextBox 44"/>
          <p:cNvSpPr txBox="1"/>
          <p:nvPr/>
        </p:nvSpPr>
        <p:spPr>
          <a:xfrm>
            <a:off x="1607185" y="2560955"/>
            <a:ext cx="6722110" cy="307975"/>
          </a:xfrm>
          <a:prstGeom prst="rect">
            <a:avLst/>
          </a:prstGeom>
          <a:noFill/>
        </p:spPr>
        <p:txBody>
          <a:bodyPr wrap="square" lIns="68580" tIns="34290" rIns="68580" bIns="34290" rtlCol="0">
            <a:spAutoFit/>
          </a:bodyPr>
          <a:p>
            <a:pPr>
              <a:lnSpc>
                <a:spcPct val="130000"/>
              </a:lnSpc>
            </a:pPr>
            <a:r>
              <a:rPr lang="zh-CN" altLang="en-US" sz="1200" dirty="0">
                <a:solidFill>
                  <a:schemeClr val="tx1">
                    <a:lumMod val="65000"/>
                    <a:lumOff val="35000"/>
                  </a:schemeClr>
                </a:solidFill>
                <a:cs typeface="+mn-ea"/>
                <a:sym typeface="+mn-lt"/>
              </a:rPr>
              <a:t>catch事件绑定可以阻止冒泡事件向上冒泡。</a:t>
            </a:r>
            <a:endParaRPr lang="zh-CN" altLang="en-US" sz="1200" dirty="0">
              <a:solidFill>
                <a:schemeClr val="tx1">
                  <a:lumMod val="65000"/>
                  <a:lumOff val="35000"/>
                </a:schemeClr>
              </a:solidFill>
              <a:cs typeface="+mn-ea"/>
              <a:sym typeface="+mn-lt"/>
            </a:endParaRPr>
          </a:p>
        </p:txBody>
      </p:sp>
      <p:sp>
        <p:nvSpPr>
          <p:cNvPr id="20" name="TextBox 46"/>
          <p:cNvSpPr txBox="1"/>
          <p:nvPr/>
        </p:nvSpPr>
        <p:spPr>
          <a:xfrm>
            <a:off x="1581785" y="3905885"/>
            <a:ext cx="6773545" cy="307975"/>
          </a:xfrm>
          <a:prstGeom prst="rect">
            <a:avLst/>
          </a:prstGeom>
          <a:noFill/>
        </p:spPr>
        <p:txBody>
          <a:bodyPr wrap="square" lIns="68580" tIns="34290" rIns="68580" bIns="34290" rtlCol="0">
            <a:spAutoFit/>
          </a:bodyPr>
          <a:p>
            <a:pPr>
              <a:lnSpc>
                <a:spcPct val="130000"/>
              </a:lnSpc>
            </a:pPr>
            <a:r>
              <a:rPr lang="zh-CN" altLang="en-US" sz="1200" dirty="0">
                <a:solidFill>
                  <a:schemeClr val="tx1">
                    <a:lumMod val="65000"/>
                    <a:lumOff val="35000"/>
                  </a:schemeClr>
                </a:solidFill>
                <a:cs typeface="+mn-ea"/>
                <a:sym typeface="+mn-lt"/>
              </a:rPr>
              <a:t>捕获阶段位于冒泡阶段之前，且在捕获阶段中，事件到达节点的顺序与冒泡阶段恰好相反。</a:t>
            </a:r>
            <a:endParaRPr lang="zh-CN" altLang="en-US" sz="1200" dirty="0">
              <a:solidFill>
                <a:schemeClr val="tx1">
                  <a:lumMod val="65000"/>
                  <a:lumOff val="35000"/>
                </a:schemeClr>
              </a:solidFill>
              <a:cs typeface="+mn-ea"/>
              <a:sym typeface="+mn-lt"/>
            </a:endParaRPr>
          </a:p>
        </p:txBody>
      </p:sp>
      <p:sp>
        <p:nvSpPr>
          <p:cNvPr id="21" name="Freeform 7"/>
          <p:cNvSpPr>
            <a:spLocks noEditPoints="1"/>
          </p:cNvSpPr>
          <p:nvPr/>
        </p:nvSpPr>
        <p:spPr bwMode="auto">
          <a:xfrm>
            <a:off x="927717" y="3168909"/>
            <a:ext cx="274505" cy="234698"/>
          </a:xfrm>
          <a:custGeom>
            <a:avLst/>
            <a:gdLst>
              <a:gd name="T0" fmla="*/ 0 w 140"/>
              <a:gd name="T1" fmla="*/ 113 h 120"/>
              <a:gd name="T2" fmla="*/ 15 w 140"/>
              <a:gd name="T3" fmla="*/ 99 h 120"/>
              <a:gd name="T4" fmla="*/ 27 w 140"/>
              <a:gd name="T5" fmla="*/ 0 h 120"/>
              <a:gd name="T6" fmla="*/ 42 w 140"/>
              <a:gd name="T7" fmla="*/ 0 h 120"/>
              <a:gd name="T8" fmla="*/ 42 w 140"/>
              <a:gd name="T9" fmla="*/ 0 h 120"/>
              <a:gd name="T10" fmla="*/ 67 w 140"/>
              <a:gd name="T11" fmla="*/ 99 h 120"/>
              <a:gd name="T12" fmla="*/ 73 w 140"/>
              <a:gd name="T13" fmla="*/ 99 h 120"/>
              <a:gd name="T14" fmla="*/ 97 w 140"/>
              <a:gd name="T15" fmla="*/ 99 h 120"/>
              <a:gd name="T16" fmla="*/ 107 w 140"/>
              <a:gd name="T17" fmla="*/ 0 h 120"/>
              <a:gd name="T18" fmla="*/ 107 w 140"/>
              <a:gd name="T19" fmla="*/ 0 h 120"/>
              <a:gd name="T20" fmla="*/ 119 w 140"/>
              <a:gd name="T21" fmla="*/ 99 h 120"/>
              <a:gd name="T22" fmla="*/ 128 w 140"/>
              <a:gd name="T23" fmla="*/ 0 h 120"/>
              <a:gd name="T24" fmla="*/ 135 w 140"/>
              <a:gd name="T25" fmla="*/ 113 h 120"/>
              <a:gd name="T26" fmla="*/ 51 w 140"/>
              <a:gd name="T27" fmla="*/ 0 h 120"/>
              <a:gd name="T28" fmla="*/ 51 w 140"/>
              <a:gd name="T29" fmla="*/ 0 h 120"/>
              <a:gd name="T30" fmla="*/ 28 w 140"/>
              <a:gd name="T31" fmla="*/ 118 h 120"/>
              <a:gd name="T32" fmla="*/ 14 w 140"/>
              <a:gd name="T33" fmla="*/ 120 h 120"/>
              <a:gd name="T34" fmla="*/ 27 w 140"/>
              <a:gd name="T35" fmla="*/ 105 h 120"/>
              <a:gd name="T36" fmla="*/ 28 w 140"/>
              <a:gd name="T37" fmla="*/ 113 h 120"/>
              <a:gd name="T38" fmla="*/ 23 w 140"/>
              <a:gd name="T39" fmla="*/ 109 h 120"/>
              <a:gd name="T40" fmla="*/ 19 w 140"/>
              <a:gd name="T41" fmla="*/ 110 h 120"/>
              <a:gd name="T42" fmla="*/ 19 w 140"/>
              <a:gd name="T43" fmla="*/ 113 h 120"/>
              <a:gd name="T44" fmla="*/ 24 w 140"/>
              <a:gd name="T45" fmla="*/ 115 h 120"/>
              <a:gd name="T46" fmla="*/ 40 w 140"/>
              <a:gd name="T47" fmla="*/ 118 h 120"/>
              <a:gd name="T48" fmla="*/ 34 w 140"/>
              <a:gd name="T49" fmla="*/ 120 h 120"/>
              <a:gd name="T50" fmla="*/ 40 w 140"/>
              <a:gd name="T51" fmla="*/ 104 h 120"/>
              <a:gd name="T52" fmla="*/ 36 w 140"/>
              <a:gd name="T53" fmla="*/ 114 h 120"/>
              <a:gd name="T54" fmla="*/ 57 w 140"/>
              <a:gd name="T55" fmla="*/ 120 h 120"/>
              <a:gd name="T56" fmla="*/ 53 w 140"/>
              <a:gd name="T57" fmla="*/ 113 h 120"/>
              <a:gd name="T58" fmla="*/ 47 w 140"/>
              <a:gd name="T59" fmla="*/ 120 h 120"/>
              <a:gd name="T60" fmla="*/ 59 w 140"/>
              <a:gd name="T61" fmla="*/ 105 h 120"/>
              <a:gd name="T62" fmla="*/ 59 w 140"/>
              <a:gd name="T63" fmla="*/ 112 h 120"/>
              <a:gd name="T64" fmla="*/ 60 w 140"/>
              <a:gd name="T65" fmla="*/ 115 h 120"/>
              <a:gd name="T66" fmla="*/ 54 w 140"/>
              <a:gd name="T67" fmla="*/ 107 h 120"/>
              <a:gd name="T68" fmla="*/ 55 w 140"/>
              <a:gd name="T69" fmla="*/ 110 h 120"/>
              <a:gd name="T70" fmla="*/ 71 w 140"/>
              <a:gd name="T71" fmla="*/ 116 h 120"/>
              <a:gd name="T72" fmla="*/ 71 w 140"/>
              <a:gd name="T73" fmla="*/ 108 h 120"/>
              <a:gd name="T74" fmla="*/ 78 w 140"/>
              <a:gd name="T75" fmla="*/ 109 h 120"/>
              <a:gd name="T76" fmla="*/ 63 w 140"/>
              <a:gd name="T77" fmla="*/ 112 h 120"/>
              <a:gd name="T78" fmla="*/ 71 w 140"/>
              <a:gd name="T79" fmla="*/ 120 h 120"/>
              <a:gd name="T80" fmla="*/ 78 w 140"/>
              <a:gd name="T81" fmla="*/ 115 h 120"/>
              <a:gd name="T82" fmla="*/ 96 w 140"/>
              <a:gd name="T83" fmla="*/ 112 h 120"/>
              <a:gd name="T84" fmla="*/ 88 w 140"/>
              <a:gd name="T85" fmla="*/ 120 h 120"/>
              <a:gd name="T86" fmla="*/ 80 w 140"/>
              <a:gd name="T87" fmla="*/ 112 h 120"/>
              <a:gd name="T88" fmla="*/ 91 w 140"/>
              <a:gd name="T89" fmla="*/ 112 h 120"/>
              <a:gd name="T90" fmla="*/ 84 w 140"/>
              <a:gd name="T91" fmla="*/ 112 h 120"/>
              <a:gd name="T92" fmla="*/ 91 w 140"/>
              <a:gd name="T93" fmla="*/ 112 h 120"/>
              <a:gd name="T94" fmla="*/ 110 w 140"/>
              <a:gd name="T95" fmla="*/ 118 h 120"/>
              <a:gd name="T96" fmla="*/ 98 w 140"/>
              <a:gd name="T97" fmla="*/ 120 h 120"/>
              <a:gd name="T98" fmla="*/ 109 w 140"/>
              <a:gd name="T99" fmla="*/ 105 h 120"/>
              <a:gd name="T100" fmla="*/ 107 w 140"/>
              <a:gd name="T101" fmla="*/ 109 h 120"/>
              <a:gd name="T102" fmla="*/ 104 w 140"/>
              <a:gd name="T103" fmla="*/ 116 h 120"/>
              <a:gd name="T104" fmla="*/ 120 w 140"/>
              <a:gd name="T105" fmla="*/ 113 h 120"/>
              <a:gd name="T106" fmla="*/ 120 w 140"/>
              <a:gd name="T107" fmla="*/ 108 h 120"/>
              <a:gd name="T108" fmla="*/ 115 w 140"/>
              <a:gd name="T109" fmla="*/ 118 h 120"/>
              <a:gd name="T110" fmla="*/ 128 w 140"/>
              <a:gd name="T111"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120">
                <a:moveTo>
                  <a:pt x="0" y="0"/>
                </a:moveTo>
                <a:cubicBezTo>
                  <a:pt x="7" y="0"/>
                  <a:pt x="7" y="0"/>
                  <a:pt x="7" y="0"/>
                </a:cubicBezTo>
                <a:cubicBezTo>
                  <a:pt x="7" y="113"/>
                  <a:pt x="7" y="113"/>
                  <a:pt x="7" y="113"/>
                </a:cubicBezTo>
                <a:cubicBezTo>
                  <a:pt x="0" y="113"/>
                  <a:pt x="0" y="113"/>
                  <a:pt x="0" y="113"/>
                </a:cubicBezTo>
                <a:lnTo>
                  <a:pt x="0" y="0"/>
                </a:lnTo>
                <a:close/>
                <a:moveTo>
                  <a:pt x="21" y="0"/>
                </a:moveTo>
                <a:cubicBezTo>
                  <a:pt x="15" y="0"/>
                  <a:pt x="15" y="0"/>
                  <a:pt x="15" y="0"/>
                </a:cubicBezTo>
                <a:cubicBezTo>
                  <a:pt x="15" y="99"/>
                  <a:pt x="15" y="99"/>
                  <a:pt x="15" y="99"/>
                </a:cubicBezTo>
                <a:cubicBezTo>
                  <a:pt x="21" y="99"/>
                  <a:pt x="21" y="99"/>
                  <a:pt x="21" y="99"/>
                </a:cubicBezTo>
                <a:lnTo>
                  <a:pt x="21" y="0"/>
                </a:lnTo>
                <a:close/>
                <a:moveTo>
                  <a:pt x="31" y="0"/>
                </a:moveTo>
                <a:cubicBezTo>
                  <a:pt x="27" y="0"/>
                  <a:pt x="27" y="0"/>
                  <a:pt x="27" y="0"/>
                </a:cubicBezTo>
                <a:cubicBezTo>
                  <a:pt x="27" y="99"/>
                  <a:pt x="27" y="99"/>
                  <a:pt x="27" y="99"/>
                </a:cubicBezTo>
                <a:cubicBezTo>
                  <a:pt x="31" y="99"/>
                  <a:pt x="31" y="99"/>
                  <a:pt x="31" y="99"/>
                </a:cubicBezTo>
                <a:lnTo>
                  <a:pt x="31" y="0"/>
                </a:lnTo>
                <a:close/>
                <a:moveTo>
                  <a:pt x="42" y="0"/>
                </a:moveTo>
                <a:cubicBezTo>
                  <a:pt x="37" y="0"/>
                  <a:pt x="37" y="0"/>
                  <a:pt x="37" y="0"/>
                </a:cubicBezTo>
                <a:cubicBezTo>
                  <a:pt x="37" y="99"/>
                  <a:pt x="37" y="99"/>
                  <a:pt x="37" y="99"/>
                </a:cubicBezTo>
                <a:cubicBezTo>
                  <a:pt x="42" y="99"/>
                  <a:pt x="42" y="99"/>
                  <a:pt x="42" y="99"/>
                </a:cubicBezTo>
                <a:lnTo>
                  <a:pt x="42" y="0"/>
                </a:lnTo>
                <a:close/>
                <a:moveTo>
                  <a:pt x="67" y="0"/>
                </a:moveTo>
                <a:cubicBezTo>
                  <a:pt x="61" y="0"/>
                  <a:pt x="61" y="0"/>
                  <a:pt x="61" y="0"/>
                </a:cubicBezTo>
                <a:cubicBezTo>
                  <a:pt x="61" y="99"/>
                  <a:pt x="61" y="99"/>
                  <a:pt x="61" y="99"/>
                </a:cubicBezTo>
                <a:cubicBezTo>
                  <a:pt x="67" y="99"/>
                  <a:pt x="67" y="99"/>
                  <a:pt x="67" y="99"/>
                </a:cubicBezTo>
                <a:lnTo>
                  <a:pt x="67" y="0"/>
                </a:lnTo>
                <a:close/>
                <a:moveTo>
                  <a:pt x="77" y="0"/>
                </a:moveTo>
                <a:cubicBezTo>
                  <a:pt x="73" y="0"/>
                  <a:pt x="73" y="0"/>
                  <a:pt x="73" y="0"/>
                </a:cubicBezTo>
                <a:cubicBezTo>
                  <a:pt x="73" y="99"/>
                  <a:pt x="73" y="99"/>
                  <a:pt x="73" y="99"/>
                </a:cubicBezTo>
                <a:cubicBezTo>
                  <a:pt x="77" y="99"/>
                  <a:pt x="77" y="99"/>
                  <a:pt x="77" y="99"/>
                </a:cubicBezTo>
                <a:lnTo>
                  <a:pt x="77" y="0"/>
                </a:lnTo>
                <a:close/>
                <a:moveTo>
                  <a:pt x="88" y="99"/>
                </a:moveTo>
                <a:cubicBezTo>
                  <a:pt x="97" y="99"/>
                  <a:pt x="97" y="99"/>
                  <a:pt x="97" y="99"/>
                </a:cubicBezTo>
                <a:cubicBezTo>
                  <a:pt x="97" y="0"/>
                  <a:pt x="97" y="0"/>
                  <a:pt x="97" y="0"/>
                </a:cubicBezTo>
                <a:cubicBezTo>
                  <a:pt x="88" y="0"/>
                  <a:pt x="88" y="0"/>
                  <a:pt x="88" y="0"/>
                </a:cubicBezTo>
                <a:lnTo>
                  <a:pt x="88" y="99"/>
                </a:lnTo>
                <a:close/>
                <a:moveTo>
                  <a:pt x="107" y="0"/>
                </a:moveTo>
                <a:cubicBezTo>
                  <a:pt x="105" y="0"/>
                  <a:pt x="105" y="0"/>
                  <a:pt x="105" y="0"/>
                </a:cubicBezTo>
                <a:cubicBezTo>
                  <a:pt x="105" y="99"/>
                  <a:pt x="105" y="99"/>
                  <a:pt x="105" y="99"/>
                </a:cubicBezTo>
                <a:cubicBezTo>
                  <a:pt x="107" y="99"/>
                  <a:pt x="107" y="99"/>
                  <a:pt x="107" y="99"/>
                </a:cubicBezTo>
                <a:lnTo>
                  <a:pt x="107" y="0"/>
                </a:lnTo>
                <a:close/>
                <a:moveTo>
                  <a:pt x="119" y="0"/>
                </a:moveTo>
                <a:cubicBezTo>
                  <a:pt x="112" y="0"/>
                  <a:pt x="112" y="0"/>
                  <a:pt x="112" y="0"/>
                </a:cubicBezTo>
                <a:cubicBezTo>
                  <a:pt x="112" y="99"/>
                  <a:pt x="112" y="99"/>
                  <a:pt x="112" y="99"/>
                </a:cubicBezTo>
                <a:cubicBezTo>
                  <a:pt x="119" y="99"/>
                  <a:pt x="119" y="99"/>
                  <a:pt x="119" y="99"/>
                </a:cubicBezTo>
                <a:lnTo>
                  <a:pt x="119" y="0"/>
                </a:lnTo>
                <a:close/>
                <a:moveTo>
                  <a:pt x="124" y="99"/>
                </a:moveTo>
                <a:cubicBezTo>
                  <a:pt x="128" y="99"/>
                  <a:pt x="128" y="99"/>
                  <a:pt x="128" y="99"/>
                </a:cubicBezTo>
                <a:cubicBezTo>
                  <a:pt x="128" y="0"/>
                  <a:pt x="128" y="0"/>
                  <a:pt x="128" y="0"/>
                </a:cubicBezTo>
                <a:cubicBezTo>
                  <a:pt x="124" y="0"/>
                  <a:pt x="124" y="0"/>
                  <a:pt x="124" y="0"/>
                </a:cubicBezTo>
                <a:lnTo>
                  <a:pt x="124" y="99"/>
                </a:lnTo>
                <a:close/>
                <a:moveTo>
                  <a:pt x="135" y="0"/>
                </a:moveTo>
                <a:cubicBezTo>
                  <a:pt x="135" y="113"/>
                  <a:pt x="135" y="113"/>
                  <a:pt x="135" y="113"/>
                </a:cubicBezTo>
                <a:cubicBezTo>
                  <a:pt x="140" y="113"/>
                  <a:pt x="140" y="113"/>
                  <a:pt x="140" y="113"/>
                </a:cubicBezTo>
                <a:cubicBezTo>
                  <a:pt x="140" y="0"/>
                  <a:pt x="140" y="0"/>
                  <a:pt x="140" y="0"/>
                </a:cubicBezTo>
                <a:lnTo>
                  <a:pt x="135" y="0"/>
                </a:lnTo>
                <a:close/>
                <a:moveTo>
                  <a:pt x="51" y="0"/>
                </a:moveTo>
                <a:cubicBezTo>
                  <a:pt x="49" y="0"/>
                  <a:pt x="49" y="0"/>
                  <a:pt x="49" y="0"/>
                </a:cubicBezTo>
                <a:cubicBezTo>
                  <a:pt x="49" y="99"/>
                  <a:pt x="49" y="99"/>
                  <a:pt x="49" y="99"/>
                </a:cubicBezTo>
                <a:cubicBezTo>
                  <a:pt x="51" y="99"/>
                  <a:pt x="51" y="99"/>
                  <a:pt x="51" y="99"/>
                </a:cubicBezTo>
                <a:lnTo>
                  <a:pt x="51" y="0"/>
                </a:lnTo>
                <a:close/>
                <a:moveTo>
                  <a:pt x="28" y="113"/>
                </a:moveTo>
                <a:cubicBezTo>
                  <a:pt x="28" y="113"/>
                  <a:pt x="28" y="114"/>
                  <a:pt x="28" y="115"/>
                </a:cubicBezTo>
                <a:cubicBezTo>
                  <a:pt x="28" y="116"/>
                  <a:pt x="28" y="117"/>
                  <a:pt x="28" y="117"/>
                </a:cubicBezTo>
                <a:cubicBezTo>
                  <a:pt x="28" y="118"/>
                  <a:pt x="28" y="118"/>
                  <a:pt x="28" y="118"/>
                </a:cubicBezTo>
                <a:cubicBezTo>
                  <a:pt x="27" y="118"/>
                  <a:pt x="27" y="119"/>
                  <a:pt x="26" y="119"/>
                </a:cubicBezTo>
                <a:cubicBezTo>
                  <a:pt x="26" y="119"/>
                  <a:pt x="25" y="119"/>
                  <a:pt x="25" y="119"/>
                </a:cubicBezTo>
                <a:cubicBezTo>
                  <a:pt x="24" y="120"/>
                  <a:pt x="23" y="120"/>
                  <a:pt x="22" y="120"/>
                </a:cubicBezTo>
                <a:cubicBezTo>
                  <a:pt x="14" y="120"/>
                  <a:pt x="14" y="120"/>
                  <a:pt x="14" y="120"/>
                </a:cubicBezTo>
                <a:cubicBezTo>
                  <a:pt x="14" y="118"/>
                  <a:pt x="14" y="118"/>
                  <a:pt x="14" y="118"/>
                </a:cubicBezTo>
                <a:cubicBezTo>
                  <a:pt x="14" y="104"/>
                  <a:pt x="14" y="104"/>
                  <a:pt x="14" y="104"/>
                </a:cubicBezTo>
                <a:cubicBezTo>
                  <a:pt x="23" y="104"/>
                  <a:pt x="23" y="104"/>
                  <a:pt x="23" y="104"/>
                </a:cubicBezTo>
                <a:cubicBezTo>
                  <a:pt x="25" y="104"/>
                  <a:pt x="26" y="105"/>
                  <a:pt x="27" y="105"/>
                </a:cubicBezTo>
                <a:cubicBezTo>
                  <a:pt x="27" y="106"/>
                  <a:pt x="28" y="107"/>
                  <a:pt x="28" y="108"/>
                </a:cubicBezTo>
                <a:cubicBezTo>
                  <a:pt x="28" y="109"/>
                  <a:pt x="27" y="110"/>
                  <a:pt x="27" y="110"/>
                </a:cubicBezTo>
                <a:cubicBezTo>
                  <a:pt x="27" y="111"/>
                  <a:pt x="26" y="111"/>
                  <a:pt x="25" y="111"/>
                </a:cubicBezTo>
                <a:cubicBezTo>
                  <a:pt x="26" y="112"/>
                  <a:pt x="27" y="112"/>
                  <a:pt x="28" y="113"/>
                </a:cubicBezTo>
                <a:close/>
                <a:moveTo>
                  <a:pt x="19" y="110"/>
                </a:moveTo>
                <a:cubicBezTo>
                  <a:pt x="21" y="110"/>
                  <a:pt x="21" y="110"/>
                  <a:pt x="21" y="110"/>
                </a:cubicBezTo>
                <a:cubicBezTo>
                  <a:pt x="22" y="110"/>
                  <a:pt x="22" y="110"/>
                  <a:pt x="23" y="110"/>
                </a:cubicBezTo>
                <a:cubicBezTo>
                  <a:pt x="23" y="110"/>
                  <a:pt x="23" y="109"/>
                  <a:pt x="23" y="109"/>
                </a:cubicBezTo>
                <a:cubicBezTo>
                  <a:pt x="23" y="108"/>
                  <a:pt x="23" y="108"/>
                  <a:pt x="23" y="108"/>
                </a:cubicBezTo>
                <a:cubicBezTo>
                  <a:pt x="22" y="107"/>
                  <a:pt x="22" y="107"/>
                  <a:pt x="21" y="107"/>
                </a:cubicBezTo>
                <a:cubicBezTo>
                  <a:pt x="19" y="107"/>
                  <a:pt x="19" y="107"/>
                  <a:pt x="19" y="107"/>
                </a:cubicBezTo>
                <a:lnTo>
                  <a:pt x="19" y="110"/>
                </a:lnTo>
                <a:close/>
                <a:moveTo>
                  <a:pt x="24" y="115"/>
                </a:moveTo>
                <a:cubicBezTo>
                  <a:pt x="24" y="114"/>
                  <a:pt x="24" y="114"/>
                  <a:pt x="23" y="114"/>
                </a:cubicBezTo>
                <a:cubicBezTo>
                  <a:pt x="23" y="113"/>
                  <a:pt x="22" y="113"/>
                  <a:pt x="21" y="113"/>
                </a:cubicBezTo>
                <a:cubicBezTo>
                  <a:pt x="19" y="113"/>
                  <a:pt x="19" y="113"/>
                  <a:pt x="19" y="113"/>
                </a:cubicBezTo>
                <a:cubicBezTo>
                  <a:pt x="19" y="116"/>
                  <a:pt x="19" y="116"/>
                  <a:pt x="19" y="116"/>
                </a:cubicBezTo>
                <a:cubicBezTo>
                  <a:pt x="21" y="116"/>
                  <a:pt x="21" y="116"/>
                  <a:pt x="21" y="116"/>
                </a:cubicBezTo>
                <a:cubicBezTo>
                  <a:pt x="22" y="116"/>
                  <a:pt x="23" y="116"/>
                  <a:pt x="23" y="116"/>
                </a:cubicBezTo>
                <a:cubicBezTo>
                  <a:pt x="24" y="116"/>
                  <a:pt x="24" y="115"/>
                  <a:pt x="24" y="115"/>
                </a:cubicBezTo>
                <a:close/>
                <a:moveTo>
                  <a:pt x="45" y="118"/>
                </a:moveTo>
                <a:cubicBezTo>
                  <a:pt x="46" y="120"/>
                  <a:pt x="46" y="120"/>
                  <a:pt x="46" y="120"/>
                </a:cubicBezTo>
                <a:cubicBezTo>
                  <a:pt x="41" y="120"/>
                  <a:pt x="41" y="120"/>
                  <a:pt x="41" y="120"/>
                </a:cubicBezTo>
                <a:cubicBezTo>
                  <a:pt x="40" y="118"/>
                  <a:pt x="40" y="118"/>
                  <a:pt x="40" y="118"/>
                </a:cubicBezTo>
                <a:cubicBezTo>
                  <a:pt x="40" y="117"/>
                  <a:pt x="40" y="117"/>
                  <a:pt x="40" y="117"/>
                </a:cubicBezTo>
                <a:cubicBezTo>
                  <a:pt x="35" y="117"/>
                  <a:pt x="35" y="117"/>
                  <a:pt x="35" y="117"/>
                </a:cubicBezTo>
                <a:cubicBezTo>
                  <a:pt x="34" y="118"/>
                  <a:pt x="34" y="118"/>
                  <a:pt x="34" y="118"/>
                </a:cubicBezTo>
                <a:cubicBezTo>
                  <a:pt x="34" y="120"/>
                  <a:pt x="34" y="120"/>
                  <a:pt x="34" y="120"/>
                </a:cubicBezTo>
                <a:cubicBezTo>
                  <a:pt x="29" y="120"/>
                  <a:pt x="29" y="120"/>
                  <a:pt x="29" y="120"/>
                </a:cubicBezTo>
                <a:cubicBezTo>
                  <a:pt x="30" y="118"/>
                  <a:pt x="30" y="118"/>
                  <a:pt x="30" y="118"/>
                </a:cubicBezTo>
                <a:cubicBezTo>
                  <a:pt x="35" y="104"/>
                  <a:pt x="35" y="104"/>
                  <a:pt x="35" y="104"/>
                </a:cubicBezTo>
                <a:cubicBezTo>
                  <a:pt x="40" y="104"/>
                  <a:pt x="40" y="104"/>
                  <a:pt x="40" y="104"/>
                </a:cubicBezTo>
                <a:lnTo>
                  <a:pt x="45" y="118"/>
                </a:lnTo>
                <a:close/>
                <a:moveTo>
                  <a:pt x="39" y="114"/>
                </a:moveTo>
                <a:cubicBezTo>
                  <a:pt x="37" y="108"/>
                  <a:pt x="37" y="108"/>
                  <a:pt x="37" y="108"/>
                </a:cubicBezTo>
                <a:cubicBezTo>
                  <a:pt x="36" y="114"/>
                  <a:pt x="36" y="114"/>
                  <a:pt x="36" y="114"/>
                </a:cubicBezTo>
                <a:lnTo>
                  <a:pt x="39" y="114"/>
                </a:lnTo>
                <a:close/>
                <a:moveTo>
                  <a:pt x="62" y="118"/>
                </a:moveTo>
                <a:cubicBezTo>
                  <a:pt x="62" y="120"/>
                  <a:pt x="62" y="120"/>
                  <a:pt x="62" y="120"/>
                </a:cubicBezTo>
                <a:cubicBezTo>
                  <a:pt x="57" y="120"/>
                  <a:pt x="57" y="120"/>
                  <a:pt x="57" y="120"/>
                </a:cubicBezTo>
                <a:cubicBezTo>
                  <a:pt x="56" y="118"/>
                  <a:pt x="56" y="118"/>
                  <a:pt x="56" y="118"/>
                </a:cubicBezTo>
                <a:cubicBezTo>
                  <a:pt x="55" y="115"/>
                  <a:pt x="55" y="115"/>
                  <a:pt x="55" y="115"/>
                </a:cubicBezTo>
                <a:cubicBezTo>
                  <a:pt x="54" y="114"/>
                  <a:pt x="54" y="114"/>
                  <a:pt x="54" y="114"/>
                </a:cubicBezTo>
                <a:cubicBezTo>
                  <a:pt x="53" y="114"/>
                  <a:pt x="53" y="113"/>
                  <a:pt x="53" y="113"/>
                </a:cubicBezTo>
                <a:cubicBezTo>
                  <a:pt x="52" y="113"/>
                  <a:pt x="52" y="113"/>
                  <a:pt x="52" y="113"/>
                </a:cubicBezTo>
                <a:cubicBezTo>
                  <a:pt x="52" y="118"/>
                  <a:pt x="52" y="118"/>
                  <a:pt x="52" y="118"/>
                </a:cubicBezTo>
                <a:cubicBezTo>
                  <a:pt x="52" y="120"/>
                  <a:pt x="52" y="120"/>
                  <a:pt x="52" y="120"/>
                </a:cubicBezTo>
                <a:cubicBezTo>
                  <a:pt x="47" y="120"/>
                  <a:pt x="47" y="120"/>
                  <a:pt x="47" y="120"/>
                </a:cubicBezTo>
                <a:cubicBezTo>
                  <a:pt x="47" y="118"/>
                  <a:pt x="47" y="118"/>
                  <a:pt x="47" y="118"/>
                </a:cubicBezTo>
                <a:cubicBezTo>
                  <a:pt x="47" y="104"/>
                  <a:pt x="47" y="104"/>
                  <a:pt x="47" y="104"/>
                </a:cubicBezTo>
                <a:cubicBezTo>
                  <a:pt x="55" y="104"/>
                  <a:pt x="55" y="104"/>
                  <a:pt x="55" y="104"/>
                </a:cubicBezTo>
                <a:cubicBezTo>
                  <a:pt x="57" y="104"/>
                  <a:pt x="58" y="104"/>
                  <a:pt x="59" y="105"/>
                </a:cubicBezTo>
                <a:cubicBezTo>
                  <a:pt x="59" y="105"/>
                  <a:pt x="60" y="105"/>
                  <a:pt x="61" y="106"/>
                </a:cubicBezTo>
                <a:cubicBezTo>
                  <a:pt x="61" y="107"/>
                  <a:pt x="61" y="108"/>
                  <a:pt x="61" y="109"/>
                </a:cubicBezTo>
                <a:cubicBezTo>
                  <a:pt x="61" y="109"/>
                  <a:pt x="61" y="110"/>
                  <a:pt x="61" y="111"/>
                </a:cubicBezTo>
                <a:cubicBezTo>
                  <a:pt x="60" y="111"/>
                  <a:pt x="60" y="112"/>
                  <a:pt x="59" y="112"/>
                </a:cubicBezTo>
                <a:cubicBezTo>
                  <a:pt x="59" y="112"/>
                  <a:pt x="58" y="113"/>
                  <a:pt x="57" y="113"/>
                </a:cubicBezTo>
                <a:cubicBezTo>
                  <a:pt x="58" y="113"/>
                  <a:pt x="58" y="113"/>
                  <a:pt x="59" y="113"/>
                </a:cubicBezTo>
                <a:cubicBezTo>
                  <a:pt x="59" y="114"/>
                  <a:pt x="59" y="114"/>
                  <a:pt x="59" y="114"/>
                </a:cubicBezTo>
                <a:cubicBezTo>
                  <a:pt x="60" y="115"/>
                  <a:pt x="60" y="115"/>
                  <a:pt x="60" y="115"/>
                </a:cubicBezTo>
                <a:lnTo>
                  <a:pt x="62" y="118"/>
                </a:lnTo>
                <a:close/>
                <a:moveTo>
                  <a:pt x="56" y="109"/>
                </a:moveTo>
                <a:cubicBezTo>
                  <a:pt x="56" y="108"/>
                  <a:pt x="56" y="108"/>
                  <a:pt x="56" y="108"/>
                </a:cubicBezTo>
                <a:cubicBezTo>
                  <a:pt x="56" y="108"/>
                  <a:pt x="55" y="107"/>
                  <a:pt x="54" y="107"/>
                </a:cubicBezTo>
                <a:cubicBezTo>
                  <a:pt x="52" y="107"/>
                  <a:pt x="52" y="107"/>
                  <a:pt x="52" y="107"/>
                </a:cubicBezTo>
                <a:cubicBezTo>
                  <a:pt x="52" y="110"/>
                  <a:pt x="52" y="110"/>
                  <a:pt x="52" y="110"/>
                </a:cubicBezTo>
                <a:cubicBezTo>
                  <a:pt x="54" y="110"/>
                  <a:pt x="54" y="110"/>
                  <a:pt x="54" y="110"/>
                </a:cubicBezTo>
                <a:cubicBezTo>
                  <a:pt x="54" y="110"/>
                  <a:pt x="55" y="110"/>
                  <a:pt x="55" y="110"/>
                </a:cubicBezTo>
                <a:cubicBezTo>
                  <a:pt x="56" y="110"/>
                  <a:pt x="56" y="110"/>
                  <a:pt x="56" y="110"/>
                </a:cubicBezTo>
                <a:cubicBezTo>
                  <a:pt x="56" y="110"/>
                  <a:pt x="56" y="109"/>
                  <a:pt x="56" y="109"/>
                </a:cubicBezTo>
                <a:close/>
                <a:moveTo>
                  <a:pt x="73" y="116"/>
                </a:moveTo>
                <a:cubicBezTo>
                  <a:pt x="72" y="116"/>
                  <a:pt x="72" y="116"/>
                  <a:pt x="71" y="116"/>
                </a:cubicBezTo>
                <a:cubicBezTo>
                  <a:pt x="70" y="116"/>
                  <a:pt x="69" y="116"/>
                  <a:pt x="69" y="115"/>
                </a:cubicBezTo>
                <a:cubicBezTo>
                  <a:pt x="68" y="115"/>
                  <a:pt x="68" y="114"/>
                  <a:pt x="68" y="112"/>
                </a:cubicBezTo>
                <a:cubicBezTo>
                  <a:pt x="68" y="111"/>
                  <a:pt x="68" y="109"/>
                  <a:pt x="68" y="109"/>
                </a:cubicBezTo>
                <a:cubicBezTo>
                  <a:pt x="69" y="108"/>
                  <a:pt x="70" y="108"/>
                  <a:pt x="71" y="108"/>
                </a:cubicBezTo>
                <a:cubicBezTo>
                  <a:pt x="71" y="108"/>
                  <a:pt x="72" y="108"/>
                  <a:pt x="72" y="108"/>
                </a:cubicBezTo>
                <a:cubicBezTo>
                  <a:pt x="73" y="108"/>
                  <a:pt x="73" y="108"/>
                  <a:pt x="73" y="109"/>
                </a:cubicBezTo>
                <a:cubicBezTo>
                  <a:pt x="73" y="109"/>
                  <a:pt x="74" y="109"/>
                  <a:pt x="74" y="110"/>
                </a:cubicBezTo>
                <a:cubicBezTo>
                  <a:pt x="78" y="109"/>
                  <a:pt x="78" y="109"/>
                  <a:pt x="78" y="109"/>
                </a:cubicBezTo>
                <a:cubicBezTo>
                  <a:pt x="77" y="107"/>
                  <a:pt x="77" y="106"/>
                  <a:pt x="75" y="105"/>
                </a:cubicBezTo>
                <a:cubicBezTo>
                  <a:pt x="74" y="104"/>
                  <a:pt x="73" y="104"/>
                  <a:pt x="71" y="104"/>
                </a:cubicBezTo>
                <a:cubicBezTo>
                  <a:pt x="68" y="104"/>
                  <a:pt x="66" y="105"/>
                  <a:pt x="65" y="106"/>
                </a:cubicBezTo>
                <a:cubicBezTo>
                  <a:pt x="64" y="107"/>
                  <a:pt x="63" y="109"/>
                  <a:pt x="63" y="112"/>
                </a:cubicBezTo>
                <a:cubicBezTo>
                  <a:pt x="63" y="114"/>
                  <a:pt x="63" y="115"/>
                  <a:pt x="64" y="117"/>
                </a:cubicBezTo>
                <a:cubicBezTo>
                  <a:pt x="64" y="117"/>
                  <a:pt x="65" y="117"/>
                  <a:pt x="65" y="118"/>
                </a:cubicBezTo>
                <a:cubicBezTo>
                  <a:pt x="66" y="118"/>
                  <a:pt x="66" y="119"/>
                  <a:pt x="67" y="119"/>
                </a:cubicBezTo>
                <a:cubicBezTo>
                  <a:pt x="68" y="120"/>
                  <a:pt x="69" y="120"/>
                  <a:pt x="71" y="120"/>
                </a:cubicBezTo>
                <a:cubicBezTo>
                  <a:pt x="72" y="120"/>
                  <a:pt x="74" y="120"/>
                  <a:pt x="74" y="119"/>
                </a:cubicBezTo>
                <a:cubicBezTo>
                  <a:pt x="75" y="119"/>
                  <a:pt x="76" y="118"/>
                  <a:pt x="76" y="118"/>
                </a:cubicBezTo>
                <a:cubicBezTo>
                  <a:pt x="77" y="118"/>
                  <a:pt x="77" y="118"/>
                  <a:pt x="77" y="118"/>
                </a:cubicBezTo>
                <a:cubicBezTo>
                  <a:pt x="77" y="117"/>
                  <a:pt x="78" y="116"/>
                  <a:pt x="78" y="115"/>
                </a:cubicBezTo>
                <a:cubicBezTo>
                  <a:pt x="74" y="113"/>
                  <a:pt x="74" y="113"/>
                  <a:pt x="74" y="113"/>
                </a:cubicBezTo>
                <a:cubicBezTo>
                  <a:pt x="74" y="114"/>
                  <a:pt x="73" y="115"/>
                  <a:pt x="73" y="116"/>
                </a:cubicBezTo>
                <a:close/>
                <a:moveTo>
                  <a:pt x="94" y="106"/>
                </a:moveTo>
                <a:cubicBezTo>
                  <a:pt x="95" y="107"/>
                  <a:pt x="96" y="109"/>
                  <a:pt x="96" y="112"/>
                </a:cubicBezTo>
                <a:cubicBezTo>
                  <a:pt x="96" y="114"/>
                  <a:pt x="95" y="115"/>
                  <a:pt x="95" y="116"/>
                </a:cubicBezTo>
                <a:cubicBezTo>
                  <a:pt x="94" y="117"/>
                  <a:pt x="94" y="117"/>
                  <a:pt x="94" y="118"/>
                </a:cubicBezTo>
                <a:cubicBezTo>
                  <a:pt x="93" y="118"/>
                  <a:pt x="93" y="119"/>
                  <a:pt x="92" y="119"/>
                </a:cubicBezTo>
                <a:cubicBezTo>
                  <a:pt x="91" y="120"/>
                  <a:pt x="90" y="120"/>
                  <a:pt x="88" y="120"/>
                </a:cubicBezTo>
                <a:cubicBezTo>
                  <a:pt x="86" y="120"/>
                  <a:pt x="85" y="120"/>
                  <a:pt x="84" y="119"/>
                </a:cubicBezTo>
                <a:cubicBezTo>
                  <a:pt x="83" y="119"/>
                  <a:pt x="82" y="118"/>
                  <a:pt x="82" y="118"/>
                </a:cubicBezTo>
                <a:cubicBezTo>
                  <a:pt x="81" y="117"/>
                  <a:pt x="81" y="117"/>
                  <a:pt x="81" y="116"/>
                </a:cubicBezTo>
                <a:cubicBezTo>
                  <a:pt x="80" y="115"/>
                  <a:pt x="80" y="114"/>
                  <a:pt x="80" y="112"/>
                </a:cubicBezTo>
                <a:cubicBezTo>
                  <a:pt x="80" y="109"/>
                  <a:pt x="80" y="107"/>
                  <a:pt x="82" y="106"/>
                </a:cubicBezTo>
                <a:cubicBezTo>
                  <a:pt x="83" y="105"/>
                  <a:pt x="85" y="104"/>
                  <a:pt x="88" y="104"/>
                </a:cubicBezTo>
                <a:cubicBezTo>
                  <a:pt x="90" y="104"/>
                  <a:pt x="92" y="105"/>
                  <a:pt x="94" y="106"/>
                </a:cubicBezTo>
                <a:close/>
                <a:moveTo>
                  <a:pt x="91" y="112"/>
                </a:moveTo>
                <a:cubicBezTo>
                  <a:pt x="91" y="110"/>
                  <a:pt x="91" y="109"/>
                  <a:pt x="90" y="109"/>
                </a:cubicBezTo>
                <a:cubicBezTo>
                  <a:pt x="89" y="108"/>
                  <a:pt x="89" y="108"/>
                  <a:pt x="88" y="108"/>
                </a:cubicBezTo>
                <a:cubicBezTo>
                  <a:pt x="87" y="108"/>
                  <a:pt x="86" y="108"/>
                  <a:pt x="85" y="109"/>
                </a:cubicBezTo>
                <a:cubicBezTo>
                  <a:pt x="85" y="109"/>
                  <a:pt x="84" y="110"/>
                  <a:pt x="84" y="112"/>
                </a:cubicBezTo>
                <a:cubicBezTo>
                  <a:pt x="84" y="114"/>
                  <a:pt x="85" y="115"/>
                  <a:pt x="85" y="115"/>
                </a:cubicBezTo>
                <a:cubicBezTo>
                  <a:pt x="86" y="116"/>
                  <a:pt x="87" y="116"/>
                  <a:pt x="88" y="116"/>
                </a:cubicBezTo>
                <a:cubicBezTo>
                  <a:pt x="89" y="116"/>
                  <a:pt x="89" y="116"/>
                  <a:pt x="90" y="115"/>
                </a:cubicBezTo>
                <a:cubicBezTo>
                  <a:pt x="91" y="115"/>
                  <a:pt x="91" y="113"/>
                  <a:pt x="91" y="112"/>
                </a:cubicBezTo>
                <a:close/>
                <a:moveTo>
                  <a:pt x="112" y="109"/>
                </a:moveTo>
                <a:cubicBezTo>
                  <a:pt x="112" y="110"/>
                  <a:pt x="112" y="111"/>
                  <a:pt x="112" y="112"/>
                </a:cubicBezTo>
                <a:cubicBezTo>
                  <a:pt x="112" y="114"/>
                  <a:pt x="112" y="115"/>
                  <a:pt x="112" y="116"/>
                </a:cubicBezTo>
                <a:cubicBezTo>
                  <a:pt x="112" y="117"/>
                  <a:pt x="111" y="117"/>
                  <a:pt x="110" y="118"/>
                </a:cubicBezTo>
                <a:cubicBezTo>
                  <a:pt x="110" y="118"/>
                  <a:pt x="110" y="118"/>
                  <a:pt x="110" y="118"/>
                </a:cubicBezTo>
                <a:cubicBezTo>
                  <a:pt x="110" y="119"/>
                  <a:pt x="109" y="119"/>
                  <a:pt x="108" y="119"/>
                </a:cubicBezTo>
                <a:cubicBezTo>
                  <a:pt x="107" y="119"/>
                  <a:pt x="106" y="120"/>
                  <a:pt x="105" y="120"/>
                </a:cubicBezTo>
                <a:cubicBezTo>
                  <a:pt x="98" y="120"/>
                  <a:pt x="98" y="120"/>
                  <a:pt x="98" y="120"/>
                </a:cubicBezTo>
                <a:cubicBezTo>
                  <a:pt x="98" y="118"/>
                  <a:pt x="98" y="118"/>
                  <a:pt x="98" y="118"/>
                </a:cubicBezTo>
                <a:cubicBezTo>
                  <a:pt x="98" y="104"/>
                  <a:pt x="98" y="104"/>
                  <a:pt x="98" y="104"/>
                </a:cubicBezTo>
                <a:cubicBezTo>
                  <a:pt x="105" y="104"/>
                  <a:pt x="105" y="104"/>
                  <a:pt x="105" y="104"/>
                </a:cubicBezTo>
                <a:cubicBezTo>
                  <a:pt x="107" y="104"/>
                  <a:pt x="108" y="104"/>
                  <a:pt x="109" y="105"/>
                </a:cubicBezTo>
                <a:cubicBezTo>
                  <a:pt x="110" y="105"/>
                  <a:pt x="110" y="106"/>
                  <a:pt x="111" y="106"/>
                </a:cubicBezTo>
                <a:cubicBezTo>
                  <a:pt x="111" y="107"/>
                  <a:pt x="112" y="108"/>
                  <a:pt x="112" y="109"/>
                </a:cubicBezTo>
                <a:close/>
                <a:moveTo>
                  <a:pt x="108" y="112"/>
                </a:moveTo>
                <a:cubicBezTo>
                  <a:pt x="108" y="110"/>
                  <a:pt x="107" y="109"/>
                  <a:pt x="107" y="109"/>
                </a:cubicBezTo>
                <a:cubicBezTo>
                  <a:pt x="106" y="108"/>
                  <a:pt x="105" y="108"/>
                  <a:pt x="104" y="108"/>
                </a:cubicBezTo>
                <a:cubicBezTo>
                  <a:pt x="103" y="108"/>
                  <a:pt x="103" y="108"/>
                  <a:pt x="103" y="108"/>
                </a:cubicBezTo>
                <a:cubicBezTo>
                  <a:pt x="103" y="116"/>
                  <a:pt x="103" y="116"/>
                  <a:pt x="103" y="116"/>
                </a:cubicBezTo>
                <a:cubicBezTo>
                  <a:pt x="104" y="116"/>
                  <a:pt x="104" y="116"/>
                  <a:pt x="104" y="116"/>
                </a:cubicBezTo>
                <a:cubicBezTo>
                  <a:pt x="105" y="116"/>
                  <a:pt x="106" y="116"/>
                  <a:pt x="106" y="116"/>
                </a:cubicBezTo>
                <a:cubicBezTo>
                  <a:pt x="107" y="116"/>
                  <a:pt x="107" y="115"/>
                  <a:pt x="107" y="115"/>
                </a:cubicBezTo>
                <a:cubicBezTo>
                  <a:pt x="108" y="114"/>
                  <a:pt x="108" y="113"/>
                  <a:pt x="108" y="112"/>
                </a:cubicBezTo>
                <a:close/>
                <a:moveTo>
                  <a:pt x="120" y="113"/>
                </a:moveTo>
                <a:cubicBezTo>
                  <a:pt x="127" y="113"/>
                  <a:pt x="127" y="113"/>
                  <a:pt x="127" y="113"/>
                </a:cubicBezTo>
                <a:cubicBezTo>
                  <a:pt x="127" y="110"/>
                  <a:pt x="127" y="110"/>
                  <a:pt x="127" y="110"/>
                </a:cubicBezTo>
                <a:cubicBezTo>
                  <a:pt x="120" y="110"/>
                  <a:pt x="120" y="110"/>
                  <a:pt x="120" y="110"/>
                </a:cubicBezTo>
                <a:cubicBezTo>
                  <a:pt x="120" y="108"/>
                  <a:pt x="120" y="108"/>
                  <a:pt x="120" y="108"/>
                </a:cubicBezTo>
                <a:cubicBezTo>
                  <a:pt x="128" y="108"/>
                  <a:pt x="128" y="108"/>
                  <a:pt x="128" y="108"/>
                </a:cubicBezTo>
                <a:cubicBezTo>
                  <a:pt x="128" y="104"/>
                  <a:pt x="128" y="104"/>
                  <a:pt x="128" y="104"/>
                </a:cubicBezTo>
                <a:cubicBezTo>
                  <a:pt x="115" y="104"/>
                  <a:pt x="115" y="104"/>
                  <a:pt x="115" y="104"/>
                </a:cubicBezTo>
                <a:cubicBezTo>
                  <a:pt x="115" y="118"/>
                  <a:pt x="115" y="118"/>
                  <a:pt x="115" y="118"/>
                </a:cubicBezTo>
                <a:cubicBezTo>
                  <a:pt x="115" y="120"/>
                  <a:pt x="115" y="120"/>
                  <a:pt x="115" y="120"/>
                </a:cubicBezTo>
                <a:cubicBezTo>
                  <a:pt x="128" y="120"/>
                  <a:pt x="128" y="120"/>
                  <a:pt x="128" y="120"/>
                </a:cubicBezTo>
                <a:cubicBezTo>
                  <a:pt x="128" y="118"/>
                  <a:pt x="128" y="118"/>
                  <a:pt x="128" y="118"/>
                </a:cubicBezTo>
                <a:cubicBezTo>
                  <a:pt x="128" y="116"/>
                  <a:pt x="128" y="116"/>
                  <a:pt x="128" y="116"/>
                </a:cubicBezTo>
                <a:cubicBezTo>
                  <a:pt x="120" y="116"/>
                  <a:pt x="120" y="116"/>
                  <a:pt x="120" y="116"/>
                </a:cubicBezTo>
                <a:lnTo>
                  <a:pt x="120" y="113"/>
                </a:ln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22" name="Freeform 9"/>
          <p:cNvSpPr>
            <a:spLocks noEditPoints="1"/>
          </p:cNvSpPr>
          <p:nvPr/>
        </p:nvSpPr>
        <p:spPr bwMode="auto">
          <a:xfrm>
            <a:off x="930070" y="2520436"/>
            <a:ext cx="262893" cy="274505"/>
          </a:xfrm>
          <a:custGeom>
            <a:avLst/>
            <a:gdLst>
              <a:gd name="T0" fmla="*/ 86 w 134"/>
              <a:gd name="T1" fmla="*/ 115 h 140"/>
              <a:gd name="T2" fmla="*/ 82 w 134"/>
              <a:gd name="T3" fmla="*/ 118 h 140"/>
              <a:gd name="T4" fmla="*/ 10 w 134"/>
              <a:gd name="T5" fmla="*/ 115 h 140"/>
              <a:gd name="T6" fmla="*/ 14 w 134"/>
              <a:gd name="T7" fmla="*/ 11 h 140"/>
              <a:gd name="T8" fmla="*/ 86 w 134"/>
              <a:gd name="T9" fmla="*/ 15 h 140"/>
              <a:gd name="T10" fmla="*/ 96 w 134"/>
              <a:gd name="T11" fmla="*/ 16 h 140"/>
              <a:gd name="T12" fmla="*/ 82 w 134"/>
              <a:gd name="T13" fmla="*/ 0 h 140"/>
              <a:gd name="T14" fmla="*/ 0 w 134"/>
              <a:gd name="T15" fmla="*/ 14 h 140"/>
              <a:gd name="T16" fmla="*/ 14 w 134"/>
              <a:gd name="T17" fmla="*/ 140 h 140"/>
              <a:gd name="T18" fmla="*/ 96 w 134"/>
              <a:gd name="T19" fmla="*/ 126 h 140"/>
              <a:gd name="T20" fmla="*/ 96 w 134"/>
              <a:gd name="T21" fmla="*/ 125 h 140"/>
              <a:gd name="T22" fmla="*/ 86 w 134"/>
              <a:gd name="T23" fmla="*/ 87 h 140"/>
              <a:gd name="T24" fmla="*/ 55 w 134"/>
              <a:gd name="T25" fmla="*/ 4 h 140"/>
              <a:gd name="T26" fmla="*/ 55 w 134"/>
              <a:gd name="T27" fmla="*/ 7 h 140"/>
              <a:gd name="T28" fmla="*/ 40 w 134"/>
              <a:gd name="T29" fmla="*/ 5 h 140"/>
              <a:gd name="T30" fmla="*/ 48 w 134"/>
              <a:gd name="T31" fmla="*/ 135 h 140"/>
              <a:gd name="T32" fmla="*/ 48 w 134"/>
              <a:gd name="T33" fmla="*/ 123 h 140"/>
              <a:gd name="T34" fmla="*/ 48 w 134"/>
              <a:gd name="T35" fmla="*/ 135 h 140"/>
              <a:gd name="T36" fmla="*/ 96 w 134"/>
              <a:gd name="T37" fmla="*/ 22 h 140"/>
              <a:gd name="T38" fmla="*/ 62 w 134"/>
              <a:gd name="T39" fmla="*/ 22 h 140"/>
              <a:gd name="T40" fmla="*/ 51 w 134"/>
              <a:gd name="T41" fmla="*/ 70 h 140"/>
              <a:gd name="T42" fmla="*/ 66 w 134"/>
              <a:gd name="T43" fmla="*/ 81 h 140"/>
              <a:gd name="T44" fmla="*/ 83 w 134"/>
              <a:gd name="T45" fmla="*/ 81 h 140"/>
              <a:gd name="T46" fmla="*/ 96 w 134"/>
              <a:gd name="T47" fmla="*/ 81 h 140"/>
              <a:gd name="T48" fmla="*/ 134 w 134"/>
              <a:gd name="T49" fmla="*/ 70 h 140"/>
              <a:gd name="T50" fmla="*/ 124 w 134"/>
              <a:gd name="T51" fmla="*/ 22 h 140"/>
              <a:gd name="T52" fmla="*/ 124 w 134"/>
              <a:gd name="T53" fmla="*/ 74 h 140"/>
              <a:gd name="T54" fmla="*/ 86 w 134"/>
              <a:gd name="T55" fmla="*/ 74 h 140"/>
              <a:gd name="T56" fmla="*/ 58 w 134"/>
              <a:gd name="T57" fmla="*/ 70 h 140"/>
              <a:gd name="T58" fmla="*/ 62 w 134"/>
              <a:gd name="T59" fmla="*/ 29 h 140"/>
              <a:gd name="T60" fmla="*/ 96 w 134"/>
              <a:gd name="T61" fmla="*/ 29 h 140"/>
              <a:gd name="T62" fmla="*/ 127 w 134"/>
              <a:gd name="T63" fmla="*/ 33 h 140"/>
              <a:gd name="T64" fmla="*/ 82 w 134"/>
              <a:gd name="T65" fmla="*/ 37 h 140"/>
              <a:gd name="T66" fmla="*/ 109 w 134"/>
              <a:gd name="T67" fmla="*/ 56 h 140"/>
              <a:gd name="T68" fmla="*/ 88 w 134"/>
              <a:gd name="T69" fmla="*/ 62 h 140"/>
              <a:gd name="T70" fmla="*/ 101 w 134"/>
              <a:gd name="T71" fmla="*/ 64 h 140"/>
              <a:gd name="T72" fmla="*/ 109 w 134"/>
              <a:gd name="T73" fmla="*/ 65 h 140"/>
              <a:gd name="T74" fmla="*/ 102 w 134"/>
              <a:gd name="T75" fmla="*/ 66 h 140"/>
              <a:gd name="T76" fmla="*/ 86 w 134"/>
              <a:gd name="T77" fmla="*/ 69 h 140"/>
              <a:gd name="T78" fmla="*/ 86 w 134"/>
              <a:gd name="T79" fmla="*/ 61 h 140"/>
              <a:gd name="T80" fmla="*/ 87 w 134"/>
              <a:gd name="T81" fmla="*/ 57 h 140"/>
              <a:gd name="T82" fmla="*/ 81 w 134"/>
              <a:gd name="T83" fmla="*/ 39 h 140"/>
              <a:gd name="T84" fmla="*/ 78 w 134"/>
              <a:gd name="T85" fmla="*/ 37 h 140"/>
              <a:gd name="T86" fmla="*/ 78 w 134"/>
              <a:gd name="T87" fmla="*/ 33 h 140"/>
              <a:gd name="T88" fmla="*/ 80 w 134"/>
              <a:gd name="T89" fmla="*/ 3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40">
                <a:moveTo>
                  <a:pt x="86" y="87"/>
                </a:moveTo>
                <a:cubicBezTo>
                  <a:pt x="86" y="115"/>
                  <a:pt x="86" y="115"/>
                  <a:pt x="86" y="115"/>
                </a:cubicBezTo>
                <a:cubicBezTo>
                  <a:pt x="86" y="115"/>
                  <a:pt x="86" y="115"/>
                  <a:pt x="86" y="115"/>
                </a:cubicBezTo>
                <a:cubicBezTo>
                  <a:pt x="86" y="117"/>
                  <a:pt x="84" y="118"/>
                  <a:pt x="82" y="118"/>
                </a:cubicBezTo>
                <a:cubicBezTo>
                  <a:pt x="14" y="118"/>
                  <a:pt x="14" y="118"/>
                  <a:pt x="14" y="118"/>
                </a:cubicBezTo>
                <a:cubicBezTo>
                  <a:pt x="12" y="118"/>
                  <a:pt x="10" y="117"/>
                  <a:pt x="10" y="115"/>
                </a:cubicBezTo>
                <a:cubicBezTo>
                  <a:pt x="10" y="15"/>
                  <a:pt x="10" y="15"/>
                  <a:pt x="10" y="15"/>
                </a:cubicBezTo>
                <a:cubicBezTo>
                  <a:pt x="10" y="13"/>
                  <a:pt x="12" y="11"/>
                  <a:pt x="14" y="11"/>
                </a:cubicBezTo>
                <a:cubicBezTo>
                  <a:pt x="82" y="11"/>
                  <a:pt x="82" y="11"/>
                  <a:pt x="82" y="11"/>
                </a:cubicBezTo>
                <a:cubicBezTo>
                  <a:pt x="84" y="11"/>
                  <a:pt x="86" y="13"/>
                  <a:pt x="86" y="15"/>
                </a:cubicBezTo>
                <a:cubicBezTo>
                  <a:pt x="86" y="16"/>
                  <a:pt x="86" y="16"/>
                  <a:pt x="86" y="16"/>
                </a:cubicBezTo>
                <a:cubicBezTo>
                  <a:pt x="96" y="16"/>
                  <a:pt x="96" y="16"/>
                  <a:pt x="96" y="16"/>
                </a:cubicBezTo>
                <a:cubicBezTo>
                  <a:pt x="96" y="14"/>
                  <a:pt x="96" y="14"/>
                  <a:pt x="96" y="14"/>
                </a:cubicBezTo>
                <a:cubicBezTo>
                  <a:pt x="96" y="6"/>
                  <a:pt x="90" y="0"/>
                  <a:pt x="82" y="0"/>
                </a:cubicBezTo>
                <a:cubicBezTo>
                  <a:pt x="14" y="0"/>
                  <a:pt x="14" y="0"/>
                  <a:pt x="14" y="0"/>
                </a:cubicBezTo>
                <a:cubicBezTo>
                  <a:pt x="6" y="0"/>
                  <a:pt x="0" y="6"/>
                  <a:pt x="0" y="14"/>
                </a:cubicBezTo>
                <a:cubicBezTo>
                  <a:pt x="0" y="126"/>
                  <a:pt x="0" y="126"/>
                  <a:pt x="0" y="126"/>
                </a:cubicBezTo>
                <a:cubicBezTo>
                  <a:pt x="0" y="134"/>
                  <a:pt x="6" y="140"/>
                  <a:pt x="14" y="140"/>
                </a:cubicBezTo>
                <a:cubicBezTo>
                  <a:pt x="82" y="140"/>
                  <a:pt x="82" y="140"/>
                  <a:pt x="82" y="140"/>
                </a:cubicBezTo>
                <a:cubicBezTo>
                  <a:pt x="90" y="140"/>
                  <a:pt x="96" y="134"/>
                  <a:pt x="96" y="126"/>
                </a:cubicBezTo>
                <a:cubicBezTo>
                  <a:pt x="96" y="126"/>
                  <a:pt x="96" y="126"/>
                  <a:pt x="96" y="126"/>
                </a:cubicBezTo>
                <a:cubicBezTo>
                  <a:pt x="96" y="125"/>
                  <a:pt x="96" y="125"/>
                  <a:pt x="96" y="125"/>
                </a:cubicBezTo>
                <a:cubicBezTo>
                  <a:pt x="96" y="87"/>
                  <a:pt x="96" y="87"/>
                  <a:pt x="96" y="87"/>
                </a:cubicBezTo>
                <a:cubicBezTo>
                  <a:pt x="86" y="87"/>
                  <a:pt x="86" y="87"/>
                  <a:pt x="86" y="87"/>
                </a:cubicBezTo>
                <a:close/>
                <a:moveTo>
                  <a:pt x="42" y="4"/>
                </a:moveTo>
                <a:cubicBezTo>
                  <a:pt x="55" y="4"/>
                  <a:pt x="55" y="4"/>
                  <a:pt x="55" y="4"/>
                </a:cubicBezTo>
                <a:cubicBezTo>
                  <a:pt x="55" y="4"/>
                  <a:pt x="56" y="4"/>
                  <a:pt x="56" y="5"/>
                </a:cubicBezTo>
                <a:cubicBezTo>
                  <a:pt x="56" y="6"/>
                  <a:pt x="55" y="7"/>
                  <a:pt x="55" y="7"/>
                </a:cubicBezTo>
                <a:cubicBezTo>
                  <a:pt x="42" y="7"/>
                  <a:pt x="42" y="7"/>
                  <a:pt x="42" y="7"/>
                </a:cubicBezTo>
                <a:cubicBezTo>
                  <a:pt x="41" y="7"/>
                  <a:pt x="40" y="6"/>
                  <a:pt x="40" y="5"/>
                </a:cubicBezTo>
                <a:cubicBezTo>
                  <a:pt x="40" y="4"/>
                  <a:pt x="41" y="4"/>
                  <a:pt x="42" y="4"/>
                </a:cubicBezTo>
                <a:close/>
                <a:moveTo>
                  <a:pt x="48" y="135"/>
                </a:moveTo>
                <a:cubicBezTo>
                  <a:pt x="45" y="135"/>
                  <a:pt x="42" y="133"/>
                  <a:pt x="42" y="129"/>
                </a:cubicBezTo>
                <a:cubicBezTo>
                  <a:pt x="42" y="125"/>
                  <a:pt x="45" y="123"/>
                  <a:pt x="48" y="123"/>
                </a:cubicBezTo>
                <a:cubicBezTo>
                  <a:pt x="52" y="123"/>
                  <a:pt x="54" y="125"/>
                  <a:pt x="54" y="129"/>
                </a:cubicBezTo>
                <a:cubicBezTo>
                  <a:pt x="54" y="133"/>
                  <a:pt x="52" y="135"/>
                  <a:pt x="48" y="135"/>
                </a:cubicBezTo>
                <a:close/>
                <a:moveTo>
                  <a:pt x="124" y="22"/>
                </a:moveTo>
                <a:cubicBezTo>
                  <a:pt x="96" y="22"/>
                  <a:pt x="96" y="22"/>
                  <a:pt x="96" y="22"/>
                </a:cubicBezTo>
                <a:cubicBezTo>
                  <a:pt x="86" y="22"/>
                  <a:pt x="86" y="22"/>
                  <a:pt x="86" y="22"/>
                </a:cubicBezTo>
                <a:cubicBezTo>
                  <a:pt x="62" y="22"/>
                  <a:pt x="62" y="22"/>
                  <a:pt x="62" y="22"/>
                </a:cubicBezTo>
                <a:cubicBezTo>
                  <a:pt x="56" y="22"/>
                  <a:pt x="51" y="27"/>
                  <a:pt x="51" y="33"/>
                </a:cubicBezTo>
                <a:cubicBezTo>
                  <a:pt x="51" y="70"/>
                  <a:pt x="51" y="70"/>
                  <a:pt x="51" y="70"/>
                </a:cubicBezTo>
                <a:cubicBezTo>
                  <a:pt x="51" y="76"/>
                  <a:pt x="56" y="81"/>
                  <a:pt x="62" y="81"/>
                </a:cubicBezTo>
                <a:cubicBezTo>
                  <a:pt x="66" y="81"/>
                  <a:pt x="66" y="81"/>
                  <a:pt x="66" y="81"/>
                </a:cubicBezTo>
                <a:cubicBezTo>
                  <a:pt x="66" y="102"/>
                  <a:pt x="66" y="102"/>
                  <a:pt x="66" y="102"/>
                </a:cubicBezTo>
                <a:cubicBezTo>
                  <a:pt x="83" y="81"/>
                  <a:pt x="83" y="81"/>
                  <a:pt x="83" y="81"/>
                </a:cubicBezTo>
                <a:cubicBezTo>
                  <a:pt x="86" y="81"/>
                  <a:pt x="86" y="81"/>
                  <a:pt x="86" y="81"/>
                </a:cubicBezTo>
                <a:cubicBezTo>
                  <a:pt x="96" y="81"/>
                  <a:pt x="96" y="81"/>
                  <a:pt x="96" y="81"/>
                </a:cubicBezTo>
                <a:cubicBezTo>
                  <a:pt x="124" y="81"/>
                  <a:pt x="124" y="81"/>
                  <a:pt x="124" y="81"/>
                </a:cubicBezTo>
                <a:cubicBezTo>
                  <a:pt x="129" y="81"/>
                  <a:pt x="134" y="76"/>
                  <a:pt x="134" y="70"/>
                </a:cubicBezTo>
                <a:cubicBezTo>
                  <a:pt x="134" y="33"/>
                  <a:pt x="134" y="33"/>
                  <a:pt x="134" y="33"/>
                </a:cubicBezTo>
                <a:cubicBezTo>
                  <a:pt x="134" y="27"/>
                  <a:pt x="129" y="22"/>
                  <a:pt x="124" y="22"/>
                </a:cubicBezTo>
                <a:close/>
                <a:moveTo>
                  <a:pt x="127" y="70"/>
                </a:moveTo>
                <a:cubicBezTo>
                  <a:pt x="127" y="72"/>
                  <a:pt x="126" y="74"/>
                  <a:pt x="124" y="74"/>
                </a:cubicBezTo>
                <a:cubicBezTo>
                  <a:pt x="96" y="74"/>
                  <a:pt x="96" y="74"/>
                  <a:pt x="96" y="74"/>
                </a:cubicBezTo>
                <a:cubicBezTo>
                  <a:pt x="86" y="74"/>
                  <a:pt x="86" y="74"/>
                  <a:pt x="86" y="74"/>
                </a:cubicBezTo>
                <a:cubicBezTo>
                  <a:pt x="62" y="74"/>
                  <a:pt x="62" y="74"/>
                  <a:pt x="62" y="74"/>
                </a:cubicBezTo>
                <a:cubicBezTo>
                  <a:pt x="60" y="74"/>
                  <a:pt x="58" y="72"/>
                  <a:pt x="58" y="70"/>
                </a:cubicBezTo>
                <a:cubicBezTo>
                  <a:pt x="58" y="33"/>
                  <a:pt x="58" y="33"/>
                  <a:pt x="58" y="33"/>
                </a:cubicBezTo>
                <a:cubicBezTo>
                  <a:pt x="58" y="30"/>
                  <a:pt x="60" y="29"/>
                  <a:pt x="62" y="29"/>
                </a:cubicBezTo>
                <a:cubicBezTo>
                  <a:pt x="86" y="29"/>
                  <a:pt x="86" y="29"/>
                  <a:pt x="86" y="29"/>
                </a:cubicBezTo>
                <a:cubicBezTo>
                  <a:pt x="96" y="29"/>
                  <a:pt x="96" y="29"/>
                  <a:pt x="96" y="29"/>
                </a:cubicBezTo>
                <a:cubicBezTo>
                  <a:pt x="124" y="29"/>
                  <a:pt x="124" y="29"/>
                  <a:pt x="124" y="29"/>
                </a:cubicBezTo>
                <a:cubicBezTo>
                  <a:pt x="126" y="29"/>
                  <a:pt x="127" y="30"/>
                  <a:pt x="127" y="33"/>
                </a:cubicBezTo>
                <a:lnTo>
                  <a:pt x="127" y="70"/>
                </a:lnTo>
                <a:close/>
                <a:moveTo>
                  <a:pt x="82" y="37"/>
                </a:moveTo>
                <a:cubicBezTo>
                  <a:pt x="112" y="41"/>
                  <a:pt x="112" y="41"/>
                  <a:pt x="112" y="41"/>
                </a:cubicBezTo>
                <a:cubicBezTo>
                  <a:pt x="109" y="56"/>
                  <a:pt x="109" y="56"/>
                  <a:pt x="109" y="56"/>
                </a:cubicBezTo>
                <a:cubicBezTo>
                  <a:pt x="90" y="57"/>
                  <a:pt x="90" y="57"/>
                  <a:pt x="90" y="57"/>
                </a:cubicBezTo>
                <a:cubicBezTo>
                  <a:pt x="88" y="62"/>
                  <a:pt x="88" y="62"/>
                  <a:pt x="88" y="62"/>
                </a:cubicBezTo>
                <a:cubicBezTo>
                  <a:pt x="89" y="62"/>
                  <a:pt x="89" y="63"/>
                  <a:pt x="90" y="64"/>
                </a:cubicBezTo>
                <a:cubicBezTo>
                  <a:pt x="101" y="64"/>
                  <a:pt x="101" y="64"/>
                  <a:pt x="101" y="64"/>
                </a:cubicBezTo>
                <a:cubicBezTo>
                  <a:pt x="102" y="62"/>
                  <a:pt x="103" y="61"/>
                  <a:pt x="105" y="61"/>
                </a:cubicBezTo>
                <a:cubicBezTo>
                  <a:pt x="107" y="61"/>
                  <a:pt x="109" y="63"/>
                  <a:pt x="109" y="65"/>
                </a:cubicBezTo>
                <a:cubicBezTo>
                  <a:pt x="109" y="67"/>
                  <a:pt x="107" y="69"/>
                  <a:pt x="105" y="69"/>
                </a:cubicBezTo>
                <a:cubicBezTo>
                  <a:pt x="103" y="69"/>
                  <a:pt x="102" y="68"/>
                  <a:pt x="102" y="66"/>
                </a:cubicBezTo>
                <a:cubicBezTo>
                  <a:pt x="89" y="66"/>
                  <a:pt x="89" y="66"/>
                  <a:pt x="89" y="66"/>
                </a:cubicBezTo>
                <a:cubicBezTo>
                  <a:pt x="89" y="68"/>
                  <a:pt x="87" y="69"/>
                  <a:pt x="86" y="69"/>
                </a:cubicBezTo>
                <a:cubicBezTo>
                  <a:pt x="84" y="69"/>
                  <a:pt x="82" y="67"/>
                  <a:pt x="82" y="65"/>
                </a:cubicBezTo>
                <a:cubicBezTo>
                  <a:pt x="82" y="63"/>
                  <a:pt x="84" y="61"/>
                  <a:pt x="86" y="61"/>
                </a:cubicBezTo>
                <a:cubicBezTo>
                  <a:pt x="86" y="61"/>
                  <a:pt x="86" y="61"/>
                  <a:pt x="86" y="61"/>
                </a:cubicBezTo>
                <a:cubicBezTo>
                  <a:pt x="87" y="57"/>
                  <a:pt x="87" y="57"/>
                  <a:pt x="87" y="57"/>
                </a:cubicBezTo>
                <a:cubicBezTo>
                  <a:pt x="86" y="57"/>
                  <a:pt x="86" y="57"/>
                  <a:pt x="86" y="57"/>
                </a:cubicBezTo>
                <a:cubicBezTo>
                  <a:pt x="81" y="39"/>
                  <a:pt x="81" y="39"/>
                  <a:pt x="81" y="39"/>
                </a:cubicBezTo>
                <a:cubicBezTo>
                  <a:pt x="78" y="37"/>
                  <a:pt x="78" y="37"/>
                  <a:pt x="78" y="37"/>
                </a:cubicBezTo>
                <a:cubicBezTo>
                  <a:pt x="78" y="37"/>
                  <a:pt x="78" y="37"/>
                  <a:pt x="78" y="37"/>
                </a:cubicBezTo>
                <a:cubicBezTo>
                  <a:pt x="77" y="37"/>
                  <a:pt x="76" y="36"/>
                  <a:pt x="76" y="35"/>
                </a:cubicBezTo>
                <a:cubicBezTo>
                  <a:pt x="76" y="34"/>
                  <a:pt x="77" y="33"/>
                  <a:pt x="78" y="33"/>
                </a:cubicBezTo>
                <a:cubicBezTo>
                  <a:pt x="79" y="33"/>
                  <a:pt x="80" y="34"/>
                  <a:pt x="80" y="35"/>
                </a:cubicBezTo>
                <a:cubicBezTo>
                  <a:pt x="80" y="35"/>
                  <a:pt x="80" y="35"/>
                  <a:pt x="80" y="35"/>
                </a:cubicBezTo>
                <a:lnTo>
                  <a:pt x="82" y="37"/>
                </a:ln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23" name="Freeform 11"/>
          <p:cNvSpPr>
            <a:spLocks noEditPoints="1"/>
          </p:cNvSpPr>
          <p:nvPr/>
        </p:nvSpPr>
        <p:spPr bwMode="auto">
          <a:xfrm>
            <a:off x="954060" y="1920543"/>
            <a:ext cx="223088" cy="291921"/>
          </a:xfrm>
          <a:custGeom>
            <a:avLst/>
            <a:gdLst>
              <a:gd name="T0" fmla="*/ 95 w 114"/>
              <a:gd name="T1" fmla="*/ 99 h 149"/>
              <a:gd name="T2" fmla="*/ 93 w 114"/>
              <a:gd name="T3" fmla="*/ 98 h 149"/>
              <a:gd name="T4" fmla="*/ 89 w 114"/>
              <a:gd name="T5" fmla="*/ 96 h 149"/>
              <a:gd name="T6" fmla="*/ 74 w 114"/>
              <a:gd name="T7" fmla="*/ 85 h 149"/>
              <a:gd name="T8" fmla="*/ 90 w 114"/>
              <a:gd name="T9" fmla="*/ 58 h 149"/>
              <a:gd name="T10" fmla="*/ 57 w 114"/>
              <a:gd name="T11" fmla="*/ 1 h 149"/>
              <a:gd name="T12" fmla="*/ 19 w 114"/>
              <a:gd name="T13" fmla="*/ 41 h 149"/>
              <a:gd name="T14" fmla="*/ 42 w 114"/>
              <a:gd name="T15" fmla="*/ 87 h 149"/>
              <a:gd name="T16" fmla="*/ 25 w 114"/>
              <a:gd name="T17" fmla="*/ 96 h 149"/>
              <a:gd name="T18" fmla="*/ 21 w 114"/>
              <a:gd name="T19" fmla="*/ 98 h 149"/>
              <a:gd name="T20" fmla="*/ 19 w 114"/>
              <a:gd name="T21" fmla="*/ 99 h 149"/>
              <a:gd name="T22" fmla="*/ 0 w 114"/>
              <a:gd name="T23" fmla="*/ 123 h 149"/>
              <a:gd name="T24" fmla="*/ 1 w 114"/>
              <a:gd name="T25" fmla="*/ 149 h 149"/>
              <a:gd name="T26" fmla="*/ 113 w 114"/>
              <a:gd name="T27" fmla="*/ 149 h 149"/>
              <a:gd name="T28" fmla="*/ 114 w 114"/>
              <a:gd name="T29" fmla="*/ 147 h 149"/>
              <a:gd name="T30" fmla="*/ 95 w 114"/>
              <a:gd name="T31" fmla="*/ 99 h 149"/>
              <a:gd name="T32" fmla="*/ 82 w 114"/>
              <a:gd name="T33" fmla="*/ 28 h 149"/>
              <a:gd name="T34" fmla="*/ 30 w 114"/>
              <a:gd name="T35" fmla="*/ 26 h 149"/>
              <a:gd name="T36" fmla="*/ 40 w 114"/>
              <a:gd name="T37" fmla="*/ 74 h 149"/>
              <a:gd name="T38" fmla="*/ 33 w 114"/>
              <a:gd name="T39" fmla="*/ 61 h 149"/>
              <a:gd name="T40" fmla="*/ 43 w 114"/>
              <a:gd name="T41" fmla="*/ 25 h 149"/>
              <a:gd name="T42" fmla="*/ 62 w 114"/>
              <a:gd name="T43" fmla="*/ 42 h 149"/>
              <a:gd name="T44" fmla="*/ 50 w 114"/>
              <a:gd name="T45" fmla="*/ 29 h 149"/>
              <a:gd name="T46" fmla="*/ 77 w 114"/>
              <a:gd name="T47" fmla="*/ 43 h 149"/>
              <a:gd name="T48" fmla="*/ 80 w 114"/>
              <a:gd name="T49" fmla="*/ 47 h 149"/>
              <a:gd name="T50" fmla="*/ 67 w 114"/>
              <a:gd name="T51" fmla="*/ 68 h 149"/>
              <a:gd name="T52" fmla="*/ 56 w 114"/>
              <a:gd name="T53" fmla="*/ 70 h 149"/>
              <a:gd name="T54" fmla="*/ 67 w 114"/>
              <a:gd name="T55" fmla="*/ 70 h 149"/>
              <a:gd name="T56" fmla="*/ 81 w 114"/>
              <a:gd name="T57" fmla="*/ 50 h 149"/>
              <a:gd name="T58" fmla="*/ 82 w 114"/>
              <a:gd name="T59" fmla="*/ 57 h 149"/>
              <a:gd name="T60" fmla="*/ 73 w 114"/>
              <a:gd name="T61" fmla="*/ 74 h 149"/>
              <a:gd name="T62" fmla="*/ 73 w 114"/>
              <a:gd name="T63" fmla="*/ 74 h 149"/>
              <a:gd name="T64" fmla="*/ 57 w 114"/>
              <a:gd name="T65" fmla="*/ 85 h 149"/>
              <a:gd name="T66" fmla="*/ 42 w 114"/>
              <a:gd name="T67" fmla="*/ 76 h 149"/>
              <a:gd name="T68" fmla="*/ 79 w 114"/>
              <a:gd name="T69" fmla="*/ 99 h 149"/>
              <a:gd name="T70" fmla="*/ 57 w 114"/>
              <a:gd name="T71" fmla="*/ 113 h 149"/>
              <a:gd name="T72" fmla="*/ 36 w 114"/>
              <a:gd name="T73" fmla="*/ 100 h 149"/>
              <a:gd name="T74" fmla="*/ 41 w 114"/>
              <a:gd name="T75" fmla="*/ 93 h 149"/>
              <a:gd name="T76" fmla="*/ 42 w 114"/>
              <a:gd name="T77" fmla="*/ 92 h 149"/>
              <a:gd name="T78" fmla="*/ 42 w 114"/>
              <a:gd name="T79" fmla="*/ 91 h 149"/>
              <a:gd name="T80" fmla="*/ 43 w 114"/>
              <a:gd name="T81" fmla="*/ 86 h 149"/>
              <a:gd name="T82" fmla="*/ 53 w 114"/>
              <a:gd name="T83" fmla="*/ 86 h 149"/>
              <a:gd name="T84" fmla="*/ 57 w 114"/>
              <a:gd name="T85" fmla="*/ 87 h 149"/>
              <a:gd name="T86" fmla="*/ 73 w 114"/>
              <a:gd name="T87" fmla="*/ 76 h 149"/>
              <a:gd name="T88" fmla="*/ 74 w 114"/>
              <a:gd name="T89" fmla="*/ 92 h 149"/>
              <a:gd name="T90" fmla="*/ 74 w 114"/>
              <a:gd name="T91" fmla="*/ 92 h 149"/>
              <a:gd name="T92" fmla="*/ 75 w 114"/>
              <a:gd name="T93" fmla="*/ 93 h 149"/>
              <a:gd name="T94" fmla="*/ 82 w 114"/>
              <a:gd name="T95" fmla="*/ 9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49">
                <a:moveTo>
                  <a:pt x="95" y="99"/>
                </a:moveTo>
                <a:cubicBezTo>
                  <a:pt x="95" y="99"/>
                  <a:pt x="95" y="99"/>
                  <a:pt x="95" y="99"/>
                </a:cubicBezTo>
                <a:cubicBezTo>
                  <a:pt x="95" y="99"/>
                  <a:pt x="94" y="98"/>
                  <a:pt x="94" y="98"/>
                </a:cubicBezTo>
                <a:cubicBezTo>
                  <a:pt x="93" y="98"/>
                  <a:pt x="93" y="98"/>
                  <a:pt x="93" y="98"/>
                </a:cubicBezTo>
                <a:cubicBezTo>
                  <a:pt x="92" y="97"/>
                  <a:pt x="90" y="97"/>
                  <a:pt x="89" y="96"/>
                </a:cubicBezTo>
                <a:cubicBezTo>
                  <a:pt x="89" y="96"/>
                  <a:pt x="89" y="96"/>
                  <a:pt x="89" y="96"/>
                </a:cubicBezTo>
                <a:cubicBezTo>
                  <a:pt x="84" y="94"/>
                  <a:pt x="80" y="93"/>
                  <a:pt x="75" y="92"/>
                </a:cubicBezTo>
                <a:cubicBezTo>
                  <a:pt x="75" y="90"/>
                  <a:pt x="74" y="88"/>
                  <a:pt x="74" y="85"/>
                </a:cubicBezTo>
                <a:cubicBezTo>
                  <a:pt x="79" y="85"/>
                  <a:pt x="93" y="81"/>
                  <a:pt x="92" y="79"/>
                </a:cubicBezTo>
                <a:cubicBezTo>
                  <a:pt x="87" y="74"/>
                  <a:pt x="89" y="64"/>
                  <a:pt x="90" y="58"/>
                </a:cubicBezTo>
                <a:cubicBezTo>
                  <a:pt x="92" y="44"/>
                  <a:pt x="94" y="38"/>
                  <a:pt x="89" y="22"/>
                </a:cubicBezTo>
                <a:cubicBezTo>
                  <a:pt x="85" y="11"/>
                  <a:pt x="72" y="0"/>
                  <a:pt x="57" y="1"/>
                </a:cubicBezTo>
                <a:cubicBezTo>
                  <a:pt x="51" y="1"/>
                  <a:pt x="46" y="3"/>
                  <a:pt x="40" y="7"/>
                </a:cubicBezTo>
                <a:cubicBezTo>
                  <a:pt x="27" y="9"/>
                  <a:pt x="18" y="20"/>
                  <a:pt x="19" y="41"/>
                </a:cubicBezTo>
                <a:cubicBezTo>
                  <a:pt x="20" y="52"/>
                  <a:pt x="29" y="65"/>
                  <a:pt x="21" y="79"/>
                </a:cubicBezTo>
                <a:cubicBezTo>
                  <a:pt x="19" y="81"/>
                  <a:pt x="34" y="88"/>
                  <a:pt x="42" y="87"/>
                </a:cubicBezTo>
                <a:cubicBezTo>
                  <a:pt x="42" y="89"/>
                  <a:pt x="41" y="90"/>
                  <a:pt x="41" y="91"/>
                </a:cubicBezTo>
                <a:cubicBezTo>
                  <a:pt x="35" y="92"/>
                  <a:pt x="30" y="94"/>
                  <a:pt x="25" y="96"/>
                </a:cubicBezTo>
                <a:cubicBezTo>
                  <a:pt x="25" y="96"/>
                  <a:pt x="25" y="96"/>
                  <a:pt x="25" y="96"/>
                </a:cubicBezTo>
                <a:cubicBezTo>
                  <a:pt x="24" y="97"/>
                  <a:pt x="22" y="97"/>
                  <a:pt x="21" y="98"/>
                </a:cubicBezTo>
                <a:cubicBezTo>
                  <a:pt x="21" y="98"/>
                  <a:pt x="21" y="98"/>
                  <a:pt x="20" y="98"/>
                </a:cubicBezTo>
                <a:cubicBezTo>
                  <a:pt x="20" y="98"/>
                  <a:pt x="19" y="99"/>
                  <a:pt x="19" y="99"/>
                </a:cubicBezTo>
                <a:cubicBezTo>
                  <a:pt x="19" y="99"/>
                  <a:pt x="19" y="99"/>
                  <a:pt x="19" y="99"/>
                </a:cubicBezTo>
                <a:cubicBezTo>
                  <a:pt x="7" y="105"/>
                  <a:pt x="0" y="114"/>
                  <a:pt x="0" y="123"/>
                </a:cubicBezTo>
                <a:cubicBezTo>
                  <a:pt x="0" y="149"/>
                  <a:pt x="0" y="149"/>
                  <a:pt x="0" y="149"/>
                </a:cubicBezTo>
                <a:cubicBezTo>
                  <a:pt x="0" y="149"/>
                  <a:pt x="1" y="149"/>
                  <a:pt x="1" y="149"/>
                </a:cubicBezTo>
                <a:cubicBezTo>
                  <a:pt x="1" y="149"/>
                  <a:pt x="1" y="149"/>
                  <a:pt x="1" y="149"/>
                </a:cubicBezTo>
                <a:cubicBezTo>
                  <a:pt x="113" y="149"/>
                  <a:pt x="113" y="149"/>
                  <a:pt x="113" y="149"/>
                </a:cubicBezTo>
                <a:cubicBezTo>
                  <a:pt x="113" y="149"/>
                  <a:pt x="113" y="148"/>
                  <a:pt x="113" y="148"/>
                </a:cubicBezTo>
                <a:cubicBezTo>
                  <a:pt x="113" y="147"/>
                  <a:pt x="114" y="147"/>
                  <a:pt x="114" y="147"/>
                </a:cubicBezTo>
                <a:cubicBezTo>
                  <a:pt x="114" y="123"/>
                  <a:pt x="114" y="123"/>
                  <a:pt x="114" y="123"/>
                </a:cubicBezTo>
                <a:cubicBezTo>
                  <a:pt x="114" y="114"/>
                  <a:pt x="107" y="105"/>
                  <a:pt x="95" y="99"/>
                </a:cubicBezTo>
                <a:close/>
                <a:moveTo>
                  <a:pt x="59" y="7"/>
                </a:moveTo>
                <a:cubicBezTo>
                  <a:pt x="70" y="8"/>
                  <a:pt x="78" y="17"/>
                  <a:pt x="82" y="28"/>
                </a:cubicBezTo>
                <a:cubicBezTo>
                  <a:pt x="77" y="20"/>
                  <a:pt x="69" y="14"/>
                  <a:pt x="59" y="12"/>
                </a:cubicBezTo>
                <a:cubicBezTo>
                  <a:pt x="47" y="11"/>
                  <a:pt x="36" y="17"/>
                  <a:pt x="30" y="26"/>
                </a:cubicBezTo>
                <a:cubicBezTo>
                  <a:pt x="34" y="13"/>
                  <a:pt x="46" y="5"/>
                  <a:pt x="59" y="7"/>
                </a:cubicBezTo>
                <a:close/>
                <a:moveTo>
                  <a:pt x="40" y="74"/>
                </a:moveTo>
                <a:cubicBezTo>
                  <a:pt x="40" y="73"/>
                  <a:pt x="40" y="73"/>
                  <a:pt x="40" y="73"/>
                </a:cubicBezTo>
                <a:cubicBezTo>
                  <a:pt x="37" y="69"/>
                  <a:pt x="34" y="65"/>
                  <a:pt x="33" y="61"/>
                </a:cubicBezTo>
                <a:cubicBezTo>
                  <a:pt x="32" y="56"/>
                  <a:pt x="32" y="52"/>
                  <a:pt x="33" y="47"/>
                </a:cubicBezTo>
                <a:cubicBezTo>
                  <a:pt x="34" y="39"/>
                  <a:pt x="37" y="32"/>
                  <a:pt x="43" y="25"/>
                </a:cubicBezTo>
                <a:cubicBezTo>
                  <a:pt x="44" y="28"/>
                  <a:pt x="46" y="30"/>
                  <a:pt x="48" y="33"/>
                </a:cubicBezTo>
                <a:cubicBezTo>
                  <a:pt x="51" y="37"/>
                  <a:pt x="56" y="41"/>
                  <a:pt x="62" y="42"/>
                </a:cubicBezTo>
                <a:cubicBezTo>
                  <a:pt x="59" y="40"/>
                  <a:pt x="55" y="37"/>
                  <a:pt x="52" y="32"/>
                </a:cubicBezTo>
                <a:cubicBezTo>
                  <a:pt x="52" y="31"/>
                  <a:pt x="51" y="30"/>
                  <a:pt x="50" y="29"/>
                </a:cubicBezTo>
                <a:cubicBezTo>
                  <a:pt x="51" y="30"/>
                  <a:pt x="52" y="31"/>
                  <a:pt x="53" y="32"/>
                </a:cubicBezTo>
                <a:cubicBezTo>
                  <a:pt x="62" y="39"/>
                  <a:pt x="73" y="42"/>
                  <a:pt x="77" y="43"/>
                </a:cubicBezTo>
                <a:cubicBezTo>
                  <a:pt x="72" y="40"/>
                  <a:pt x="68" y="37"/>
                  <a:pt x="64" y="33"/>
                </a:cubicBezTo>
                <a:cubicBezTo>
                  <a:pt x="70" y="36"/>
                  <a:pt x="75" y="39"/>
                  <a:pt x="80" y="47"/>
                </a:cubicBezTo>
                <a:cubicBezTo>
                  <a:pt x="80" y="47"/>
                  <a:pt x="80" y="47"/>
                  <a:pt x="80" y="47"/>
                </a:cubicBezTo>
                <a:cubicBezTo>
                  <a:pt x="80" y="56"/>
                  <a:pt x="74" y="64"/>
                  <a:pt x="67" y="68"/>
                </a:cubicBezTo>
                <a:cubicBezTo>
                  <a:pt x="66" y="66"/>
                  <a:pt x="64" y="65"/>
                  <a:pt x="62" y="65"/>
                </a:cubicBezTo>
                <a:cubicBezTo>
                  <a:pt x="59" y="65"/>
                  <a:pt x="56" y="67"/>
                  <a:pt x="56" y="70"/>
                </a:cubicBezTo>
                <a:cubicBezTo>
                  <a:pt x="56" y="72"/>
                  <a:pt x="59" y="74"/>
                  <a:pt x="62" y="74"/>
                </a:cubicBezTo>
                <a:cubicBezTo>
                  <a:pt x="65" y="74"/>
                  <a:pt x="67" y="72"/>
                  <a:pt x="67" y="70"/>
                </a:cubicBezTo>
                <a:cubicBezTo>
                  <a:pt x="67" y="69"/>
                  <a:pt x="67" y="69"/>
                  <a:pt x="67" y="69"/>
                </a:cubicBezTo>
                <a:cubicBezTo>
                  <a:pt x="75" y="65"/>
                  <a:pt x="80" y="58"/>
                  <a:pt x="81" y="50"/>
                </a:cubicBezTo>
                <a:cubicBezTo>
                  <a:pt x="81" y="50"/>
                  <a:pt x="81" y="50"/>
                  <a:pt x="81" y="50"/>
                </a:cubicBezTo>
                <a:cubicBezTo>
                  <a:pt x="82" y="52"/>
                  <a:pt x="82" y="54"/>
                  <a:pt x="82" y="57"/>
                </a:cubicBezTo>
                <a:cubicBezTo>
                  <a:pt x="81" y="62"/>
                  <a:pt x="78" y="68"/>
                  <a:pt x="74" y="73"/>
                </a:cubicBezTo>
                <a:cubicBezTo>
                  <a:pt x="74" y="73"/>
                  <a:pt x="74" y="73"/>
                  <a:pt x="73" y="74"/>
                </a:cubicBezTo>
                <a:cubicBezTo>
                  <a:pt x="73" y="74"/>
                  <a:pt x="73" y="74"/>
                  <a:pt x="73" y="74"/>
                </a:cubicBezTo>
                <a:cubicBezTo>
                  <a:pt x="73" y="74"/>
                  <a:pt x="73" y="74"/>
                  <a:pt x="73" y="74"/>
                </a:cubicBezTo>
                <a:cubicBezTo>
                  <a:pt x="68" y="80"/>
                  <a:pt x="63" y="84"/>
                  <a:pt x="59" y="85"/>
                </a:cubicBezTo>
                <a:cubicBezTo>
                  <a:pt x="58" y="85"/>
                  <a:pt x="58" y="86"/>
                  <a:pt x="57" y="85"/>
                </a:cubicBezTo>
                <a:cubicBezTo>
                  <a:pt x="57" y="85"/>
                  <a:pt x="56" y="85"/>
                  <a:pt x="56" y="85"/>
                </a:cubicBezTo>
                <a:cubicBezTo>
                  <a:pt x="52" y="85"/>
                  <a:pt x="47" y="81"/>
                  <a:pt x="42" y="76"/>
                </a:cubicBezTo>
                <a:cubicBezTo>
                  <a:pt x="42" y="75"/>
                  <a:pt x="41" y="74"/>
                  <a:pt x="40" y="74"/>
                </a:cubicBezTo>
                <a:close/>
                <a:moveTo>
                  <a:pt x="79" y="99"/>
                </a:moveTo>
                <a:cubicBezTo>
                  <a:pt x="78" y="99"/>
                  <a:pt x="78" y="99"/>
                  <a:pt x="78" y="100"/>
                </a:cubicBezTo>
                <a:cubicBezTo>
                  <a:pt x="72" y="106"/>
                  <a:pt x="65" y="113"/>
                  <a:pt x="57" y="113"/>
                </a:cubicBezTo>
                <a:cubicBezTo>
                  <a:pt x="50" y="113"/>
                  <a:pt x="43" y="107"/>
                  <a:pt x="37" y="101"/>
                </a:cubicBezTo>
                <a:cubicBezTo>
                  <a:pt x="37" y="100"/>
                  <a:pt x="37" y="100"/>
                  <a:pt x="36" y="100"/>
                </a:cubicBezTo>
                <a:cubicBezTo>
                  <a:pt x="35" y="98"/>
                  <a:pt x="33" y="97"/>
                  <a:pt x="32" y="95"/>
                </a:cubicBezTo>
                <a:cubicBezTo>
                  <a:pt x="35" y="94"/>
                  <a:pt x="38" y="94"/>
                  <a:pt x="41" y="93"/>
                </a:cubicBezTo>
                <a:cubicBezTo>
                  <a:pt x="41" y="93"/>
                  <a:pt x="42" y="93"/>
                  <a:pt x="42" y="93"/>
                </a:cubicBezTo>
                <a:cubicBezTo>
                  <a:pt x="42" y="93"/>
                  <a:pt x="42" y="93"/>
                  <a:pt x="42" y="92"/>
                </a:cubicBezTo>
                <a:cubicBezTo>
                  <a:pt x="42" y="92"/>
                  <a:pt x="42" y="92"/>
                  <a:pt x="42" y="92"/>
                </a:cubicBezTo>
                <a:cubicBezTo>
                  <a:pt x="42" y="92"/>
                  <a:pt x="42" y="92"/>
                  <a:pt x="42" y="91"/>
                </a:cubicBezTo>
                <a:cubicBezTo>
                  <a:pt x="42" y="91"/>
                  <a:pt x="42" y="91"/>
                  <a:pt x="42" y="91"/>
                </a:cubicBezTo>
                <a:cubicBezTo>
                  <a:pt x="43" y="90"/>
                  <a:pt x="43" y="88"/>
                  <a:pt x="43" y="86"/>
                </a:cubicBezTo>
                <a:cubicBezTo>
                  <a:pt x="43" y="83"/>
                  <a:pt x="43" y="80"/>
                  <a:pt x="42" y="78"/>
                </a:cubicBezTo>
                <a:cubicBezTo>
                  <a:pt x="46" y="81"/>
                  <a:pt x="50" y="84"/>
                  <a:pt x="53" y="86"/>
                </a:cubicBezTo>
                <a:cubicBezTo>
                  <a:pt x="55" y="86"/>
                  <a:pt x="56" y="87"/>
                  <a:pt x="57" y="87"/>
                </a:cubicBezTo>
                <a:cubicBezTo>
                  <a:pt x="57" y="87"/>
                  <a:pt x="57" y="87"/>
                  <a:pt x="57" y="87"/>
                </a:cubicBezTo>
                <a:cubicBezTo>
                  <a:pt x="59" y="87"/>
                  <a:pt x="61" y="86"/>
                  <a:pt x="62" y="85"/>
                </a:cubicBezTo>
                <a:cubicBezTo>
                  <a:pt x="66" y="83"/>
                  <a:pt x="69" y="80"/>
                  <a:pt x="73" y="76"/>
                </a:cubicBezTo>
                <a:cubicBezTo>
                  <a:pt x="73" y="79"/>
                  <a:pt x="73" y="85"/>
                  <a:pt x="73" y="85"/>
                </a:cubicBezTo>
                <a:cubicBezTo>
                  <a:pt x="73" y="85"/>
                  <a:pt x="73" y="90"/>
                  <a:pt x="74" y="92"/>
                </a:cubicBezTo>
                <a:cubicBezTo>
                  <a:pt x="74" y="92"/>
                  <a:pt x="74" y="92"/>
                  <a:pt x="74" y="92"/>
                </a:cubicBezTo>
                <a:cubicBezTo>
                  <a:pt x="74" y="92"/>
                  <a:pt x="74" y="92"/>
                  <a:pt x="74" y="92"/>
                </a:cubicBezTo>
                <a:cubicBezTo>
                  <a:pt x="74" y="93"/>
                  <a:pt x="74" y="93"/>
                  <a:pt x="74" y="93"/>
                </a:cubicBezTo>
                <a:cubicBezTo>
                  <a:pt x="74" y="93"/>
                  <a:pt x="75" y="93"/>
                  <a:pt x="75" y="93"/>
                </a:cubicBezTo>
                <a:cubicBezTo>
                  <a:pt x="75" y="93"/>
                  <a:pt x="75" y="94"/>
                  <a:pt x="76" y="94"/>
                </a:cubicBezTo>
                <a:cubicBezTo>
                  <a:pt x="78" y="94"/>
                  <a:pt x="80" y="94"/>
                  <a:pt x="82" y="95"/>
                </a:cubicBezTo>
                <a:cubicBezTo>
                  <a:pt x="81" y="96"/>
                  <a:pt x="80" y="98"/>
                  <a:pt x="79" y="99"/>
                </a:cubicBez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24" name="Freeform 19"/>
          <p:cNvSpPr>
            <a:spLocks noEditPoints="1"/>
          </p:cNvSpPr>
          <p:nvPr/>
        </p:nvSpPr>
        <p:spPr bwMode="auto">
          <a:xfrm>
            <a:off x="912200" y="3869977"/>
            <a:ext cx="274505" cy="237185"/>
          </a:xfrm>
          <a:custGeom>
            <a:avLst/>
            <a:gdLst>
              <a:gd name="T0" fmla="*/ 33 w 140"/>
              <a:gd name="T1" fmla="*/ 121 h 121"/>
              <a:gd name="T2" fmla="*/ 33 w 140"/>
              <a:gd name="T3" fmla="*/ 97 h 121"/>
              <a:gd name="T4" fmla="*/ 115 w 140"/>
              <a:gd name="T5" fmla="*/ 97 h 121"/>
              <a:gd name="T6" fmla="*/ 115 w 140"/>
              <a:gd name="T7" fmla="*/ 121 h 121"/>
              <a:gd name="T8" fmla="*/ 115 w 140"/>
              <a:gd name="T9" fmla="*/ 97 h 121"/>
              <a:gd name="T10" fmla="*/ 133 w 140"/>
              <a:gd name="T11" fmla="*/ 103 h 121"/>
              <a:gd name="T12" fmla="*/ 115 w 140"/>
              <a:gd name="T13" fmla="*/ 95 h 121"/>
              <a:gd name="T14" fmla="*/ 45 w 140"/>
              <a:gd name="T15" fmla="*/ 103 h 121"/>
              <a:gd name="T16" fmla="*/ 20 w 140"/>
              <a:gd name="T17" fmla="*/ 103 h 121"/>
              <a:gd name="T18" fmla="*/ 6 w 140"/>
              <a:gd name="T19" fmla="*/ 103 h 121"/>
              <a:gd name="T20" fmla="*/ 0 w 140"/>
              <a:gd name="T21" fmla="*/ 72 h 121"/>
              <a:gd name="T22" fmla="*/ 17 w 140"/>
              <a:gd name="T23" fmla="*/ 44 h 121"/>
              <a:gd name="T24" fmla="*/ 44 w 140"/>
              <a:gd name="T25" fmla="*/ 40 h 121"/>
              <a:gd name="T26" fmla="*/ 49 w 140"/>
              <a:gd name="T27" fmla="*/ 88 h 121"/>
              <a:gd name="T28" fmla="*/ 140 w 140"/>
              <a:gd name="T29" fmla="*/ 96 h 121"/>
              <a:gd name="T30" fmla="*/ 39 w 140"/>
              <a:gd name="T31" fmla="*/ 47 h 121"/>
              <a:gd name="T32" fmla="*/ 23 w 140"/>
              <a:gd name="T33" fmla="*/ 48 h 121"/>
              <a:gd name="T34" fmla="*/ 9 w 140"/>
              <a:gd name="T35" fmla="*/ 69 h 121"/>
              <a:gd name="T36" fmla="*/ 12 w 140"/>
              <a:gd name="T37" fmla="*/ 73 h 121"/>
              <a:gd name="T38" fmla="*/ 41 w 140"/>
              <a:gd name="T39" fmla="*/ 71 h 121"/>
              <a:gd name="T40" fmla="*/ 139 w 140"/>
              <a:gd name="T41" fmla="*/ 73 h 121"/>
              <a:gd name="T42" fmla="*/ 99 w 140"/>
              <a:gd name="T43" fmla="*/ 56 h 121"/>
              <a:gd name="T44" fmla="*/ 129 w 140"/>
              <a:gd name="T45" fmla="*/ 84 h 121"/>
              <a:gd name="T46" fmla="*/ 139 w 140"/>
              <a:gd name="T47" fmla="*/ 34 h 121"/>
              <a:gd name="T48" fmla="*/ 99 w 140"/>
              <a:gd name="T49" fmla="*/ 23 h 121"/>
              <a:gd name="T50" fmla="*/ 139 w 140"/>
              <a:gd name="T51" fmla="*/ 51 h 121"/>
              <a:gd name="T52" fmla="*/ 64 w 140"/>
              <a:gd name="T53" fmla="*/ 84 h 121"/>
              <a:gd name="T54" fmla="*/ 94 w 140"/>
              <a:gd name="T55" fmla="*/ 56 h 121"/>
              <a:gd name="T56" fmla="*/ 53 w 140"/>
              <a:gd name="T57" fmla="*/ 73 h 121"/>
              <a:gd name="T58" fmla="*/ 94 w 140"/>
              <a:gd name="T59" fmla="*/ 23 h 121"/>
              <a:gd name="T60" fmla="*/ 53 w 140"/>
              <a:gd name="T61" fmla="*/ 34 h 121"/>
              <a:gd name="T62" fmla="*/ 94 w 140"/>
              <a:gd name="T63" fmla="*/ 51 h 121"/>
              <a:gd name="T64" fmla="*/ 69 w 140"/>
              <a:gd name="T65" fmla="*/ 11 h 121"/>
              <a:gd name="T66" fmla="*/ 69 w 140"/>
              <a:gd name="T67" fmla="*/ 11 h 121"/>
              <a:gd name="T68" fmla="*/ 78 w 140"/>
              <a:gd name="T69" fmla="*/ 10 h 121"/>
              <a:gd name="T70" fmla="*/ 99 w 140"/>
              <a:gd name="T71" fmla="*/ 21 h 121"/>
              <a:gd name="T72" fmla="*/ 99 w 140"/>
              <a:gd name="T73" fmla="*/ 21 h 121"/>
              <a:gd name="T74" fmla="*/ 114 w 140"/>
              <a:gd name="T7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21">
                <a:moveTo>
                  <a:pt x="45" y="109"/>
                </a:moveTo>
                <a:cubicBezTo>
                  <a:pt x="45" y="116"/>
                  <a:pt x="39" y="121"/>
                  <a:pt x="33" y="121"/>
                </a:cubicBezTo>
                <a:cubicBezTo>
                  <a:pt x="26" y="121"/>
                  <a:pt x="21" y="116"/>
                  <a:pt x="21" y="109"/>
                </a:cubicBezTo>
                <a:cubicBezTo>
                  <a:pt x="21" y="103"/>
                  <a:pt x="26" y="97"/>
                  <a:pt x="33" y="97"/>
                </a:cubicBezTo>
                <a:cubicBezTo>
                  <a:pt x="39" y="97"/>
                  <a:pt x="45" y="103"/>
                  <a:pt x="45" y="109"/>
                </a:cubicBezTo>
                <a:close/>
                <a:moveTo>
                  <a:pt x="115" y="97"/>
                </a:moveTo>
                <a:cubicBezTo>
                  <a:pt x="108" y="97"/>
                  <a:pt x="103" y="103"/>
                  <a:pt x="103" y="109"/>
                </a:cubicBezTo>
                <a:cubicBezTo>
                  <a:pt x="103" y="116"/>
                  <a:pt x="108" y="121"/>
                  <a:pt x="115" y="121"/>
                </a:cubicBezTo>
                <a:cubicBezTo>
                  <a:pt x="121" y="121"/>
                  <a:pt x="126" y="116"/>
                  <a:pt x="126" y="109"/>
                </a:cubicBezTo>
                <a:cubicBezTo>
                  <a:pt x="126" y="103"/>
                  <a:pt x="121" y="97"/>
                  <a:pt x="115" y="97"/>
                </a:cubicBezTo>
                <a:close/>
                <a:moveTo>
                  <a:pt x="140" y="96"/>
                </a:moveTo>
                <a:cubicBezTo>
                  <a:pt x="140" y="100"/>
                  <a:pt x="137" y="103"/>
                  <a:pt x="133" y="103"/>
                </a:cubicBezTo>
                <a:cubicBezTo>
                  <a:pt x="127" y="103"/>
                  <a:pt x="127" y="103"/>
                  <a:pt x="127" y="103"/>
                </a:cubicBezTo>
                <a:cubicBezTo>
                  <a:pt x="125" y="98"/>
                  <a:pt x="120" y="95"/>
                  <a:pt x="115" y="95"/>
                </a:cubicBezTo>
                <a:cubicBezTo>
                  <a:pt x="109" y="95"/>
                  <a:pt x="104" y="98"/>
                  <a:pt x="102" y="103"/>
                </a:cubicBezTo>
                <a:cubicBezTo>
                  <a:pt x="45" y="103"/>
                  <a:pt x="45" y="103"/>
                  <a:pt x="45" y="103"/>
                </a:cubicBezTo>
                <a:cubicBezTo>
                  <a:pt x="43" y="98"/>
                  <a:pt x="38" y="95"/>
                  <a:pt x="33" y="95"/>
                </a:cubicBezTo>
                <a:cubicBezTo>
                  <a:pt x="27" y="95"/>
                  <a:pt x="22" y="98"/>
                  <a:pt x="20" y="103"/>
                </a:cubicBezTo>
                <a:cubicBezTo>
                  <a:pt x="13" y="103"/>
                  <a:pt x="13" y="103"/>
                  <a:pt x="13" y="103"/>
                </a:cubicBezTo>
                <a:cubicBezTo>
                  <a:pt x="6" y="103"/>
                  <a:pt x="6" y="103"/>
                  <a:pt x="6" y="103"/>
                </a:cubicBezTo>
                <a:cubicBezTo>
                  <a:pt x="3" y="103"/>
                  <a:pt x="0" y="101"/>
                  <a:pt x="0" y="98"/>
                </a:cubicBezTo>
                <a:cubicBezTo>
                  <a:pt x="0" y="72"/>
                  <a:pt x="0" y="72"/>
                  <a:pt x="0" y="72"/>
                </a:cubicBezTo>
                <a:cubicBezTo>
                  <a:pt x="0" y="69"/>
                  <a:pt x="2" y="65"/>
                  <a:pt x="3" y="63"/>
                </a:cubicBezTo>
                <a:cubicBezTo>
                  <a:pt x="17" y="44"/>
                  <a:pt x="17" y="44"/>
                  <a:pt x="17" y="44"/>
                </a:cubicBezTo>
                <a:cubicBezTo>
                  <a:pt x="19" y="42"/>
                  <a:pt x="23" y="40"/>
                  <a:pt x="25" y="40"/>
                </a:cubicBezTo>
                <a:cubicBezTo>
                  <a:pt x="44" y="40"/>
                  <a:pt x="44" y="40"/>
                  <a:pt x="44" y="40"/>
                </a:cubicBezTo>
                <a:cubicBezTo>
                  <a:pt x="47" y="40"/>
                  <a:pt x="49" y="42"/>
                  <a:pt x="49" y="45"/>
                </a:cubicBezTo>
                <a:cubicBezTo>
                  <a:pt x="49" y="88"/>
                  <a:pt x="49" y="88"/>
                  <a:pt x="49" y="88"/>
                </a:cubicBezTo>
                <a:cubicBezTo>
                  <a:pt x="133" y="88"/>
                  <a:pt x="133" y="88"/>
                  <a:pt x="133" y="88"/>
                </a:cubicBezTo>
                <a:cubicBezTo>
                  <a:pt x="137" y="88"/>
                  <a:pt x="140" y="91"/>
                  <a:pt x="140" y="96"/>
                </a:cubicBezTo>
                <a:close/>
                <a:moveTo>
                  <a:pt x="41" y="49"/>
                </a:moveTo>
                <a:cubicBezTo>
                  <a:pt x="41" y="48"/>
                  <a:pt x="40" y="47"/>
                  <a:pt x="39" y="47"/>
                </a:cubicBezTo>
                <a:cubicBezTo>
                  <a:pt x="26" y="47"/>
                  <a:pt x="26" y="47"/>
                  <a:pt x="26" y="47"/>
                </a:cubicBezTo>
                <a:cubicBezTo>
                  <a:pt x="25" y="47"/>
                  <a:pt x="24" y="47"/>
                  <a:pt x="23" y="48"/>
                </a:cubicBezTo>
                <a:cubicBezTo>
                  <a:pt x="11" y="65"/>
                  <a:pt x="11" y="65"/>
                  <a:pt x="11" y="65"/>
                </a:cubicBezTo>
                <a:cubicBezTo>
                  <a:pt x="10" y="66"/>
                  <a:pt x="9" y="68"/>
                  <a:pt x="9" y="69"/>
                </a:cubicBezTo>
                <a:cubicBezTo>
                  <a:pt x="9" y="71"/>
                  <a:pt x="9" y="71"/>
                  <a:pt x="9" y="71"/>
                </a:cubicBezTo>
                <a:cubicBezTo>
                  <a:pt x="9" y="72"/>
                  <a:pt x="10" y="73"/>
                  <a:pt x="12" y="73"/>
                </a:cubicBezTo>
                <a:cubicBezTo>
                  <a:pt x="39" y="73"/>
                  <a:pt x="39" y="73"/>
                  <a:pt x="39" y="73"/>
                </a:cubicBezTo>
                <a:cubicBezTo>
                  <a:pt x="40" y="73"/>
                  <a:pt x="41" y="72"/>
                  <a:pt x="41" y="71"/>
                </a:cubicBezTo>
                <a:lnTo>
                  <a:pt x="41" y="49"/>
                </a:lnTo>
                <a:close/>
                <a:moveTo>
                  <a:pt x="139" y="73"/>
                </a:moveTo>
                <a:cubicBezTo>
                  <a:pt x="139" y="56"/>
                  <a:pt x="139" y="56"/>
                  <a:pt x="139" y="56"/>
                </a:cubicBezTo>
                <a:cubicBezTo>
                  <a:pt x="99" y="56"/>
                  <a:pt x="99" y="56"/>
                  <a:pt x="99" y="56"/>
                </a:cubicBezTo>
                <a:cubicBezTo>
                  <a:pt x="99" y="84"/>
                  <a:pt x="99" y="84"/>
                  <a:pt x="99" y="84"/>
                </a:cubicBezTo>
                <a:cubicBezTo>
                  <a:pt x="129" y="84"/>
                  <a:pt x="129" y="84"/>
                  <a:pt x="129" y="84"/>
                </a:cubicBezTo>
                <a:cubicBezTo>
                  <a:pt x="135" y="84"/>
                  <a:pt x="139" y="79"/>
                  <a:pt x="139" y="73"/>
                </a:cubicBezTo>
                <a:close/>
                <a:moveTo>
                  <a:pt x="139" y="34"/>
                </a:moveTo>
                <a:cubicBezTo>
                  <a:pt x="139" y="28"/>
                  <a:pt x="135" y="23"/>
                  <a:pt x="129" y="23"/>
                </a:cubicBezTo>
                <a:cubicBezTo>
                  <a:pt x="99" y="23"/>
                  <a:pt x="99" y="23"/>
                  <a:pt x="99" y="23"/>
                </a:cubicBezTo>
                <a:cubicBezTo>
                  <a:pt x="99" y="51"/>
                  <a:pt x="99" y="51"/>
                  <a:pt x="99" y="51"/>
                </a:cubicBezTo>
                <a:cubicBezTo>
                  <a:pt x="139" y="51"/>
                  <a:pt x="139" y="51"/>
                  <a:pt x="139" y="51"/>
                </a:cubicBezTo>
                <a:lnTo>
                  <a:pt x="139" y="34"/>
                </a:lnTo>
                <a:close/>
                <a:moveTo>
                  <a:pt x="64" y="84"/>
                </a:moveTo>
                <a:cubicBezTo>
                  <a:pt x="94" y="84"/>
                  <a:pt x="94" y="84"/>
                  <a:pt x="94" y="84"/>
                </a:cubicBezTo>
                <a:cubicBezTo>
                  <a:pt x="94" y="56"/>
                  <a:pt x="94" y="56"/>
                  <a:pt x="94" y="56"/>
                </a:cubicBezTo>
                <a:cubicBezTo>
                  <a:pt x="53" y="56"/>
                  <a:pt x="53" y="56"/>
                  <a:pt x="53" y="56"/>
                </a:cubicBezTo>
                <a:cubicBezTo>
                  <a:pt x="53" y="73"/>
                  <a:pt x="53" y="73"/>
                  <a:pt x="53" y="73"/>
                </a:cubicBezTo>
                <a:cubicBezTo>
                  <a:pt x="53" y="79"/>
                  <a:pt x="58" y="84"/>
                  <a:pt x="64" y="84"/>
                </a:cubicBezTo>
                <a:close/>
                <a:moveTo>
                  <a:pt x="94" y="23"/>
                </a:moveTo>
                <a:cubicBezTo>
                  <a:pt x="64" y="23"/>
                  <a:pt x="64" y="23"/>
                  <a:pt x="64" y="23"/>
                </a:cubicBezTo>
                <a:cubicBezTo>
                  <a:pt x="58" y="23"/>
                  <a:pt x="53" y="28"/>
                  <a:pt x="53" y="34"/>
                </a:cubicBezTo>
                <a:cubicBezTo>
                  <a:pt x="53" y="51"/>
                  <a:pt x="53" y="51"/>
                  <a:pt x="53" y="51"/>
                </a:cubicBezTo>
                <a:cubicBezTo>
                  <a:pt x="94" y="51"/>
                  <a:pt x="94" y="51"/>
                  <a:pt x="94" y="51"/>
                </a:cubicBezTo>
                <a:lnTo>
                  <a:pt x="94" y="23"/>
                </a:lnTo>
                <a:close/>
                <a:moveTo>
                  <a:pt x="69" y="11"/>
                </a:moveTo>
                <a:cubicBezTo>
                  <a:pt x="72" y="0"/>
                  <a:pt x="90" y="5"/>
                  <a:pt x="94" y="21"/>
                </a:cubicBezTo>
                <a:cubicBezTo>
                  <a:pt x="94" y="21"/>
                  <a:pt x="65" y="24"/>
                  <a:pt x="69" y="11"/>
                </a:cubicBezTo>
                <a:close/>
                <a:moveTo>
                  <a:pt x="91" y="19"/>
                </a:moveTo>
                <a:cubicBezTo>
                  <a:pt x="91" y="19"/>
                  <a:pt x="84" y="10"/>
                  <a:pt x="78" y="10"/>
                </a:cubicBezTo>
                <a:cubicBezTo>
                  <a:pt x="72" y="10"/>
                  <a:pt x="75" y="18"/>
                  <a:pt x="91" y="19"/>
                </a:cubicBezTo>
                <a:close/>
                <a:moveTo>
                  <a:pt x="99" y="21"/>
                </a:moveTo>
                <a:cubicBezTo>
                  <a:pt x="102" y="5"/>
                  <a:pt x="121" y="0"/>
                  <a:pt x="124" y="11"/>
                </a:cubicBezTo>
                <a:cubicBezTo>
                  <a:pt x="127" y="24"/>
                  <a:pt x="99" y="21"/>
                  <a:pt x="99" y="21"/>
                </a:cubicBezTo>
                <a:close/>
                <a:moveTo>
                  <a:pt x="102" y="19"/>
                </a:moveTo>
                <a:cubicBezTo>
                  <a:pt x="117" y="18"/>
                  <a:pt x="120" y="10"/>
                  <a:pt x="114" y="10"/>
                </a:cubicBezTo>
                <a:cubicBezTo>
                  <a:pt x="108" y="10"/>
                  <a:pt x="102" y="19"/>
                  <a:pt x="102" y="19"/>
                </a:cubicBez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25" name="文本框 24"/>
          <p:cNvSpPr txBox="1"/>
          <p:nvPr/>
        </p:nvSpPr>
        <p:spPr>
          <a:xfrm>
            <a:off x="1544430" y="1747224"/>
            <a:ext cx="1207770" cy="283845"/>
          </a:xfrm>
          <a:prstGeom prst="rect">
            <a:avLst/>
          </a:prstGeom>
          <a:noFill/>
          <a:effectLst/>
        </p:spPr>
        <p:txBody>
          <a:bodyPr wrap="none" lIns="68580" tIns="34290" rIns="68580" bIns="34290"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charset="-122"/>
                <a:ea typeface="微软雅黑" panose="020B0503020204020204" charset="-122"/>
              </a:defRPr>
            </a:lvl1pPr>
          </a:lstStyle>
          <a:p>
            <a:pPr algn="l"/>
            <a:r>
              <a:rPr lang="zh-CN" altLang="en-US" sz="1400" dirty="0">
                <a:solidFill>
                  <a:srgbClr val="124062"/>
                </a:solidFill>
                <a:effectLst/>
                <a:latin typeface="+mn-lt"/>
                <a:ea typeface="+mn-ea"/>
                <a:cs typeface="+mn-ea"/>
                <a:sym typeface="+mn-lt"/>
              </a:rPr>
              <a:t>普通事件绑定</a:t>
            </a:r>
            <a:endParaRPr lang="zh-CN" altLang="en-US" sz="1400" dirty="0">
              <a:solidFill>
                <a:srgbClr val="124062"/>
              </a:solidFill>
              <a:effectLst/>
              <a:latin typeface="+mn-lt"/>
              <a:ea typeface="+mn-ea"/>
              <a:cs typeface="+mn-ea"/>
              <a:sym typeface="+mn-lt"/>
            </a:endParaRPr>
          </a:p>
        </p:txBody>
      </p:sp>
      <p:sp>
        <p:nvSpPr>
          <p:cNvPr id="26" name="文本框 25"/>
          <p:cNvSpPr txBox="1"/>
          <p:nvPr/>
        </p:nvSpPr>
        <p:spPr>
          <a:xfrm>
            <a:off x="1547605" y="2340314"/>
            <a:ext cx="1743075" cy="283845"/>
          </a:xfrm>
          <a:prstGeom prst="rect">
            <a:avLst/>
          </a:prstGeom>
          <a:noFill/>
          <a:effectLst/>
        </p:spPr>
        <p:txBody>
          <a:bodyPr wrap="none" lIns="68580" tIns="34290" rIns="68580" bIns="34290"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charset="-122"/>
                <a:ea typeface="微软雅黑" panose="020B0503020204020204" charset="-122"/>
              </a:defRPr>
            </a:lvl1pPr>
          </a:lstStyle>
          <a:p>
            <a:pPr algn="l"/>
            <a:r>
              <a:rPr lang="zh-CN" altLang="en-US" sz="1400" dirty="0">
                <a:solidFill>
                  <a:srgbClr val="124062"/>
                </a:solidFill>
                <a:effectLst/>
                <a:latin typeface="+mn-lt"/>
                <a:ea typeface="+mn-ea"/>
                <a:cs typeface="+mn-ea"/>
                <a:sym typeface="+mn-lt"/>
              </a:rPr>
              <a:t>绑定并阻止事件绑定</a:t>
            </a:r>
            <a:endParaRPr lang="zh-CN" altLang="en-US" sz="1400" dirty="0">
              <a:solidFill>
                <a:srgbClr val="124062"/>
              </a:solidFill>
              <a:effectLst/>
              <a:latin typeface="+mn-lt"/>
              <a:ea typeface="+mn-ea"/>
              <a:cs typeface="+mn-ea"/>
              <a:sym typeface="+mn-lt"/>
            </a:endParaRPr>
          </a:p>
        </p:txBody>
      </p:sp>
      <p:sp>
        <p:nvSpPr>
          <p:cNvPr id="27" name="文本框 26"/>
          <p:cNvSpPr txBox="1"/>
          <p:nvPr/>
        </p:nvSpPr>
        <p:spPr>
          <a:xfrm>
            <a:off x="1581895" y="2952454"/>
            <a:ext cx="1207770" cy="283845"/>
          </a:xfrm>
          <a:prstGeom prst="rect">
            <a:avLst/>
          </a:prstGeom>
          <a:noFill/>
          <a:effectLst/>
        </p:spPr>
        <p:txBody>
          <a:bodyPr wrap="none" lIns="68580" tIns="34290" rIns="68580" bIns="34290"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charset="-122"/>
                <a:ea typeface="微软雅黑" panose="020B0503020204020204" charset="-122"/>
              </a:defRPr>
            </a:lvl1pPr>
          </a:lstStyle>
          <a:p>
            <a:pPr algn="l"/>
            <a:r>
              <a:rPr lang="zh-CN" altLang="en-US" sz="1400" dirty="0">
                <a:solidFill>
                  <a:srgbClr val="124062"/>
                </a:solidFill>
                <a:effectLst/>
                <a:latin typeface="+mn-lt"/>
                <a:ea typeface="+mn-ea"/>
                <a:cs typeface="+mn-ea"/>
                <a:sym typeface="+mn-lt"/>
              </a:rPr>
              <a:t>互斥事件绑定</a:t>
            </a:r>
            <a:endParaRPr lang="zh-CN" altLang="en-US" sz="1400" dirty="0">
              <a:solidFill>
                <a:srgbClr val="124062"/>
              </a:solidFill>
              <a:effectLst/>
              <a:latin typeface="+mn-lt"/>
              <a:ea typeface="+mn-ea"/>
              <a:cs typeface="+mn-ea"/>
              <a:sym typeface="+mn-lt"/>
            </a:endParaRPr>
          </a:p>
        </p:txBody>
      </p:sp>
      <p:sp>
        <p:nvSpPr>
          <p:cNvPr id="28" name="文本框 27"/>
          <p:cNvSpPr txBox="1"/>
          <p:nvPr/>
        </p:nvSpPr>
        <p:spPr>
          <a:xfrm>
            <a:off x="1581895" y="3710644"/>
            <a:ext cx="1207770" cy="283845"/>
          </a:xfrm>
          <a:prstGeom prst="rect">
            <a:avLst/>
          </a:prstGeom>
          <a:noFill/>
          <a:effectLst/>
        </p:spPr>
        <p:txBody>
          <a:bodyPr wrap="none" lIns="68580" tIns="34290" rIns="68580" bIns="34290"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charset="-122"/>
                <a:ea typeface="微软雅黑" panose="020B0503020204020204" charset="-122"/>
              </a:defRPr>
            </a:lvl1pPr>
          </a:lstStyle>
          <a:p>
            <a:pPr algn="l"/>
            <a:r>
              <a:rPr lang="zh-CN" altLang="en-US" sz="1400" dirty="0">
                <a:solidFill>
                  <a:srgbClr val="124062"/>
                </a:solidFill>
                <a:effectLst/>
                <a:latin typeface="+mn-lt"/>
                <a:ea typeface="+mn-ea"/>
                <a:cs typeface="+mn-ea"/>
                <a:sym typeface="+mn-lt"/>
              </a:rPr>
              <a:t>捕获事件绑定</a:t>
            </a:r>
            <a:endParaRPr lang="zh-CN" altLang="en-US" sz="1400" dirty="0">
              <a:solidFill>
                <a:srgbClr val="124062"/>
              </a:solidFill>
              <a:effectLst/>
              <a:latin typeface="+mn-lt"/>
              <a:ea typeface="+mn-ea"/>
              <a:cs typeface="+mn-ea"/>
              <a:sym typeface="+mn-lt"/>
            </a:endParaRPr>
          </a:p>
        </p:txBody>
      </p:sp>
      <p:sp>
        <p:nvSpPr>
          <p:cNvPr id="29" name="Oval 12"/>
          <p:cNvSpPr>
            <a:spLocks noChangeArrowheads="1"/>
          </p:cNvSpPr>
          <p:nvPr/>
        </p:nvSpPr>
        <p:spPr bwMode="auto">
          <a:xfrm>
            <a:off x="779774" y="4440371"/>
            <a:ext cx="539354" cy="5429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30" name="TextBox 46"/>
          <p:cNvSpPr txBox="1"/>
          <p:nvPr/>
        </p:nvSpPr>
        <p:spPr>
          <a:xfrm>
            <a:off x="1600835" y="4597400"/>
            <a:ext cx="6773545" cy="307975"/>
          </a:xfrm>
          <a:prstGeom prst="rect">
            <a:avLst/>
          </a:prstGeom>
          <a:noFill/>
        </p:spPr>
        <p:txBody>
          <a:bodyPr wrap="square" lIns="68580" tIns="34290" rIns="68580" bIns="34290" rtlCol="0">
            <a:spAutoFit/>
          </a:bodyPr>
          <a:p>
            <a:pPr>
              <a:lnSpc>
                <a:spcPct val="130000"/>
              </a:lnSpc>
            </a:pPr>
            <a:r>
              <a:rPr lang="zh-CN" altLang="en-US" sz="1200" dirty="0">
                <a:solidFill>
                  <a:schemeClr val="tx1">
                    <a:lumMod val="65000"/>
                    <a:lumOff val="35000"/>
                  </a:schemeClr>
                </a:solidFill>
                <a:cs typeface="+mn-ea"/>
                <a:sym typeface="+mn-lt"/>
              </a:rPr>
              <a:t>当采用capture-catch关键字，将中断捕获阶段和取消冒泡阶段。</a:t>
            </a:r>
            <a:endParaRPr lang="zh-CN" altLang="en-US" sz="1200" dirty="0">
              <a:solidFill>
                <a:schemeClr val="tx1">
                  <a:lumMod val="65000"/>
                  <a:lumOff val="35000"/>
                </a:schemeClr>
              </a:solidFill>
              <a:cs typeface="+mn-ea"/>
              <a:sym typeface="+mn-lt"/>
            </a:endParaRPr>
          </a:p>
        </p:txBody>
      </p:sp>
      <p:sp>
        <p:nvSpPr>
          <p:cNvPr id="31" name="Freeform 19"/>
          <p:cNvSpPr>
            <a:spLocks noEditPoints="1"/>
          </p:cNvSpPr>
          <p:nvPr/>
        </p:nvSpPr>
        <p:spPr bwMode="auto">
          <a:xfrm>
            <a:off x="912200" y="4593242"/>
            <a:ext cx="274505" cy="237185"/>
          </a:xfrm>
          <a:custGeom>
            <a:avLst/>
            <a:gdLst>
              <a:gd name="T0" fmla="*/ 33 w 140"/>
              <a:gd name="T1" fmla="*/ 121 h 121"/>
              <a:gd name="T2" fmla="*/ 33 w 140"/>
              <a:gd name="T3" fmla="*/ 97 h 121"/>
              <a:gd name="T4" fmla="*/ 115 w 140"/>
              <a:gd name="T5" fmla="*/ 97 h 121"/>
              <a:gd name="T6" fmla="*/ 115 w 140"/>
              <a:gd name="T7" fmla="*/ 121 h 121"/>
              <a:gd name="T8" fmla="*/ 115 w 140"/>
              <a:gd name="T9" fmla="*/ 97 h 121"/>
              <a:gd name="T10" fmla="*/ 133 w 140"/>
              <a:gd name="T11" fmla="*/ 103 h 121"/>
              <a:gd name="T12" fmla="*/ 115 w 140"/>
              <a:gd name="T13" fmla="*/ 95 h 121"/>
              <a:gd name="T14" fmla="*/ 45 w 140"/>
              <a:gd name="T15" fmla="*/ 103 h 121"/>
              <a:gd name="T16" fmla="*/ 20 w 140"/>
              <a:gd name="T17" fmla="*/ 103 h 121"/>
              <a:gd name="T18" fmla="*/ 6 w 140"/>
              <a:gd name="T19" fmla="*/ 103 h 121"/>
              <a:gd name="T20" fmla="*/ 0 w 140"/>
              <a:gd name="T21" fmla="*/ 72 h 121"/>
              <a:gd name="T22" fmla="*/ 17 w 140"/>
              <a:gd name="T23" fmla="*/ 44 h 121"/>
              <a:gd name="T24" fmla="*/ 44 w 140"/>
              <a:gd name="T25" fmla="*/ 40 h 121"/>
              <a:gd name="T26" fmla="*/ 49 w 140"/>
              <a:gd name="T27" fmla="*/ 88 h 121"/>
              <a:gd name="T28" fmla="*/ 140 w 140"/>
              <a:gd name="T29" fmla="*/ 96 h 121"/>
              <a:gd name="T30" fmla="*/ 39 w 140"/>
              <a:gd name="T31" fmla="*/ 47 h 121"/>
              <a:gd name="T32" fmla="*/ 23 w 140"/>
              <a:gd name="T33" fmla="*/ 48 h 121"/>
              <a:gd name="T34" fmla="*/ 9 w 140"/>
              <a:gd name="T35" fmla="*/ 69 h 121"/>
              <a:gd name="T36" fmla="*/ 12 w 140"/>
              <a:gd name="T37" fmla="*/ 73 h 121"/>
              <a:gd name="T38" fmla="*/ 41 w 140"/>
              <a:gd name="T39" fmla="*/ 71 h 121"/>
              <a:gd name="T40" fmla="*/ 139 w 140"/>
              <a:gd name="T41" fmla="*/ 73 h 121"/>
              <a:gd name="T42" fmla="*/ 99 w 140"/>
              <a:gd name="T43" fmla="*/ 56 h 121"/>
              <a:gd name="T44" fmla="*/ 129 w 140"/>
              <a:gd name="T45" fmla="*/ 84 h 121"/>
              <a:gd name="T46" fmla="*/ 139 w 140"/>
              <a:gd name="T47" fmla="*/ 34 h 121"/>
              <a:gd name="T48" fmla="*/ 99 w 140"/>
              <a:gd name="T49" fmla="*/ 23 h 121"/>
              <a:gd name="T50" fmla="*/ 139 w 140"/>
              <a:gd name="T51" fmla="*/ 51 h 121"/>
              <a:gd name="T52" fmla="*/ 64 w 140"/>
              <a:gd name="T53" fmla="*/ 84 h 121"/>
              <a:gd name="T54" fmla="*/ 94 w 140"/>
              <a:gd name="T55" fmla="*/ 56 h 121"/>
              <a:gd name="T56" fmla="*/ 53 w 140"/>
              <a:gd name="T57" fmla="*/ 73 h 121"/>
              <a:gd name="T58" fmla="*/ 94 w 140"/>
              <a:gd name="T59" fmla="*/ 23 h 121"/>
              <a:gd name="T60" fmla="*/ 53 w 140"/>
              <a:gd name="T61" fmla="*/ 34 h 121"/>
              <a:gd name="T62" fmla="*/ 94 w 140"/>
              <a:gd name="T63" fmla="*/ 51 h 121"/>
              <a:gd name="T64" fmla="*/ 69 w 140"/>
              <a:gd name="T65" fmla="*/ 11 h 121"/>
              <a:gd name="T66" fmla="*/ 69 w 140"/>
              <a:gd name="T67" fmla="*/ 11 h 121"/>
              <a:gd name="T68" fmla="*/ 78 w 140"/>
              <a:gd name="T69" fmla="*/ 10 h 121"/>
              <a:gd name="T70" fmla="*/ 99 w 140"/>
              <a:gd name="T71" fmla="*/ 21 h 121"/>
              <a:gd name="T72" fmla="*/ 99 w 140"/>
              <a:gd name="T73" fmla="*/ 21 h 121"/>
              <a:gd name="T74" fmla="*/ 114 w 140"/>
              <a:gd name="T7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21">
                <a:moveTo>
                  <a:pt x="45" y="109"/>
                </a:moveTo>
                <a:cubicBezTo>
                  <a:pt x="45" y="116"/>
                  <a:pt x="39" y="121"/>
                  <a:pt x="33" y="121"/>
                </a:cubicBezTo>
                <a:cubicBezTo>
                  <a:pt x="26" y="121"/>
                  <a:pt x="21" y="116"/>
                  <a:pt x="21" y="109"/>
                </a:cubicBezTo>
                <a:cubicBezTo>
                  <a:pt x="21" y="103"/>
                  <a:pt x="26" y="97"/>
                  <a:pt x="33" y="97"/>
                </a:cubicBezTo>
                <a:cubicBezTo>
                  <a:pt x="39" y="97"/>
                  <a:pt x="45" y="103"/>
                  <a:pt x="45" y="109"/>
                </a:cubicBezTo>
                <a:close/>
                <a:moveTo>
                  <a:pt x="115" y="97"/>
                </a:moveTo>
                <a:cubicBezTo>
                  <a:pt x="108" y="97"/>
                  <a:pt x="103" y="103"/>
                  <a:pt x="103" y="109"/>
                </a:cubicBezTo>
                <a:cubicBezTo>
                  <a:pt x="103" y="116"/>
                  <a:pt x="108" y="121"/>
                  <a:pt x="115" y="121"/>
                </a:cubicBezTo>
                <a:cubicBezTo>
                  <a:pt x="121" y="121"/>
                  <a:pt x="126" y="116"/>
                  <a:pt x="126" y="109"/>
                </a:cubicBezTo>
                <a:cubicBezTo>
                  <a:pt x="126" y="103"/>
                  <a:pt x="121" y="97"/>
                  <a:pt x="115" y="97"/>
                </a:cubicBezTo>
                <a:close/>
                <a:moveTo>
                  <a:pt x="140" y="96"/>
                </a:moveTo>
                <a:cubicBezTo>
                  <a:pt x="140" y="100"/>
                  <a:pt x="137" y="103"/>
                  <a:pt x="133" y="103"/>
                </a:cubicBezTo>
                <a:cubicBezTo>
                  <a:pt x="127" y="103"/>
                  <a:pt x="127" y="103"/>
                  <a:pt x="127" y="103"/>
                </a:cubicBezTo>
                <a:cubicBezTo>
                  <a:pt x="125" y="98"/>
                  <a:pt x="120" y="95"/>
                  <a:pt x="115" y="95"/>
                </a:cubicBezTo>
                <a:cubicBezTo>
                  <a:pt x="109" y="95"/>
                  <a:pt x="104" y="98"/>
                  <a:pt x="102" y="103"/>
                </a:cubicBezTo>
                <a:cubicBezTo>
                  <a:pt x="45" y="103"/>
                  <a:pt x="45" y="103"/>
                  <a:pt x="45" y="103"/>
                </a:cubicBezTo>
                <a:cubicBezTo>
                  <a:pt x="43" y="98"/>
                  <a:pt x="38" y="95"/>
                  <a:pt x="33" y="95"/>
                </a:cubicBezTo>
                <a:cubicBezTo>
                  <a:pt x="27" y="95"/>
                  <a:pt x="22" y="98"/>
                  <a:pt x="20" y="103"/>
                </a:cubicBezTo>
                <a:cubicBezTo>
                  <a:pt x="13" y="103"/>
                  <a:pt x="13" y="103"/>
                  <a:pt x="13" y="103"/>
                </a:cubicBezTo>
                <a:cubicBezTo>
                  <a:pt x="6" y="103"/>
                  <a:pt x="6" y="103"/>
                  <a:pt x="6" y="103"/>
                </a:cubicBezTo>
                <a:cubicBezTo>
                  <a:pt x="3" y="103"/>
                  <a:pt x="0" y="101"/>
                  <a:pt x="0" y="98"/>
                </a:cubicBezTo>
                <a:cubicBezTo>
                  <a:pt x="0" y="72"/>
                  <a:pt x="0" y="72"/>
                  <a:pt x="0" y="72"/>
                </a:cubicBezTo>
                <a:cubicBezTo>
                  <a:pt x="0" y="69"/>
                  <a:pt x="2" y="65"/>
                  <a:pt x="3" y="63"/>
                </a:cubicBezTo>
                <a:cubicBezTo>
                  <a:pt x="17" y="44"/>
                  <a:pt x="17" y="44"/>
                  <a:pt x="17" y="44"/>
                </a:cubicBezTo>
                <a:cubicBezTo>
                  <a:pt x="19" y="42"/>
                  <a:pt x="23" y="40"/>
                  <a:pt x="25" y="40"/>
                </a:cubicBezTo>
                <a:cubicBezTo>
                  <a:pt x="44" y="40"/>
                  <a:pt x="44" y="40"/>
                  <a:pt x="44" y="40"/>
                </a:cubicBezTo>
                <a:cubicBezTo>
                  <a:pt x="47" y="40"/>
                  <a:pt x="49" y="42"/>
                  <a:pt x="49" y="45"/>
                </a:cubicBezTo>
                <a:cubicBezTo>
                  <a:pt x="49" y="88"/>
                  <a:pt x="49" y="88"/>
                  <a:pt x="49" y="88"/>
                </a:cubicBezTo>
                <a:cubicBezTo>
                  <a:pt x="133" y="88"/>
                  <a:pt x="133" y="88"/>
                  <a:pt x="133" y="88"/>
                </a:cubicBezTo>
                <a:cubicBezTo>
                  <a:pt x="137" y="88"/>
                  <a:pt x="140" y="91"/>
                  <a:pt x="140" y="96"/>
                </a:cubicBezTo>
                <a:close/>
                <a:moveTo>
                  <a:pt x="41" y="49"/>
                </a:moveTo>
                <a:cubicBezTo>
                  <a:pt x="41" y="48"/>
                  <a:pt x="40" y="47"/>
                  <a:pt x="39" y="47"/>
                </a:cubicBezTo>
                <a:cubicBezTo>
                  <a:pt x="26" y="47"/>
                  <a:pt x="26" y="47"/>
                  <a:pt x="26" y="47"/>
                </a:cubicBezTo>
                <a:cubicBezTo>
                  <a:pt x="25" y="47"/>
                  <a:pt x="24" y="47"/>
                  <a:pt x="23" y="48"/>
                </a:cubicBezTo>
                <a:cubicBezTo>
                  <a:pt x="11" y="65"/>
                  <a:pt x="11" y="65"/>
                  <a:pt x="11" y="65"/>
                </a:cubicBezTo>
                <a:cubicBezTo>
                  <a:pt x="10" y="66"/>
                  <a:pt x="9" y="68"/>
                  <a:pt x="9" y="69"/>
                </a:cubicBezTo>
                <a:cubicBezTo>
                  <a:pt x="9" y="71"/>
                  <a:pt x="9" y="71"/>
                  <a:pt x="9" y="71"/>
                </a:cubicBezTo>
                <a:cubicBezTo>
                  <a:pt x="9" y="72"/>
                  <a:pt x="10" y="73"/>
                  <a:pt x="12" y="73"/>
                </a:cubicBezTo>
                <a:cubicBezTo>
                  <a:pt x="39" y="73"/>
                  <a:pt x="39" y="73"/>
                  <a:pt x="39" y="73"/>
                </a:cubicBezTo>
                <a:cubicBezTo>
                  <a:pt x="40" y="73"/>
                  <a:pt x="41" y="72"/>
                  <a:pt x="41" y="71"/>
                </a:cubicBezTo>
                <a:lnTo>
                  <a:pt x="41" y="49"/>
                </a:lnTo>
                <a:close/>
                <a:moveTo>
                  <a:pt x="139" y="73"/>
                </a:moveTo>
                <a:cubicBezTo>
                  <a:pt x="139" y="56"/>
                  <a:pt x="139" y="56"/>
                  <a:pt x="139" y="56"/>
                </a:cubicBezTo>
                <a:cubicBezTo>
                  <a:pt x="99" y="56"/>
                  <a:pt x="99" y="56"/>
                  <a:pt x="99" y="56"/>
                </a:cubicBezTo>
                <a:cubicBezTo>
                  <a:pt x="99" y="84"/>
                  <a:pt x="99" y="84"/>
                  <a:pt x="99" y="84"/>
                </a:cubicBezTo>
                <a:cubicBezTo>
                  <a:pt x="129" y="84"/>
                  <a:pt x="129" y="84"/>
                  <a:pt x="129" y="84"/>
                </a:cubicBezTo>
                <a:cubicBezTo>
                  <a:pt x="135" y="84"/>
                  <a:pt x="139" y="79"/>
                  <a:pt x="139" y="73"/>
                </a:cubicBezTo>
                <a:close/>
                <a:moveTo>
                  <a:pt x="139" y="34"/>
                </a:moveTo>
                <a:cubicBezTo>
                  <a:pt x="139" y="28"/>
                  <a:pt x="135" y="23"/>
                  <a:pt x="129" y="23"/>
                </a:cubicBezTo>
                <a:cubicBezTo>
                  <a:pt x="99" y="23"/>
                  <a:pt x="99" y="23"/>
                  <a:pt x="99" y="23"/>
                </a:cubicBezTo>
                <a:cubicBezTo>
                  <a:pt x="99" y="51"/>
                  <a:pt x="99" y="51"/>
                  <a:pt x="99" y="51"/>
                </a:cubicBezTo>
                <a:cubicBezTo>
                  <a:pt x="139" y="51"/>
                  <a:pt x="139" y="51"/>
                  <a:pt x="139" y="51"/>
                </a:cubicBezTo>
                <a:lnTo>
                  <a:pt x="139" y="34"/>
                </a:lnTo>
                <a:close/>
                <a:moveTo>
                  <a:pt x="64" y="84"/>
                </a:moveTo>
                <a:cubicBezTo>
                  <a:pt x="94" y="84"/>
                  <a:pt x="94" y="84"/>
                  <a:pt x="94" y="84"/>
                </a:cubicBezTo>
                <a:cubicBezTo>
                  <a:pt x="94" y="56"/>
                  <a:pt x="94" y="56"/>
                  <a:pt x="94" y="56"/>
                </a:cubicBezTo>
                <a:cubicBezTo>
                  <a:pt x="53" y="56"/>
                  <a:pt x="53" y="56"/>
                  <a:pt x="53" y="56"/>
                </a:cubicBezTo>
                <a:cubicBezTo>
                  <a:pt x="53" y="73"/>
                  <a:pt x="53" y="73"/>
                  <a:pt x="53" y="73"/>
                </a:cubicBezTo>
                <a:cubicBezTo>
                  <a:pt x="53" y="79"/>
                  <a:pt x="58" y="84"/>
                  <a:pt x="64" y="84"/>
                </a:cubicBezTo>
                <a:close/>
                <a:moveTo>
                  <a:pt x="94" y="23"/>
                </a:moveTo>
                <a:cubicBezTo>
                  <a:pt x="64" y="23"/>
                  <a:pt x="64" y="23"/>
                  <a:pt x="64" y="23"/>
                </a:cubicBezTo>
                <a:cubicBezTo>
                  <a:pt x="58" y="23"/>
                  <a:pt x="53" y="28"/>
                  <a:pt x="53" y="34"/>
                </a:cubicBezTo>
                <a:cubicBezTo>
                  <a:pt x="53" y="51"/>
                  <a:pt x="53" y="51"/>
                  <a:pt x="53" y="51"/>
                </a:cubicBezTo>
                <a:cubicBezTo>
                  <a:pt x="94" y="51"/>
                  <a:pt x="94" y="51"/>
                  <a:pt x="94" y="51"/>
                </a:cubicBezTo>
                <a:lnTo>
                  <a:pt x="94" y="23"/>
                </a:lnTo>
                <a:close/>
                <a:moveTo>
                  <a:pt x="69" y="11"/>
                </a:moveTo>
                <a:cubicBezTo>
                  <a:pt x="72" y="0"/>
                  <a:pt x="90" y="5"/>
                  <a:pt x="94" y="21"/>
                </a:cubicBezTo>
                <a:cubicBezTo>
                  <a:pt x="94" y="21"/>
                  <a:pt x="65" y="24"/>
                  <a:pt x="69" y="11"/>
                </a:cubicBezTo>
                <a:close/>
                <a:moveTo>
                  <a:pt x="91" y="19"/>
                </a:moveTo>
                <a:cubicBezTo>
                  <a:pt x="91" y="19"/>
                  <a:pt x="84" y="10"/>
                  <a:pt x="78" y="10"/>
                </a:cubicBezTo>
                <a:cubicBezTo>
                  <a:pt x="72" y="10"/>
                  <a:pt x="75" y="18"/>
                  <a:pt x="91" y="19"/>
                </a:cubicBezTo>
                <a:close/>
                <a:moveTo>
                  <a:pt x="99" y="21"/>
                </a:moveTo>
                <a:cubicBezTo>
                  <a:pt x="102" y="5"/>
                  <a:pt x="121" y="0"/>
                  <a:pt x="124" y="11"/>
                </a:cubicBezTo>
                <a:cubicBezTo>
                  <a:pt x="127" y="24"/>
                  <a:pt x="99" y="21"/>
                  <a:pt x="99" y="21"/>
                </a:cubicBezTo>
                <a:close/>
                <a:moveTo>
                  <a:pt x="102" y="19"/>
                </a:moveTo>
                <a:cubicBezTo>
                  <a:pt x="117" y="18"/>
                  <a:pt x="120" y="10"/>
                  <a:pt x="114" y="10"/>
                </a:cubicBezTo>
                <a:cubicBezTo>
                  <a:pt x="108" y="10"/>
                  <a:pt x="102" y="19"/>
                  <a:pt x="102" y="19"/>
                </a:cubicBez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32" name="文本框 31"/>
          <p:cNvSpPr txBox="1"/>
          <p:nvPr/>
        </p:nvSpPr>
        <p:spPr>
          <a:xfrm>
            <a:off x="1581895" y="4402159"/>
            <a:ext cx="1743075" cy="283845"/>
          </a:xfrm>
          <a:prstGeom prst="rect">
            <a:avLst/>
          </a:prstGeom>
          <a:noFill/>
          <a:effectLst/>
        </p:spPr>
        <p:txBody>
          <a:bodyPr wrap="none" lIns="68580" tIns="34290" rIns="68580" bIns="34290" rtlCol="0" anchor="ctr">
            <a:spAutoFit/>
          </a:bodyPr>
          <a:lstStyle>
            <a:defPPr>
              <a:defRPr lang="zh-CN"/>
            </a:defPPr>
            <a:lvl1pPr algn="ctr">
              <a:defRPr sz="1600" b="1">
                <a:gradFill>
                  <a:gsLst>
                    <a:gs pos="0">
                      <a:srgbClr val="FFC9C3"/>
                    </a:gs>
                    <a:gs pos="100000">
                      <a:srgbClr val="FFF6F5"/>
                    </a:gs>
                  </a:gsLst>
                  <a:lin ang="16200000" scaled="0"/>
                </a:gradFill>
                <a:effectLst>
                  <a:outerShdw blurRad="101600" dist="63500" dir="5400000" algn="ctr" rotWithShape="0">
                    <a:srgbClr val="BE1414">
                      <a:alpha val="62000"/>
                    </a:srgbClr>
                  </a:outerShdw>
                </a:effectLst>
                <a:latin typeface="微软雅黑" panose="020B0503020204020204" charset="-122"/>
                <a:ea typeface="微软雅黑" panose="020B0503020204020204" charset="-122"/>
              </a:defRPr>
            </a:lvl1pPr>
          </a:lstStyle>
          <a:p>
            <a:pPr algn="l"/>
            <a:r>
              <a:rPr lang="zh-CN" altLang="en-US" sz="1400" dirty="0">
                <a:solidFill>
                  <a:srgbClr val="124062"/>
                </a:solidFill>
                <a:effectLst/>
                <a:latin typeface="+mn-lt"/>
                <a:ea typeface="+mn-ea"/>
                <a:cs typeface="+mn-ea"/>
                <a:sym typeface="+mn-lt"/>
              </a:rPr>
              <a:t>中断捕获、取消冒泡</a:t>
            </a:r>
            <a:endParaRPr lang="zh-CN" altLang="en-US" sz="1400" dirty="0">
              <a:solidFill>
                <a:srgbClr val="124062"/>
              </a:solidFill>
              <a:effectLst/>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75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0-#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0-#ppt_w/2"/>
                                          </p:val>
                                        </p:tav>
                                        <p:tav tm="100000">
                                          <p:val>
                                            <p:strVal val="#ppt_x"/>
                                          </p:val>
                                        </p:tav>
                                      </p:tavLst>
                                    </p:anim>
                                    <p:anim calcmode="lin" valueType="num">
                                      <p:cBhvr additive="base">
                                        <p:cTn id="30" dur="500" fill="hold"/>
                                        <p:tgtEl>
                                          <p:spTgt spid="23"/>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1+#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2" presetClass="entr" presetSubtype="4"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ppt_x"/>
                                          </p:val>
                                        </p:tav>
                                        <p:tav tm="100000">
                                          <p:val>
                                            <p:strVal val="#ppt_x"/>
                                          </p:val>
                                        </p:tav>
                                      </p:tavLst>
                                    </p:anim>
                                    <p:anim calcmode="lin" valueType="num">
                                      <p:cBhvr additive="base">
                                        <p:cTn id="40" dur="500" fill="hold"/>
                                        <p:tgtEl>
                                          <p:spTgt spid="26"/>
                                        </p:tgtEl>
                                        <p:attrNameLst>
                                          <p:attrName>ppt_y</p:attrName>
                                        </p:attrNameLst>
                                      </p:cBhvr>
                                      <p:tavLst>
                                        <p:tav tm="0">
                                          <p:val>
                                            <p:strVal val="1+#ppt_h/2"/>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1+#ppt_w/2"/>
                                          </p:val>
                                        </p:tav>
                                        <p:tav tm="100000">
                                          <p:val>
                                            <p:strVal val="#ppt_x"/>
                                          </p:val>
                                        </p:tav>
                                      </p:tavLst>
                                    </p:anim>
                                    <p:anim calcmode="lin" valueType="num">
                                      <p:cBhvr additive="base">
                                        <p:cTn id="44" dur="500" fill="hold"/>
                                        <p:tgtEl>
                                          <p:spTgt spid="19"/>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1+#ppt_w/2"/>
                                          </p:val>
                                        </p:tav>
                                        <p:tav tm="100000">
                                          <p:val>
                                            <p:strVal val="#ppt_x"/>
                                          </p:val>
                                        </p:tav>
                                      </p:tavLst>
                                    </p:anim>
                                    <p:anim calcmode="lin" valueType="num">
                                      <p:cBhvr additive="base">
                                        <p:cTn id="48" dur="500" fill="hold"/>
                                        <p:tgtEl>
                                          <p:spTgt spid="22"/>
                                        </p:tgtEl>
                                        <p:attrNameLst>
                                          <p:attrName>ppt_y</p:attrName>
                                        </p:attrNameLst>
                                      </p:cBhvr>
                                      <p:tavLst>
                                        <p:tav tm="0">
                                          <p:val>
                                            <p:strVal val="#ppt_y"/>
                                          </p:val>
                                        </p:tav>
                                        <p:tav tm="100000">
                                          <p:val>
                                            <p:strVal val="#ppt_y"/>
                                          </p:val>
                                        </p:tav>
                                      </p:tavLst>
                                    </p:anim>
                                  </p:childTnLst>
                                </p:cTn>
                              </p:par>
                            </p:childTnLst>
                          </p:cTn>
                        </p:par>
                        <p:par>
                          <p:cTn id="49" fill="hold">
                            <p:stCondLst>
                              <p:cond delay="2000"/>
                            </p:stCondLst>
                            <p:childTnLst>
                              <p:par>
                                <p:cTn id="50" presetID="2" presetClass="entr" presetSubtype="8"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0-#ppt_w/2"/>
                                          </p:val>
                                        </p:tav>
                                        <p:tav tm="100000">
                                          <p:val>
                                            <p:strVal val="#ppt_x"/>
                                          </p:val>
                                        </p:tav>
                                      </p:tavLst>
                                    </p:anim>
                                    <p:anim calcmode="lin" valueType="num">
                                      <p:cBhvr additive="base">
                                        <p:cTn id="53" dur="500" fill="hold"/>
                                        <p:tgtEl>
                                          <p:spTgt spid="15"/>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2" presetClass="entr" presetSubtype="4"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ppt_x"/>
                                          </p:val>
                                        </p:tav>
                                        <p:tav tm="100000">
                                          <p:val>
                                            <p:strVal val="#ppt_x"/>
                                          </p:val>
                                        </p:tav>
                                      </p:tavLst>
                                    </p:anim>
                                    <p:anim calcmode="lin" valueType="num">
                                      <p:cBhvr additive="base">
                                        <p:cTn id="58" dur="500" fill="hold"/>
                                        <p:tgtEl>
                                          <p:spTgt spid="2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fill="hold" grpId="0" nodeType="after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additive="base">
                                        <p:cTn id="62" dur="500" fill="hold"/>
                                        <p:tgtEl>
                                          <p:spTgt spid="18"/>
                                        </p:tgtEl>
                                        <p:attrNameLst>
                                          <p:attrName>ppt_x</p:attrName>
                                        </p:attrNameLst>
                                      </p:cBhvr>
                                      <p:tavLst>
                                        <p:tav tm="0">
                                          <p:val>
                                            <p:strVal val="0-#ppt_w/2"/>
                                          </p:val>
                                        </p:tav>
                                        <p:tav tm="100000">
                                          <p:val>
                                            <p:strVal val="#ppt_x"/>
                                          </p:val>
                                        </p:tav>
                                      </p:tavLst>
                                    </p:anim>
                                    <p:anim calcmode="lin" valueType="num">
                                      <p:cBhvr additive="base">
                                        <p:cTn id="63" dur="500" fill="hold"/>
                                        <p:tgtEl>
                                          <p:spTgt spid="18"/>
                                        </p:tgtEl>
                                        <p:attrNameLst>
                                          <p:attrName>ppt_y</p:attrName>
                                        </p:attrNameLst>
                                      </p:cBhvr>
                                      <p:tavLst>
                                        <p:tav tm="0">
                                          <p:val>
                                            <p:strVal val="#ppt_y"/>
                                          </p:val>
                                        </p:tav>
                                        <p:tav tm="100000">
                                          <p:val>
                                            <p:strVal val="#ppt_y"/>
                                          </p:val>
                                        </p:tav>
                                      </p:tavLst>
                                    </p:anim>
                                  </p:childTnLst>
                                </p:cTn>
                              </p:par>
                            </p:childTnLst>
                          </p:cTn>
                        </p:par>
                        <p:par>
                          <p:cTn id="64" fill="hold">
                            <p:stCondLst>
                              <p:cond delay="3500"/>
                            </p:stCondLst>
                            <p:childTnLst>
                              <p:par>
                                <p:cTn id="65" presetID="2" presetClass="entr" presetSubtype="8" fill="hold" grpId="0" nodeType="after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0-#ppt_w/2"/>
                                          </p:val>
                                        </p:tav>
                                        <p:tav tm="100000">
                                          <p:val>
                                            <p:strVal val="#ppt_x"/>
                                          </p:val>
                                        </p:tav>
                                      </p:tavLst>
                                    </p:anim>
                                    <p:anim calcmode="lin" valueType="num">
                                      <p:cBhvr additive="base">
                                        <p:cTn id="68" dur="500" fill="hold"/>
                                        <p:tgtEl>
                                          <p:spTgt spid="21"/>
                                        </p:tgtEl>
                                        <p:attrNameLst>
                                          <p:attrName>ppt_y</p:attrName>
                                        </p:attrNameLst>
                                      </p:cBhvr>
                                      <p:tavLst>
                                        <p:tav tm="0">
                                          <p:val>
                                            <p:strVal val="#ppt_y"/>
                                          </p:val>
                                        </p:tav>
                                        <p:tav tm="100000">
                                          <p:val>
                                            <p:strVal val="#ppt_y"/>
                                          </p:val>
                                        </p:tav>
                                      </p:tavLst>
                                    </p:anim>
                                  </p:childTnLst>
                                </p:cTn>
                              </p:par>
                            </p:childTnLst>
                          </p:cTn>
                        </p:par>
                        <p:par>
                          <p:cTn id="69" fill="hold">
                            <p:stCondLst>
                              <p:cond delay="4000"/>
                            </p:stCondLst>
                            <p:childTnLst>
                              <p:par>
                                <p:cTn id="70" presetID="2" presetClass="entr" presetSubtype="2" fill="hold" grpId="0" nodeType="after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additive="base">
                                        <p:cTn id="72" dur="500" fill="hold"/>
                                        <p:tgtEl>
                                          <p:spTgt spid="16"/>
                                        </p:tgtEl>
                                        <p:attrNameLst>
                                          <p:attrName>ppt_x</p:attrName>
                                        </p:attrNameLst>
                                      </p:cBhvr>
                                      <p:tavLst>
                                        <p:tav tm="0">
                                          <p:val>
                                            <p:strVal val="1+#ppt_w/2"/>
                                          </p:val>
                                        </p:tav>
                                        <p:tav tm="100000">
                                          <p:val>
                                            <p:strVal val="#ppt_x"/>
                                          </p:val>
                                        </p:tav>
                                      </p:tavLst>
                                    </p:anim>
                                    <p:anim calcmode="lin" valueType="num">
                                      <p:cBhvr additive="base">
                                        <p:cTn id="73" dur="500" fill="hold"/>
                                        <p:tgtEl>
                                          <p:spTgt spid="16"/>
                                        </p:tgtEl>
                                        <p:attrNameLst>
                                          <p:attrName>ppt_y</p:attrName>
                                        </p:attrNameLst>
                                      </p:cBhvr>
                                      <p:tavLst>
                                        <p:tav tm="0">
                                          <p:val>
                                            <p:strVal val="#ppt_y"/>
                                          </p:val>
                                        </p:tav>
                                        <p:tav tm="100000">
                                          <p:val>
                                            <p:strVal val="#ppt_y"/>
                                          </p:val>
                                        </p:tav>
                                      </p:tavLst>
                                    </p:anim>
                                  </p:childTnLst>
                                </p:cTn>
                              </p:par>
                            </p:childTnLst>
                          </p:cTn>
                        </p:par>
                        <p:par>
                          <p:cTn id="74" fill="hold">
                            <p:stCondLst>
                              <p:cond delay="4500"/>
                            </p:stCondLst>
                            <p:childTnLst>
                              <p:par>
                                <p:cTn id="75" presetID="2" presetClass="entr" presetSubtype="4" fill="hold" grpId="0" nodeType="afterEffect">
                                  <p:stCondLst>
                                    <p:cond delay="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ppt_x"/>
                                          </p:val>
                                        </p:tav>
                                        <p:tav tm="100000">
                                          <p:val>
                                            <p:strVal val="#ppt_x"/>
                                          </p:val>
                                        </p:tav>
                                      </p:tavLst>
                                    </p:anim>
                                    <p:anim calcmode="lin" valueType="num">
                                      <p:cBhvr additive="base">
                                        <p:cTn id="78" dur="500" fill="hold"/>
                                        <p:tgtEl>
                                          <p:spTgt spid="28"/>
                                        </p:tgtEl>
                                        <p:attrNameLst>
                                          <p:attrName>ppt_y</p:attrName>
                                        </p:attrNameLst>
                                      </p:cBhvr>
                                      <p:tavLst>
                                        <p:tav tm="0">
                                          <p:val>
                                            <p:strVal val="1+#ppt_h/2"/>
                                          </p:val>
                                        </p:tav>
                                        <p:tav tm="100000">
                                          <p:val>
                                            <p:strVal val="#ppt_y"/>
                                          </p:val>
                                        </p:tav>
                                      </p:tavLst>
                                    </p:anim>
                                  </p:childTnLst>
                                </p:cTn>
                              </p:par>
                            </p:childTnLst>
                          </p:cTn>
                        </p:par>
                        <p:par>
                          <p:cTn id="79" fill="hold">
                            <p:stCondLst>
                              <p:cond delay="5000"/>
                            </p:stCondLst>
                            <p:childTnLst>
                              <p:par>
                                <p:cTn id="80" presetID="2" presetClass="entr" presetSubtype="2" fill="hold" grpId="0" nodeType="after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additive="base">
                                        <p:cTn id="82" dur="500" fill="hold"/>
                                        <p:tgtEl>
                                          <p:spTgt spid="20"/>
                                        </p:tgtEl>
                                        <p:attrNameLst>
                                          <p:attrName>ppt_x</p:attrName>
                                        </p:attrNameLst>
                                      </p:cBhvr>
                                      <p:tavLst>
                                        <p:tav tm="0">
                                          <p:val>
                                            <p:strVal val="1+#ppt_w/2"/>
                                          </p:val>
                                        </p:tav>
                                        <p:tav tm="100000">
                                          <p:val>
                                            <p:strVal val="#ppt_x"/>
                                          </p:val>
                                        </p:tav>
                                      </p:tavLst>
                                    </p:anim>
                                    <p:anim calcmode="lin" valueType="num">
                                      <p:cBhvr additive="base">
                                        <p:cTn id="83" dur="500" fill="hold"/>
                                        <p:tgtEl>
                                          <p:spTgt spid="20"/>
                                        </p:tgtEl>
                                        <p:attrNameLst>
                                          <p:attrName>ppt_y</p:attrName>
                                        </p:attrNameLst>
                                      </p:cBhvr>
                                      <p:tavLst>
                                        <p:tav tm="0">
                                          <p:val>
                                            <p:strVal val="#ppt_y"/>
                                          </p:val>
                                        </p:tav>
                                        <p:tav tm="100000">
                                          <p:val>
                                            <p:strVal val="#ppt_y"/>
                                          </p:val>
                                        </p:tav>
                                      </p:tavLst>
                                    </p:anim>
                                  </p:childTnLst>
                                </p:cTn>
                              </p:par>
                            </p:childTnLst>
                          </p:cTn>
                        </p:par>
                        <p:par>
                          <p:cTn id="84" fill="hold">
                            <p:stCondLst>
                              <p:cond delay="5500"/>
                            </p:stCondLst>
                            <p:childTnLst>
                              <p:par>
                                <p:cTn id="85" presetID="2" presetClass="entr" presetSubtype="2" fill="hold" grpId="0" nodeType="after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1+#ppt_w/2"/>
                                          </p:val>
                                        </p:tav>
                                        <p:tav tm="100000">
                                          <p:val>
                                            <p:strVal val="#ppt_x"/>
                                          </p:val>
                                        </p:tav>
                                      </p:tavLst>
                                    </p:anim>
                                    <p:anim calcmode="lin" valueType="num">
                                      <p:cBhvr additive="base">
                                        <p:cTn id="88" dur="500" fill="hold"/>
                                        <p:tgtEl>
                                          <p:spTgt spid="24"/>
                                        </p:tgtEl>
                                        <p:attrNameLst>
                                          <p:attrName>ppt_y</p:attrName>
                                        </p:attrNameLst>
                                      </p:cBhvr>
                                      <p:tavLst>
                                        <p:tav tm="0">
                                          <p:val>
                                            <p:strVal val="#ppt_y"/>
                                          </p:val>
                                        </p:tav>
                                        <p:tav tm="100000">
                                          <p:val>
                                            <p:strVal val="#ppt_y"/>
                                          </p:val>
                                        </p:tav>
                                      </p:tavLst>
                                    </p:anim>
                                  </p:childTnLst>
                                </p:cTn>
                              </p:par>
                            </p:childTnLst>
                          </p:cTn>
                        </p:par>
                        <p:par>
                          <p:cTn id="89" fill="hold">
                            <p:stCondLst>
                              <p:cond delay="6000"/>
                            </p:stCondLst>
                            <p:childTnLst>
                              <p:par>
                                <p:cTn id="90" presetID="2" presetClass="entr" presetSubtype="2" fill="hold" grpId="0" nodeType="afterEffect">
                                  <p:stCondLst>
                                    <p:cond delay="0"/>
                                  </p:stCondLst>
                                  <p:childTnLst>
                                    <p:set>
                                      <p:cBhvr>
                                        <p:cTn id="91" dur="1" fill="hold">
                                          <p:stCondLst>
                                            <p:cond delay="0"/>
                                          </p:stCondLst>
                                        </p:cTn>
                                        <p:tgtEl>
                                          <p:spTgt spid="29"/>
                                        </p:tgtEl>
                                        <p:attrNameLst>
                                          <p:attrName>style.visibility</p:attrName>
                                        </p:attrNameLst>
                                      </p:cBhvr>
                                      <p:to>
                                        <p:strVal val="visible"/>
                                      </p:to>
                                    </p:set>
                                    <p:anim calcmode="lin" valueType="num">
                                      <p:cBhvr additive="base">
                                        <p:cTn id="92" dur="500" fill="hold"/>
                                        <p:tgtEl>
                                          <p:spTgt spid="29"/>
                                        </p:tgtEl>
                                        <p:attrNameLst>
                                          <p:attrName>ppt_x</p:attrName>
                                        </p:attrNameLst>
                                      </p:cBhvr>
                                      <p:tavLst>
                                        <p:tav tm="0">
                                          <p:val>
                                            <p:strVal val="1+#ppt_w/2"/>
                                          </p:val>
                                        </p:tav>
                                        <p:tav tm="100000">
                                          <p:val>
                                            <p:strVal val="#ppt_x"/>
                                          </p:val>
                                        </p:tav>
                                      </p:tavLst>
                                    </p:anim>
                                    <p:anim calcmode="lin" valueType="num">
                                      <p:cBhvr additive="base">
                                        <p:cTn id="93" dur="500" fill="hold"/>
                                        <p:tgtEl>
                                          <p:spTgt spid="29"/>
                                        </p:tgtEl>
                                        <p:attrNameLst>
                                          <p:attrName>ppt_y</p:attrName>
                                        </p:attrNameLst>
                                      </p:cBhvr>
                                      <p:tavLst>
                                        <p:tav tm="0">
                                          <p:val>
                                            <p:strVal val="#ppt_y"/>
                                          </p:val>
                                        </p:tav>
                                        <p:tav tm="100000">
                                          <p:val>
                                            <p:strVal val="#ppt_y"/>
                                          </p:val>
                                        </p:tav>
                                      </p:tavLst>
                                    </p:anim>
                                  </p:childTnLst>
                                </p:cTn>
                              </p:par>
                            </p:childTnLst>
                          </p:cTn>
                        </p:par>
                        <p:par>
                          <p:cTn id="94" fill="hold">
                            <p:stCondLst>
                              <p:cond delay="6500"/>
                            </p:stCondLst>
                            <p:childTnLst>
                              <p:par>
                                <p:cTn id="95" presetID="2" presetClass="entr" presetSubtype="4" fill="hold" grpId="0" nodeType="afterEffect">
                                  <p:stCondLst>
                                    <p:cond delay="0"/>
                                  </p:stCondLst>
                                  <p:childTnLst>
                                    <p:set>
                                      <p:cBhvr>
                                        <p:cTn id="96" dur="1" fill="hold">
                                          <p:stCondLst>
                                            <p:cond delay="0"/>
                                          </p:stCondLst>
                                        </p:cTn>
                                        <p:tgtEl>
                                          <p:spTgt spid="32"/>
                                        </p:tgtEl>
                                        <p:attrNameLst>
                                          <p:attrName>style.visibility</p:attrName>
                                        </p:attrNameLst>
                                      </p:cBhvr>
                                      <p:to>
                                        <p:strVal val="visible"/>
                                      </p:to>
                                    </p:set>
                                    <p:anim calcmode="lin" valueType="num">
                                      <p:cBhvr additive="base">
                                        <p:cTn id="97" dur="500" fill="hold"/>
                                        <p:tgtEl>
                                          <p:spTgt spid="32"/>
                                        </p:tgtEl>
                                        <p:attrNameLst>
                                          <p:attrName>ppt_x</p:attrName>
                                        </p:attrNameLst>
                                      </p:cBhvr>
                                      <p:tavLst>
                                        <p:tav tm="0">
                                          <p:val>
                                            <p:strVal val="#ppt_x"/>
                                          </p:val>
                                        </p:tav>
                                        <p:tav tm="100000">
                                          <p:val>
                                            <p:strVal val="#ppt_x"/>
                                          </p:val>
                                        </p:tav>
                                      </p:tavLst>
                                    </p:anim>
                                    <p:anim calcmode="lin" valueType="num">
                                      <p:cBhvr additive="base">
                                        <p:cTn id="98" dur="500" fill="hold"/>
                                        <p:tgtEl>
                                          <p:spTgt spid="32"/>
                                        </p:tgtEl>
                                        <p:attrNameLst>
                                          <p:attrName>ppt_y</p:attrName>
                                        </p:attrNameLst>
                                      </p:cBhvr>
                                      <p:tavLst>
                                        <p:tav tm="0">
                                          <p:val>
                                            <p:strVal val="1+#ppt_h/2"/>
                                          </p:val>
                                        </p:tav>
                                        <p:tav tm="100000">
                                          <p:val>
                                            <p:strVal val="#ppt_y"/>
                                          </p:val>
                                        </p:tav>
                                      </p:tavLst>
                                    </p:anim>
                                  </p:childTnLst>
                                </p:cTn>
                              </p:par>
                            </p:childTnLst>
                          </p:cTn>
                        </p:par>
                        <p:par>
                          <p:cTn id="99" fill="hold">
                            <p:stCondLst>
                              <p:cond delay="7000"/>
                            </p:stCondLst>
                            <p:childTnLst>
                              <p:par>
                                <p:cTn id="100" presetID="2" presetClass="entr" presetSubtype="2" fill="hold" grpId="0" nodeType="afterEffect">
                                  <p:stCondLst>
                                    <p:cond delay="0"/>
                                  </p:stCondLst>
                                  <p:childTnLst>
                                    <p:set>
                                      <p:cBhvr>
                                        <p:cTn id="101" dur="1" fill="hold">
                                          <p:stCondLst>
                                            <p:cond delay="0"/>
                                          </p:stCondLst>
                                        </p:cTn>
                                        <p:tgtEl>
                                          <p:spTgt spid="30"/>
                                        </p:tgtEl>
                                        <p:attrNameLst>
                                          <p:attrName>style.visibility</p:attrName>
                                        </p:attrNameLst>
                                      </p:cBhvr>
                                      <p:to>
                                        <p:strVal val="visible"/>
                                      </p:to>
                                    </p:set>
                                    <p:anim calcmode="lin" valueType="num">
                                      <p:cBhvr additive="base">
                                        <p:cTn id="102" dur="500" fill="hold"/>
                                        <p:tgtEl>
                                          <p:spTgt spid="30"/>
                                        </p:tgtEl>
                                        <p:attrNameLst>
                                          <p:attrName>ppt_x</p:attrName>
                                        </p:attrNameLst>
                                      </p:cBhvr>
                                      <p:tavLst>
                                        <p:tav tm="0">
                                          <p:val>
                                            <p:strVal val="1+#ppt_w/2"/>
                                          </p:val>
                                        </p:tav>
                                        <p:tav tm="100000">
                                          <p:val>
                                            <p:strVal val="#ppt_x"/>
                                          </p:val>
                                        </p:tav>
                                      </p:tavLst>
                                    </p:anim>
                                    <p:anim calcmode="lin" valueType="num">
                                      <p:cBhvr additive="base">
                                        <p:cTn id="103" dur="500" fill="hold"/>
                                        <p:tgtEl>
                                          <p:spTgt spid="30"/>
                                        </p:tgtEl>
                                        <p:attrNameLst>
                                          <p:attrName>ppt_y</p:attrName>
                                        </p:attrNameLst>
                                      </p:cBhvr>
                                      <p:tavLst>
                                        <p:tav tm="0">
                                          <p:val>
                                            <p:strVal val="#ppt_y"/>
                                          </p:val>
                                        </p:tav>
                                        <p:tav tm="100000">
                                          <p:val>
                                            <p:strVal val="#ppt_y"/>
                                          </p:val>
                                        </p:tav>
                                      </p:tavLst>
                                    </p:anim>
                                  </p:childTnLst>
                                </p:cTn>
                              </p:par>
                            </p:childTnLst>
                          </p:cTn>
                        </p:par>
                        <p:par>
                          <p:cTn id="104" fill="hold">
                            <p:stCondLst>
                              <p:cond delay="7500"/>
                            </p:stCondLst>
                            <p:childTnLst>
                              <p:par>
                                <p:cTn id="105" presetID="2" presetClass="entr" presetSubtype="2" fill="hold" grpId="0" nodeType="afterEffect">
                                  <p:stCondLst>
                                    <p:cond delay="0"/>
                                  </p:stCondLst>
                                  <p:childTnLst>
                                    <p:set>
                                      <p:cBhvr>
                                        <p:cTn id="106" dur="1" fill="hold">
                                          <p:stCondLst>
                                            <p:cond delay="0"/>
                                          </p:stCondLst>
                                        </p:cTn>
                                        <p:tgtEl>
                                          <p:spTgt spid="31"/>
                                        </p:tgtEl>
                                        <p:attrNameLst>
                                          <p:attrName>style.visibility</p:attrName>
                                        </p:attrNameLst>
                                      </p:cBhvr>
                                      <p:to>
                                        <p:strVal val="visible"/>
                                      </p:to>
                                    </p:set>
                                    <p:anim calcmode="lin" valueType="num">
                                      <p:cBhvr additive="base">
                                        <p:cTn id="107" dur="500" fill="hold"/>
                                        <p:tgtEl>
                                          <p:spTgt spid="31"/>
                                        </p:tgtEl>
                                        <p:attrNameLst>
                                          <p:attrName>ppt_x</p:attrName>
                                        </p:attrNameLst>
                                      </p:cBhvr>
                                      <p:tavLst>
                                        <p:tav tm="0">
                                          <p:val>
                                            <p:strVal val="1+#ppt_w/2"/>
                                          </p:val>
                                        </p:tav>
                                        <p:tav tm="100000">
                                          <p:val>
                                            <p:strVal val="#ppt_x"/>
                                          </p:val>
                                        </p:tav>
                                      </p:tavLst>
                                    </p:anim>
                                    <p:anim calcmode="lin" valueType="num">
                                      <p:cBhvr additive="base">
                                        <p:cTn id="108"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7" grpId="0"/>
      <p:bldP spid="23" grpId="0" bldLvl="0" animBg="1"/>
      <p:bldP spid="5" grpId="1" animBg="1"/>
      <p:bldP spid="17" grpId="1"/>
      <p:bldP spid="23" grpId="1" animBg="1"/>
      <p:bldP spid="9" grpId="0" bldLvl="0" animBg="1"/>
      <p:bldP spid="19" grpId="0"/>
      <p:bldP spid="22" grpId="0" bldLvl="0" animBg="1"/>
      <p:bldP spid="9" grpId="1" animBg="1"/>
      <p:bldP spid="19" grpId="1"/>
      <p:bldP spid="22" grpId="1" animBg="1"/>
      <p:bldP spid="15" grpId="0" bldLvl="0" animBg="1"/>
      <p:bldP spid="18" grpId="0"/>
      <p:bldP spid="21" grpId="0" bldLvl="0" animBg="1"/>
      <p:bldP spid="15" grpId="1" animBg="1"/>
      <p:bldP spid="18" grpId="1"/>
      <p:bldP spid="21" grpId="1" animBg="1"/>
      <p:bldP spid="16" grpId="0" bldLvl="0" animBg="1"/>
      <p:bldP spid="20" grpId="0"/>
      <p:bldP spid="24" grpId="0" bldLvl="0" animBg="1"/>
      <p:bldP spid="16" grpId="1" animBg="1"/>
      <p:bldP spid="20" grpId="1"/>
      <p:bldP spid="24" grpId="1" animBg="1"/>
      <p:bldP spid="25" grpId="0" bldLvl="0" animBg="1"/>
      <p:bldP spid="26" grpId="0" bldLvl="0" animBg="1"/>
      <p:bldP spid="27" grpId="0" bldLvl="0" animBg="1"/>
      <p:bldP spid="28" grpId="0" bldLvl="0" animBg="1"/>
      <p:bldP spid="29" grpId="0" bldLvl="0" animBg="1"/>
      <p:bldP spid="30" grpId="0"/>
      <p:bldP spid="31" grpId="0" bldLvl="0" animBg="1"/>
      <p:bldP spid="29" grpId="1" animBg="1"/>
      <p:bldP spid="30" grpId="1"/>
      <p:bldP spid="31" grpId="1" animBg="1"/>
      <p:bldP spid="32" grpId="0" bldLvl="0" animBg="1"/>
      <p:bldP spid="6" grpId="0"/>
      <p:bldP spid="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02 </a:t>
            </a:r>
            <a:r>
              <a:rPr lang="zh-CN" altLang="en-US" sz="2400" dirty="0">
                <a:solidFill>
                  <a:srgbClr val="124062"/>
                </a:solidFill>
                <a:cs typeface="+mn-ea"/>
                <a:sym typeface="+mn-lt"/>
              </a:rPr>
              <a:t>视图</a:t>
            </a:r>
            <a:r>
              <a:rPr lang="zh-CN" altLang="en-US" sz="2400" dirty="0">
                <a:solidFill>
                  <a:srgbClr val="124062"/>
                </a:solidFill>
                <a:cs typeface="+mn-ea"/>
                <a:sym typeface="+mn-lt"/>
              </a:rPr>
              <a:t>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480060" y="904875"/>
            <a:ext cx="5080000" cy="321945"/>
          </a:xfrm>
          <a:prstGeom prst="rect">
            <a:avLst/>
          </a:prstGeom>
          <a:noFill/>
          <a:ln w="9525">
            <a:noFill/>
          </a:ln>
        </p:spPr>
        <p:txBody>
          <a:bodyPr>
            <a:spAutoFit/>
          </a:bodyPr>
          <a:p>
            <a:pPr algn="l">
              <a:buClrTx/>
              <a:buSzTx/>
              <a:buFontTx/>
            </a:pPr>
            <a:r>
              <a:rPr lang="zh-CN" altLang="en-US" sz="1500" b="1" dirty="0">
                <a:solidFill>
                  <a:prstClr val="black">
                    <a:lumMod val="65000"/>
                    <a:lumOff val="35000"/>
                  </a:prstClr>
                </a:solidFill>
                <a:cs typeface="+mn-ea"/>
              </a:rPr>
              <a:t>页面的样式</a:t>
            </a:r>
            <a:endParaRPr lang="zh-CN" altLang="en-US" sz="1500" b="1" dirty="0">
              <a:solidFill>
                <a:prstClr val="black">
                  <a:lumMod val="65000"/>
                  <a:lumOff val="35000"/>
                </a:prstClr>
              </a:solidFill>
              <a:cs typeface="+mn-ea"/>
            </a:endParaRPr>
          </a:p>
        </p:txBody>
      </p:sp>
      <p:grpSp>
        <p:nvGrpSpPr>
          <p:cNvPr id="53" name="组合 52"/>
          <p:cNvGrpSpPr/>
          <p:nvPr/>
        </p:nvGrpSpPr>
        <p:grpSpPr>
          <a:xfrm>
            <a:off x="497996" y="1352240"/>
            <a:ext cx="8198825" cy="755015"/>
            <a:chOff x="757804" y="1614820"/>
            <a:chExt cx="10935720" cy="1006687"/>
          </a:xfrm>
        </p:grpSpPr>
        <p:sp>
          <p:nvSpPr>
            <p:cNvPr id="54" name="Freeform 177"/>
            <p:cNvSpPr>
              <a:spLocks noEditPoints="1"/>
            </p:cNvSpPr>
            <p:nvPr/>
          </p:nvSpPr>
          <p:spPr bwMode="auto">
            <a:xfrm>
              <a:off x="757804" y="1717046"/>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14" name="文本框 152"/>
            <p:cNvSpPr txBox="1"/>
            <p:nvPr/>
          </p:nvSpPr>
          <p:spPr>
            <a:xfrm>
              <a:off x="1003868" y="1614820"/>
              <a:ext cx="10689656" cy="1006687"/>
            </a:xfrm>
            <a:prstGeom prst="rect">
              <a:avLst/>
            </a:prstGeom>
            <a:noFill/>
          </p:spPr>
          <p:txBody>
            <a:bodyPr wrap="square" rtlCol="0">
              <a:spAutoFit/>
            </a:bodyPr>
            <a:p>
              <a:pPr lvl="0">
                <a:lnSpc>
                  <a:spcPct val="120000"/>
                </a:lnSpc>
              </a:pPr>
              <a:r>
                <a:rPr lang="en-US" altLang="zh-CN" sz="1200" dirty="0">
                  <a:cs typeface="+mn-ea"/>
                  <a:sym typeface="+mn-ea"/>
                </a:rPr>
                <a:t>在微信小程序中，通过.wxss文件来设置页面的样式，</a:t>
              </a:r>
              <a:r>
                <a:rPr lang="en-US" altLang="zh-CN" sz="1200" dirty="0">
                  <a:solidFill>
                    <a:srgbClr val="FF0000"/>
                  </a:solidFill>
                  <a:cs typeface="+mn-ea"/>
                  <a:sym typeface="+mn-ea"/>
                </a:rPr>
                <a:t>通过app.wxss来设置全局的样式，在每个页面通过当前页面的.wxss文件来设置当前页面的样式。</a:t>
              </a:r>
              <a:endParaRPr lang="en-US" altLang="zh-CN" sz="1200" dirty="0">
                <a:solidFill>
                  <a:srgbClr val="FF0000"/>
                </a:solidFill>
                <a:cs typeface="+mn-ea"/>
                <a:sym typeface="+mn-ea"/>
              </a:endParaRPr>
            </a:p>
            <a:p>
              <a:pPr lvl="0">
                <a:lnSpc>
                  <a:spcPct val="120000"/>
                </a:lnSpc>
              </a:pPr>
              <a:endParaRPr lang="en-US" altLang="zh-CN" sz="1200" dirty="0">
                <a:solidFill>
                  <a:srgbClr val="FF0000"/>
                </a:solidFill>
                <a:cs typeface="+mn-ea"/>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75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02444" y="1315776"/>
            <a:ext cx="8138517" cy="2290204"/>
            <a:chOff x="502444" y="1315776"/>
            <a:chExt cx="8138517" cy="2290204"/>
          </a:xfrm>
        </p:grpSpPr>
        <p:pic>
          <p:nvPicPr>
            <p:cNvPr id="5" name="图片 4"/>
            <p:cNvPicPr>
              <a:picLocks noChangeAspect="1"/>
            </p:cNvPicPr>
            <p:nvPr/>
          </p:nvPicPr>
          <p:blipFill rotWithShape="1">
            <a:blip r:embed="rId1">
              <a:duotone>
                <a:schemeClr val="accent1">
                  <a:shade val="45000"/>
                  <a:satMod val="135000"/>
                </a:schemeClr>
                <a:prstClr val="white"/>
              </a:duotone>
            </a:blip>
            <a:srcRect l="7467" r="17532"/>
            <a:stretch>
              <a:fillRect/>
            </a:stretch>
          </p:blipFill>
          <p:spPr>
            <a:xfrm rot="10800000">
              <a:off x="5543344" y="1360678"/>
              <a:ext cx="3097022" cy="2245302"/>
            </a:xfrm>
            <a:prstGeom prst="rect">
              <a:avLst/>
            </a:prstGeom>
          </p:spPr>
        </p:pic>
        <p:cxnSp>
          <p:nvCxnSpPr>
            <p:cNvPr id="6" name="直接连接符 5"/>
            <p:cNvCxnSpPr/>
            <p:nvPr/>
          </p:nvCxnSpPr>
          <p:spPr>
            <a:xfrm>
              <a:off x="502444" y="1315776"/>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3039" y="3605980"/>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8" name="标题 4"/>
          <p:cNvSpPr txBox="1"/>
          <p:nvPr/>
        </p:nvSpPr>
        <p:spPr>
          <a:xfrm>
            <a:off x="2278622" y="2125122"/>
            <a:ext cx="4064389" cy="67151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en-US" altLang="zh-CN" sz="4100" dirty="0">
                <a:solidFill>
                  <a:srgbClr val="124062"/>
                </a:solidFill>
                <a:cs typeface="+mn-ea"/>
                <a:sym typeface="+mn-lt"/>
              </a:rPr>
              <a:t>WXML</a:t>
            </a:r>
            <a:r>
              <a:rPr lang="zh-CN" altLang="en-US" sz="4100" dirty="0">
                <a:solidFill>
                  <a:srgbClr val="124062"/>
                </a:solidFill>
                <a:cs typeface="+mn-ea"/>
                <a:sym typeface="+mn-lt"/>
              </a:rPr>
              <a:t>语法</a:t>
            </a:r>
            <a:endParaRPr lang="zh-CN" altLang="en-US" sz="4100" b="1" dirty="0">
              <a:solidFill>
                <a:srgbClr val="124062"/>
              </a:solidFill>
              <a:cs typeface="+mn-ea"/>
              <a:sym typeface="+mn-lt"/>
            </a:endParaRPr>
          </a:p>
        </p:txBody>
      </p:sp>
      <p:sp>
        <p:nvSpPr>
          <p:cNvPr id="11" name="标题 4"/>
          <p:cNvSpPr txBox="1"/>
          <p:nvPr/>
        </p:nvSpPr>
        <p:spPr>
          <a:xfrm>
            <a:off x="828985" y="1760130"/>
            <a:ext cx="1449637" cy="1278038"/>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en-US" altLang="zh-CN" sz="8000" b="1" dirty="0">
                <a:solidFill>
                  <a:schemeClr val="accent1"/>
                </a:solidFill>
                <a:cs typeface="+mn-ea"/>
                <a:sym typeface="+mn-lt"/>
              </a:rPr>
              <a:t>03</a:t>
            </a:r>
            <a:endParaRPr lang="zh-CN" altLang="en-US" sz="8000" b="1" dirty="0">
              <a:solidFill>
                <a:schemeClr val="accent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03 </a:t>
            </a:r>
            <a:r>
              <a:rPr lang="zh-CN" altLang="en-US" sz="2400" dirty="0">
                <a:solidFill>
                  <a:srgbClr val="124062"/>
                </a:solidFill>
                <a:cs typeface="+mn-ea"/>
                <a:sym typeface="+mn-lt"/>
              </a:rPr>
              <a:t>WXML语法</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2" name="文本框 151"/>
          <p:cNvSpPr txBox="1"/>
          <p:nvPr/>
        </p:nvSpPr>
        <p:spPr>
          <a:xfrm>
            <a:off x="377190" y="791845"/>
            <a:ext cx="2576830"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数据绑定</a:t>
            </a:r>
            <a:endParaRPr lang="zh-CN" altLang="en-US" sz="1500" b="1" dirty="0">
              <a:solidFill>
                <a:prstClr val="black">
                  <a:lumMod val="65000"/>
                  <a:lumOff val="35000"/>
                </a:prstClr>
              </a:solidFill>
              <a:cs typeface="+mn-ea"/>
              <a:sym typeface="+mn-lt"/>
            </a:endParaRPr>
          </a:p>
        </p:txBody>
      </p:sp>
      <p:grpSp>
        <p:nvGrpSpPr>
          <p:cNvPr id="4" name="组合 3"/>
          <p:cNvGrpSpPr/>
          <p:nvPr/>
        </p:nvGrpSpPr>
        <p:grpSpPr>
          <a:xfrm>
            <a:off x="572926" y="1327110"/>
            <a:ext cx="8198825" cy="533400"/>
            <a:chOff x="757804" y="2528104"/>
            <a:chExt cx="10935720" cy="711200"/>
          </a:xfrm>
        </p:grpSpPr>
        <p:sp>
          <p:nvSpPr>
            <p:cNvPr id="5"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6" name="文本框 155"/>
            <p:cNvSpPr txBox="1"/>
            <p:nvPr/>
          </p:nvSpPr>
          <p:spPr>
            <a:xfrm>
              <a:off x="1003868" y="2528104"/>
              <a:ext cx="10689656" cy="711200"/>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小程序每个页面对应的js文件中</a:t>
              </a:r>
              <a:r>
                <a:rPr lang="en-US" altLang="zh-CN" sz="1200" dirty="0">
                  <a:solidFill>
                    <a:srgbClr val="FF0000"/>
                  </a:solidFill>
                  <a:cs typeface="+mn-ea"/>
                  <a:sym typeface="+mn-lt"/>
                </a:rPr>
                <a:t>Page下的data对象主要用来存储页面所需的数据</a:t>
              </a:r>
              <a:r>
                <a:rPr lang="en-US" altLang="zh-CN" sz="1200" dirty="0">
                  <a:solidFill>
                    <a:srgbClr val="727171"/>
                  </a:solidFill>
                  <a:cs typeface="+mn-ea"/>
                  <a:sym typeface="+mn-lt"/>
                </a:rPr>
                <a:t>，在页面对应的WXML文件中，通过</a:t>
              </a:r>
              <a:r>
                <a:rPr lang="en-US" altLang="zh-CN" sz="1200" dirty="0">
                  <a:solidFill>
                    <a:srgbClr val="FF0000"/>
                  </a:solidFill>
                  <a:cs typeface="+mn-ea"/>
                  <a:sym typeface="+mn-lt"/>
                </a:rPr>
                <a:t>{{数据名称}}</a:t>
              </a:r>
              <a:r>
                <a:rPr lang="en-US" altLang="zh-CN" sz="1200" dirty="0">
                  <a:solidFill>
                    <a:srgbClr val="727171"/>
                  </a:solidFill>
                  <a:cs typeface="+mn-ea"/>
                  <a:sym typeface="+mn-lt"/>
                </a:rPr>
                <a:t>来绑定使用data中的数据，编译后就将数据显示出来。</a:t>
              </a:r>
              <a:endParaRPr lang="en-US" altLang="zh-CN" sz="1200" dirty="0">
                <a:solidFill>
                  <a:srgbClr val="72717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12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03 </a:t>
            </a:r>
            <a:r>
              <a:rPr lang="zh-CN" altLang="en-US" sz="2400" dirty="0">
                <a:solidFill>
                  <a:srgbClr val="124062"/>
                </a:solidFill>
                <a:cs typeface="+mn-ea"/>
                <a:sym typeface="+mn-lt"/>
              </a:rPr>
              <a:t>WXML语法</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2" name="文本框 151"/>
          <p:cNvSpPr txBox="1"/>
          <p:nvPr/>
        </p:nvSpPr>
        <p:spPr>
          <a:xfrm>
            <a:off x="377190" y="791845"/>
            <a:ext cx="2576830"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条件渲染</a:t>
            </a:r>
            <a:endParaRPr lang="zh-CN" altLang="en-US" sz="1500" b="1" dirty="0">
              <a:solidFill>
                <a:prstClr val="black">
                  <a:lumMod val="65000"/>
                  <a:lumOff val="35000"/>
                </a:prstClr>
              </a:solidFill>
              <a:cs typeface="+mn-ea"/>
              <a:sym typeface="+mn-lt"/>
            </a:endParaRPr>
          </a:p>
        </p:txBody>
      </p:sp>
      <p:grpSp>
        <p:nvGrpSpPr>
          <p:cNvPr id="4" name="组合 3"/>
          <p:cNvGrpSpPr/>
          <p:nvPr/>
        </p:nvGrpSpPr>
        <p:grpSpPr>
          <a:xfrm>
            <a:off x="572926" y="1327110"/>
            <a:ext cx="8198825" cy="533400"/>
            <a:chOff x="757804" y="2528104"/>
            <a:chExt cx="10935720" cy="711200"/>
          </a:xfrm>
        </p:grpSpPr>
        <p:sp>
          <p:nvSpPr>
            <p:cNvPr id="5"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6" name="文本框 155"/>
            <p:cNvSpPr txBox="1"/>
            <p:nvPr/>
          </p:nvSpPr>
          <p:spPr>
            <a:xfrm>
              <a:off x="1003868" y="2528104"/>
              <a:ext cx="10689656" cy="711200"/>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在WXML中，使用</a:t>
              </a:r>
              <a:r>
                <a:rPr lang="en-US" altLang="zh-CN" sz="1200" dirty="0">
                  <a:solidFill>
                    <a:srgbClr val="FF0000"/>
                  </a:solidFill>
                  <a:cs typeface="+mn-ea"/>
                  <a:sym typeface="+mn-lt"/>
                </a:rPr>
                <a:t>wx:if="{{condition}}"</a:t>
              </a:r>
              <a:r>
                <a:rPr lang="en-US" altLang="zh-CN" sz="1200" dirty="0">
                  <a:solidFill>
                    <a:srgbClr val="727171"/>
                  </a:solidFill>
                  <a:cs typeface="+mn-ea"/>
                  <a:sym typeface="+mn-lt"/>
                </a:rPr>
                <a:t>来判断是否需要渲染该代码块，当有</a:t>
              </a:r>
              <a:r>
                <a:rPr lang="en-US" altLang="zh-CN" sz="1200" dirty="0">
                  <a:solidFill>
                    <a:srgbClr val="FF0000"/>
                  </a:solidFill>
                  <a:cs typeface="+mn-ea"/>
                  <a:sym typeface="+mn-lt"/>
                </a:rPr>
                <a:t>多个条件时，可以添加wx:elif和wx:else</a:t>
              </a:r>
              <a:r>
                <a:rPr lang="en-US" altLang="zh-CN" sz="1200" dirty="0">
                  <a:solidFill>
                    <a:srgbClr val="727171"/>
                  </a:solidFill>
                  <a:cs typeface="+mn-ea"/>
                  <a:sym typeface="+mn-lt"/>
                </a:rPr>
                <a:t>。</a:t>
              </a:r>
              <a:endParaRPr lang="en-US" altLang="zh-CN" sz="1200" dirty="0">
                <a:solidFill>
                  <a:srgbClr val="727171"/>
                </a:solidFill>
                <a:cs typeface="+mn-ea"/>
                <a:sym typeface="+mn-lt"/>
              </a:endParaRPr>
            </a:p>
          </p:txBody>
        </p:sp>
      </p:grpSp>
      <p:sp>
        <p:nvSpPr>
          <p:cNvPr id="100" name="文本框 99"/>
          <p:cNvSpPr txBox="1"/>
          <p:nvPr/>
        </p:nvSpPr>
        <p:spPr>
          <a:xfrm>
            <a:off x="1925320" y="2525395"/>
            <a:ext cx="5326380" cy="737235"/>
          </a:xfrm>
          <a:prstGeom prst="rect">
            <a:avLst/>
          </a:prstGeom>
          <a:noFill/>
          <a:ln w="9525">
            <a:noFill/>
          </a:ln>
        </p:spPr>
        <p:txBody>
          <a:bodyPr wrap="square">
            <a:spAutoFit/>
          </a:bodyPr>
          <a:p>
            <a:pPr indent="304800"/>
            <a:r>
              <a:rPr lang="en-US" b="0" i="1">
                <a:latin typeface="字魂59号-创粗黑" panose="00000500000000000000" charset="-122"/>
                <a:ea typeface="字魂59号-创粗黑" panose="00000500000000000000" charset="-122"/>
                <a:cs typeface="字魂59号-创粗黑" panose="00000500000000000000" charset="-122"/>
              </a:rPr>
              <a:t>  &lt;view wx:if="{{</a:t>
            </a:r>
            <a:r>
              <a:rPr lang="zh-CN" b="0" i="1">
                <a:latin typeface="字魂59号-创粗黑" panose="00000500000000000000" charset="-122"/>
                <a:ea typeface="字魂59号-创粗黑" panose="00000500000000000000" charset="-122"/>
                <a:cs typeface="字魂59号-创粗黑" panose="00000500000000000000" charset="-122"/>
              </a:rPr>
              <a:t>条件</a:t>
            </a:r>
            <a:r>
              <a:rPr lang="en-US" b="0" i="1">
                <a:latin typeface="字魂59号-创粗黑" panose="00000500000000000000" charset="-122"/>
                <a:ea typeface="字魂59号-创粗黑" panose="00000500000000000000" charset="-122"/>
                <a:cs typeface="字魂59号-创粗黑" panose="00000500000000000000" charset="-122"/>
              </a:rPr>
              <a:t>1}}"&gt; </a:t>
            </a:r>
            <a:r>
              <a:rPr lang="zh-CN" b="0" i="1">
                <a:latin typeface="字魂59号-创粗黑" panose="00000500000000000000" charset="-122"/>
                <a:ea typeface="字魂59号-创粗黑" panose="00000500000000000000" charset="-122"/>
                <a:cs typeface="字魂59号-创粗黑" panose="00000500000000000000" charset="-122"/>
              </a:rPr>
              <a:t>代码块</a:t>
            </a:r>
            <a:r>
              <a:rPr lang="en-US" b="0" i="1">
                <a:latin typeface="字魂59号-创粗黑" panose="00000500000000000000" charset="-122"/>
                <a:ea typeface="字魂59号-创粗黑" panose="00000500000000000000" charset="-122"/>
                <a:cs typeface="字魂59号-创粗黑" panose="00000500000000000000" charset="-122"/>
              </a:rPr>
              <a:t>1 &lt;/view&gt;          &lt;view wx:elif="{{</a:t>
            </a:r>
            <a:r>
              <a:rPr lang="zh-CN" b="0" i="1">
                <a:latin typeface="字魂59号-创粗黑" panose="00000500000000000000" charset="-122"/>
                <a:ea typeface="字魂59号-创粗黑" panose="00000500000000000000" charset="-122"/>
                <a:cs typeface="字魂59号-创粗黑" panose="00000500000000000000" charset="-122"/>
              </a:rPr>
              <a:t>条件</a:t>
            </a:r>
            <a:r>
              <a:rPr lang="en-US" b="0" i="1">
                <a:latin typeface="字魂59号-创粗黑" panose="00000500000000000000" charset="-122"/>
                <a:ea typeface="字魂59号-创粗黑" panose="00000500000000000000" charset="-122"/>
                <a:cs typeface="字魂59号-创粗黑" panose="00000500000000000000" charset="-122"/>
              </a:rPr>
              <a:t>2}}"&gt; </a:t>
            </a:r>
            <a:r>
              <a:rPr lang="zh-CN" b="0" i="1">
                <a:latin typeface="字魂59号-创粗黑" panose="00000500000000000000" charset="-122"/>
                <a:ea typeface="字魂59号-创粗黑" panose="00000500000000000000" charset="-122"/>
                <a:cs typeface="字魂59号-创粗黑" panose="00000500000000000000" charset="-122"/>
              </a:rPr>
              <a:t>代码块</a:t>
            </a:r>
            <a:r>
              <a:rPr lang="en-US" b="0" i="1">
                <a:latin typeface="字魂59号-创粗黑" panose="00000500000000000000" charset="-122"/>
                <a:ea typeface="字魂59号-创粗黑" panose="00000500000000000000" charset="-122"/>
                <a:cs typeface="字魂59号-创粗黑" panose="00000500000000000000" charset="-122"/>
              </a:rPr>
              <a:t>2 &lt;/view&gt;          &lt;view wx:else="{{</a:t>
            </a:r>
            <a:r>
              <a:rPr lang="zh-CN" b="0" i="1">
                <a:latin typeface="字魂59号-创粗黑" panose="00000500000000000000" charset="-122"/>
                <a:ea typeface="字魂59号-创粗黑" panose="00000500000000000000" charset="-122"/>
                <a:cs typeface="字魂59号-创粗黑" panose="00000500000000000000" charset="-122"/>
              </a:rPr>
              <a:t>条件</a:t>
            </a:r>
            <a:r>
              <a:rPr lang="en-US" b="0" i="1">
                <a:latin typeface="字魂59号-创粗黑" panose="00000500000000000000" charset="-122"/>
                <a:ea typeface="字魂59号-创粗黑" panose="00000500000000000000" charset="-122"/>
                <a:cs typeface="字魂59号-创粗黑" panose="00000500000000000000" charset="-122"/>
              </a:rPr>
              <a:t>3}}"&gt; </a:t>
            </a:r>
            <a:r>
              <a:rPr lang="zh-CN" b="0" i="1">
                <a:latin typeface="字魂59号-创粗黑" panose="00000500000000000000" charset="-122"/>
                <a:ea typeface="字魂59号-创粗黑" panose="00000500000000000000" charset="-122"/>
                <a:cs typeface="字魂59号-创粗黑" panose="00000500000000000000" charset="-122"/>
              </a:rPr>
              <a:t>代码块</a:t>
            </a:r>
            <a:r>
              <a:rPr lang="en-US" b="0" i="1">
                <a:latin typeface="字魂59号-创粗黑" panose="00000500000000000000" charset="-122"/>
                <a:ea typeface="字魂59号-创粗黑" panose="00000500000000000000" charset="-122"/>
                <a:cs typeface="字魂59号-创粗黑" panose="00000500000000000000" charset="-122"/>
              </a:rPr>
              <a:t>3 &lt;/view&gt;</a:t>
            </a:r>
            <a:endParaRPr lang="zh-CN" altLang="en-US">
              <a:latin typeface="字魂59号-创粗黑" panose="00000500000000000000" charset="-122"/>
              <a:ea typeface="字魂59号-创粗黑" panose="00000500000000000000" charset="-122"/>
              <a:cs typeface="字魂59号-创粗黑" panose="000005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12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75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00"/>
                                        </p:tgtEl>
                                        <p:attrNameLst>
                                          <p:attrName>style.visibility</p:attrName>
                                        </p:attrNameLst>
                                      </p:cBhvr>
                                      <p:to>
                                        <p:strVal val="visible"/>
                                      </p:to>
                                    </p:set>
                                    <p:animEffect transition="in" filter="wipe(up)">
                                      <p:cBhvr>
                                        <p:cTn id="1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100" grpId="0"/>
      <p:bldP spid="100"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03 </a:t>
            </a:r>
            <a:r>
              <a:rPr lang="zh-CN" altLang="en-US" sz="2400" dirty="0">
                <a:solidFill>
                  <a:srgbClr val="124062"/>
                </a:solidFill>
                <a:cs typeface="+mn-ea"/>
                <a:sym typeface="+mn-lt"/>
              </a:rPr>
              <a:t>WXML语法</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2" name="文本框 151"/>
          <p:cNvSpPr txBox="1"/>
          <p:nvPr/>
        </p:nvSpPr>
        <p:spPr>
          <a:xfrm>
            <a:off x="377190" y="791845"/>
            <a:ext cx="2576830"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列表渲染</a:t>
            </a:r>
            <a:endParaRPr lang="zh-CN" altLang="en-US" sz="1500" b="1" dirty="0">
              <a:solidFill>
                <a:prstClr val="black">
                  <a:lumMod val="65000"/>
                  <a:lumOff val="35000"/>
                </a:prstClr>
              </a:solidFill>
              <a:cs typeface="+mn-ea"/>
              <a:sym typeface="+mn-lt"/>
            </a:endParaRPr>
          </a:p>
        </p:txBody>
      </p:sp>
      <p:grpSp>
        <p:nvGrpSpPr>
          <p:cNvPr id="4" name="组合 3"/>
          <p:cNvGrpSpPr/>
          <p:nvPr/>
        </p:nvGrpSpPr>
        <p:grpSpPr>
          <a:xfrm>
            <a:off x="572926" y="1327110"/>
            <a:ext cx="8198825" cy="533400"/>
            <a:chOff x="757804" y="2528104"/>
            <a:chExt cx="10935720" cy="711200"/>
          </a:xfrm>
        </p:grpSpPr>
        <p:sp>
          <p:nvSpPr>
            <p:cNvPr id="5"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6" name="文本框 155"/>
            <p:cNvSpPr txBox="1"/>
            <p:nvPr/>
          </p:nvSpPr>
          <p:spPr>
            <a:xfrm>
              <a:off x="1003868" y="2528104"/>
              <a:ext cx="10689656" cy="711200"/>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在WXML中，使用</a:t>
              </a:r>
              <a:r>
                <a:rPr lang="en-US" altLang="zh-CN" sz="1200" dirty="0">
                  <a:solidFill>
                    <a:srgbClr val="FF0000"/>
                  </a:solidFill>
                  <a:cs typeface="+mn-ea"/>
                  <a:sym typeface="+mn-lt"/>
                </a:rPr>
                <a:t>wx:for来进行列表的渲染表示</a:t>
              </a:r>
              <a:r>
                <a:rPr lang="en-US" altLang="zh-CN" sz="1200" dirty="0">
                  <a:solidFill>
                    <a:srgbClr val="727171"/>
                  </a:solidFill>
                  <a:cs typeface="+mn-ea"/>
                  <a:sym typeface="+mn-lt"/>
                </a:rPr>
                <a:t>，通过for循环将js文件中传过来的对象中的</a:t>
              </a:r>
              <a:r>
                <a:rPr lang="en-US" altLang="zh-CN" sz="1200" dirty="0">
                  <a:solidFill>
                    <a:srgbClr val="FF0000"/>
                  </a:solidFill>
                  <a:cs typeface="+mn-ea"/>
                  <a:sym typeface="+mn-lt"/>
                </a:rPr>
                <a:t>各项数据依次渲染展示</a:t>
              </a:r>
              <a:r>
                <a:rPr lang="en-US" altLang="zh-CN" sz="1200" dirty="0">
                  <a:solidFill>
                    <a:srgbClr val="727171"/>
                  </a:solidFill>
                  <a:cs typeface="+mn-ea"/>
                  <a:sym typeface="+mn-lt"/>
                </a:rPr>
                <a:t>到页面中。</a:t>
              </a:r>
              <a:endParaRPr lang="en-US" altLang="zh-CN" sz="1200" dirty="0">
                <a:solidFill>
                  <a:srgbClr val="727171"/>
                </a:solidFill>
                <a:cs typeface="+mn-ea"/>
                <a:sym typeface="+mn-lt"/>
              </a:endParaRPr>
            </a:p>
          </p:txBody>
        </p:sp>
      </p:grpSp>
      <p:sp>
        <p:nvSpPr>
          <p:cNvPr id="100" name="文本框 99"/>
          <p:cNvSpPr txBox="1"/>
          <p:nvPr/>
        </p:nvSpPr>
        <p:spPr>
          <a:xfrm>
            <a:off x="1829435" y="2525395"/>
            <a:ext cx="5326380" cy="306705"/>
          </a:xfrm>
          <a:prstGeom prst="rect">
            <a:avLst/>
          </a:prstGeom>
          <a:noFill/>
          <a:ln w="9525">
            <a:noFill/>
          </a:ln>
        </p:spPr>
        <p:txBody>
          <a:bodyPr wrap="square">
            <a:spAutoFit/>
          </a:bodyPr>
          <a:p>
            <a:pPr indent="304800"/>
            <a:r>
              <a:rPr lang="en-US" b="0" i="1">
                <a:latin typeface="字魂59号-创粗黑" panose="00000500000000000000" charset="-122"/>
                <a:ea typeface="字魂59号-创粗黑" panose="00000500000000000000" charset="-122"/>
                <a:cs typeface="字魂59号-创粗黑" panose="00000500000000000000" charset="-122"/>
              </a:rPr>
              <a:t>  </a:t>
            </a:r>
            <a:r>
              <a:rPr b="0" i="1">
                <a:latin typeface="字魂59号-创粗黑" panose="00000500000000000000" charset="-122"/>
                <a:ea typeface="字魂59号-创粗黑" panose="00000500000000000000" charset="-122"/>
                <a:cs typeface="字魂59号-创粗黑" panose="00000500000000000000" charset="-122"/>
              </a:rPr>
              <a:t>&lt;view wx:for=”{{对象名称}}”&gt;  {{item}} &lt;/view&gt;</a:t>
            </a:r>
            <a:endParaRPr b="0" i="1">
              <a:latin typeface="字魂59号-创粗黑" panose="00000500000000000000" charset="-122"/>
              <a:ea typeface="字魂59号-创粗黑" panose="00000500000000000000" charset="-122"/>
              <a:cs typeface="字魂59号-创粗黑" panose="000005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12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75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00"/>
                                        </p:tgtEl>
                                        <p:attrNameLst>
                                          <p:attrName>style.visibility</p:attrName>
                                        </p:attrNameLst>
                                      </p:cBhvr>
                                      <p:to>
                                        <p:strVal val="visible"/>
                                      </p:to>
                                    </p:set>
                                    <p:animEffect transition="in" filter="wipe(up)">
                                      <p:cBhvr>
                                        <p:cTn id="1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100" grpId="0"/>
      <p:bldP spid="10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 name="组合 33"/>
          <p:cNvGrpSpPr/>
          <p:nvPr/>
        </p:nvGrpSpPr>
        <p:grpSpPr>
          <a:xfrm>
            <a:off x="50591" y="43019"/>
            <a:ext cx="903956" cy="885327"/>
            <a:chOff x="3776040" y="4405586"/>
            <a:chExt cx="2021840" cy="2021840"/>
          </a:xfrm>
        </p:grpSpPr>
        <p:sp>
          <p:nvSpPr>
            <p:cNvPr id="35" name="PA_椭圆 75"/>
            <p:cNvSpPr/>
            <p:nvPr>
              <p:custDataLst>
                <p:tags r:id="rId1"/>
              </p:custDataLst>
            </p:nvPr>
          </p:nvSpPr>
          <p:spPr>
            <a:xfrm>
              <a:off x="3994173" y="4626101"/>
              <a:ext cx="1734620" cy="1734620"/>
            </a:xfrm>
            <a:prstGeom prst="ellipse">
              <a:avLst/>
            </a:prstGeom>
            <a:solidFill>
              <a:schemeClr val="accent1"/>
            </a:solidFill>
            <a:ln w="12700" cap="flat" cmpd="sng" algn="ctr">
              <a:noFill/>
              <a:prstDash val="solid"/>
              <a:miter lim="800000"/>
            </a:ln>
            <a:effectLst>
              <a:outerShdw blurRad="63500" sx="103000" sy="103000" algn="ctr" rotWithShape="0">
                <a:prstClr val="black">
                  <a:alpha val="40000"/>
                </a:prstClr>
              </a:outerShdw>
            </a:effectLst>
          </p:spPr>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黑体" panose="02010609060101010101" charset="-122"/>
                <a:ea typeface="黑体" panose="02010609060101010101" charset="-122"/>
                <a:sym typeface="思源黑体" panose="020B0500000000000000" pitchFamily="34" charset="-122"/>
              </a:endParaRPr>
            </a:p>
          </p:txBody>
        </p:sp>
        <p:pic>
          <p:nvPicPr>
            <p:cNvPr id="36" name="图片 35"/>
            <p:cNvPicPr>
              <a:picLocks noChangeAspect="1" noChangeArrowheads="1"/>
            </p:cNvPicPr>
            <p:nvPr/>
          </p:nvPicPr>
          <p:blipFill>
            <a:blip r:embed="rId2"/>
            <a:srcRect/>
            <a:stretch>
              <a:fillRect/>
            </a:stretch>
          </p:blipFill>
          <p:spPr bwMode="auto">
            <a:xfrm>
              <a:off x="3776040" y="4405586"/>
              <a:ext cx="2021840" cy="202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Picture 3" descr="C:\Users\Maibenben\Desktop\未标题-1 副本.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923678"/>
            <a:ext cx="9144000" cy="129614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a:xfrm>
            <a:off x="3872094" y="2008675"/>
            <a:ext cx="3696708" cy="523220"/>
            <a:chOff x="755576" y="3506312"/>
            <a:chExt cx="3696708" cy="523220"/>
          </a:xfrm>
        </p:grpSpPr>
        <p:sp>
          <p:nvSpPr>
            <p:cNvPr id="6" name="文本框 22"/>
            <p:cNvSpPr txBox="1"/>
            <p:nvPr/>
          </p:nvSpPr>
          <p:spPr>
            <a:xfrm>
              <a:off x="1394759" y="3566482"/>
              <a:ext cx="3057525" cy="398780"/>
            </a:xfrm>
            <a:prstGeom prst="rect">
              <a:avLst/>
            </a:prstGeom>
            <a:noFill/>
          </p:spPr>
          <p:txBody>
            <a:bodyPr wrap="none" rtlCol="0">
              <a:spAutoFit/>
              <a:scene3d>
                <a:camera prst="orthographicFront"/>
                <a:lightRig rig="threePt" dir="t"/>
              </a:scene3d>
              <a:sp3d contourW="12700"/>
            </a:bodyPr>
            <a:p>
              <a:pPr algn="l"/>
              <a:r>
                <a:rPr lang="zh-CN" altLang="en-US" sz="2000" dirty="0">
                  <a:solidFill>
                    <a:srgbClr val="124062"/>
                  </a:solidFill>
                  <a:cs typeface="+mn-ea"/>
                  <a:sym typeface="+mn-lt"/>
                </a:rPr>
                <a:t>掌握WXML和WXS的语法；</a:t>
              </a:r>
              <a:endParaRPr lang="zh-CN" altLang="en-US" sz="2000" dirty="0">
                <a:solidFill>
                  <a:srgbClr val="124062"/>
                </a:solidFill>
                <a:cs typeface="+mn-ea"/>
                <a:sym typeface="+mn-lt"/>
              </a:endParaRPr>
            </a:p>
          </p:txBody>
        </p:sp>
        <p:sp>
          <p:nvSpPr>
            <p:cNvPr id="7" name="文本框 20"/>
            <p:cNvSpPr txBox="1"/>
            <p:nvPr/>
          </p:nvSpPr>
          <p:spPr>
            <a:xfrm>
              <a:off x="755576" y="3506312"/>
              <a:ext cx="647934" cy="523220"/>
            </a:xfrm>
            <a:prstGeom prst="rect">
              <a:avLst/>
            </a:prstGeom>
            <a:noFill/>
          </p:spPr>
          <p:txBody>
            <a:bodyPr wrap="none" rtlCol="0">
              <a:spAutoFit/>
              <a:scene3d>
                <a:camera prst="orthographicFront"/>
                <a:lightRig rig="threePt" dir="t"/>
              </a:scene3d>
              <a:sp3d contourW="12700"/>
            </a:bodyPr>
            <a:p>
              <a:r>
                <a:rPr lang="en-US" altLang="zh-CN" sz="2800" b="1" dirty="0">
                  <a:solidFill>
                    <a:schemeClr val="accent1">
                      <a:lumMod val="50000"/>
                    </a:schemeClr>
                  </a:solidFill>
                  <a:cs typeface="+mn-ea"/>
                  <a:sym typeface="+mn-lt"/>
                </a:rPr>
                <a:t>04.</a:t>
              </a:r>
              <a:endParaRPr lang="zh-CN" altLang="en-US" sz="2800" b="1" dirty="0">
                <a:solidFill>
                  <a:schemeClr val="accent1">
                    <a:lumMod val="50000"/>
                  </a:schemeClr>
                </a:solidFill>
                <a:cs typeface="+mn-ea"/>
                <a:sym typeface="+mn-lt"/>
              </a:endParaRPr>
            </a:p>
          </p:txBody>
        </p:sp>
      </p:grpSp>
      <p:sp>
        <p:nvSpPr>
          <p:cNvPr id="8" name="文本框 1"/>
          <p:cNvSpPr txBox="1"/>
          <p:nvPr/>
        </p:nvSpPr>
        <p:spPr>
          <a:xfrm>
            <a:off x="1111382" y="2261301"/>
            <a:ext cx="2272030" cy="621030"/>
          </a:xfrm>
          <a:prstGeom prst="rect">
            <a:avLst/>
          </a:prstGeom>
          <a:noFill/>
        </p:spPr>
        <p:txBody>
          <a:bodyPr wrap="none" lIns="68520" tIns="34289" rIns="68520" bIns="34289" rtlCol="0">
            <a:spAutoFit/>
            <a:scene3d>
              <a:camera prst="orthographicFront"/>
              <a:lightRig rig="threePt" dir="t"/>
            </a:scene3d>
            <a:sp3d contourW="12700"/>
          </a:bodyPr>
          <a:p>
            <a:pPr algn="ctr" defTabSz="684530"/>
            <a:r>
              <a:rPr lang="zh-CN" sz="3600" b="1" spc="600" dirty="0">
                <a:solidFill>
                  <a:schemeClr val="accent1">
                    <a:lumMod val="50000"/>
                  </a:schemeClr>
                </a:solidFill>
                <a:cs typeface="+mn-ea"/>
                <a:sym typeface="+mn-lt"/>
              </a:rPr>
              <a:t>学习目标</a:t>
            </a:r>
            <a:endParaRPr lang="zh-CN" sz="2400" b="1" dirty="0">
              <a:solidFill>
                <a:srgbClr val="595959"/>
              </a:solidFill>
              <a:cs typeface="+mn-ea"/>
              <a:sym typeface="+mn-lt"/>
            </a:endParaRPr>
          </a:p>
        </p:txBody>
      </p:sp>
      <p:grpSp>
        <p:nvGrpSpPr>
          <p:cNvPr id="9" name="组合 8"/>
          <p:cNvGrpSpPr/>
          <p:nvPr/>
        </p:nvGrpSpPr>
        <p:grpSpPr>
          <a:xfrm>
            <a:off x="3878444" y="350928"/>
            <a:ext cx="4632064" cy="523220"/>
            <a:chOff x="6629352" y="1760489"/>
            <a:chExt cx="6176084" cy="697628"/>
          </a:xfrm>
        </p:grpSpPr>
        <p:sp>
          <p:nvSpPr>
            <p:cNvPr id="13" name="文本框 7"/>
            <p:cNvSpPr txBox="1"/>
            <p:nvPr/>
          </p:nvSpPr>
          <p:spPr>
            <a:xfrm>
              <a:off x="7481597" y="1871388"/>
              <a:ext cx="5323839" cy="531708"/>
            </a:xfrm>
            <a:prstGeom prst="rect">
              <a:avLst/>
            </a:prstGeom>
            <a:noFill/>
          </p:spPr>
          <p:txBody>
            <a:bodyPr wrap="none" rtlCol="0">
              <a:spAutoFit/>
              <a:scene3d>
                <a:camera prst="orthographicFront"/>
                <a:lightRig rig="threePt" dir="t"/>
              </a:scene3d>
              <a:sp3d contourW="12700"/>
            </a:bodyPr>
            <a:p>
              <a:pPr marL="0" lvl="1" algn="l"/>
              <a:r>
                <a:rPr lang="zh-CN" altLang="en-US" sz="2000" dirty="0">
                  <a:solidFill>
                    <a:srgbClr val="124062"/>
                  </a:solidFill>
                  <a:cs typeface="+mn-ea"/>
                  <a:sym typeface="+mn-lt"/>
                </a:rPr>
                <a:t>掌握注册程序和注册页面的方法；</a:t>
              </a:r>
              <a:endParaRPr lang="zh-CN" altLang="en-US" sz="2000" dirty="0">
                <a:solidFill>
                  <a:srgbClr val="124062"/>
                </a:solidFill>
                <a:cs typeface="+mn-ea"/>
                <a:sym typeface="+mn-lt"/>
              </a:endParaRPr>
            </a:p>
          </p:txBody>
        </p:sp>
        <p:sp>
          <p:nvSpPr>
            <p:cNvPr id="11" name="文本框 5"/>
            <p:cNvSpPr txBox="1"/>
            <p:nvPr/>
          </p:nvSpPr>
          <p:spPr>
            <a:xfrm>
              <a:off x="6629352" y="1760489"/>
              <a:ext cx="780556" cy="697628"/>
            </a:xfrm>
            <a:prstGeom prst="rect">
              <a:avLst/>
            </a:prstGeom>
            <a:noFill/>
          </p:spPr>
          <p:txBody>
            <a:bodyPr wrap="none" rtlCol="0">
              <a:spAutoFit/>
              <a:scene3d>
                <a:camera prst="orthographicFront"/>
                <a:lightRig rig="threePt" dir="t"/>
              </a:scene3d>
              <a:sp3d contourW="12700"/>
            </a:bodyPr>
            <a:p>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14" name="组合 13"/>
          <p:cNvGrpSpPr/>
          <p:nvPr/>
        </p:nvGrpSpPr>
        <p:grpSpPr>
          <a:xfrm>
            <a:off x="3865110" y="879491"/>
            <a:ext cx="3870063" cy="523220"/>
            <a:chOff x="6629352" y="2767253"/>
            <a:chExt cx="5160084" cy="697628"/>
          </a:xfrm>
        </p:grpSpPr>
        <p:sp>
          <p:nvSpPr>
            <p:cNvPr id="18" name="文本框 12"/>
            <p:cNvSpPr txBox="1"/>
            <p:nvPr/>
          </p:nvSpPr>
          <p:spPr>
            <a:xfrm>
              <a:off x="7481596" y="2858807"/>
              <a:ext cx="4307840" cy="531708"/>
            </a:xfrm>
            <a:prstGeom prst="rect">
              <a:avLst/>
            </a:prstGeom>
            <a:noFill/>
          </p:spPr>
          <p:txBody>
            <a:bodyPr wrap="none" rtlCol="0">
              <a:spAutoFit/>
              <a:scene3d>
                <a:camera prst="orthographicFront"/>
                <a:lightRig rig="threePt" dir="t"/>
              </a:scene3d>
              <a:sp3d contourW="12700"/>
            </a:bodyPr>
            <a:p>
              <a:pPr marL="0" lvl="1" algn="l"/>
              <a:r>
                <a:rPr lang="zh-CN" altLang="en-US" sz="2000" dirty="0">
                  <a:solidFill>
                    <a:srgbClr val="124062"/>
                  </a:solidFill>
                  <a:cs typeface="+mn-ea"/>
                  <a:sym typeface="+mn-lt"/>
                </a:rPr>
                <a:t>掌握生命周期的使用方法；</a:t>
              </a:r>
              <a:endParaRPr lang="zh-CN" altLang="en-US" sz="2000" dirty="0">
                <a:solidFill>
                  <a:srgbClr val="124062"/>
                </a:solidFill>
                <a:cs typeface="+mn-ea"/>
                <a:sym typeface="+mn-lt"/>
              </a:endParaRPr>
            </a:p>
          </p:txBody>
        </p:sp>
        <p:sp>
          <p:nvSpPr>
            <p:cNvPr id="16" name="文本框 10"/>
            <p:cNvSpPr txBox="1"/>
            <p:nvPr/>
          </p:nvSpPr>
          <p:spPr>
            <a:xfrm>
              <a:off x="6629352" y="2767253"/>
              <a:ext cx="861775" cy="697628"/>
            </a:xfrm>
            <a:prstGeom prst="rect">
              <a:avLst/>
            </a:prstGeom>
            <a:noFill/>
          </p:spPr>
          <p:txBody>
            <a:bodyPr wrap="none" rtlCol="0">
              <a:spAutoFit/>
              <a:scene3d>
                <a:camera prst="orthographicFront"/>
                <a:lightRig rig="threePt" dir="t"/>
              </a:scene3d>
              <a:sp3d contourW="12700"/>
            </a:bodyPr>
            <a:p>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19" name="组合 18"/>
          <p:cNvGrpSpPr/>
          <p:nvPr/>
        </p:nvGrpSpPr>
        <p:grpSpPr>
          <a:xfrm>
            <a:off x="3872094" y="1406149"/>
            <a:ext cx="3362064" cy="523220"/>
            <a:chOff x="6629352" y="3774017"/>
            <a:chExt cx="4482751" cy="697628"/>
          </a:xfrm>
        </p:grpSpPr>
        <p:sp>
          <p:nvSpPr>
            <p:cNvPr id="23" name="文本框 17"/>
            <p:cNvSpPr txBox="1"/>
            <p:nvPr/>
          </p:nvSpPr>
          <p:spPr>
            <a:xfrm>
              <a:off x="7481597" y="3885735"/>
              <a:ext cx="3630506" cy="531708"/>
            </a:xfrm>
            <a:prstGeom prst="rect">
              <a:avLst/>
            </a:prstGeom>
            <a:noFill/>
          </p:spPr>
          <p:txBody>
            <a:bodyPr wrap="none" rtlCol="0">
              <a:spAutoFit/>
              <a:scene3d>
                <a:camera prst="orthographicFront"/>
                <a:lightRig rig="threePt" dir="t"/>
              </a:scene3d>
              <a:sp3d contourW="12700"/>
            </a:bodyPr>
            <a:p>
              <a:pPr marL="0" lvl="1" algn="l"/>
              <a:r>
                <a:rPr lang="zh-CN" altLang="en-US" sz="2000" dirty="0">
                  <a:solidFill>
                    <a:srgbClr val="124062"/>
                  </a:solidFill>
                  <a:cs typeface="+mn-ea"/>
                  <a:sym typeface="+mn-lt"/>
                </a:rPr>
                <a:t>掌握页面路由的方法；</a:t>
              </a:r>
              <a:endParaRPr lang="zh-CN" altLang="en-US" sz="2000" dirty="0">
                <a:solidFill>
                  <a:srgbClr val="124062"/>
                </a:solidFill>
                <a:cs typeface="+mn-ea"/>
                <a:sym typeface="+mn-lt"/>
              </a:endParaRPr>
            </a:p>
          </p:txBody>
        </p:sp>
        <p:sp>
          <p:nvSpPr>
            <p:cNvPr id="21" name="文本框 15"/>
            <p:cNvSpPr txBox="1"/>
            <p:nvPr/>
          </p:nvSpPr>
          <p:spPr>
            <a:xfrm>
              <a:off x="6629352" y="3774017"/>
              <a:ext cx="857500" cy="697628"/>
            </a:xfrm>
            <a:prstGeom prst="rect">
              <a:avLst/>
            </a:prstGeom>
            <a:noFill/>
          </p:spPr>
          <p:txBody>
            <a:bodyPr wrap="none" rtlCol="0">
              <a:spAutoFit/>
              <a:scene3d>
                <a:camera prst="orthographicFront"/>
                <a:lightRig rig="threePt" dir="t"/>
              </a:scene3d>
              <a:sp3d contourW="12700"/>
            </a:bodyPr>
            <a:p>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grpSp>
        <p:nvGrpSpPr>
          <p:cNvPr id="5" name="组合 4"/>
          <p:cNvGrpSpPr/>
          <p:nvPr/>
        </p:nvGrpSpPr>
        <p:grpSpPr>
          <a:xfrm>
            <a:off x="3872094" y="3119290"/>
            <a:ext cx="5343263" cy="521970"/>
            <a:chOff x="755576" y="3506312"/>
            <a:chExt cx="5343263" cy="521970"/>
          </a:xfrm>
        </p:grpSpPr>
        <p:sp>
          <p:nvSpPr>
            <p:cNvPr id="10" name="文本框 22"/>
            <p:cNvSpPr txBox="1"/>
            <p:nvPr/>
          </p:nvSpPr>
          <p:spPr>
            <a:xfrm>
              <a:off x="1394759" y="3566482"/>
              <a:ext cx="4704080" cy="398780"/>
            </a:xfrm>
            <a:prstGeom prst="rect">
              <a:avLst/>
            </a:prstGeom>
            <a:noFill/>
          </p:spPr>
          <p:txBody>
            <a:bodyPr wrap="none" rtlCol="0">
              <a:spAutoFit/>
              <a:scene3d>
                <a:camera prst="orthographicFront"/>
                <a:lightRig rig="threePt" dir="t"/>
              </a:scene3d>
              <a:sp3d contourW="12700"/>
            </a:bodyPr>
            <a:p>
              <a:pPr algn="l"/>
              <a:r>
                <a:rPr lang="zh-CN" altLang="en-US" sz="1600" dirty="0">
                  <a:solidFill>
                    <a:srgbClr val="124062"/>
                  </a:solidFill>
                  <a:cs typeface="+mn-ea"/>
                  <a:sym typeface="+mn-lt"/>
                </a:rPr>
                <a:t>掌握数据绑定、条件渲染和列表渲染的使用方法</a:t>
              </a:r>
              <a:r>
                <a:rPr lang="zh-CN" altLang="en-US" sz="2000" dirty="0">
                  <a:solidFill>
                    <a:srgbClr val="124062"/>
                  </a:solidFill>
                  <a:cs typeface="+mn-ea"/>
                  <a:sym typeface="+mn-lt"/>
                </a:rPr>
                <a:t>；</a:t>
              </a:r>
              <a:endParaRPr lang="zh-CN" altLang="en-US" sz="2000" dirty="0">
                <a:solidFill>
                  <a:srgbClr val="124062"/>
                </a:solidFill>
                <a:cs typeface="+mn-ea"/>
                <a:sym typeface="+mn-lt"/>
              </a:endParaRPr>
            </a:p>
          </p:txBody>
        </p:sp>
        <p:sp>
          <p:nvSpPr>
            <p:cNvPr id="12" name="文本框 20"/>
            <p:cNvSpPr txBox="1"/>
            <p:nvPr/>
          </p:nvSpPr>
          <p:spPr>
            <a:xfrm>
              <a:off x="755576" y="3506312"/>
              <a:ext cx="638810" cy="521970"/>
            </a:xfrm>
            <a:prstGeom prst="rect">
              <a:avLst/>
            </a:prstGeom>
            <a:noFill/>
          </p:spPr>
          <p:txBody>
            <a:bodyPr wrap="none" rtlCol="0">
              <a:spAutoFit/>
              <a:scene3d>
                <a:camera prst="orthographicFront"/>
                <a:lightRig rig="threePt" dir="t"/>
              </a:scene3d>
              <a:sp3d contourW="12700"/>
            </a:bodyPr>
            <a:p>
              <a:r>
                <a:rPr lang="en-US" altLang="zh-CN" sz="2800" b="1" dirty="0">
                  <a:solidFill>
                    <a:schemeClr val="accent1">
                      <a:lumMod val="50000"/>
                    </a:schemeClr>
                  </a:solidFill>
                  <a:cs typeface="+mn-ea"/>
                  <a:sym typeface="+mn-lt"/>
                </a:rPr>
                <a:t>06.</a:t>
              </a:r>
              <a:endParaRPr lang="zh-CN" altLang="en-US" sz="2800" b="1" dirty="0">
                <a:solidFill>
                  <a:schemeClr val="accent1">
                    <a:lumMod val="50000"/>
                  </a:schemeClr>
                </a:solidFill>
                <a:cs typeface="+mn-ea"/>
                <a:sym typeface="+mn-lt"/>
              </a:endParaRPr>
            </a:p>
          </p:txBody>
        </p:sp>
      </p:grpSp>
      <p:grpSp>
        <p:nvGrpSpPr>
          <p:cNvPr id="15" name="组合 14"/>
          <p:cNvGrpSpPr/>
          <p:nvPr/>
        </p:nvGrpSpPr>
        <p:grpSpPr>
          <a:xfrm>
            <a:off x="3872094" y="2551689"/>
            <a:ext cx="3870064" cy="521970"/>
            <a:chOff x="6629352" y="3774017"/>
            <a:chExt cx="5160085" cy="695961"/>
          </a:xfrm>
        </p:grpSpPr>
        <p:sp>
          <p:nvSpPr>
            <p:cNvPr id="17" name="文本框 17"/>
            <p:cNvSpPr txBox="1"/>
            <p:nvPr/>
          </p:nvSpPr>
          <p:spPr>
            <a:xfrm>
              <a:off x="7481597" y="3885735"/>
              <a:ext cx="4307840" cy="531707"/>
            </a:xfrm>
            <a:prstGeom prst="rect">
              <a:avLst/>
            </a:prstGeom>
            <a:noFill/>
          </p:spPr>
          <p:txBody>
            <a:bodyPr wrap="none" rtlCol="0">
              <a:spAutoFit/>
              <a:scene3d>
                <a:camera prst="orthographicFront"/>
                <a:lightRig rig="threePt" dir="t"/>
              </a:scene3d>
              <a:sp3d contourW="12700"/>
            </a:bodyPr>
            <a:p>
              <a:pPr marL="0" lvl="1" algn="l"/>
              <a:r>
                <a:rPr lang="zh-CN" altLang="en-US" sz="2000" dirty="0">
                  <a:solidFill>
                    <a:srgbClr val="124062"/>
                  </a:solidFill>
                  <a:cs typeface="+mn-ea"/>
                  <a:sym typeface="+mn-lt"/>
                </a:rPr>
                <a:t>掌握页面事件的绑定办法；</a:t>
              </a:r>
              <a:endParaRPr lang="zh-CN" altLang="en-US" sz="2000" dirty="0">
                <a:solidFill>
                  <a:srgbClr val="124062"/>
                </a:solidFill>
                <a:cs typeface="+mn-ea"/>
                <a:sym typeface="+mn-lt"/>
              </a:endParaRPr>
            </a:p>
          </p:txBody>
        </p:sp>
        <p:sp>
          <p:nvSpPr>
            <p:cNvPr id="20" name="文本框 15"/>
            <p:cNvSpPr txBox="1"/>
            <p:nvPr/>
          </p:nvSpPr>
          <p:spPr>
            <a:xfrm>
              <a:off x="6629352" y="3774017"/>
              <a:ext cx="845820" cy="695961"/>
            </a:xfrm>
            <a:prstGeom prst="rect">
              <a:avLst/>
            </a:prstGeom>
            <a:noFill/>
          </p:spPr>
          <p:txBody>
            <a:bodyPr wrap="none" rtlCol="0">
              <a:spAutoFit/>
              <a:scene3d>
                <a:camera prst="orthographicFront"/>
                <a:lightRig rig="threePt" dir="t"/>
              </a:scene3d>
              <a:sp3d contourW="12700"/>
            </a:bodyPr>
            <a:p>
              <a:r>
                <a:rPr lang="en-US" altLang="zh-CN" sz="2800" b="1" dirty="0">
                  <a:solidFill>
                    <a:schemeClr val="accent1">
                      <a:lumMod val="50000"/>
                    </a:schemeClr>
                  </a:solidFill>
                  <a:cs typeface="+mn-ea"/>
                  <a:sym typeface="+mn-lt"/>
                </a:rPr>
                <a:t>05.</a:t>
              </a:r>
              <a:endParaRPr lang="zh-CN" altLang="en-US" sz="2800" b="1" dirty="0">
                <a:solidFill>
                  <a:schemeClr val="accent1">
                    <a:lumMod val="50000"/>
                  </a:schemeClr>
                </a:solidFill>
                <a:cs typeface="+mn-ea"/>
                <a:sym typeface="+mn-lt"/>
              </a:endParaRPr>
            </a:p>
          </p:txBody>
        </p:sp>
      </p:grpSp>
      <p:grpSp>
        <p:nvGrpSpPr>
          <p:cNvPr id="2" name="组合 1"/>
          <p:cNvGrpSpPr/>
          <p:nvPr/>
        </p:nvGrpSpPr>
        <p:grpSpPr>
          <a:xfrm>
            <a:off x="3880984" y="3621575"/>
            <a:ext cx="5082278" cy="521970"/>
            <a:chOff x="755576" y="3506312"/>
            <a:chExt cx="5082278" cy="521970"/>
          </a:xfrm>
        </p:grpSpPr>
        <p:sp>
          <p:nvSpPr>
            <p:cNvPr id="22" name="文本框 22"/>
            <p:cNvSpPr txBox="1"/>
            <p:nvPr/>
          </p:nvSpPr>
          <p:spPr>
            <a:xfrm>
              <a:off x="1394759" y="3566482"/>
              <a:ext cx="4443095" cy="398780"/>
            </a:xfrm>
            <a:prstGeom prst="rect">
              <a:avLst/>
            </a:prstGeom>
            <a:noFill/>
          </p:spPr>
          <p:txBody>
            <a:bodyPr wrap="none" rtlCol="0">
              <a:spAutoFit/>
              <a:scene3d>
                <a:camera prst="orthographicFront"/>
                <a:lightRig rig="threePt" dir="t"/>
              </a:scene3d>
              <a:sp3d contourW="12700"/>
            </a:bodyPr>
            <a:p>
              <a:pPr algn="l"/>
              <a:r>
                <a:rPr lang="zh-CN" altLang="en-US" sz="2000" dirty="0">
                  <a:solidFill>
                    <a:srgbClr val="124062"/>
                  </a:solidFill>
                  <a:cs typeface="+mn-ea"/>
                  <a:sym typeface="+mn-lt"/>
                </a:rPr>
                <a:t>掌握Flex布局的基本概念和相关属性；</a:t>
              </a:r>
              <a:endParaRPr lang="zh-CN" altLang="en-US" sz="2000" dirty="0">
                <a:solidFill>
                  <a:srgbClr val="124062"/>
                </a:solidFill>
                <a:cs typeface="+mn-ea"/>
                <a:sym typeface="+mn-lt"/>
              </a:endParaRPr>
            </a:p>
          </p:txBody>
        </p:sp>
        <p:sp>
          <p:nvSpPr>
            <p:cNvPr id="24" name="文本框 20"/>
            <p:cNvSpPr txBox="1"/>
            <p:nvPr/>
          </p:nvSpPr>
          <p:spPr>
            <a:xfrm>
              <a:off x="755576" y="3506312"/>
              <a:ext cx="635635" cy="521970"/>
            </a:xfrm>
            <a:prstGeom prst="rect">
              <a:avLst/>
            </a:prstGeom>
            <a:noFill/>
          </p:spPr>
          <p:txBody>
            <a:bodyPr wrap="none" rtlCol="0">
              <a:spAutoFit/>
              <a:scene3d>
                <a:camera prst="orthographicFront"/>
                <a:lightRig rig="threePt" dir="t"/>
              </a:scene3d>
              <a:sp3d contourW="12700"/>
            </a:bodyPr>
            <a:p>
              <a:r>
                <a:rPr lang="en-US" altLang="zh-CN" sz="2800" b="1" dirty="0">
                  <a:solidFill>
                    <a:schemeClr val="accent1">
                      <a:lumMod val="50000"/>
                    </a:schemeClr>
                  </a:solidFill>
                  <a:cs typeface="+mn-ea"/>
                  <a:sym typeface="+mn-lt"/>
                </a:rPr>
                <a:t>07.</a:t>
              </a:r>
              <a:endParaRPr lang="zh-CN" altLang="en-US" sz="2800" b="1" dirty="0">
                <a:solidFill>
                  <a:schemeClr val="accent1">
                    <a:lumMod val="50000"/>
                  </a:schemeClr>
                </a:solidFill>
                <a:cs typeface="+mn-ea"/>
                <a:sym typeface="+mn-lt"/>
              </a:endParaRPr>
            </a:p>
          </p:txBody>
        </p:sp>
      </p:grpSp>
      <p:grpSp>
        <p:nvGrpSpPr>
          <p:cNvPr id="28" name="组合 27"/>
          <p:cNvGrpSpPr/>
          <p:nvPr/>
        </p:nvGrpSpPr>
        <p:grpSpPr>
          <a:xfrm>
            <a:off x="3880984" y="4164589"/>
            <a:ext cx="5165464" cy="521970"/>
            <a:chOff x="6629352" y="3774017"/>
            <a:chExt cx="6887285" cy="695961"/>
          </a:xfrm>
        </p:grpSpPr>
        <p:sp>
          <p:nvSpPr>
            <p:cNvPr id="29" name="文本框 17"/>
            <p:cNvSpPr txBox="1"/>
            <p:nvPr/>
          </p:nvSpPr>
          <p:spPr>
            <a:xfrm>
              <a:off x="7481597" y="3885735"/>
              <a:ext cx="6035040" cy="491067"/>
            </a:xfrm>
            <a:prstGeom prst="rect">
              <a:avLst/>
            </a:prstGeom>
            <a:noFill/>
          </p:spPr>
          <p:txBody>
            <a:bodyPr wrap="none" rtlCol="0">
              <a:spAutoFit/>
              <a:scene3d>
                <a:camera prst="orthographicFront"/>
                <a:lightRig rig="threePt" dir="t"/>
              </a:scene3d>
              <a:sp3d contourW="12700"/>
            </a:bodyPr>
            <a:p>
              <a:pPr marL="0" lvl="1" algn="l"/>
              <a:r>
                <a:rPr lang="zh-CN" altLang="en-US" sz="1800" dirty="0">
                  <a:solidFill>
                    <a:srgbClr val="124062"/>
                  </a:solidFill>
                  <a:cs typeface="+mn-ea"/>
                  <a:sym typeface="+mn-lt"/>
                </a:rPr>
                <a:t>能够对记事本小程序进行分析及代码实现。</a:t>
              </a:r>
              <a:endParaRPr lang="zh-CN" altLang="en-US" sz="1800" dirty="0">
                <a:solidFill>
                  <a:srgbClr val="124062"/>
                </a:solidFill>
                <a:cs typeface="+mn-ea"/>
                <a:sym typeface="+mn-lt"/>
              </a:endParaRPr>
            </a:p>
          </p:txBody>
        </p:sp>
        <p:sp>
          <p:nvSpPr>
            <p:cNvPr id="30" name="文本框 15"/>
            <p:cNvSpPr txBox="1"/>
            <p:nvPr/>
          </p:nvSpPr>
          <p:spPr>
            <a:xfrm>
              <a:off x="6629352" y="3774017"/>
              <a:ext cx="864447" cy="695961"/>
            </a:xfrm>
            <a:prstGeom prst="rect">
              <a:avLst/>
            </a:prstGeom>
            <a:noFill/>
          </p:spPr>
          <p:txBody>
            <a:bodyPr wrap="none" rtlCol="0">
              <a:spAutoFit/>
              <a:scene3d>
                <a:camera prst="orthographicFront"/>
                <a:lightRig rig="threePt" dir="t"/>
              </a:scene3d>
              <a:sp3d contourW="12700"/>
            </a:bodyPr>
            <a:p>
              <a:r>
                <a:rPr lang="en-US" altLang="zh-CN" sz="2800" b="1" dirty="0">
                  <a:solidFill>
                    <a:schemeClr val="accent1">
                      <a:lumMod val="50000"/>
                    </a:schemeClr>
                  </a:solidFill>
                  <a:cs typeface="+mn-ea"/>
                  <a:sym typeface="+mn-lt"/>
                </a:rPr>
                <a:t>08.</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ppt_x</p:attrName>
                                        </p:attrNameLst>
                                      </p:cBhvr>
                                      <p:tavLst>
                                        <p:tav tm="0">
                                          <p:val>
                                            <p:strVal val="#ppt_x-#ppt_w*1.125000"/>
                                          </p:val>
                                        </p:tav>
                                        <p:tav tm="100000">
                                          <p:val>
                                            <p:strVal val="#ppt_x"/>
                                          </p:val>
                                        </p:tav>
                                      </p:tavLst>
                                    </p:anim>
                                    <p:animEffect transition="in" filter="wipe(right)">
                                      <p:cBhvr>
                                        <p:cTn id="12" dur="500"/>
                                        <p:tgtEl>
                                          <p:spTgt spid="9"/>
                                        </p:tgtEl>
                                      </p:cBhvr>
                                    </p:animEffect>
                                  </p:childTnLst>
                                </p:cTn>
                              </p:par>
                            </p:childTnLst>
                          </p:cTn>
                        </p:par>
                        <p:par>
                          <p:cTn id="13" fill="hold">
                            <p:stCondLst>
                              <p:cond delay="1000"/>
                            </p:stCondLst>
                            <p:childTnLst>
                              <p:par>
                                <p:cTn id="14" presetID="12" presetClass="entr" presetSubtype="2"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par>
                          <p:cTn id="18" fill="hold">
                            <p:stCondLst>
                              <p:cond delay="1500"/>
                            </p:stCondLst>
                            <p:childTnLst>
                              <p:par>
                                <p:cTn id="19" presetID="12" presetClass="entr" presetSubtype="8"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p:tgtEl>
                                          <p:spTgt spid="19"/>
                                        </p:tgtEl>
                                        <p:attrNameLst>
                                          <p:attrName>ppt_x</p:attrName>
                                        </p:attrNameLst>
                                      </p:cBhvr>
                                      <p:tavLst>
                                        <p:tav tm="0">
                                          <p:val>
                                            <p:strVal val="#ppt_x-#ppt_w*1.125000"/>
                                          </p:val>
                                        </p:tav>
                                        <p:tav tm="100000">
                                          <p:val>
                                            <p:strVal val="#ppt_x"/>
                                          </p:val>
                                        </p:tav>
                                      </p:tavLst>
                                    </p:anim>
                                    <p:animEffect transition="in" filter="wipe(right)">
                                      <p:cBhvr>
                                        <p:cTn id="22" dur="500"/>
                                        <p:tgtEl>
                                          <p:spTgt spid="19"/>
                                        </p:tgtEl>
                                      </p:cBhvr>
                                    </p:animEffect>
                                  </p:childTnLst>
                                </p:cTn>
                              </p:par>
                            </p:childTnLst>
                          </p:cTn>
                        </p:par>
                        <p:par>
                          <p:cTn id="23" fill="hold">
                            <p:stCondLst>
                              <p:cond delay="2000"/>
                            </p:stCondLst>
                            <p:childTnLst>
                              <p:par>
                                <p:cTn id="24" presetID="12" presetClass="entr" presetSubtype="2"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p:tgtEl>
                                          <p:spTgt spid="4"/>
                                        </p:tgtEl>
                                        <p:attrNameLst>
                                          <p:attrName>ppt_x</p:attrName>
                                        </p:attrNameLst>
                                      </p:cBhvr>
                                      <p:tavLst>
                                        <p:tav tm="0">
                                          <p:val>
                                            <p:strVal val="#ppt_x+#ppt_w*1.125000"/>
                                          </p:val>
                                        </p:tav>
                                        <p:tav tm="100000">
                                          <p:val>
                                            <p:strVal val="#ppt_x"/>
                                          </p:val>
                                        </p:tav>
                                      </p:tavLst>
                                    </p:anim>
                                    <p:animEffect transition="in" filter="wipe(left)">
                                      <p:cBhvr>
                                        <p:cTn id="27" dur="500"/>
                                        <p:tgtEl>
                                          <p:spTgt spid="4"/>
                                        </p:tgtEl>
                                      </p:cBhvr>
                                    </p:animEffect>
                                  </p:childTnLst>
                                </p:cTn>
                              </p:par>
                            </p:childTnLst>
                          </p:cTn>
                        </p:par>
                        <p:par>
                          <p:cTn id="28" fill="hold">
                            <p:stCondLst>
                              <p:cond delay="2500"/>
                            </p:stCondLst>
                            <p:childTnLst>
                              <p:par>
                                <p:cTn id="29" presetID="1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ppt_x</p:attrName>
                                        </p:attrNameLst>
                                      </p:cBhvr>
                                      <p:tavLst>
                                        <p:tav tm="0">
                                          <p:val>
                                            <p:strVal val="#ppt_x-#ppt_w*1.125000"/>
                                          </p:val>
                                        </p:tav>
                                        <p:tav tm="100000">
                                          <p:val>
                                            <p:strVal val="#ppt_x"/>
                                          </p:val>
                                        </p:tav>
                                      </p:tavLst>
                                    </p:anim>
                                    <p:animEffect transition="in" filter="wipe(right)">
                                      <p:cBhvr>
                                        <p:cTn id="32" dur="500"/>
                                        <p:tgtEl>
                                          <p:spTgt spid="15"/>
                                        </p:tgtEl>
                                      </p:cBhvr>
                                    </p:animEffect>
                                  </p:childTnLst>
                                </p:cTn>
                              </p:par>
                            </p:childTnLst>
                          </p:cTn>
                        </p:par>
                        <p:par>
                          <p:cTn id="33" fill="hold">
                            <p:stCondLst>
                              <p:cond delay="3000"/>
                            </p:stCondLst>
                            <p:childTnLst>
                              <p:par>
                                <p:cTn id="34" presetID="12" presetClass="entr" presetSubtype="2"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p:tgtEl>
                                          <p:spTgt spid="5"/>
                                        </p:tgtEl>
                                        <p:attrNameLst>
                                          <p:attrName>ppt_x</p:attrName>
                                        </p:attrNameLst>
                                      </p:cBhvr>
                                      <p:tavLst>
                                        <p:tav tm="0">
                                          <p:val>
                                            <p:strVal val="#ppt_x+#ppt_w*1.125000"/>
                                          </p:val>
                                        </p:tav>
                                        <p:tav tm="100000">
                                          <p:val>
                                            <p:strVal val="#ppt_x"/>
                                          </p:val>
                                        </p:tav>
                                      </p:tavLst>
                                    </p:anim>
                                    <p:animEffect transition="in" filter="wipe(left)">
                                      <p:cBhvr>
                                        <p:cTn id="37" dur="500"/>
                                        <p:tgtEl>
                                          <p:spTgt spid="5"/>
                                        </p:tgtEl>
                                      </p:cBhvr>
                                    </p:animEffect>
                                  </p:childTnLst>
                                </p:cTn>
                              </p:par>
                            </p:childTnLst>
                          </p:cTn>
                        </p:par>
                        <p:par>
                          <p:cTn id="38" fill="hold">
                            <p:stCondLst>
                              <p:cond delay="3500"/>
                            </p:stCondLst>
                            <p:childTnLst>
                              <p:par>
                                <p:cTn id="39" presetID="12" presetClass="entr" presetSubtype="2" fill="hold" nodeType="after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p:tgtEl>
                                          <p:spTgt spid="2"/>
                                        </p:tgtEl>
                                        <p:attrNameLst>
                                          <p:attrName>ppt_x</p:attrName>
                                        </p:attrNameLst>
                                      </p:cBhvr>
                                      <p:tavLst>
                                        <p:tav tm="0">
                                          <p:val>
                                            <p:strVal val="#ppt_x+#ppt_w*1.125000"/>
                                          </p:val>
                                        </p:tav>
                                        <p:tav tm="100000">
                                          <p:val>
                                            <p:strVal val="#ppt_x"/>
                                          </p:val>
                                        </p:tav>
                                      </p:tavLst>
                                    </p:anim>
                                    <p:animEffect transition="in" filter="wipe(left)">
                                      <p:cBhvr>
                                        <p:cTn id="42" dur="500"/>
                                        <p:tgtEl>
                                          <p:spTgt spid="2"/>
                                        </p:tgtEl>
                                      </p:cBhvr>
                                    </p:animEffect>
                                  </p:childTnLst>
                                </p:cTn>
                              </p:par>
                            </p:childTnLst>
                          </p:cTn>
                        </p:par>
                        <p:par>
                          <p:cTn id="43" fill="hold">
                            <p:stCondLst>
                              <p:cond delay="4000"/>
                            </p:stCondLst>
                            <p:childTnLst>
                              <p:par>
                                <p:cTn id="44" presetID="12" presetClass="entr" presetSubtype="8"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additive="base">
                                        <p:cTn id="46" dur="500"/>
                                        <p:tgtEl>
                                          <p:spTgt spid="28"/>
                                        </p:tgtEl>
                                        <p:attrNameLst>
                                          <p:attrName>ppt_x</p:attrName>
                                        </p:attrNameLst>
                                      </p:cBhvr>
                                      <p:tavLst>
                                        <p:tav tm="0">
                                          <p:val>
                                            <p:strVal val="#ppt_x-#ppt_w*1.125000"/>
                                          </p:val>
                                        </p:tav>
                                        <p:tav tm="100000">
                                          <p:val>
                                            <p:strVal val="#ppt_x"/>
                                          </p:val>
                                        </p:tav>
                                      </p:tavLst>
                                    </p:anim>
                                    <p:animEffect transition="in" filter="wipe(right)">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02444" y="1315776"/>
            <a:ext cx="8138517" cy="2290204"/>
            <a:chOff x="502444" y="1315776"/>
            <a:chExt cx="8138517" cy="2290204"/>
          </a:xfrm>
        </p:grpSpPr>
        <p:pic>
          <p:nvPicPr>
            <p:cNvPr id="5" name="图片 4"/>
            <p:cNvPicPr>
              <a:picLocks noChangeAspect="1"/>
            </p:cNvPicPr>
            <p:nvPr/>
          </p:nvPicPr>
          <p:blipFill rotWithShape="1">
            <a:blip r:embed="rId1">
              <a:duotone>
                <a:schemeClr val="accent1">
                  <a:shade val="45000"/>
                  <a:satMod val="135000"/>
                </a:schemeClr>
                <a:prstClr val="white"/>
              </a:duotone>
            </a:blip>
            <a:srcRect l="7467" r="17532"/>
            <a:stretch>
              <a:fillRect/>
            </a:stretch>
          </p:blipFill>
          <p:spPr>
            <a:xfrm rot="10800000">
              <a:off x="5543344" y="1360678"/>
              <a:ext cx="3097022" cy="2245302"/>
            </a:xfrm>
            <a:prstGeom prst="rect">
              <a:avLst/>
            </a:prstGeom>
          </p:spPr>
        </p:pic>
        <p:cxnSp>
          <p:nvCxnSpPr>
            <p:cNvPr id="6" name="直接连接符 5"/>
            <p:cNvCxnSpPr/>
            <p:nvPr/>
          </p:nvCxnSpPr>
          <p:spPr>
            <a:xfrm>
              <a:off x="502444" y="1315776"/>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3039" y="3605980"/>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8" name="标题 4"/>
          <p:cNvSpPr txBox="1"/>
          <p:nvPr/>
        </p:nvSpPr>
        <p:spPr>
          <a:xfrm>
            <a:off x="2278622" y="2125122"/>
            <a:ext cx="4064389" cy="67151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en-US" altLang="zh-CN" sz="4100" dirty="0">
                <a:solidFill>
                  <a:srgbClr val="124062"/>
                </a:solidFill>
                <a:cs typeface="+mn-ea"/>
                <a:sym typeface="+mn-lt"/>
              </a:rPr>
              <a:t>WXS</a:t>
            </a:r>
            <a:r>
              <a:rPr lang="zh-CN" altLang="en-US" sz="4100" dirty="0">
                <a:solidFill>
                  <a:srgbClr val="124062"/>
                </a:solidFill>
                <a:cs typeface="+mn-ea"/>
                <a:sym typeface="+mn-lt"/>
              </a:rPr>
              <a:t>语法</a:t>
            </a:r>
            <a:endParaRPr lang="zh-CN" altLang="en-US" sz="4100" b="1" dirty="0">
              <a:solidFill>
                <a:srgbClr val="124062"/>
              </a:solidFill>
              <a:cs typeface="+mn-ea"/>
              <a:sym typeface="+mn-lt"/>
            </a:endParaRPr>
          </a:p>
        </p:txBody>
      </p:sp>
      <p:sp>
        <p:nvSpPr>
          <p:cNvPr id="11" name="标题 4"/>
          <p:cNvSpPr txBox="1"/>
          <p:nvPr/>
        </p:nvSpPr>
        <p:spPr>
          <a:xfrm>
            <a:off x="828985" y="1760130"/>
            <a:ext cx="1449637" cy="1278038"/>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en-US" altLang="zh-CN" sz="8000" b="1" dirty="0">
                <a:solidFill>
                  <a:schemeClr val="accent1"/>
                </a:solidFill>
                <a:cs typeface="+mn-ea"/>
                <a:sym typeface="+mn-lt"/>
              </a:rPr>
              <a:t>04</a:t>
            </a:r>
            <a:endParaRPr lang="zh-CN" altLang="en-US" sz="8000" b="1" dirty="0">
              <a:solidFill>
                <a:schemeClr val="accent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04 </a:t>
            </a:r>
            <a:r>
              <a:rPr lang="zh-CN" altLang="en-US" sz="2400" dirty="0">
                <a:solidFill>
                  <a:srgbClr val="124062"/>
                </a:solidFill>
                <a:cs typeface="+mn-ea"/>
                <a:sym typeface="+mn-lt"/>
              </a:rPr>
              <a:t>WXS语法</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72596" y="951825"/>
            <a:ext cx="8198825" cy="533400"/>
            <a:chOff x="757804" y="2599224"/>
            <a:chExt cx="10935720" cy="711200"/>
          </a:xfrm>
        </p:grpSpPr>
        <p:sp>
          <p:nvSpPr>
            <p:cNvPr id="5"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6" name="文本框 155"/>
            <p:cNvSpPr txBox="1"/>
            <p:nvPr/>
          </p:nvSpPr>
          <p:spPr>
            <a:xfrm>
              <a:off x="1003868" y="2599224"/>
              <a:ext cx="10689656" cy="711200"/>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WXS（WeiXin Script）是小程序的一套脚本语言，是与JavaScript不同的语言，具有自己的语法，它可以结合WXML，构建出页面的结构。WXS代码可以编写在</a:t>
              </a:r>
              <a:r>
                <a:rPr lang="en-US" altLang="zh-CN" sz="1200" dirty="0">
                  <a:solidFill>
                    <a:srgbClr val="FF0000"/>
                  </a:solidFill>
                  <a:cs typeface="+mn-ea"/>
                  <a:sym typeface="+mn-lt"/>
                </a:rPr>
                <a:t>WXML文件中的&lt;wxs&gt;标签内，或以.wxs为后缀名的文件内</a:t>
              </a:r>
              <a:r>
                <a:rPr lang="en-US" altLang="zh-CN" sz="1200" dirty="0">
                  <a:solidFill>
                    <a:srgbClr val="727171"/>
                  </a:solidFill>
                  <a:cs typeface="+mn-ea"/>
                  <a:sym typeface="+mn-lt"/>
                </a:rPr>
                <a:t>。</a:t>
              </a:r>
              <a:endParaRPr lang="en-US" altLang="zh-CN" sz="1200" dirty="0">
                <a:solidFill>
                  <a:srgbClr val="727171"/>
                </a:solidFill>
                <a:cs typeface="+mn-ea"/>
                <a:sym typeface="+mn-lt"/>
              </a:endParaRPr>
            </a:p>
          </p:txBody>
        </p:sp>
      </p:grpSp>
      <p:sp>
        <p:nvSpPr>
          <p:cNvPr id="7" name="文本框 151"/>
          <p:cNvSpPr txBox="1"/>
          <p:nvPr/>
        </p:nvSpPr>
        <p:spPr>
          <a:xfrm>
            <a:off x="472440" y="1665605"/>
            <a:ext cx="122491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模块</a:t>
            </a:r>
            <a:endParaRPr lang="zh-CN" altLang="en-US" sz="1500" b="1" dirty="0">
              <a:solidFill>
                <a:prstClr val="black">
                  <a:lumMod val="65000"/>
                  <a:lumOff val="35000"/>
                </a:prstClr>
              </a:solidFill>
              <a:cs typeface="+mn-ea"/>
              <a:sym typeface="+mn-lt"/>
            </a:endParaRPr>
          </a:p>
        </p:txBody>
      </p:sp>
      <p:grpSp>
        <p:nvGrpSpPr>
          <p:cNvPr id="8" name="组合 7"/>
          <p:cNvGrpSpPr/>
          <p:nvPr/>
        </p:nvGrpSpPr>
        <p:grpSpPr>
          <a:xfrm>
            <a:off x="428781" y="2144990"/>
            <a:ext cx="8198825" cy="755015"/>
            <a:chOff x="757804" y="2599224"/>
            <a:chExt cx="10935720" cy="1006687"/>
          </a:xfrm>
        </p:grpSpPr>
        <p:sp>
          <p:nvSpPr>
            <p:cNvPr id="9"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10" name="文本框 155"/>
            <p:cNvSpPr txBox="1"/>
            <p:nvPr/>
          </p:nvSpPr>
          <p:spPr>
            <a:xfrm>
              <a:off x="1003868" y="2599224"/>
              <a:ext cx="10689656" cy="1006687"/>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每一个.wxs文件和&lt;wxs&gt;标签都是一个单独的模块。每个模块都有自己</a:t>
              </a:r>
              <a:r>
                <a:rPr lang="en-US" altLang="zh-CN" sz="1200" dirty="0">
                  <a:solidFill>
                    <a:srgbClr val="FF0000"/>
                  </a:solidFill>
                  <a:cs typeface="+mn-ea"/>
                  <a:sym typeface="+mn-lt"/>
                </a:rPr>
                <a:t>独立的作用域</a:t>
              </a:r>
              <a:r>
                <a:rPr lang="en-US" altLang="zh-CN" sz="1200" dirty="0">
                  <a:solidFill>
                    <a:srgbClr val="727171"/>
                  </a:solidFill>
                  <a:cs typeface="+mn-ea"/>
                  <a:sym typeface="+mn-lt"/>
                </a:rPr>
                <a:t>。即在一个模块里面定义的变量与函数，默认为私有的，对其他模块不可见。一个模块要想对外暴露其内部的私有变量与函数，只能通过</a:t>
              </a:r>
              <a:r>
                <a:rPr lang="en-US" altLang="zh-CN" sz="1200" dirty="0">
                  <a:solidFill>
                    <a:srgbClr val="FF0000"/>
                  </a:solidFill>
                  <a:cs typeface="+mn-ea"/>
                  <a:sym typeface="+mn-lt"/>
                </a:rPr>
                <a:t>module.exports</a:t>
              </a:r>
              <a:r>
                <a:rPr lang="en-US" altLang="zh-CN" sz="1200" dirty="0">
                  <a:solidFill>
                    <a:srgbClr val="727171"/>
                  </a:solidFill>
                  <a:cs typeface="+mn-ea"/>
                  <a:sym typeface="+mn-lt"/>
                </a:rPr>
                <a:t>实现。</a:t>
              </a:r>
              <a:endParaRPr lang="en-US" altLang="zh-CN" sz="1200" dirty="0">
                <a:solidFill>
                  <a:srgbClr val="72717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par>
                          <p:cTn id="8" fill="hold">
                            <p:stCondLst>
                              <p:cond delay="225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2750"/>
                            </p:stCondLst>
                            <p:childTnLst>
                              <p:par>
                                <p:cTn id="14" presetID="10" presetClass="entr" presetSubtype="0" fill="hold" nodeType="afterEffect">
                                  <p:stCondLst>
                                    <p:cond delay="1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04 </a:t>
            </a:r>
            <a:r>
              <a:rPr lang="zh-CN" altLang="en-US" sz="2400" dirty="0">
                <a:solidFill>
                  <a:srgbClr val="124062"/>
                </a:solidFill>
                <a:cs typeface="+mn-ea"/>
                <a:sym typeface="+mn-lt"/>
              </a:rPr>
              <a:t>WXS语法</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文本框 151"/>
          <p:cNvSpPr txBox="1"/>
          <p:nvPr/>
        </p:nvSpPr>
        <p:spPr>
          <a:xfrm>
            <a:off x="428625" y="819150"/>
            <a:ext cx="122491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变量</a:t>
            </a:r>
            <a:endParaRPr lang="zh-CN" altLang="en-US" sz="1500" b="1" dirty="0">
              <a:solidFill>
                <a:prstClr val="black">
                  <a:lumMod val="65000"/>
                  <a:lumOff val="35000"/>
                </a:prstClr>
              </a:solidFill>
              <a:cs typeface="+mn-ea"/>
              <a:sym typeface="+mn-lt"/>
            </a:endParaRPr>
          </a:p>
        </p:txBody>
      </p:sp>
      <p:grpSp>
        <p:nvGrpSpPr>
          <p:cNvPr id="8" name="组合 7"/>
          <p:cNvGrpSpPr/>
          <p:nvPr/>
        </p:nvGrpSpPr>
        <p:grpSpPr>
          <a:xfrm>
            <a:off x="428781" y="1275040"/>
            <a:ext cx="8198825" cy="533400"/>
            <a:chOff x="757804" y="2429891"/>
            <a:chExt cx="10935720" cy="711200"/>
          </a:xfrm>
        </p:grpSpPr>
        <p:sp>
          <p:nvSpPr>
            <p:cNvPr id="9" name="Freeform 177"/>
            <p:cNvSpPr>
              <a:spLocks noEditPoints="1"/>
            </p:cNvSpPr>
            <p:nvPr/>
          </p:nvSpPr>
          <p:spPr bwMode="auto">
            <a:xfrm>
              <a:off x="757804" y="250417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10" name="文本框 155"/>
            <p:cNvSpPr txBox="1"/>
            <p:nvPr/>
          </p:nvSpPr>
          <p:spPr>
            <a:xfrm>
              <a:off x="1003868" y="2429891"/>
              <a:ext cx="10689656" cy="711200"/>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WXS中的变量均为值的引用。</a:t>
              </a:r>
              <a:r>
                <a:rPr lang="en-US" altLang="zh-CN" sz="1200" dirty="0">
                  <a:solidFill>
                    <a:srgbClr val="FF0000"/>
                  </a:solidFill>
                  <a:cs typeface="+mn-ea"/>
                  <a:sym typeface="+mn-lt"/>
                </a:rPr>
                <a:t>没有声明的变量直接赋值使用，会被定义为全局变量</a:t>
              </a:r>
              <a:r>
                <a:rPr lang="en-US" altLang="zh-CN" sz="1200" dirty="0">
                  <a:solidFill>
                    <a:srgbClr val="727171"/>
                  </a:solidFill>
                  <a:cs typeface="+mn-ea"/>
                  <a:sym typeface="+mn-lt"/>
                </a:rPr>
                <a:t>。如果</a:t>
              </a:r>
              <a:r>
                <a:rPr lang="en-US" altLang="zh-CN" sz="1200" dirty="0">
                  <a:solidFill>
                    <a:srgbClr val="FF0000"/>
                  </a:solidFill>
                  <a:cs typeface="+mn-ea"/>
                  <a:sym typeface="+mn-lt"/>
                </a:rPr>
                <a:t>只声明变量而不赋值，则默认值为undefined</a:t>
              </a:r>
              <a:r>
                <a:rPr lang="en-US" altLang="zh-CN" sz="1200" dirty="0">
                  <a:solidFill>
                    <a:srgbClr val="727171"/>
                  </a:solidFill>
                  <a:cs typeface="+mn-ea"/>
                  <a:sym typeface="+mn-lt"/>
                </a:rPr>
                <a:t>。var表现与JavaScript一致，会有</a:t>
              </a:r>
              <a:r>
                <a:rPr lang="en-US" altLang="zh-CN" sz="1200" dirty="0">
                  <a:solidFill>
                    <a:srgbClr val="FF0000"/>
                  </a:solidFill>
                  <a:cs typeface="+mn-ea"/>
                  <a:sym typeface="+mn-lt"/>
                </a:rPr>
                <a:t>变量提升</a:t>
              </a:r>
              <a:r>
                <a:rPr lang="en-US" altLang="zh-CN" sz="1200" dirty="0">
                  <a:solidFill>
                    <a:srgbClr val="727171"/>
                  </a:solidFill>
                  <a:cs typeface="+mn-ea"/>
                  <a:sym typeface="+mn-lt"/>
                </a:rPr>
                <a:t>。</a:t>
              </a:r>
              <a:endParaRPr lang="en-US" altLang="zh-CN" sz="1200" dirty="0">
                <a:solidFill>
                  <a:srgbClr val="727171"/>
                </a:solidFill>
                <a:cs typeface="+mn-ea"/>
                <a:sym typeface="+mn-lt"/>
              </a:endParaRPr>
            </a:p>
          </p:txBody>
        </p:sp>
      </p:grpSp>
      <p:grpSp>
        <p:nvGrpSpPr>
          <p:cNvPr id="33" name="išľidê"/>
          <p:cNvGrpSpPr/>
          <p:nvPr/>
        </p:nvGrpSpPr>
        <p:grpSpPr>
          <a:xfrm>
            <a:off x="657225" y="1823720"/>
            <a:ext cx="7828915" cy="1511935"/>
            <a:chOff x="3359696" y="2276872"/>
            <a:chExt cx="10300643" cy="2016224"/>
          </a:xfrm>
        </p:grpSpPr>
        <p:sp>
          <p:nvSpPr>
            <p:cNvPr id="38" name="îṩ1îḓé"/>
            <p:cNvSpPr/>
            <p:nvPr/>
          </p:nvSpPr>
          <p:spPr>
            <a:xfrm>
              <a:off x="3359696" y="2276872"/>
              <a:ext cx="10300643" cy="2016224"/>
            </a:xfrm>
            <a:prstGeom prst="rect">
              <a:avLst/>
            </a:prstGeom>
            <a:solidFill>
              <a:schemeClr val="accent1"/>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solidFill>
                  <a:schemeClr val="bg1"/>
                </a:solidFill>
                <a:cs typeface="+mn-ea"/>
                <a:sym typeface="+mn-lt"/>
              </a:endParaRPr>
            </a:p>
          </p:txBody>
        </p:sp>
        <p:sp>
          <p:nvSpPr>
            <p:cNvPr id="39" name="íṧḷíḓé"/>
            <p:cNvSpPr/>
            <p:nvPr/>
          </p:nvSpPr>
          <p:spPr bwMode="auto">
            <a:xfrm>
              <a:off x="3576974" y="2400173"/>
              <a:ext cx="461080" cy="460669"/>
            </a:xfrm>
            <a:custGeom>
              <a:avLst/>
              <a:gdLst>
                <a:gd name="connsiteX0" fmla="*/ 399175 w 607263"/>
                <a:gd name="connsiteY0" fmla="*/ 204850 h 606722"/>
                <a:gd name="connsiteX1" fmla="*/ 415104 w 607263"/>
                <a:gd name="connsiteY1" fmla="*/ 204850 h 606722"/>
                <a:gd name="connsiteX2" fmla="*/ 415104 w 607263"/>
                <a:gd name="connsiteY2" fmla="*/ 220672 h 606722"/>
                <a:gd name="connsiteX3" fmla="*/ 251537 w 607263"/>
                <a:gd name="connsiteY3" fmla="*/ 384040 h 606722"/>
                <a:gd name="connsiteX4" fmla="*/ 348093 w 607263"/>
                <a:gd name="connsiteY4" fmla="*/ 384040 h 606722"/>
                <a:gd name="connsiteX5" fmla="*/ 359306 w 607263"/>
                <a:gd name="connsiteY5" fmla="*/ 395240 h 606722"/>
                <a:gd name="connsiteX6" fmla="*/ 348093 w 607263"/>
                <a:gd name="connsiteY6" fmla="*/ 406528 h 606722"/>
                <a:gd name="connsiteX7" fmla="*/ 224839 w 607263"/>
                <a:gd name="connsiteY7" fmla="*/ 406528 h 606722"/>
                <a:gd name="connsiteX8" fmla="*/ 213626 w 607263"/>
                <a:gd name="connsiteY8" fmla="*/ 395240 h 606722"/>
                <a:gd name="connsiteX9" fmla="*/ 213626 w 607263"/>
                <a:gd name="connsiteY9" fmla="*/ 272224 h 606722"/>
                <a:gd name="connsiteX10" fmla="*/ 224839 w 607263"/>
                <a:gd name="connsiteY10" fmla="*/ 261025 h 606722"/>
                <a:gd name="connsiteX11" fmla="*/ 236141 w 607263"/>
                <a:gd name="connsiteY11" fmla="*/ 272224 h 606722"/>
                <a:gd name="connsiteX12" fmla="*/ 236141 w 607263"/>
                <a:gd name="connsiteY12" fmla="*/ 367686 h 606722"/>
                <a:gd name="connsiteX13" fmla="*/ 303588 w 607263"/>
                <a:gd name="connsiteY13" fmla="*/ 22484 h 606722"/>
                <a:gd name="connsiteX14" fmla="*/ 104771 w 607263"/>
                <a:gd name="connsiteY14" fmla="*/ 104779 h 606722"/>
                <a:gd name="connsiteX15" fmla="*/ 104771 w 607263"/>
                <a:gd name="connsiteY15" fmla="*/ 501943 h 606722"/>
                <a:gd name="connsiteX16" fmla="*/ 303588 w 607263"/>
                <a:gd name="connsiteY16" fmla="*/ 584238 h 606722"/>
                <a:gd name="connsiteX17" fmla="*/ 502493 w 607263"/>
                <a:gd name="connsiteY17" fmla="*/ 501943 h 606722"/>
                <a:gd name="connsiteX18" fmla="*/ 502493 w 607263"/>
                <a:gd name="connsiteY18" fmla="*/ 104779 h 606722"/>
                <a:gd name="connsiteX19" fmla="*/ 303588 w 607263"/>
                <a:gd name="connsiteY19" fmla="*/ 22484 h 606722"/>
                <a:gd name="connsiteX20" fmla="*/ 303588 w 607263"/>
                <a:gd name="connsiteY20" fmla="*/ 0 h 606722"/>
                <a:gd name="connsiteX21" fmla="*/ 518424 w 607263"/>
                <a:gd name="connsiteY21" fmla="*/ 88871 h 606722"/>
                <a:gd name="connsiteX22" fmla="*/ 518424 w 607263"/>
                <a:gd name="connsiteY22" fmla="*/ 517851 h 606722"/>
                <a:gd name="connsiteX23" fmla="*/ 303588 w 607263"/>
                <a:gd name="connsiteY23" fmla="*/ 606722 h 606722"/>
                <a:gd name="connsiteX24" fmla="*/ 88840 w 607263"/>
                <a:gd name="connsiteY24" fmla="*/ 517851 h 606722"/>
                <a:gd name="connsiteX25" fmla="*/ 88840 w 607263"/>
                <a:gd name="connsiteY25" fmla="*/ 88871 h 606722"/>
                <a:gd name="connsiteX26" fmla="*/ 303588 w 607263"/>
                <a:gd name="connsiteY26"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7263" h="606722">
                  <a:moveTo>
                    <a:pt x="399175" y="204850"/>
                  </a:moveTo>
                  <a:cubicBezTo>
                    <a:pt x="403624" y="200406"/>
                    <a:pt x="410744" y="200406"/>
                    <a:pt x="415104" y="204850"/>
                  </a:cubicBezTo>
                  <a:cubicBezTo>
                    <a:pt x="419465" y="209206"/>
                    <a:pt x="419465" y="216316"/>
                    <a:pt x="415104" y="220672"/>
                  </a:cubicBezTo>
                  <a:lnTo>
                    <a:pt x="251537" y="384040"/>
                  </a:lnTo>
                  <a:lnTo>
                    <a:pt x="348093" y="384040"/>
                  </a:lnTo>
                  <a:cubicBezTo>
                    <a:pt x="354234" y="384040"/>
                    <a:pt x="359306" y="389107"/>
                    <a:pt x="359306" y="395240"/>
                  </a:cubicBezTo>
                  <a:cubicBezTo>
                    <a:pt x="359306" y="401462"/>
                    <a:pt x="354234" y="406528"/>
                    <a:pt x="348093" y="406528"/>
                  </a:cubicBezTo>
                  <a:lnTo>
                    <a:pt x="224839" y="406528"/>
                  </a:lnTo>
                  <a:cubicBezTo>
                    <a:pt x="218699" y="406528"/>
                    <a:pt x="213626" y="401462"/>
                    <a:pt x="213626" y="395240"/>
                  </a:cubicBezTo>
                  <a:lnTo>
                    <a:pt x="213626" y="272224"/>
                  </a:lnTo>
                  <a:cubicBezTo>
                    <a:pt x="213626" y="266002"/>
                    <a:pt x="218699" y="261025"/>
                    <a:pt x="224839" y="261025"/>
                  </a:cubicBezTo>
                  <a:cubicBezTo>
                    <a:pt x="231068" y="261025"/>
                    <a:pt x="236141" y="266002"/>
                    <a:pt x="236141" y="272224"/>
                  </a:cubicBezTo>
                  <a:lnTo>
                    <a:pt x="236141" y="367686"/>
                  </a:lnTo>
                  <a:close/>
                  <a:moveTo>
                    <a:pt x="303588" y="22484"/>
                  </a:moveTo>
                  <a:cubicBezTo>
                    <a:pt x="228475" y="22484"/>
                    <a:pt x="157812" y="51723"/>
                    <a:pt x="104771" y="104779"/>
                  </a:cubicBezTo>
                  <a:cubicBezTo>
                    <a:pt x="-4961" y="214268"/>
                    <a:pt x="-4961" y="392454"/>
                    <a:pt x="104771" y="501943"/>
                  </a:cubicBezTo>
                  <a:cubicBezTo>
                    <a:pt x="157812" y="554999"/>
                    <a:pt x="228475" y="584238"/>
                    <a:pt x="303588" y="584238"/>
                  </a:cubicBezTo>
                  <a:cubicBezTo>
                    <a:pt x="378789" y="584238"/>
                    <a:pt x="449363" y="554999"/>
                    <a:pt x="502493" y="501943"/>
                  </a:cubicBezTo>
                  <a:cubicBezTo>
                    <a:pt x="612136" y="392454"/>
                    <a:pt x="612136" y="214268"/>
                    <a:pt x="502493" y="104779"/>
                  </a:cubicBezTo>
                  <a:cubicBezTo>
                    <a:pt x="449363" y="51723"/>
                    <a:pt x="378789" y="22484"/>
                    <a:pt x="303588" y="22484"/>
                  </a:cubicBezTo>
                  <a:close/>
                  <a:moveTo>
                    <a:pt x="303588" y="0"/>
                  </a:moveTo>
                  <a:cubicBezTo>
                    <a:pt x="384752" y="0"/>
                    <a:pt x="461021" y="31549"/>
                    <a:pt x="518424" y="88871"/>
                  </a:cubicBezTo>
                  <a:cubicBezTo>
                    <a:pt x="636877" y="207158"/>
                    <a:pt x="636877" y="399564"/>
                    <a:pt x="518424" y="517851"/>
                  </a:cubicBezTo>
                  <a:cubicBezTo>
                    <a:pt x="461021" y="575173"/>
                    <a:pt x="384752" y="606722"/>
                    <a:pt x="303588" y="606722"/>
                  </a:cubicBezTo>
                  <a:cubicBezTo>
                    <a:pt x="222512" y="606722"/>
                    <a:pt x="146154" y="575173"/>
                    <a:pt x="88840" y="517851"/>
                  </a:cubicBezTo>
                  <a:cubicBezTo>
                    <a:pt x="-29613" y="399564"/>
                    <a:pt x="-29613" y="207158"/>
                    <a:pt x="88840" y="88871"/>
                  </a:cubicBezTo>
                  <a:cubicBezTo>
                    <a:pt x="146154" y="31549"/>
                    <a:pt x="222512" y="0"/>
                    <a:pt x="303588" y="0"/>
                  </a:cubicBezTo>
                  <a:close/>
                </a:path>
              </a:pathLst>
            </a:custGeom>
            <a:solidFill>
              <a:schemeClr val="bg1"/>
            </a:solidFill>
            <a:ln>
              <a:noFill/>
            </a:ln>
          </p:spPr>
          <p:txBody>
            <a:bodyPr anchor="ctr"/>
            <a:p>
              <a:pPr algn="ctr"/>
              <a:endParaRPr>
                <a:solidFill>
                  <a:schemeClr val="bg1"/>
                </a:solidFill>
                <a:cs typeface="+mn-ea"/>
                <a:sym typeface="+mn-lt"/>
              </a:endParaRPr>
            </a:p>
          </p:txBody>
        </p:sp>
      </p:grpSp>
      <p:grpSp>
        <p:nvGrpSpPr>
          <p:cNvPr id="34" name="组合 33"/>
          <p:cNvGrpSpPr/>
          <p:nvPr/>
        </p:nvGrpSpPr>
        <p:grpSpPr>
          <a:xfrm>
            <a:off x="689610" y="2403475"/>
            <a:ext cx="7653655" cy="829925"/>
            <a:chOff x="2063086" y="2313791"/>
            <a:chExt cx="2304256" cy="1106126"/>
          </a:xfrm>
        </p:grpSpPr>
        <p:sp>
          <p:nvSpPr>
            <p:cNvPr id="35" name="文本框 33"/>
            <p:cNvSpPr txBox="1"/>
            <p:nvPr/>
          </p:nvSpPr>
          <p:spPr>
            <a:xfrm>
              <a:off x="2063086" y="2313791"/>
              <a:ext cx="2304256" cy="408777"/>
            </a:xfrm>
            <a:prstGeom prst="rect">
              <a:avLst/>
            </a:prstGeom>
            <a:noFill/>
          </p:spPr>
          <p:txBody>
            <a:bodyPr wrap="square" rtlCol="0">
              <a:spAutoFit/>
              <a:scene3d>
                <a:camera prst="orthographicFront"/>
                <a:lightRig rig="threePt" dir="t"/>
              </a:scene3d>
              <a:sp3d contourW="12700"/>
            </a:bodyPr>
            <a:p>
              <a:pPr algn="l"/>
              <a:r>
                <a:rPr lang="zh-CN" altLang="en-US" b="1" dirty="0">
                  <a:solidFill>
                    <a:schemeClr val="bg1"/>
                  </a:solidFill>
                  <a:cs typeface="+mn-ea"/>
                  <a:sym typeface="+mn-lt"/>
                </a:rPr>
                <a:t>变量名命名规则</a:t>
              </a:r>
              <a:endParaRPr lang="zh-CN" altLang="en-US" b="1" dirty="0">
                <a:solidFill>
                  <a:schemeClr val="bg1"/>
                </a:solidFill>
                <a:cs typeface="+mn-ea"/>
                <a:sym typeface="+mn-lt"/>
              </a:endParaRPr>
            </a:p>
          </p:txBody>
        </p:sp>
        <p:sp>
          <p:nvSpPr>
            <p:cNvPr id="36" name="文本框 34"/>
            <p:cNvSpPr txBox="1"/>
            <p:nvPr/>
          </p:nvSpPr>
          <p:spPr>
            <a:xfrm>
              <a:off x="2198542" y="2737775"/>
              <a:ext cx="1973763" cy="682142"/>
            </a:xfrm>
            <a:prstGeom prst="rect">
              <a:avLst/>
            </a:prstGeom>
            <a:noFill/>
          </p:spPr>
          <p:txBody>
            <a:bodyPr wrap="square" rtlCol="0">
              <a:spAutoFit/>
              <a:scene3d>
                <a:camera prst="orthographicFront"/>
                <a:lightRig rig="threePt" dir="t"/>
              </a:scene3d>
              <a:sp3d contourW="12700"/>
            </a:bodyPr>
            <a:p>
              <a:pPr algn="l">
                <a:lnSpc>
                  <a:spcPct val="114000"/>
                </a:lnSpc>
              </a:pPr>
              <a:r>
                <a:rPr lang="en-US" altLang="zh-CN" sz="1200" dirty="0">
                  <a:solidFill>
                    <a:schemeClr val="bg1"/>
                  </a:solidFill>
                  <a:cs typeface="+mn-ea"/>
                  <a:sym typeface="+mn-lt"/>
                </a:rPr>
                <a:t>①首字符必须是：字母（a-zA-Z）、下划线（_）</a:t>
              </a:r>
              <a:endParaRPr lang="en-US" altLang="zh-CN" sz="1200" dirty="0">
                <a:solidFill>
                  <a:schemeClr val="bg1"/>
                </a:solidFill>
                <a:cs typeface="+mn-ea"/>
                <a:sym typeface="+mn-lt"/>
              </a:endParaRPr>
            </a:p>
            <a:p>
              <a:pPr algn="l">
                <a:lnSpc>
                  <a:spcPct val="114000"/>
                </a:lnSpc>
              </a:pPr>
              <a:r>
                <a:rPr lang="en-US" altLang="zh-CN" sz="1200" dirty="0">
                  <a:solidFill>
                    <a:schemeClr val="bg1"/>
                  </a:solidFill>
                  <a:cs typeface="+mn-ea"/>
                  <a:sym typeface="+mn-lt"/>
                </a:rPr>
                <a:t>②剩余字符可以是：字母（a-zA-Z）、下划线（_）、数字（0-9）</a:t>
              </a:r>
              <a:endParaRPr lang="en-US" altLang="zh-CN" sz="1200" dirty="0">
                <a:solidFill>
                  <a:schemeClr val="bg1"/>
                </a:solidFill>
                <a:cs typeface="+mn-ea"/>
                <a:sym typeface="+mn-lt"/>
              </a:endParaRPr>
            </a:p>
          </p:txBody>
        </p:sp>
      </p:grpSp>
      <p:grpSp>
        <p:nvGrpSpPr>
          <p:cNvPr id="41" name="í$ḷiḍê"/>
          <p:cNvGrpSpPr/>
          <p:nvPr/>
        </p:nvGrpSpPr>
        <p:grpSpPr>
          <a:xfrm>
            <a:off x="662405" y="3443489"/>
            <a:ext cx="7818120" cy="1511935"/>
            <a:chOff x="3521714" y="4005063"/>
            <a:chExt cx="10424160" cy="2015913"/>
          </a:xfrm>
        </p:grpSpPr>
        <p:sp>
          <p:nvSpPr>
            <p:cNvPr id="48" name="íŝ1ïdê"/>
            <p:cNvSpPr/>
            <p:nvPr/>
          </p:nvSpPr>
          <p:spPr>
            <a:xfrm>
              <a:off x="3521714" y="4005063"/>
              <a:ext cx="10424160" cy="2015913"/>
            </a:xfrm>
            <a:prstGeom prst="rect">
              <a:avLst/>
            </a:prstGeom>
            <a:solidFill>
              <a:schemeClr val="accent2"/>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a:solidFill>
                  <a:schemeClr val="bg1"/>
                </a:solidFill>
                <a:cs typeface="+mn-ea"/>
                <a:sym typeface="+mn-lt"/>
              </a:endParaRPr>
            </a:p>
          </p:txBody>
        </p:sp>
        <p:sp>
          <p:nvSpPr>
            <p:cNvPr id="49" name="í$ḷïdê"/>
            <p:cNvSpPr/>
            <p:nvPr/>
          </p:nvSpPr>
          <p:spPr bwMode="auto">
            <a:xfrm>
              <a:off x="3732949" y="4159003"/>
              <a:ext cx="461080" cy="460384"/>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tx2"/>
            </a:solidFill>
            <a:ln w="3175" cmpd="sng">
              <a:solidFill>
                <a:schemeClr val="accent1">
                  <a:shade val="50000"/>
                </a:schemeClr>
              </a:solidFill>
              <a:prstDash val="sysDot"/>
            </a:ln>
          </p:spPr>
          <p:txBody>
            <a:bodyPr anchor="ctr"/>
            <a:p>
              <a:pPr algn="ctr"/>
              <a:endParaRPr>
                <a:solidFill>
                  <a:schemeClr val="bg1"/>
                </a:solidFill>
                <a:cs typeface="+mn-ea"/>
                <a:sym typeface="+mn-lt"/>
              </a:endParaRPr>
            </a:p>
          </p:txBody>
        </p:sp>
      </p:grpSp>
      <p:grpSp>
        <p:nvGrpSpPr>
          <p:cNvPr id="42" name="组合 41"/>
          <p:cNvGrpSpPr/>
          <p:nvPr/>
        </p:nvGrpSpPr>
        <p:grpSpPr>
          <a:xfrm>
            <a:off x="714375" y="3974465"/>
            <a:ext cx="7243445" cy="1230004"/>
            <a:chOff x="2088357" y="2330435"/>
            <a:chExt cx="2182974" cy="1474771"/>
          </a:xfrm>
        </p:grpSpPr>
        <p:sp>
          <p:nvSpPr>
            <p:cNvPr id="45" name="文本框 36"/>
            <p:cNvSpPr txBox="1"/>
            <p:nvPr/>
          </p:nvSpPr>
          <p:spPr>
            <a:xfrm>
              <a:off x="2088357" y="2330435"/>
              <a:ext cx="2182974" cy="367738"/>
            </a:xfrm>
            <a:prstGeom prst="rect">
              <a:avLst/>
            </a:prstGeom>
            <a:noFill/>
          </p:spPr>
          <p:txBody>
            <a:bodyPr wrap="square" rtlCol="0">
              <a:spAutoFit/>
              <a:scene3d>
                <a:camera prst="orthographicFront"/>
                <a:lightRig rig="threePt" dir="t"/>
              </a:scene3d>
              <a:sp3d contourW="12700"/>
            </a:bodyPr>
            <a:p>
              <a:pPr algn="l"/>
              <a:r>
                <a:rPr lang="zh-CN" altLang="en-US" b="1" dirty="0">
                  <a:solidFill>
                    <a:schemeClr val="bg1"/>
                  </a:solidFill>
                  <a:cs typeface="+mn-ea"/>
                  <a:sym typeface="+mn-lt"/>
                </a:rPr>
                <a:t>保留标识符</a:t>
              </a:r>
              <a:endParaRPr lang="zh-CN" altLang="en-US" b="1" dirty="0">
                <a:solidFill>
                  <a:schemeClr val="bg1"/>
                </a:solidFill>
                <a:cs typeface="+mn-ea"/>
                <a:sym typeface="+mn-lt"/>
              </a:endParaRPr>
            </a:p>
          </p:txBody>
        </p:sp>
        <p:sp>
          <p:nvSpPr>
            <p:cNvPr id="46" name="文本框 37"/>
            <p:cNvSpPr txBox="1"/>
            <p:nvPr/>
          </p:nvSpPr>
          <p:spPr>
            <a:xfrm>
              <a:off x="2197445" y="2687525"/>
              <a:ext cx="1973762" cy="1117681"/>
            </a:xfrm>
            <a:prstGeom prst="rect">
              <a:avLst/>
            </a:prstGeom>
            <a:noFill/>
          </p:spPr>
          <p:txBody>
            <a:bodyPr wrap="square" rtlCol="0">
              <a:spAutoFit/>
              <a:scene3d>
                <a:camera prst="orthographicFront"/>
                <a:lightRig rig="threePt" dir="t"/>
              </a:scene3d>
              <a:sp3d contourW="12700"/>
            </a:bodyPr>
            <a:p>
              <a:pPr algn="l">
                <a:lnSpc>
                  <a:spcPct val="114000"/>
                </a:lnSpc>
              </a:pPr>
              <a:r>
                <a:rPr lang="en-US" altLang="zh-CN" sz="1200" dirty="0">
                  <a:solidFill>
                    <a:schemeClr val="bg1"/>
                  </a:solidFill>
                  <a:cs typeface="+mn-ea"/>
                  <a:sym typeface="+mn-lt"/>
                </a:rPr>
                <a:t>以下字符为系统自带字符，是保留标识符，不能作为变量名。</a:t>
              </a:r>
              <a:endParaRPr lang="en-US" altLang="zh-CN" sz="1200" dirty="0">
                <a:solidFill>
                  <a:schemeClr val="bg1"/>
                </a:solidFill>
                <a:cs typeface="+mn-ea"/>
                <a:sym typeface="+mn-lt"/>
              </a:endParaRPr>
            </a:p>
            <a:p>
              <a:pPr algn="l">
                <a:lnSpc>
                  <a:spcPct val="114000"/>
                </a:lnSpc>
              </a:pPr>
              <a:r>
                <a:rPr lang="en-US" altLang="zh-CN" sz="1200" dirty="0">
                  <a:solidFill>
                    <a:schemeClr val="bg1"/>
                  </a:solidFill>
                  <a:cs typeface="+mn-ea"/>
                  <a:sym typeface="+mn-lt"/>
                </a:rPr>
                <a:t>Delete、void、typeof、null、undefined、NaN、Infinity、var、if、else</a:t>
              </a:r>
              <a:endParaRPr lang="en-US" altLang="zh-CN" sz="1200" dirty="0">
                <a:solidFill>
                  <a:schemeClr val="bg1"/>
                </a:solidFill>
                <a:cs typeface="+mn-ea"/>
                <a:sym typeface="+mn-lt"/>
              </a:endParaRPr>
            </a:p>
            <a:p>
              <a:pPr algn="l">
                <a:lnSpc>
                  <a:spcPct val="114000"/>
                </a:lnSpc>
              </a:pPr>
              <a:r>
                <a:rPr lang="en-US" altLang="zh-CN" sz="1200" dirty="0">
                  <a:solidFill>
                    <a:schemeClr val="bg1"/>
                  </a:solidFill>
                  <a:cs typeface="+mn-ea"/>
                  <a:sym typeface="+mn-lt"/>
                </a:rPr>
                <a:t>True、false、require、this、function、arguments、return、for、while</a:t>
              </a:r>
              <a:endParaRPr lang="en-US" altLang="zh-CN" sz="1200" dirty="0">
                <a:solidFill>
                  <a:schemeClr val="bg1"/>
                </a:solidFill>
                <a:cs typeface="+mn-ea"/>
                <a:sym typeface="+mn-lt"/>
              </a:endParaRPr>
            </a:p>
            <a:p>
              <a:pPr algn="l">
                <a:lnSpc>
                  <a:spcPct val="114000"/>
                </a:lnSpc>
              </a:pPr>
              <a:r>
                <a:rPr lang="en-US" altLang="zh-CN" sz="1200" dirty="0">
                  <a:solidFill>
                    <a:schemeClr val="bg1"/>
                  </a:solidFill>
                  <a:cs typeface="+mn-ea"/>
                  <a:sym typeface="+mn-lt"/>
                </a:rPr>
                <a:t>Do、break、continue、switch、case、default</a:t>
              </a:r>
              <a:endParaRPr lang="en-US" altLang="zh-CN" sz="12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125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75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0-#ppt_w/2"/>
                                          </p:val>
                                        </p:tav>
                                        <p:tav tm="100000">
                                          <p:val>
                                            <p:strVal val="#ppt_x"/>
                                          </p:val>
                                        </p:tav>
                                      </p:tavLst>
                                    </p:anim>
                                    <p:anim calcmode="lin" valueType="num">
                                      <p:cBhvr additive="base">
                                        <p:cTn id="17" dur="500" fill="hold"/>
                                        <p:tgtEl>
                                          <p:spTgt spid="33"/>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500" fill="hold"/>
                                        <p:tgtEl>
                                          <p:spTgt spid="34"/>
                                        </p:tgtEl>
                                        <p:attrNameLst>
                                          <p:attrName>ppt_x</p:attrName>
                                        </p:attrNameLst>
                                      </p:cBhvr>
                                      <p:tavLst>
                                        <p:tav tm="0">
                                          <p:val>
                                            <p:strVal val="0-#ppt_w/2"/>
                                          </p:val>
                                        </p:tav>
                                        <p:tav tm="100000">
                                          <p:val>
                                            <p:strVal val="#ppt_x"/>
                                          </p:val>
                                        </p:tav>
                                      </p:tavLst>
                                    </p:anim>
                                    <p:anim calcmode="lin" valueType="num">
                                      <p:cBhvr additive="base">
                                        <p:cTn id="21"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500" fill="hold"/>
                                        <p:tgtEl>
                                          <p:spTgt spid="41"/>
                                        </p:tgtEl>
                                        <p:attrNameLst>
                                          <p:attrName>ppt_x</p:attrName>
                                        </p:attrNameLst>
                                      </p:cBhvr>
                                      <p:tavLst>
                                        <p:tav tm="0">
                                          <p:val>
                                            <p:strVal val="1+#ppt_w/2"/>
                                          </p:val>
                                        </p:tav>
                                        <p:tav tm="100000">
                                          <p:val>
                                            <p:strVal val="#ppt_x"/>
                                          </p:val>
                                        </p:tav>
                                      </p:tavLst>
                                    </p:anim>
                                    <p:anim calcmode="lin" valueType="num">
                                      <p:cBhvr additive="base">
                                        <p:cTn id="27" dur="500" fill="hold"/>
                                        <p:tgtEl>
                                          <p:spTgt spid="41"/>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 calcmode="lin" valueType="num">
                                      <p:cBhvr additive="base">
                                        <p:cTn id="30" dur="500" fill="hold"/>
                                        <p:tgtEl>
                                          <p:spTgt spid="42"/>
                                        </p:tgtEl>
                                        <p:attrNameLst>
                                          <p:attrName>ppt_x</p:attrName>
                                        </p:attrNameLst>
                                      </p:cBhvr>
                                      <p:tavLst>
                                        <p:tav tm="0">
                                          <p:val>
                                            <p:strVal val="1+#ppt_w/2"/>
                                          </p:val>
                                        </p:tav>
                                        <p:tav tm="100000">
                                          <p:val>
                                            <p:strVal val="#ppt_x"/>
                                          </p:val>
                                        </p:tav>
                                      </p:tavLst>
                                    </p:anim>
                                    <p:anim calcmode="lin" valueType="num">
                                      <p:cBhvr additive="base">
                                        <p:cTn id="31"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04 </a:t>
            </a:r>
            <a:r>
              <a:rPr lang="zh-CN" altLang="en-US" sz="2400" dirty="0">
                <a:solidFill>
                  <a:srgbClr val="124062"/>
                </a:solidFill>
                <a:cs typeface="+mn-ea"/>
                <a:sym typeface="+mn-lt"/>
              </a:rPr>
              <a:t>WXS语法</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文本框 151"/>
          <p:cNvSpPr txBox="1"/>
          <p:nvPr/>
        </p:nvSpPr>
        <p:spPr>
          <a:xfrm>
            <a:off x="428625" y="819150"/>
            <a:ext cx="122491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运算符</a:t>
            </a:r>
            <a:endParaRPr lang="zh-CN" altLang="en-US" sz="1500" b="1" dirty="0">
              <a:solidFill>
                <a:prstClr val="black">
                  <a:lumMod val="65000"/>
                  <a:lumOff val="35000"/>
                </a:prstClr>
              </a:solidFill>
              <a:cs typeface="+mn-ea"/>
              <a:sym typeface="+mn-lt"/>
            </a:endParaRPr>
          </a:p>
        </p:txBody>
      </p:sp>
      <p:grpSp>
        <p:nvGrpSpPr>
          <p:cNvPr id="8" name="组合 7"/>
          <p:cNvGrpSpPr/>
          <p:nvPr/>
        </p:nvGrpSpPr>
        <p:grpSpPr>
          <a:xfrm>
            <a:off x="428781" y="1275040"/>
            <a:ext cx="8198825" cy="1196975"/>
            <a:chOff x="757804" y="2429891"/>
            <a:chExt cx="10935720" cy="1595967"/>
          </a:xfrm>
        </p:grpSpPr>
        <p:sp>
          <p:nvSpPr>
            <p:cNvPr id="9" name="Freeform 177"/>
            <p:cNvSpPr>
              <a:spLocks noEditPoints="1"/>
            </p:cNvSpPr>
            <p:nvPr/>
          </p:nvSpPr>
          <p:spPr bwMode="auto">
            <a:xfrm>
              <a:off x="757804" y="250417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10" name="文本框 155"/>
            <p:cNvSpPr txBox="1"/>
            <p:nvPr/>
          </p:nvSpPr>
          <p:spPr>
            <a:xfrm>
              <a:off x="1003868" y="2429891"/>
              <a:ext cx="10689656" cy="1595967"/>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运算符包括</a:t>
              </a:r>
              <a:r>
                <a:rPr lang="en-US" altLang="zh-CN" sz="1200" dirty="0">
                  <a:solidFill>
                    <a:srgbClr val="FF0000"/>
                  </a:solidFill>
                  <a:cs typeface="+mn-ea"/>
                  <a:sym typeface="+mn-lt"/>
                </a:rPr>
                <a:t>基本运算符</a:t>
              </a:r>
              <a:r>
                <a:rPr lang="en-US" altLang="zh-CN" sz="1200" dirty="0">
                  <a:solidFill>
                    <a:srgbClr val="727171"/>
                  </a:solidFill>
                  <a:cs typeface="+mn-ea"/>
                  <a:sym typeface="+mn-lt"/>
                </a:rPr>
                <a:t>（主要实现两个操作数之间的加减乘除取余的数学运算功能），</a:t>
              </a:r>
              <a:r>
                <a:rPr lang="en-US" altLang="zh-CN" sz="1200" dirty="0">
                  <a:solidFill>
                    <a:srgbClr val="FF0000"/>
                  </a:solidFill>
                  <a:cs typeface="+mn-ea"/>
                  <a:sym typeface="+mn-lt"/>
                </a:rPr>
                <a:t>一元运算符</a:t>
              </a:r>
              <a:r>
                <a:rPr lang="en-US" altLang="zh-CN" sz="1200" dirty="0">
                  <a:solidFill>
                    <a:srgbClr val="727171"/>
                  </a:solidFill>
                  <a:cs typeface="+mn-ea"/>
                  <a:sym typeface="+mn-lt"/>
                </a:rPr>
                <a:t>（只需要一个操作数，实现自增加、自减少、取正、取负等功能），</a:t>
              </a:r>
              <a:r>
                <a:rPr lang="en-US" altLang="zh-CN" sz="1200" dirty="0">
                  <a:solidFill>
                    <a:srgbClr val="FF0000"/>
                  </a:solidFill>
                  <a:cs typeface="+mn-ea"/>
                  <a:sym typeface="+mn-lt"/>
                </a:rPr>
                <a:t>位运算符</a:t>
              </a:r>
              <a:r>
                <a:rPr lang="en-US" altLang="zh-CN" sz="1200" dirty="0">
                  <a:solidFill>
                    <a:srgbClr val="727171"/>
                  </a:solidFill>
                  <a:cs typeface="+mn-ea"/>
                  <a:sym typeface="+mn-lt"/>
                </a:rPr>
                <a:t>（主要针对操作数在计算机中存储的二进制来进行左移、右移、取与、取或等功能）、</a:t>
              </a:r>
              <a:r>
                <a:rPr lang="en-US" altLang="zh-CN" sz="1200" dirty="0">
                  <a:solidFill>
                    <a:srgbClr val="FF0000"/>
                  </a:solidFill>
                  <a:cs typeface="+mn-ea"/>
                  <a:sym typeface="+mn-lt"/>
                </a:rPr>
                <a:t>比较运算符</a:t>
              </a:r>
              <a:r>
                <a:rPr lang="en-US" altLang="zh-CN" sz="1200" dirty="0">
                  <a:solidFill>
                    <a:srgbClr val="727171"/>
                  </a:solidFill>
                  <a:cs typeface="+mn-ea"/>
                  <a:sym typeface="+mn-lt"/>
                </a:rPr>
                <a:t>（主要是实现比较两个操作数的大小功能）、</a:t>
              </a:r>
              <a:r>
                <a:rPr lang="en-US" altLang="zh-CN" sz="1200" dirty="0">
                  <a:solidFill>
                    <a:srgbClr val="FF0000"/>
                  </a:solidFill>
                  <a:cs typeface="+mn-ea"/>
                  <a:sym typeface="+mn-lt"/>
                </a:rPr>
                <a:t>等值运算符</a:t>
              </a:r>
              <a:r>
                <a:rPr lang="en-US" altLang="zh-CN" sz="1200" dirty="0">
                  <a:solidFill>
                    <a:srgbClr val="727171"/>
                  </a:solidFill>
                  <a:cs typeface="+mn-ea"/>
                  <a:sym typeface="+mn-lt"/>
                </a:rPr>
                <a:t>（主要是实现判断两个操作数是相等还是不等的功能）、</a:t>
              </a:r>
              <a:r>
                <a:rPr lang="en-US" altLang="zh-CN" sz="1200" dirty="0">
                  <a:solidFill>
                    <a:srgbClr val="FF0000"/>
                  </a:solidFill>
                  <a:cs typeface="+mn-ea"/>
                  <a:sym typeface="+mn-lt"/>
                </a:rPr>
                <a:t>赋值运算符</a:t>
              </a:r>
              <a:r>
                <a:rPr lang="en-US" altLang="zh-CN" sz="1200" dirty="0">
                  <a:solidFill>
                    <a:srgbClr val="727171"/>
                  </a:solidFill>
                  <a:cs typeface="+mn-ea"/>
                  <a:sym typeface="+mn-lt"/>
                </a:rPr>
                <a:t>（主要是实现给操作数赋予另一个数值）、</a:t>
              </a:r>
              <a:r>
                <a:rPr lang="en-US" altLang="zh-CN" sz="1200" dirty="0">
                  <a:solidFill>
                    <a:srgbClr val="FF0000"/>
                  </a:solidFill>
                  <a:cs typeface="+mn-ea"/>
                  <a:sym typeface="+mn-lt"/>
                </a:rPr>
                <a:t>二元逻辑运算符</a:t>
              </a:r>
              <a:r>
                <a:rPr lang="en-US" altLang="zh-CN" sz="1200" dirty="0">
                  <a:solidFill>
                    <a:srgbClr val="727171"/>
                  </a:solidFill>
                  <a:cs typeface="+mn-ea"/>
                  <a:sym typeface="+mn-lt"/>
                </a:rPr>
                <a:t>（需要两个操作数，实现逻辑或和逻辑与的功能）、</a:t>
              </a:r>
              <a:r>
                <a:rPr lang="en-US" altLang="zh-CN" sz="1200" dirty="0">
                  <a:solidFill>
                    <a:srgbClr val="FF0000"/>
                  </a:solidFill>
                  <a:cs typeface="+mn-ea"/>
                  <a:sym typeface="+mn-lt"/>
                </a:rPr>
                <a:t>其他运算符</a:t>
              </a:r>
              <a:r>
                <a:rPr lang="en-US" altLang="zh-CN" sz="1200" dirty="0">
                  <a:solidFill>
                    <a:srgbClr val="727171"/>
                  </a:solidFill>
                  <a:cs typeface="+mn-ea"/>
                  <a:sym typeface="+mn-lt"/>
                </a:rPr>
                <a:t>（主要包括条件运算符和逗号运算符）。</a:t>
              </a:r>
              <a:endParaRPr lang="en-US" altLang="zh-CN" sz="1200" dirty="0">
                <a:solidFill>
                  <a:srgbClr val="727171"/>
                </a:solidFill>
                <a:cs typeface="+mn-ea"/>
                <a:sym typeface="+mn-lt"/>
              </a:endParaRPr>
            </a:p>
          </p:txBody>
        </p:sp>
      </p:grpSp>
      <p:grpSp>
        <p:nvGrpSpPr>
          <p:cNvPr id="42" name="组合 41"/>
          <p:cNvGrpSpPr/>
          <p:nvPr/>
        </p:nvGrpSpPr>
        <p:grpSpPr>
          <a:xfrm>
            <a:off x="714375" y="3974465"/>
            <a:ext cx="7243445" cy="1230004"/>
            <a:chOff x="2088357" y="2330435"/>
            <a:chExt cx="2182974" cy="1474771"/>
          </a:xfrm>
        </p:grpSpPr>
        <p:sp>
          <p:nvSpPr>
            <p:cNvPr id="45" name="文本框 36"/>
            <p:cNvSpPr txBox="1"/>
            <p:nvPr/>
          </p:nvSpPr>
          <p:spPr>
            <a:xfrm>
              <a:off x="2088357" y="2330435"/>
              <a:ext cx="2182974" cy="367738"/>
            </a:xfrm>
            <a:prstGeom prst="rect">
              <a:avLst/>
            </a:prstGeom>
            <a:noFill/>
          </p:spPr>
          <p:txBody>
            <a:bodyPr wrap="square" rtlCol="0">
              <a:spAutoFit/>
              <a:scene3d>
                <a:camera prst="orthographicFront"/>
                <a:lightRig rig="threePt" dir="t"/>
              </a:scene3d>
              <a:sp3d contourW="12700"/>
            </a:bodyPr>
            <a:p>
              <a:pPr algn="l"/>
              <a:r>
                <a:rPr lang="zh-CN" altLang="en-US" b="1" dirty="0">
                  <a:solidFill>
                    <a:schemeClr val="bg1"/>
                  </a:solidFill>
                  <a:cs typeface="+mn-ea"/>
                  <a:sym typeface="+mn-lt"/>
                </a:rPr>
                <a:t>保留标识符</a:t>
              </a:r>
              <a:endParaRPr lang="zh-CN" altLang="en-US" b="1" dirty="0">
                <a:solidFill>
                  <a:schemeClr val="bg1"/>
                </a:solidFill>
                <a:cs typeface="+mn-ea"/>
                <a:sym typeface="+mn-lt"/>
              </a:endParaRPr>
            </a:p>
          </p:txBody>
        </p:sp>
        <p:sp>
          <p:nvSpPr>
            <p:cNvPr id="46" name="文本框 37"/>
            <p:cNvSpPr txBox="1"/>
            <p:nvPr/>
          </p:nvSpPr>
          <p:spPr>
            <a:xfrm>
              <a:off x="2197445" y="2687525"/>
              <a:ext cx="1973762" cy="1117681"/>
            </a:xfrm>
            <a:prstGeom prst="rect">
              <a:avLst/>
            </a:prstGeom>
            <a:noFill/>
          </p:spPr>
          <p:txBody>
            <a:bodyPr wrap="square" rtlCol="0">
              <a:spAutoFit/>
              <a:scene3d>
                <a:camera prst="orthographicFront"/>
                <a:lightRig rig="threePt" dir="t"/>
              </a:scene3d>
              <a:sp3d contourW="12700"/>
            </a:bodyPr>
            <a:p>
              <a:pPr algn="l">
                <a:lnSpc>
                  <a:spcPct val="114000"/>
                </a:lnSpc>
              </a:pPr>
              <a:r>
                <a:rPr lang="en-US" altLang="zh-CN" sz="1200" dirty="0">
                  <a:solidFill>
                    <a:schemeClr val="bg1"/>
                  </a:solidFill>
                  <a:cs typeface="+mn-ea"/>
                  <a:sym typeface="+mn-lt"/>
                </a:rPr>
                <a:t>以下字符为系统自带字符，是保留标识符，不能作为变量名。</a:t>
              </a:r>
              <a:endParaRPr lang="en-US" altLang="zh-CN" sz="1200" dirty="0">
                <a:solidFill>
                  <a:schemeClr val="bg1"/>
                </a:solidFill>
                <a:cs typeface="+mn-ea"/>
                <a:sym typeface="+mn-lt"/>
              </a:endParaRPr>
            </a:p>
            <a:p>
              <a:pPr algn="l">
                <a:lnSpc>
                  <a:spcPct val="114000"/>
                </a:lnSpc>
              </a:pPr>
              <a:r>
                <a:rPr lang="en-US" altLang="zh-CN" sz="1200" dirty="0">
                  <a:solidFill>
                    <a:schemeClr val="bg1"/>
                  </a:solidFill>
                  <a:cs typeface="+mn-ea"/>
                  <a:sym typeface="+mn-lt"/>
                </a:rPr>
                <a:t>Delete、void、typeof、null、undefined、NaN、Infinity、var、if、else</a:t>
              </a:r>
              <a:endParaRPr lang="en-US" altLang="zh-CN" sz="1200" dirty="0">
                <a:solidFill>
                  <a:schemeClr val="bg1"/>
                </a:solidFill>
                <a:cs typeface="+mn-ea"/>
                <a:sym typeface="+mn-lt"/>
              </a:endParaRPr>
            </a:p>
            <a:p>
              <a:pPr algn="l">
                <a:lnSpc>
                  <a:spcPct val="114000"/>
                </a:lnSpc>
              </a:pPr>
              <a:r>
                <a:rPr lang="en-US" altLang="zh-CN" sz="1200" dirty="0">
                  <a:solidFill>
                    <a:schemeClr val="bg1"/>
                  </a:solidFill>
                  <a:cs typeface="+mn-ea"/>
                  <a:sym typeface="+mn-lt"/>
                </a:rPr>
                <a:t>True、false、require、this、function、arguments、return、for、while</a:t>
              </a:r>
              <a:endParaRPr lang="en-US" altLang="zh-CN" sz="1200" dirty="0">
                <a:solidFill>
                  <a:schemeClr val="bg1"/>
                </a:solidFill>
                <a:cs typeface="+mn-ea"/>
                <a:sym typeface="+mn-lt"/>
              </a:endParaRPr>
            </a:p>
            <a:p>
              <a:pPr algn="l">
                <a:lnSpc>
                  <a:spcPct val="114000"/>
                </a:lnSpc>
              </a:pPr>
              <a:r>
                <a:rPr lang="en-US" altLang="zh-CN" sz="1200" dirty="0">
                  <a:solidFill>
                    <a:schemeClr val="bg1"/>
                  </a:solidFill>
                  <a:cs typeface="+mn-ea"/>
                  <a:sym typeface="+mn-lt"/>
                </a:rPr>
                <a:t>Do、break、continue、switch、case、default</a:t>
              </a:r>
              <a:endParaRPr lang="en-US" altLang="zh-CN" sz="1200" dirty="0">
                <a:solidFill>
                  <a:schemeClr val="bg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125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04 </a:t>
            </a:r>
            <a:r>
              <a:rPr lang="zh-CN" altLang="en-US" sz="2400" dirty="0">
                <a:solidFill>
                  <a:srgbClr val="124062"/>
                </a:solidFill>
                <a:cs typeface="+mn-ea"/>
                <a:sym typeface="+mn-lt"/>
              </a:rPr>
              <a:t>WXS语法</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文本框 151"/>
          <p:cNvSpPr txBox="1"/>
          <p:nvPr/>
        </p:nvSpPr>
        <p:spPr>
          <a:xfrm>
            <a:off x="428625" y="819150"/>
            <a:ext cx="122491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运算符</a:t>
            </a:r>
            <a:endParaRPr lang="zh-CN" altLang="en-US" sz="1500" b="1" dirty="0">
              <a:solidFill>
                <a:prstClr val="black">
                  <a:lumMod val="65000"/>
                  <a:lumOff val="35000"/>
                </a:prstClr>
              </a:solidFill>
              <a:cs typeface="+mn-ea"/>
              <a:sym typeface="+mn-lt"/>
            </a:endParaRPr>
          </a:p>
        </p:txBody>
      </p:sp>
      <p:sp>
        <p:nvSpPr>
          <p:cNvPr id="4" name="Oval 9"/>
          <p:cNvSpPr>
            <a:spLocks noChangeArrowheads="1"/>
          </p:cNvSpPr>
          <p:nvPr/>
        </p:nvSpPr>
        <p:spPr bwMode="auto">
          <a:xfrm>
            <a:off x="917331" y="3246015"/>
            <a:ext cx="542925" cy="5429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5" name="Oval 10"/>
          <p:cNvSpPr>
            <a:spLocks noChangeArrowheads="1"/>
          </p:cNvSpPr>
          <p:nvPr/>
        </p:nvSpPr>
        <p:spPr bwMode="auto">
          <a:xfrm>
            <a:off x="4666609" y="3246015"/>
            <a:ext cx="539354" cy="542925"/>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6" name="Oval 11"/>
          <p:cNvSpPr>
            <a:spLocks noChangeArrowheads="1"/>
          </p:cNvSpPr>
          <p:nvPr/>
        </p:nvSpPr>
        <p:spPr bwMode="auto">
          <a:xfrm>
            <a:off x="917331" y="4067626"/>
            <a:ext cx="542925" cy="542925"/>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11" name="Oval 12"/>
          <p:cNvSpPr>
            <a:spLocks noChangeArrowheads="1"/>
          </p:cNvSpPr>
          <p:nvPr/>
        </p:nvSpPr>
        <p:spPr bwMode="auto">
          <a:xfrm>
            <a:off x="4666609" y="4067626"/>
            <a:ext cx="539354" cy="5429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12" name="TextBox 40"/>
          <p:cNvSpPr txBox="1"/>
          <p:nvPr/>
        </p:nvSpPr>
        <p:spPr>
          <a:xfrm>
            <a:off x="1579245" y="3373755"/>
            <a:ext cx="2941320" cy="227965"/>
          </a:xfrm>
          <a:prstGeom prst="rect">
            <a:avLst/>
          </a:prstGeom>
          <a:noFill/>
        </p:spPr>
        <p:txBody>
          <a:bodyPr wrap="square" lIns="68580" tIns="34290" rIns="68580" bIns="34290" rtlCol="0">
            <a:spAutoFit/>
          </a:bodyPr>
          <a:p>
            <a:pPr>
              <a:lnSpc>
                <a:spcPct val="130000"/>
              </a:lnSpc>
            </a:pPr>
            <a:r>
              <a:rPr lang="zh-CN" altLang="en-US" sz="800" dirty="0">
                <a:solidFill>
                  <a:schemeClr val="tx1">
                    <a:lumMod val="65000"/>
                    <a:lumOff val="35000"/>
                  </a:schemeClr>
                </a:solidFill>
                <a:cs typeface="+mn-ea"/>
                <a:sym typeface="+mn-lt"/>
              </a:rPr>
              <a:t>等值运算符主要是实现判断两个操作数是相等还是不等的功能</a:t>
            </a:r>
            <a:endParaRPr lang="zh-CN" altLang="en-US" sz="800" dirty="0">
              <a:solidFill>
                <a:schemeClr val="tx1">
                  <a:lumMod val="65000"/>
                  <a:lumOff val="35000"/>
                </a:schemeClr>
              </a:solidFill>
              <a:cs typeface="+mn-ea"/>
              <a:sym typeface="+mn-lt"/>
            </a:endParaRPr>
          </a:p>
        </p:txBody>
      </p:sp>
      <p:sp>
        <p:nvSpPr>
          <p:cNvPr id="13" name="TextBox 42"/>
          <p:cNvSpPr txBox="1"/>
          <p:nvPr/>
        </p:nvSpPr>
        <p:spPr>
          <a:xfrm>
            <a:off x="1592610" y="4229985"/>
            <a:ext cx="2807612" cy="227965"/>
          </a:xfrm>
          <a:prstGeom prst="rect">
            <a:avLst/>
          </a:prstGeom>
          <a:noFill/>
        </p:spPr>
        <p:txBody>
          <a:bodyPr wrap="square" lIns="68580" tIns="34290" rIns="68580" bIns="34290" rtlCol="0">
            <a:spAutoFit/>
          </a:bodyPr>
          <a:p>
            <a:pPr>
              <a:lnSpc>
                <a:spcPct val="130000"/>
              </a:lnSpc>
            </a:pPr>
            <a:r>
              <a:rPr lang="zh-CN" altLang="en-US" sz="800" dirty="0">
                <a:solidFill>
                  <a:schemeClr val="tx1">
                    <a:lumMod val="65000"/>
                    <a:lumOff val="35000"/>
                  </a:schemeClr>
                </a:solidFill>
                <a:cs typeface="+mn-ea"/>
                <a:sym typeface="+mn-lt"/>
              </a:rPr>
              <a:t>二元逻辑运算符需要两个操作数</a:t>
            </a:r>
            <a:endParaRPr lang="zh-CN" altLang="en-US" sz="800" dirty="0">
              <a:solidFill>
                <a:schemeClr val="tx1">
                  <a:lumMod val="65000"/>
                  <a:lumOff val="35000"/>
                </a:schemeClr>
              </a:solidFill>
              <a:cs typeface="+mn-ea"/>
              <a:sym typeface="+mn-lt"/>
            </a:endParaRPr>
          </a:p>
        </p:txBody>
      </p:sp>
      <p:sp>
        <p:nvSpPr>
          <p:cNvPr id="14" name="TextBox 44"/>
          <p:cNvSpPr txBox="1"/>
          <p:nvPr/>
        </p:nvSpPr>
        <p:spPr>
          <a:xfrm>
            <a:off x="5316549" y="3340588"/>
            <a:ext cx="2807612" cy="227965"/>
          </a:xfrm>
          <a:prstGeom prst="rect">
            <a:avLst/>
          </a:prstGeom>
          <a:noFill/>
        </p:spPr>
        <p:txBody>
          <a:bodyPr wrap="square" lIns="68580" tIns="34290" rIns="68580" bIns="34290" rtlCol="0">
            <a:spAutoFit/>
          </a:bodyPr>
          <a:p>
            <a:pPr>
              <a:lnSpc>
                <a:spcPct val="130000"/>
              </a:lnSpc>
            </a:pPr>
            <a:r>
              <a:rPr lang="zh-CN" altLang="en-US" sz="800" dirty="0">
                <a:solidFill>
                  <a:schemeClr val="tx1">
                    <a:lumMod val="65000"/>
                    <a:lumOff val="35000"/>
                  </a:schemeClr>
                </a:solidFill>
                <a:cs typeface="+mn-ea"/>
                <a:sym typeface="+mn-lt"/>
              </a:rPr>
              <a:t>赋值运算符主要是实现给操作数赋予另一个数值</a:t>
            </a:r>
            <a:endParaRPr lang="zh-CN" altLang="en-US" sz="800" dirty="0">
              <a:solidFill>
                <a:schemeClr val="tx1">
                  <a:lumMod val="65000"/>
                  <a:lumOff val="35000"/>
                </a:schemeClr>
              </a:solidFill>
              <a:cs typeface="+mn-ea"/>
              <a:sym typeface="+mn-lt"/>
            </a:endParaRPr>
          </a:p>
        </p:txBody>
      </p:sp>
      <p:sp>
        <p:nvSpPr>
          <p:cNvPr id="24" name="TextBox 46"/>
          <p:cNvSpPr txBox="1"/>
          <p:nvPr/>
        </p:nvSpPr>
        <p:spPr>
          <a:xfrm>
            <a:off x="5372429" y="4219190"/>
            <a:ext cx="2807612" cy="227965"/>
          </a:xfrm>
          <a:prstGeom prst="rect">
            <a:avLst/>
          </a:prstGeom>
          <a:noFill/>
        </p:spPr>
        <p:txBody>
          <a:bodyPr wrap="square" lIns="68580" tIns="34290" rIns="68580" bIns="34290" rtlCol="0">
            <a:spAutoFit/>
          </a:bodyPr>
          <a:p>
            <a:pPr>
              <a:lnSpc>
                <a:spcPct val="130000"/>
              </a:lnSpc>
            </a:pPr>
            <a:r>
              <a:rPr lang="zh-CN" altLang="en-US" sz="800" dirty="0">
                <a:solidFill>
                  <a:schemeClr val="tx1">
                    <a:lumMod val="65000"/>
                    <a:lumOff val="35000"/>
                  </a:schemeClr>
                </a:solidFill>
                <a:cs typeface="+mn-ea"/>
                <a:sym typeface="+mn-lt"/>
              </a:rPr>
              <a:t>其他运算符主要包括条件运算符和逗号运算符。</a:t>
            </a:r>
            <a:endParaRPr lang="zh-CN" altLang="en-US" sz="800" dirty="0">
              <a:solidFill>
                <a:schemeClr val="tx1">
                  <a:lumMod val="65000"/>
                  <a:lumOff val="35000"/>
                </a:schemeClr>
              </a:solidFill>
              <a:cs typeface="+mn-ea"/>
              <a:sym typeface="+mn-lt"/>
            </a:endParaRPr>
          </a:p>
        </p:txBody>
      </p:sp>
      <p:sp>
        <p:nvSpPr>
          <p:cNvPr id="27" name="Freeform 7"/>
          <p:cNvSpPr>
            <a:spLocks noEditPoints="1"/>
          </p:cNvSpPr>
          <p:nvPr/>
        </p:nvSpPr>
        <p:spPr bwMode="auto">
          <a:xfrm>
            <a:off x="1051542" y="4221739"/>
            <a:ext cx="274505" cy="234698"/>
          </a:xfrm>
          <a:custGeom>
            <a:avLst/>
            <a:gdLst>
              <a:gd name="T0" fmla="*/ 0 w 140"/>
              <a:gd name="T1" fmla="*/ 113 h 120"/>
              <a:gd name="T2" fmla="*/ 15 w 140"/>
              <a:gd name="T3" fmla="*/ 99 h 120"/>
              <a:gd name="T4" fmla="*/ 27 w 140"/>
              <a:gd name="T5" fmla="*/ 0 h 120"/>
              <a:gd name="T6" fmla="*/ 42 w 140"/>
              <a:gd name="T7" fmla="*/ 0 h 120"/>
              <a:gd name="T8" fmla="*/ 42 w 140"/>
              <a:gd name="T9" fmla="*/ 0 h 120"/>
              <a:gd name="T10" fmla="*/ 67 w 140"/>
              <a:gd name="T11" fmla="*/ 99 h 120"/>
              <a:gd name="T12" fmla="*/ 73 w 140"/>
              <a:gd name="T13" fmla="*/ 99 h 120"/>
              <a:gd name="T14" fmla="*/ 97 w 140"/>
              <a:gd name="T15" fmla="*/ 99 h 120"/>
              <a:gd name="T16" fmla="*/ 107 w 140"/>
              <a:gd name="T17" fmla="*/ 0 h 120"/>
              <a:gd name="T18" fmla="*/ 107 w 140"/>
              <a:gd name="T19" fmla="*/ 0 h 120"/>
              <a:gd name="T20" fmla="*/ 119 w 140"/>
              <a:gd name="T21" fmla="*/ 99 h 120"/>
              <a:gd name="T22" fmla="*/ 128 w 140"/>
              <a:gd name="T23" fmla="*/ 0 h 120"/>
              <a:gd name="T24" fmla="*/ 135 w 140"/>
              <a:gd name="T25" fmla="*/ 113 h 120"/>
              <a:gd name="T26" fmla="*/ 51 w 140"/>
              <a:gd name="T27" fmla="*/ 0 h 120"/>
              <a:gd name="T28" fmla="*/ 51 w 140"/>
              <a:gd name="T29" fmla="*/ 0 h 120"/>
              <a:gd name="T30" fmla="*/ 28 w 140"/>
              <a:gd name="T31" fmla="*/ 118 h 120"/>
              <a:gd name="T32" fmla="*/ 14 w 140"/>
              <a:gd name="T33" fmla="*/ 120 h 120"/>
              <a:gd name="T34" fmla="*/ 27 w 140"/>
              <a:gd name="T35" fmla="*/ 105 h 120"/>
              <a:gd name="T36" fmla="*/ 28 w 140"/>
              <a:gd name="T37" fmla="*/ 113 h 120"/>
              <a:gd name="T38" fmla="*/ 23 w 140"/>
              <a:gd name="T39" fmla="*/ 109 h 120"/>
              <a:gd name="T40" fmla="*/ 19 w 140"/>
              <a:gd name="T41" fmla="*/ 110 h 120"/>
              <a:gd name="T42" fmla="*/ 19 w 140"/>
              <a:gd name="T43" fmla="*/ 113 h 120"/>
              <a:gd name="T44" fmla="*/ 24 w 140"/>
              <a:gd name="T45" fmla="*/ 115 h 120"/>
              <a:gd name="T46" fmla="*/ 40 w 140"/>
              <a:gd name="T47" fmla="*/ 118 h 120"/>
              <a:gd name="T48" fmla="*/ 34 w 140"/>
              <a:gd name="T49" fmla="*/ 120 h 120"/>
              <a:gd name="T50" fmla="*/ 40 w 140"/>
              <a:gd name="T51" fmla="*/ 104 h 120"/>
              <a:gd name="T52" fmla="*/ 36 w 140"/>
              <a:gd name="T53" fmla="*/ 114 h 120"/>
              <a:gd name="T54" fmla="*/ 57 w 140"/>
              <a:gd name="T55" fmla="*/ 120 h 120"/>
              <a:gd name="T56" fmla="*/ 53 w 140"/>
              <a:gd name="T57" fmla="*/ 113 h 120"/>
              <a:gd name="T58" fmla="*/ 47 w 140"/>
              <a:gd name="T59" fmla="*/ 120 h 120"/>
              <a:gd name="T60" fmla="*/ 59 w 140"/>
              <a:gd name="T61" fmla="*/ 105 h 120"/>
              <a:gd name="T62" fmla="*/ 59 w 140"/>
              <a:gd name="T63" fmla="*/ 112 h 120"/>
              <a:gd name="T64" fmla="*/ 60 w 140"/>
              <a:gd name="T65" fmla="*/ 115 h 120"/>
              <a:gd name="T66" fmla="*/ 54 w 140"/>
              <a:gd name="T67" fmla="*/ 107 h 120"/>
              <a:gd name="T68" fmla="*/ 55 w 140"/>
              <a:gd name="T69" fmla="*/ 110 h 120"/>
              <a:gd name="T70" fmla="*/ 71 w 140"/>
              <a:gd name="T71" fmla="*/ 116 h 120"/>
              <a:gd name="T72" fmla="*/ 71 w 140"/>
              <a:gd name="T73" fmla="*/ 108 h 120"/>
              <a:gd name="T74" fmla="*/ 78 w 140"/>
              <a:gd name="T75" fmla="*/ 109 h 120"/>
              <a:gd name="T76" fmla="*/ 63 w 140"/>
              <a:gd name="T77" fmla="*/ 112 h 120"/>
              <a:gd name="T78" fmla="*/ 71 w 140"/>
              <a:gd name="T79" fmla="*/ 120 h 120"/>
              <a:gd name="T80" fmla="*/ 78 w 140"/>
              <a:gd name="T81" fmla="*/ 115 h 120"/>
              <a:gd name="T82" fmla="*/ 96 w 140"/>
              <a:gd name="T83" fmla="*/ 112 h 120"/>
              <a:gd name="T84" fmla="*/ 88 w 140"/>
              <a:gd name="T85" fmla="*/ 120 h 120"/>
              <a:gd name="T86" fmla="*/ 80 w 140"/>
              <a:gd name="T87" fmla="*/ 112 h 120"/>
              <a:gd name="T88" fmla="*/ 91 w 140"/>
              <a:gd name="T89" fmla="*/ 112 h 120"/>
              <a:gd name="T90" fmla="*/ 84 w 140"/>
              <a:gd name="T91" fmla="*/ 112 h 120"/>
              <a:gd name="T92" fmla="*/ 91 w 140"/>
              <a:gd name="T93" fmla="*/ 112 h 120"/>
              <a:gd name="T94" fmla="*/ 110 w 140"/>
              <a:gd name="T95" fmla="*/ 118 h 120"/>
              <a:gd name="T96" fmla="*/ 98 w 140"/>
              <a:gd name="T97" fmla="*/ 120 h 120"/>
              <a:gd name="T98" fmla="*/ 109 w 140"/>
              <a:gd name="T99" fmla="*/ 105 h 120"/>
              <a:gd name="T100" fmla="*/ 107 w 140"/>
              <a:gd name="T101" fmla="*/ 109 h 120"/>
              <a:gd name="T102" fmla="*/ 104 w 140"/>
              <a:gd name="T103" fmla="*/ 116 h 120"/>
              <a:gd name="T104" fmla="*/ 120 w 140"/>
              <a:gd name="T105" fmla="*/ 113 h 120"/>
              <a:gd name="T106" fmla="*/ 120 w 140"/>
              <a:gd name="T107" fmla="*/ 108 h 120"/>
              <a:gd name="T108" fmla="*/ 115 w 140"/>
              <a:gd name="T109" fmla="*/ 118 h 120"/>
              <a:gd name="T110" fmla="*/ 128 w 140"/>
              <a:gd name="T111"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120">
                <a:moveTo>
                  <a:pt x="0" y="0"/>
                </a:moveTo>
                <a:cubicBezTo>
                  <a:pt x="7" y="0"/>
                  <a:pt x="7" y="0"/>
                  <a:pt x="7" y="0"/>
                </a:cubicBezTo>
                <a:cubicBezTo>
                  <a:pt x="7" y="113"/>
                  <a:pt x="7" y="113"/>
                  <a:pt x="7" y="113"/>
                </a:cubicBezTo>
                <a:cubicBezTo>
                  <a:pt x="0" y="113"/>
                  <a:pt x="0" y="113"/>
                  <a:pt x="0" y="113"/>
                </a:cubicBezTo>
                <a:lnTo>
                  <a:pt x="0" y="0"/>
                </a:lnTo>
                <a:close/>
                <a:moveTo>
                  <a:pt x="21" y="0"/>
                </a:moveTo>
                <a:cubicBezTo>
                  <a:pt x="15" y="0"/>
                  <a:pt x="15" y="0"/>
                  <a:pt x="15" y="0"/>
                </a:cubicBezTo>
                <a:cubicBezTo>
                  <a:pt x="15" y="99"/>
                  <a:pt x="15" y="99"/>
                  <a:pt x="15" y="99"/>
                </a:cubicBezTo>
                <a:cubicBezTo>
                  <a:pt x="21" y="99"/>
                  <a:pt x="21" y="99"/>
                  <a:pt x="21" y="99"/>
                </a:cubicBezTo>
                <a:lnTo>
                  <a:pt x="21" y="0"/>
                </a:lnTo>
                <a:close/>
                <a:moveTo>
                  <a:pt x="31" y="0"/>
                </a:moveTo>
                <a:cubicBezTo>
                  <a:pt x="27" y="0"/>
                  <a:pt x="27" y="0"/>
                  <a:pt x="27" y="0"/>
                </a:cubicBezTo>
                <a:cubicBezTo>
                  <a:pt x="27" y="99"/>
                  <a:pt x="27" y="99"/>
                  <a:pt x="27" y="99"/>
                </a:cubicBezTo>
                <a:cubicBezTo>
                  <a:pt x="31" y="99"/>
                  <a:pt x="31" y="99"/>
                  <a:pt x="31" y="99"/>
                </a:cubicBezTo>
                <a:lnTo>
                  <a:pt x="31" y="0"/>
                </a:lnTo>
                <a:close/>
                <a:moveTo>
                  <a:pt x="42" y="0"/>
                </a:moveTo>
                <a:cubicBezTo>
                  <a:pt x="37" y="0"/>
                  <a:pt x="37" y="0"/>
                  <a:pt x="37" y="0"/>
                </a:cubicBezTo>
                <a:cubicBezTo>
                  <a:pt x="37" y="99"/>
                  <a:pt x="37" y="99"/>
                  <a:pt x="37" y="99"/>
                </a:cubicBezTo>
                <a:cubicBezTo>
                  <a:pt x="42" y="99"/>
                  <a:pt x="42" y="99"/>
                  <a:pt x="42" y="99"/>
                </a:cubicBezTo>
                <a:lnTo>
                  <a:pt x="42" y="0"/>
                </a:lnTo>
                <a:close/>
                <a:moveTo>
                  <a:pt x="67" y="0"/>
                </a:moveTo>
                <a:cubicBezTo>
                  <a:pt x="61" y="0"/>
                  <a:pt x="61" y="0"/>
                  <a:pt x="61" y="0"/>
                </a:cubicBezTo>
                <a:cubicBezTo>
                  <a:pt x="61" y="99"/>
                  <a:pt x="61" y="99"/>
                  <a:pt x="61" y="99"/>
                </a:cubicBezTo>
                <a:cubicBezTo>
                  <a:pt x="67" y="99"/>
                  <a:pt x="67" y="99"/>
                  <a:pt x="67" y="99"/>
                </a:cubicBezTo>
                <a:lnTo>
                  <a:pt x="67" y="0"/>
                </a:lnTo>
                <a:close/>
                <a:moveTo>
                  <a:pt x="77" y="0"/>
                </a:moveTo>
                <a:cubicBezTo>
                  <a:pt x="73" y="0"/>
                  <a:pt x="73" y="0"/>
                  <a:pt x="73" y="0"/>
                </a:cubicBezTo>
                <a:cubicBezTo>
                  <a:pt x="73" y="99"/>
                  <a:pt x="73" y="99"/>
                  <a:pt x="73" y="99"/>
                </a:cubicBezTo>
                <a:cubicBezTo>
                  <a:pt x="77" y="99"/>
                  <a:pt x="77" y="99"/>
                  <a:pt x="77" y="99"/>
                </a:cubicBezTo>
                <a:lnTo>
                  <a:pt x="77" y="0"/>
                </a:lnTo>
                <a:close/>
                <a:moveTo>
                  <a:pt x="88" y="99"/>
                </a:moveTo>
                <a:cubicBezTo>
                  <a:pt x="97" y="99"/>
                  <a:pt x="97" y="99"/>
                  <a:pt x="97" y="99"/>
                </a:cubicBezTo>
                <a:cubicBezTo>
                  <a:pt x="97" y="0"/>
                  <a:pt x="97" y="0"/>
                  <a:pt x="97" y="0"/>
                </a:cubicBezTo>
                <a:cubicBezTo>
                  <a:pt x="88" y="0"/>
                  <a:pt x="88" y="0"/>
                  <a:pt x="88" y="0"/>
                </a:cubicBezTo>
                <a:lnTo>
                  <a:pt x="88" y="99"/>
                </a:lnTo>
                <a:close/>
                <a:moveTo>
                  <a:pt x="107" y="0"/>
                </a:moveTo>
                <a:cubicBezTo>
                  <a:pt x="105" y="0"/>
                  <a:pt x="105" y="0"/>
                  <a:pt x="105" y="0"/>
                </a:cubicBezTo>
                <a:cubicBezTo>
                  <a:pt x="105" y="99"/>
                  <a:pt x="105" y="99"/>
                  <a:pt x="105" y="99"/>
                </a:cubicBezTo>
                <a:cubicBezTo>
                  <a:pt x="107" y="99"/>
                  <a:pt x="107" y="99"/>
                  <a:pt x="107" y="99"/>
                </a:cubicBezTo>
                <a:lnTo>
                  <a:pt x="107" y="0"/>
                </a:lnTo>
                <a:close/>
                <a:moveTo>
                  <a:pt x="119" y="0"/>
                </a:moveTo>
                <a:cubicBezTo>
                  <a:pt x="112" y="0"/>
                  <a:pt x="112" y="0"/>
                  <a:pt x="112" y="0"/>
                </a:cubicBezTo>
                <a:cubicBezTo>
                  <a:pt x="112" y="99"/>
                  <a:pt x="112" y="99"/>
                  <a:pt x="112" y="99"/>
                </a:cubicBezTo>
                <a:cubicBezTo>
                  <a:pt x="119" y="99"/>
                  <a:pt x="119" y="99"/>
                  <a:pt x="119" y="99"/>
                </a:cubicBezTo>
                <a:lnTo>
                  <a:pt x="119" y="0"/>
                </a:lnTo>
                <a:close/>
                <a:moveTo>
                  <a:pt x="124" y="99"/>
                </a:moveTo>
                <a:cubicBezTo>
                  <a:pt x="128" y="99"/>
                  <a:pt x="128" y="99"/>
                  <a:pt x="128" y="99"/>
                </a:cubicBezTo>
                <a:cubicBezTo>
                  <a:pt x="128" y="0"/>
                  <a:pt x="128" y="0"/>
                  <a:pt x="128" y="0"/>
                </a:cubicBezTo>
                <a:cubicBezTo>
                  <a:pt x="124" y="0"/>
                  <a:pt x="124" y="0"/>
                  <a:pt x="124" y="0"/>
                </a:cubicBezTo>
                <a:lnTo>
                  <a:pt x="124" y="99"/>
                </a:lnTo>
                <a:close/>
                <a:moveTo>
                  <a:pt x="135" y="0"/>
                </a:moveTo>
                <a:cubicBezTo>
                  <a:pt x="135" y="113"/>
                  <a:pt x="135" y="113"/>
                  <a:pt x="135" y="113"/>
                </a:cubicBezTo>
                <a:cubicBezTo>
                  <a:pt x="140" y="113"/>
                  <a:pt x="140" y="113"/>
                  <a:pt x="140" y="113"/>
                </a:cubicBezTo>
                <a:cubicBezTo>
                  <a:pt x="140" y="0"/>
                  <a:pt x="140" y="0"/>
                  <a:pt x="140" y="0"/>
                </a:cubicBezTo>
                <a:lnTo>
                  <a:pt x="135" y="0"/>
                </a:lnTo>
                <a:close/>
                <a:moveTo>
                  <a:pt x="51" y="0"/>
                </a:moveTo>
                <a:cubicBezTo>
                  <a:pt x="49" y="0"/>
                  <a:pt x="49" y="0"/>
                  <a:pt x="49" y="0"/>
                </a:cubicBezTo>
                <a:cubicBezTo>
                  <a:pt x="49" y="99"/>
                  <a:pt x="49" y="99"/>
                  <a:pt x="49" y="99"/>
                </a:cubicBezTo>
                <a:cubicBezTo>
                  <a:pt x="51" y="99"/>
                  <a:pt x="51" y="99"/>
                  <a:pt x="51" y="99"/>
                </a:cubicBezTo>
                <a:lnTo>
                  <a:pt x="51" y="0"/>
                </a:lnTo>
                <a:close/>
                <a:moveTo>
                  <a:pt x="28" y="113"/>
                </a:moveTo>
                <a:cubicBezTo>
                  <a:pt x="28" y="113"/>
                  <a:pt x="28" y="114"/>
                  <a:pt x="28" y="115"/>
                </a:cubicBezTo>
                <a:cubicBezTo>
                  <a:pt x="28" y="116"/>
                  <a:pt x="28" y="117"/>
                  <a:pt x="28" y="117"/>
                </a:cubicBezTo>
                <a:cubicBezTo>
                  <a:pt x="28" y="118"/>
                  <a:pt x="28" y="118"/>
                  <a:pt x="28" y="118"/>
                </a:cubicBezTo>
                <a:cubicBezTo>
                  <a:pt x="27" y="118"/>
                  <a:pt x="27" y="119"/>
                  <a:pt x="26" y="119"/>
                </a:cubicBezTo>
                <a:cubicBezTo>
                  <a:pt x="26" y="119"/>
                  <a:pt x="25" y="119"/>
                  <a:pt x="25" y="119"/>
                </a:cubicBezTo>
                <a:cubicBezTo>
                  <a:pt x="24" y="120"/>
                  <a:pt x="23" y="120"/>
                  <a:pt x="22" y="120"/>
                </a:cubicBezTo>
                <a:cubicBezTo>
                  <a:pt x="14" y="120"/>
                  <a:pt x="14" y="120"/>
                  <a:pt x="14" y="120"/>
                </a:cubicBezTo>
                <a:cubicBezTo>
                  <a:pt x="14" y="118"/>
                  <a:pt x="14" y="118"/>
                  <a:pt x="14" y="118"/>
                </a:cubicBezTo>
                <a:cubicBezTo>
                  <a:pt x="14" y="104"/>
                  <a:pt x="14" y="104"/>
                  <a:pt x="14" y="104"/>
                </a:cubicBezTo>
                <a:cubicBezTo>
                  <a:pt x="23" y="104"/>
                  <a:pt x="23" y="104"/>
                  <a:pt x="23" y="104"/>
                </a:cubicBezTo>
                <a:cubicBezTo>
                  <a:pt x="25" y="104"/>
                  <a:pt x="26" y="105"/>
                  <a:pt x="27" y="105"/>
                </a:cubicBezTo>
                <a:cubicBezTo>
                  <a:pt x="27" y="106"/>
                  <a:pt x="28" y="107"/>
                  <a:pt x="28" y="108"/>
                </a:cubicBezTo>
                <a:cubicBezTo>
                  <a:pt x="28" y="109"/>
                  <a:pt x="27" y="110"/>
                  <a:pt x="27" y="110"/>
                </a:cubicBezTo>
                <a:cubicBezTo>
                  <a:pt x="27" y="111"/>
                  <a:pt x="26" y="111"/>
                  <a:pt x="25" y="111"/>
                </a:cubicBezTo>
                <a:cubicBezTo>
                  <a:pt x="26" y="112"/>
                  <a:pt x="27" y="112"/>
                  <a:pt x="28" y="113"/>
                </a:cubicBezTo>
                <a:close/>
                <a:moveTo>
                  <a:pt x="19" y="110"/>
                </a:moveTo>
                <a:cubicBezTo>
                  <a:pt x="21" y="110"/>
                  <a:pt x="21" y="110"/>
                  <a:pt x="21" y="110"/>
                </a:cubicBezTo>
                <a:cubicBezTo>
                  <a:pt x="22" y="110"/>
                  <a:pt x="22" y="110"/>
                  <a:pt x="23" y="110"/>
                </a:cubicBezTo>
                <a:cubicBezTo>
                  <a:pt x="23" y="110"/>
                  <a:pt x="23" y="109"/>
                  <a:pt x="23" y="109"/>
                </a:cubicBezTo>
                <a:cubicBezTo>
                  <a:pt x="23" y="108"/>
                  <a:pt x="23" y="108"/>
                  <a:pt x="23" y="108"/>
                </a:cubicBezTo>
                <a:cubicBezTo>
                  <a:pt x="22" y="107"/>
                  <a:pt x="22" y="107"/>
                  <a:pt x="21" y="107"/>
                </a:cubicBezTo>
                <a:cubicBezTo>
                  <a:pt x="19" y="107"/>
                  <a:pt x="19" y="107"/>
                  <a:pt x="19" y="107"/>
                </a:cubicBezTo>
                <a:lnTo>
                  <a:pt x="19" y="110"/>
                </a:lnTo>
                <a:close/>
                <a:moveTo>
                  <a:pt x="24" y="115"/>
                </a:moveTo>
                <a:cubicBezTo>
                  <a:pt x="24" y="114"/>
                  <a:pt x="24" y="114"/>
                  <a:pt x="23" y="114"/>
                </a:cubicBezTo>
                <a:cubicBezTo>
                  <a:pt x="23" y="113"/>
                  <a:pt x="22" y="113"/>
                  <a:pt x="21" y="113"/>
                </a:cubicBezTo>
                <a:cubicBezTo>
                  <a:pt x="19" y="113"/>
                  <a:pt x="19" y="113"/>
                  <a:pt x="19" y="113"/>
                </a:cubicBezTo>
                <a:cubicBezTo>
                  <a:pt x="19" y="116"/>
                  <a:pt x="19" y="116"/>
                  <a:pt x="19" y="116"/>
                </a:cubicBezTo>
                <a:cubicBezTo>
                  <a:pt x="21" y="116"/>
                  <a:pt x="21" y="116"/>
                  <a:pt x="21" y="116"/>
                </a:cubicBezTo>
                <a:cubicBezTo>
                  <a:pt x="22" y="116"/>
                  <a:pt x="23" y="116"/>
                  <a:pt x="23" y="116"/>
                </a:cubicBezTo>
                <a:cubicBezTo>
                  <a:pt x="24" y="116"/>
                  <a:pt x="24" y="115"/>
                  <a:pt x="24" y="115"/>
                </a:cubicBezTo>
                <a:close/>
                <a:moveTo>
                  <a:pt x="45" y="118"/>
                </a:moveTo>
                <a:cubicBezTo>
                  <a:pt x="46" y="120"/>
                  <a:pt x="46" y="120"/>
                  <a:pt x="46" y="120"/>
                </a:cubicBezTo>
                <a:cubicBezTo>
                  <a:pt x="41" y="120"/>
                  <a:pt x="41" y="120"/>
                  <a:pt x="41" y="120"/>
                </a:cubicBezTo>
                <a:cubicBezTo>
                  <a:pt x="40" y="118"/>
                  <a:pt x="40" y="118"/>
                  <a:pt x="40" y="118"/>
                </a:cubicBezTo>
                <a:cubicBezTo>
                  <a:pt x="40" y="117"/>
                  <a:pt x="40" y="117"/>
                  <a:pt x="40" y="117"/>
                </a:cubicBezTo>
                <a:cubicBezTo>
                  <a:pt x="35" y="117"/>
                  <a:pt x="35" y="117"/>
                  <a:pt x="35" y="117"/>
                </a:cubicBezTo>
                <a:cubicBezTo>
                  <a:pt x="34" y="118"/>
                  <a:pt x="34" y="118"/>
                  <a:pt x="34" y="118"/>
                </a:cubicBezTo>
                <a:cubicBezTo>
                  <a:pt x="34" y="120"/>
                  <a:pt x="34" y="120"/>
                  <a:pt x="34" y="120"/>
                </a:cubicBezTo>
                <a:cubicBezTo>
                  <a:pt x="29" y="120"/>
                  <a:pt x="29" y="120"/>
                  <a:pt x="29" y="120"/>
                </a:cubicBezTo>
                <a:cubicBezTo>
                  <a:pt x="30" y="118"/>
                  <a:pt x="30" y="118"/>
                  <a:pt x="30" y="118"/>
                </a:cubicBezTo>
                <a:cubicBezTo>
                  <a:pt x="35" y="104"/>
                  <a:pt x="35" y="104"/>
                  <a:pt x="35" y="104"/>
                </a:cubicBezTo>
                <a:cubicBezTo>
                  <a:pt x="40" y="104"/>
                  <a:pt x="40" y="104"/>
                  <a:pt x="40" y="104"/>
                </a:cubicBezTo>
                <a:lnTo>
                  <a:pt x="45" y="118"/>
                </a:lnTo>
                <a:close/>
                <a:moveTo>
                  <a:pt x="39" y="114"/>
                </a:moveTo>
                <a:cubicBezTo>
                  <a:pt x="37" y="108"/>
                  <a:pt x="37" y="108"/>
                  <a:pt x="37" y="108"/>
                </a:cubicBezTo>
                <a:cubicBezTo>
                  <a:pt x="36" y="114"/>
                  <a:pt x="36" y="114"/>
                  <a:pt x="36" y="114"/>
                </a:cubicBezTo>
                <a:lnTo>
                  <a:pt x="39" y="114"/>
                </a:lnTo>
                <a:close/>
                <a:moveTo>
                  <a:pt x="62" y="118"/>
                </a:moveTo>
                <a:cubicBezTo>
                  <a:pt x="62" y="120"/>
                  <a:pt x="62" y="120"/>
                  <a:pt x="62" y="120"/>
                </a:cubicBezTo>
                <a:cubicBezTo>
                  <a:pt x="57" y="120"/>
                  <a:pt x="57" y="120"/>
                  <a:pt x="57" y="120"/>
                </a:cubicBezTo>
                <a:cubicBezTo>
                  <a:pt x="56" y="118"/>
                  <a:pt x="56" y="118"/>
                  <a:pt x="56" y="118"/>
                </a:cubicBezTo>
                <a:cubicBezTo>
                  <a:pt x="55" y="115"/>
                  <a:pt x="55" y="115"/>
                  <a:pt x="55" y="115"/>
                </a:cubicBezTo>
                <a:cubicBezTo>
                  <a:pt x="54" y="114"/>
                  <a:pt x="54" y="114"/>
                  <a:pt x="54" y="114"/>
                </a:cubicBezTo>
                <a:cubicBezTo>
                  <a:pt x="53" y="114"/>
                  <a:pt x="53" y="113"/>
                  <a:pt x="53" y="113"/>
                </a:cubicBezTo>
                <a:cubicBezTo>
                  <a:pt x="52" y="113"/>
                  <a:pt x="52" y="113"/>
                  <a:pt x="52" y="113"/>
                </a:cubicBezTo>
                <a:cubicBezTo>
                  <a:pt x="52" y="118"/>
                  <a:pt x="52" y="118"/>
                  <a:pt x="52" y="118"/>
                </a:cubicBezTo>
                <a:cubicBezTo>
                  <a:pt x="52" y="120"/>
                  <a:pt x="52" y="120"/>
                  <a:pt x="52" y="120"/>
                </a:cubicBezTo>
                <a:cubicBezTo>
                  <a:pt x="47" y="120"/>
                  <a:pt x="47" y="120"/>
                  <a:pt x="47" y="120"/>
                </a:cubicBezTo>
                <a:cubicBezTo>
                  <a:pt x="47" y="118"/>
                  <a:pt x="47" y="118"/>
                  <a:pt x="47" y="118"/>
                </a:cubicBezTo>
                <a:cubicBezTo>
                  <a:pt x="47" y="104"/>
                  <a:pt x="47" y="104"/>
                  <a:pt x="47" y="104"/>
                </a:cubicBezTo>
                <a:cubicBezTo>
                  <a:pt x="55" y="104"/>
                  <a:pt x="55" y="104"/>
                  <a:pt x="55" y="104"/>
                </a:cubicBezTo>
                <a:cubicBezTo>
                  <a:pt x="57" y="104"/>
                  <a:pt x="58" y="104"/>
                  <a:pt x="59" y="105"/>
                </a:cubicBezTo>
                <a:cubicBezTo>
                  <a:pt x="59" y="105"/>
                  <a:pt x="60" y="105"/>
                  <a:pt x="61" y="106"/>
                </a:cubicBezTo>
                <a:cubicBezTo>
                  <a:pt x="61" y="107"/>
                  <a:pt x="61" y="108"/>
                  <a:pt x="61" y="109"/>
                </a:cubicBezTo>
                <a:cubicBezTo>
                  <a:pt x="61" y="109"/>
                  <a:pt x="61" y="110"/>
                  <a:pt x="61" y="111"/>
                </a:cubicBezTo>
                <a:cubicBezTo>
                  <a:pt x="60" y="111"/>
                  <a:pt x="60" y="112"/>
                  <a:pt x="59" y="112"/>
                </a:cubicBezTo>
                <a:cubicBezTo>
                  <a:pt x="59" y="112"/>
                  <a:pt x="58" y="113"/>
                  <a:pt x="57" y="113"/>
                </a:cubicBezTo>
                <a:cubicBezTo>
                  <a:pt x="58" y="113"/>
                  <a:pt x="58" y="113"/>
                  <a:pt x="59" y="113"/>
                </a:cubicBezTo>
                <a:cubicBezTo>
                  <a:pt x="59" y="114"/>
                  <a:pt x="59" y="114"/>
                  <a:pt x="59" y="114"/>
                </a:cubicBezTo>
                <a:cubicBezTo>
                  <a:pt x="60" y="115"/>
                  <a:pt x="60" y="115"/>
                  <a:pt x="60" y="115"/>
                </a:cubicBezTo>
                <a:lnTo>
                  <a:pt x="62" y="118"/>
                </a:lnTo>
                <a:close/>
                <a:moveTo>
                  <a:pt x="56" y="109"/>
                </a:moveTo>
                <a:cubicBezTo>
                  <a:pt x="56" y="108"/>
                  <a:pt x="56" y="108"/>
                  <a:pt x="56" y="108"/>
                </a:cubicBezTo>
                <a:cubicBezTo>
                  <a:pt x="56" y="108"/>
                  <a:pt x="55" y="107"/>
                  <a:pt x="54" y="107"/>
                </a:cubicBezTo>
                <a:cubicBezTo>
                  <a:pt x="52" y="107"/>
                  <a:pt x="52" y="107"/>
                  <a:pt x="52" y="107"/>
                </a:cubicBezTo>
                <a:cubicBezTo>
                  <a:pt x="52" y="110"/>
                  <a:pt x="52" y="110"/>
                  <a:pt x="52" y="110"/>
                </a:cubicBezTo>
                <a:cubicBezTo>
                  <a:pt x="54" y="110"/>
                  <a:pt x="54" y="110"/>
                  <a:pt x="54" y="110"/>
                </a:cubicBezTo>
                <a:cubicBezTo>
                  <a:pt x="54" y="110"/>
                  <a:pt x="55" y="110"/>
                  <a:pt x="55" y="110"/>
                </a:cubicBezTo>
                <a:cubicBezTo>
                  <a:pt x="56" y="110"/>
                  <a:pt x="56" y="110"/>
                  <a:pt x="56" y="110"/>
                </a:cubicBezTo>
                <a:cubicBezTo>
                  <a:pt x="56" y="110"/>
                  <a:pt x="56" y="109"/>
                  <a:pt x="56" y="109"/>
                </a:cubicBezTo>
                <a:close/>
                <a:moveTo>
                  <a:pt x="73" y="116"/>
                </a:moveTo>
                <a:cubicBezTo>
                  <a:pt x="72" y="116"/>
                  <a:pt x="72" y="116"/>
                  <a:pt x="71" y="116"/>
                </a:cubicBezTo>
                <a:cubicBezTo>
                  <a:pt x="70" y="116"/>
                  <a:pt x="69" y="116"/>
                  <a:pt x="69" y="115"/>
                </a:cubicBezTo>
                <a:cubicBezTo>
                  <a:pt x="68" y="115"/>
                  <a:pt x="68" y="114"/>
                  <a:pt x="68" y="112"/>
                </a:cubicBezTo>
                <a:cubicBezTo>
                  <a:pt x="68" y="111"/>
                  <a:pt x="68" y="109"/>
                  <a:pt x="68" y="109"/>
                </a:cubicBezTo>
                <a:cubicBezTo>
                  <a:pt x="69" y="108"/>
                  <a:pt x="70" y="108"/>
                  <a:pt x="71" y="108"/>
                </a:cubicBezTo>
                <a:cubicBezTo>
                  <a:pt x="71" y="108"/>
                  <a:pt x="72" y="108"/>
                  <a:pt x="72" y="108"/>
                </a:cubicBezTo>
                <a:cubicBezTo>
                  <a:pt x="73" y="108"/>
                  <a:pt x="73" y="108"/>
                  <a:pt x="73" y="109"/>
                </a:cubicBezTo>
                <a:cubicBezTo>
                  <a:pt x="73" y="109"/>
                  <a:pt x="74" y="109"/>
                  <a:pt x="74" y="110"/>
                </a:cubicBezTo>
                <a:cubicBezTo>
                  <a:pt x="78" y="109"/>
                  <a:pt x="78" y="109"/>
                  <a:pt x="78" y="109"/>
                </a:cubicBezTo>
                <a:cubicBezTo>
                  <a:pt x="77" y="107"/>
                  <a:pt x="77" y="106"/>
                  <a:pt x="75" y="105"/>
                </a:cubicBezTo>
                <a:cubicBezTo>
                  <a:pt x="74" y="104"/>
                  <a:pt x="73" y="104"/>
                  <a:pt x="71" y="104"/>
                </a:cubicBezTo>
                <a:cubicBezTo>
                  <a:pt x="68" y="104"/>
                  <a:pt x="66" y="105"/>
                  <a:pt x="65" y="106"/>
                </a:cubicBezTo>
                <a:cubicBezTo>
                  <a:pt x="64" y="107"/>
                  <a:pt x="63" y="109"/>
                  <a:pt x="63" y="112"/>
                </a:cubicBezTo>
                <a:cubicBezTo>
                  <a:pt x="63" y="114"/>
                  <a:pt x="63" y="115"/>
                  <a:pt x="64" y="117"/>
                </a:cubicBezTo>
                <a:cubicBezTo>
                  <a:pt x="64" y="117"/>
                  <a:pt x="65" y="117"/>
                  <a:pt x="65" y="118"/>
                </a:cubicBezTo>
                <a:cubicBezTo>
                  <a:pt x="66" y="118"/>
                  <a:pt x="66" y="119"/>
                  <a:pt x="67" y="119"/>
                </a:cubicBezTo>
                <a:cubicBezTo>
                  <a:pt x="68" y="120"/>
                  <a:pt x="69" y="120"/>
                  <a:pt x="71" y="120"/>
                </a:cubicBezTo>
                <a:cubicBezTo>
                  <a:pt x="72" y="120"/>
                  <a:pt x="74" y="120"/>
                  <a:pt x="74" y="119"/>
                </a:cubicBezTo>
                <a:cubicBezTo>
                  <a:pt x="75" y="119"/>
                  <a:pt x="76" y="118"/>
                  <a:pt x="76" y="118"/>
                </a:cubicBezTo>
                <a:cubicBezTo>
                  <a:pt x="77" y="118"/>
                  <a:pt x="77" y="118"/>
                  <a:pt x="77" y="118"/>
                </a:cubicBezTo>
                <a:cubicBezTo>
                  <a:pt x="77" y="117"/>
                  <a:pt x="78" y="116"/>
                  <a:pt x="78" y="115"/>
                </a:cubicBezTo>
                <a:cubicBezTo>
                  <a:pt x="74" y="113"/>
                  <a:pt x="74" y="113"/>
                  <a:pt x="74" y="113"/>
                </a:cubicBezTo>
                <a:cubicBezTo>
                  <a:pt x="74" y="114"/>
                  <a:pt x="73" y="115"/>
                  <a:pt x="73" y="116"/>
                </a:cubicBezTo>
                <a:close/>
                <a:moveTo>
                  <a:pt x="94" y="106"/>
                </a:moveTo>
                <a:cubicBezTo>
                  <a:pt x="95" y="107"/>
                  <a:pt x="96" y="109"/>
                  <a:pt x="96" y="112"/>
                </a:cubicBezTo>
                <a:cubicBezTo>
                  <a:pt x="96" y="114"/>
                  <a:pt x="95" y="115"/>
                  <a:pt x="95" y="116"/>
                </a:cubicBezTo>
                <a:cubicBezTo>
                  <a:pt x="94" y="117"/>
                  <a:pt x="94" y="117"/>
                  <a:pt x="94" y="118"/>
                </a:cubicBezTo>
                <a:cubicBezTo>
                  <a:pt x="93" y="118"/>
                  <a:pt x="93" y="119"/>
                  <a:pt x="92" y="119"/>
                </a:cubicBezTo>
                <a:cubicBezTo>
                  <a:pt x="91" y="120"/>
                  <a:pt x="90" y="120"/>
                  <a:pt x="88" y="120"/>
                </a:cubicBezTo>
                <a:cubicBezTo>
                  <a:pt x="86" y="120"/>
                  <a:pt x="85" y="120"/>
                  <a:pt x="84" y="119"/>
                </a:cubicBezTo>
                <a:cubicBezTo>
                  <a:pt x="83" y="119"/>
                  <a:pt x="82" y="118"/>
                  <a:pt x="82" y="118"/>
                </a:cubicBezTo>
                <a:cubicBezTo>
                  <a:pt x="81" y="117"/>
                  <a:pt x="81" y="117"/>
                  <a:pt x="81" y="116"/>
                </a:cubicBezTo>
                <a:cubicBezTo>
                  <a:pt x="80" y="115"/>
                  <a:pt x="80" y="114"/>
                  <a:pt x="80" y="112"/>
                </a:cubicBezTo>
                <a:cubicBezTo>
                  <a:pt x="80" y="109"/>
                  <a:pt x="80" y="107"/>
                  <a:pt x="82" y="106"/>
                </a:cubicBezTo>
                <a:cubicBezTo>
                  <a:pt x="83" y="105"/>
                  <a:pt x="85" y="104"/>
                  <a:pt x="88" y="104"/>
                </a:cubicBezTo>
                <a:cubicBezTo>
                  <a:pt x="90" y="104"/>
                  <a:pt x="92" y="105"/>
                  <a:pt x="94" y="106"/>
                </a:cubicBezTo>
                <a:close/>
                <a:moveTo>
                  <a:pt x="91" y="112"/>
                </a:moveTo>
                <a:cubicBezTo>
                  <a:pt x="91" y="110"/>
                  <a:pt x="91" y="109"/>
                  <a:pt x="90" y="109"/>
                </a:cubicBezTo>
                <a:cubicBezTo>
                  <a:pt x="89" y="108"/>
                  <a:pt x="89" y="108"/>
                  <a:pt x="88" y="108"/>
                </a:cubicBezTo>
                <a:cubicBezTo>
                  <a:pt x="87" y="108"/>
                  <a:pt x="86" y="108"/>
                  <a:pt x="85" y="109"/>
                </a:cubicBezTo>
                <a:cubicBezTo>
                  <a:pt x="85" y="109"/>
                  <a:pt x="84" y="110"/>
                  <a:pt x="84" y="112"/>
                </a:cubicBezTo>
                <a:cubicBezTo>
                  <a:pt x="84" y="114"/>
                  <a:pt x="85" y="115"/>
                  <a:pt x="85" y="115"/>
                </a:cubicBezTo>
                <a:cubicBezTo>
                  <a:pt x="86" y="116"/>
                  <a:pt x="87" y="116"/>
                  <a:pt x="88" y="116"/>
                </a:cubicBezTo>
                <a:cubicBezTo>
                  <a:pt x="89" y="116"/>
                  <a:pt x="89" y="116"/>
                  <a:pt x="90" y="115"/>
                </a:cubicBezTo>
                <a:cubicBezTo>
                  <a:pt x="91" y="115"/>
                  <a:pt x="91" y="113"/>
                  <a:pt x="91" y="112"/>
                </a:cubicBezTo>
                <a:close/>
                <a:moveTo>
                  <a:pt x="112" y="109"/>
                </a:moveTo>
                <a:cubicBezTo>
                  <a:pt x="112" y="110"/>
                  <a:pt x="112" y="111"/>
                  <a:pt x="112" y="112"/>
                </a:cubicBezTo>
                <a:cubicBezTo>
                  <a:pt x="112" y="114"/>
                  <a:pt x="112" y="115"/>
                  <a:pt x="112" y="116"/>
                </a:cubicBezTo>
                <a:cubicBezTo>
                  <a:pt x="112" y="117"/>
                  <a:pt x="111" y="117"/>
                  <a:pt x="110" y="118"/>
                </a:cubicBezTo>
                <a:cubicBezTo>
                  <a:pt x="110" y="118"/>
                  <a:pt x="110" y="118"/>
                  <a:pt x="110" y="118"/>
                </a:cubicBezTo>
                <a:cubicBezTo>
                  <a:pt x="110" y="119"/>
                  <a:pt x="109" y="119"/>
                  <a:pt x="108" y="119"/>
                </a:cubicBezTo>
                <a:cubicBezTo>
                  <a:pt x="107" y="119"/>
                  <a:pt x="106" y="120"/>
                  <a:pt x="105" y="120"/>
                </a:cubicBezTo>
                <a:cubicBezTo>
                  <a:pt x="98" y="120"/>
                  <a:pt x="98" y="120"/>
                  <a:pt x="98" y="120"/>
                </a:cubicBezTo>
                <a:cubicBezTo>
                  <a:pt x="98" y="118"/>
                  <a:pt x="98" y="118"/>
                  <a:pt x="98" y="118"/>
                </a:cubicBezTo>
                <a:cubicBezTo>
                  <a:pt x="98" y="104"/>
                  <a:pt x="98" y="104"/>
                  <a:pt x="98" y="104"/>
                </a:cubicBezTo>
                <a:cubicBezTo>
                  <a:pt x="105" y="104"/>
                  <a:pt x="105" y="104"/>
                  <a:pt x="105" y="104"/>
                </a:cubicBezTo>
                <a:cubicBezTo>
                  <a:pt x="107" y="104"/>
                  <a:pt x="108" y="104"/>
                  <a:pt x="109" y="105"/>
                </a:cubicBezTo>
                <a:cubicBezTo>
                  <a:pt x="110" y="105"/>
                  <a:pt x="110" y="106"/>
                  <a:pt x="111" y="106"/>
                </a:cubicBezTo>
                <a:cubicBezTo>
                  <a:pt x="111" y="107"/>
                  <a:pt x="112" y="108"/>
                  <a:pt x="112" y="109"/>
                </a:cubicBezTo>
                <a:close/>
                <a:moveTo>
                  <a:pt x="108" y="112"/>
                </a:moveTo>
                <a:cubicBezTo>
                  <a:pt x="108" y="110"/>
                  <a:pt x="107" y="109"/>
                  <a:pt x="107" y="109"/>
                </a:cubicBezTo>
                <a:cubicBezTo>
                  <a:pt x="106" y="108"/>
                  <a:pt x="105" y="108"/>
                  <a:pt x="104" y="108"/>
                </a:cubicBezTo>
                <a:cubicBezTo>
                  <a:pt x="103" y="108"/>
                  <a:pt x="103" y="108"/>
                  <a:pt x="103" y="108"/>
                </a:cubicBezTo>
                <a:cubicBezTo>
                  <a:pt x="103" y="116"/>
                  <a:pt x="103" y="116"/>
                  <a:pt x="103" y="116"/>
                </a:cubicBezTo>
                <a:cubicBezTo>
                  <a:pt x="104" y="116"/>
                  <a:pt x="104" y="116"/>
                  <a:pt x="104" y="116"/>
                </a:cubicBezTo>
                <a:cubicBezTo>
                  <a:pt x="105" y="116"/>
                  <a:pt x="106" y="116"/>
                  <a:pt x="106" y="116"/>
                </a:cubicBezTo>
                <a:cubicBezTo>
                  <a:pt x="107" y="116"/>
                  <a:pt x="107" y="115"/>
                  <a:pt x="107" y="115"/>
                </a:cubicBezTo>
                <a:cubicBezTo>
                  <a:pt x="108" y="114"/>
                  <a:pt x="108" y="113"/>
                  <a:pt x="108" y="112"/>
                </a:cubicBezTo>
                <a:close/>
                <a:moveTo>
                  <a:pt x="120" y="113"/>
                </a:moveTo>
                <a:cubicBezTo>
                  <a:pt x="127" y="113"/>
                  <a:pt x="127" y="113"/>
                  <a:pt x="127" y="113"/>
                </a:cubicBezTo>
                <a:cubicBezTo>
                  <a:pt x="127" y="110"/>
                  <a:pt x="127" y="110"/>
                  <a:pt x="127" y="110"/>
                </a:cubicBezTo>
                <a:cubicBezTo>
                  <a:pt x="120" y="110"/>
                  <a:pt x="120" y="110"/>
                  <a:pt x="120" y="110"/>
                </a:cubicBezTo>
                <a:cubicBezTo>
                  <a:pt x="120" y="108"/>
                  <a:pt x="120" y="108"/>
                  <a:pt x="120" y="108"/>
                </a:cubicBezTo>
                <a:cubicBezTo>
                  <a:pt x="128" y="108"/>
                  <a:pt x="128" y="108"/>
                  <a:pt x="128" y="108"/>
                </a:cubicBezTo>
                <a:cubicBezTo>
                  <a:pt x="128" y="104"/>
                  <a:pt x="128" y="104"/>
                  <a:pt x="128" y="104"/>
                </a:cubicBezTo>
                <a:cubicBezTo>
                  <a:pt x="115" y="104"/>
                  <a:pt x="115" y="104"/>
                  <a:pt x="115" y="104"/>
                </a:cubicBezTo>
                <a:cubicBezTo>
                  <a:pt x="115" y="118"/>
                  <a:pt x="115" y="118"/>
                  <a:pt x="115" y="118"/>
                </a:cubicBezTo>
                <a:cubicBezTo>
                  <a:pt x="115" y="120"/>
                  <a:pt x="115" y="120"/>
                  <a:pt x="115" y="120"/>
                </a:cubicBezTo>
                <a:cubicBezTo>
                  <a:pt x="128" y="120"/>
                  <a:pt x="128" y="120"/>
                  <a:pt x="128" y="120"/>
                </a:cubicBezTo>
                <a:cubicBezTo>
                  <a:pt x="128" y="118"/>
                  <a:pt x="128" y="118"/>
                  <a:pt x="128" y="118"/>
                </a:cubicBezTo>
                <a:cubicBezTo>
                  <a:pt x="128" y="116"/>
                  <a:pt x="128" y="116"/>
                  <a:pt x="128" y="116"/>
                </a:cubicBezTo>
                <a:cubicBezTo>
                  <a:pt x="120" y="116"/>
                  <a:pt x="120" y="116"/>
                  <a:pt x="120" y="116"/>
                </a:cubicBezTo>
                <a:lnTo>
                  <a:pt x="120" y="113"/>
                </a:ln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28" name="Freeform 9"/>
          <p:cNvSpPr>
            <a:spLocks noEditPoints="1"/>
          </p:cNvSpPr>
          <p:nvPr/>
        </p:nvSpPr>
        <p:spPr bwMode="auto">
          <a:xfrm>
            <a:off x="4804840" y="3380226"/>
            <a:ext cx="262893" cy="274505"/>
          </a:xfrm>
          <a:custGeom>
            <a:avLst/>
            <a:gdLst>
              <a:gd name="T0" fmla="*/ 86 w 134"/>
              <a:gd name="T1" fmla="*/ 115 h 140"/>
              <a:gd name="T2" fmla="*/ 82 w 134"/>
              <a:gd name="T3" fmla="*/ 118 h 140"/>
              <a:gd name="T4" fmla="*/ 10 w 134"/>
              <a:gd name="T5" fmla="*/ 115 h 140"/>
              <a:gd name="T6" fmla="*/ 14 w 134"/>
              <a:gd name="T7" fmla="*/ 11 h 140"/>
              <a:gd name="T8" fmla="*/ 86 w 134"/>
              <a:gd name="T9" fmla="*/ 15 h 140"/>
              <a:gd name="T10" fmla="*/ 96 w 134"/>
              <a:gd name="T11" fmla="*/ 16 h 140"/>
              <a:gd name="T12" fmla="*/ 82 w 134"/>
              <a:gd name="T13" fmla="*/ 0 h 140"/>
              <a:gd name="T14" fmla="*/ 0 w 134"/>
              <a:gd name="T15" fmla="*/ 14 h 140"/>
              <a:gd name="T16" fmla="*/ 14 w 134"/>
              <a:gd name="T17" fmla="*/ 140 h 140"/>
              <a:gd name="T18" fmla="*/ 96 w 134"/>
              <a:gd name="T19" fmla="*/ 126 h 140"/>
              <a:gd name="T20" fmla="*/ 96 w 134"/>
              <a:gd name="T21" fmla="*/ 125 h 140"/>
              <a:gd name="T22" fmla="*/ 86 w 134"/>
              <a:gd name="T23" fmla="*/ 87 h 140"/>
              <a:gd name="T24" fmla="*/ 55 w 134"/>
              <a:gd name="T25" fmla="*/ 4 h 140"/>
              <a:gd name="T26" fmla="*/ 55 w 134"/>
              <a:gd name="T27" fmla="*/ 7 h 140"/>
              <a:gd name="T28" fmla="*/ 40 w 134"/>
              <a:gd name="T29" fmla="*/ 5 h 140"/>
              <a:gd name="T30" fmla="*/ 48 w 134"/>
              <a:gd name="T31" fmla="*/ 135 h 140"/>
              <a:gd name="T32" fmla="*/ 48 w 134"/>
              <a:gd name="T33" fmla="*/ 123 h 140"/>
              <a:gd name="T34" fmla="*/ 48 w 134"/>
              <a:gd name="T35" fmla="*/ 135 h 140"/>
              <a:gd name="T36" fmla="*/ 96 w 134"/>
              <a:gd name="T37" fmla="*/ 22 h 140"/>
              <a:gd name="T38" fmla="*/ 62 w 134"/>
              <a:gd name="T39" fmla="*/ 22 h 140"/>
              <a:gd name="T40" fmla="*/ 51 w 134"/>
              <a:gd name="T41" fmla="*/ 70 h 140"/>
              <a:gd name="T42" fmla="*/ 66 w 134"/>
              <a:gd name="T43" fmla="*/ 81 h 140"/>
              <a:gd name="T44" fmla="*/ 83 w 134"/>
              <a:gd name="T45" fmla="*/ 81 h 140"/>
              <a:gd name="T46" fmla="*/ 96 w 134"/>
              <a:gd name="T47" fmla="*/ 81 h 140"/>
              <a:gd name="T48" fmla="*/ 134 w 134"/>
              <a:gd name="T49" fmla="*/ 70 h 140"/>
              <a:gd name="T50" fmla="*/ 124 w 134"/>
              <a:gd name="T51" fmla="*/ 22 h 140"/>
              <a:gd name="T52" fmla="*/ 124 w 134"/>
              <a:gd name="T53" fmla="*/ 74 h 140"/>
              <a:gd name="T54" fmla="*/ 86 w 134"/>
              <a:gd name="T55" fmla="*/ 74 h 140"/>
              <a:gd name="T56" fmla="*/ 58 w 134"/>
              <a:gd name="T57" fmla="*/ 70 h 140"/>
              <a:gd name="T58" fmla="*/ 62 w 134"/>
              <a:gd name="T59" fmla="*/ 29 h 140"/>
              <a:gd name="T60" fmla="*/ 96 w 134"/>
              <a:gd name="T61" fmla="*/ 29 h 140"/>
              <a:gd name="T62" fmla="*/ 127 w 134"/>
              <a:gd name="T63" fmla="*/ 33 h 140"/>
              <a:gd name="T64" fmla="*/ 82 w 134"/>
              <a:gd name="T65" fmla="*/ 37 h 140"/>
              <a:gd name="T66" fmla="*/ 109 w 134"/>
              <a:gd name="T67" fmla="*/ 56 h 140"/>
              <a:gd name="T68" fmla="*/ 88 w 134"/>
              <a:gd name="T69" fmla="*/ 62 h 140"/>
              <a:gd name="T70" fmla="*/ 101 w 134"/>
              <a:gd name="T71" fmla="*/ 64 h 140"/>
              <a:gd name="T72" fmla="*/ 109 w 134"/>
              <a:gd name="T73" fmla="*/ 65 h 140"/>
              <a:gd name="T74" fmla="*/ 102 w 134"/>
              <a:gd name="T75" fmla="*/ 66 h 140"/>
              <a:gd name="T76" fmla="*/ 86 w 134"/>
              <a:gd name="T77" fmla="*/ 69 h 140"/>
              <a:gd name="T78" fmla="*/ 86 w 134"/>
              <a:gd name="T79" fmla="*/ 61 h 140"/>
              <a:gd name="T80" fmla="*/ 87 w 134"/>
              <a:gd name="T81" fmla="*/ 57 h 140"/>
              <a:gd name="T82" fmla="*/ 81 w 134"/>
              <a:gd name="T83" fmla="*/ 39 h 140"/>
              <a:gd name="T84" fmla="*/ 78 w 134"/>
              <a:gd name="T85" fmla="*/ 37 h 140"/>
              <a:gd name="T86" fmla="*/ 78 w 134"/>
              <a:gd name="T87" fmla="*/ 33 h 140"/>
              <a:gd name="T88" fmla="*/ 80 w 134"/>
              <a:gd name="T89" fmla="*/ 3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40">
                <a:moveTo>
                  <a:pt x="86" y="87"/>
                </a:moveTo>
                <a:cubicBezTo>
                  <a:pt x="86" y="115"/>
                  <a:pt x="86" y="115"/>
                  <a:pt x="86" y="115"/>
                </a:cubicBezTo>
                <a:cubicBezTo>
                  <a:pt x="86" y="115"/>
                  <a:pt x="86" y="115"/>
                  <a:pt x="86" y="115"/>
                </a:cubicBezTo>
                <a:cubicBezTo>
                  <a:pt x="86" y="117"/>
                  <a:pt x="84" y="118"/>
                  <a:pt x="82" y="118"/>
                </a:cubicBezTo>
                <a:cubicBezTo>
                  <a:pt x="14" y="118"/>
                  <a:pt x="14" y="118"/>
                  <a:pt x="14" y="118"/>
                </a:cubicBezTo>
                <a:cubicBezTo>
                  <a:pt x="12" y="118"/>
                  <a:pt x="10" y="117"/>
                  <a:pt x="10" y="115"/>
                </a:cubicBezTo>
                <a:cubicBezTo>
                  <a:pt x="10" y="15"/>
                  <a:pt x="10" y="15"/>
                  <a:pt x="10" y="15"/>
                </a:cubicBezTo>
                <a:cubicBezTo>
                  <a:pt x="10" y="13"/>
                  <a:pt x="12" y="11"/>
                  <a:pt x="14" y="11"/>
                </a:cubicBezTo>
                <a:cubicBezTo>
                  <a:pt x="82" y="11"/>
                  <a:pt x="82" y="11"/>
                  <a:pt x="82" y="11"/>
                </a:cubicBezTo>
                <a:cubicBezTo>
                  <a:pt x="84" y="11"/>
                  <a:pt x="86" y="13"/>
                  <a:pt x="86" y="15"/>
                </a:cubicBezTo>
                <a:cubicBezTo>
                  <a:pt x="86" y="16"/>
                  <a:pt x="86" y="16"/>
                  <a:pt x="86" y="16"/>
                </a:cubicBezTo>
                <a:cubicBezTo>
                  <a:pt x="96" y="16"/>
                  <a:pt x="96" y="16"/>
                  <a:pt x="96" y="16"/>
                </a:cubicBezTo>
                <a:cubicBezTo>
                  <a:pt x="96" y="14"/>
                  <a:pt x="96" y="14"/>
                  <a:pt x="96" y="14"/>
                </a:cubicBezTo>
                <a:cubicBezTo>
                  <a:pt x="96" y="6"/>
                  <a:pt x="90" y="0"/>
                  <a:pt x="82" y="0"/>
                </a:cubicBezTo>
                <a:cubicBezTo>
                  <a:pt x="14" y="0"/>
                  <a:pt x="14" y="0"/>
                  <a:pt x="14" y="0"/>
                </a:cubicBezTo>
                <a:cubicBezTo>
                  <a:pt x="6" y="0"/>
                  <a:pt x="0" y="6"/>
                  <a:pt x="0" y="14"/>
                </a:cubicBezTo>
                <a:cubicBezTo>
                  <a:pt x="0" y="126"/>
                  <a:pt x="0" y="126"/>
                  <a:pt x="0" y="126"/>
                </a:cubicBezTo>
                <a:cubicBezTo>
                  <a:pt x="0" y="134"/>
                  <a:pt x="6" y="140"/>
                  <a:pt x="14" y="140"/>
                </a:cubicBezTo>
                <a:cubicBezTo>
                  <a:pt x="82" y="140"/>
                  <a:pt x="82" y="140"/>
                  <a:pt x="82" y="140"/>
                </a:cubicBezTo>
                <a:cubicBezTo>
                  <a:pt x="90" y="140"/>
                  <a:pt x="96" y="134"/>
                  <a:pt x="96" y="126"/>
                </a:cubicBezTo>
                <a:cubicBezTo>
                  <a:pt x="96" y="126"/>
                  <a:pt x="96" y="126"/>
                  <a:pt x="96" y="126"/>
                </a:cubicBezTo>
                <a:cubicBezTo>
                  <a:pt x="96" y="125"/>
                  <a:pt x="96" y="125"/>
                  <a:pt x="96" y="125"/>
                </a:cubicBezTo>
                <a:cubicBezTo>
                  <a:pt x="96" y="87"/>
                  <a:pt x="96" y="87"/>
                  <a:pt x="96" y="87"/>
                </a:cubicBezTo>
                <a:cubicBezTo>
                  <a:pt x="86" y="87"/>
                  <a:pt x="86" y="87"/>
                  <a:pt x="86" y="87"/>
                </a:cubicBezTo>
                <a:close/>
                <a:moveTo>
                  <a:pt x="42" y="4"/>
                </a:moveTo>
                <a:cubicBezTo>
                  <a:pt x="55" y="4"/>
                  <a:pt x="55" y="4"/>
                  <a:pt x="55" y="4"/>
                </a:cubicBezTo>
                <a:cubicBezTo>
                  <a:pt x="55" y="4"/>
                  <a:pt x="56" y="4"/>
                  <a:pt x="56" y="5"/>
                </a:cubicBezTo>
                <a:cubicBezTo>
                  <a:pt x="56" y="6"/>
                  <a:pt x="55" y="7"/>
                  <a:pt x="55" y="7"/>
                </a:cubicBezTo>
                <a:cubicBezTo>
                  <a:pt x="42" y="7"/>
                  <a:pt x="42" y="7"/>
                  <a:pt x="42" y="7"/>
                </a:cubicBezTo>
                <a:cubicBezTo>
                  <a:pt x="41" y="7"/>
                  <a:pt x="40" y="6"/>
                  <a:pt x="40" y="5"/>
                </a:cubicBezTo>
                <a:cubicBezTo>
                  <a:pt x="40" y="4"/>
                  <a:pt x="41" y="4"/>
                  <a:pt x="42" y="4"/>
                </a:cubicBezTo>
                <a:close/>
                <a:moveTo>
                  <a:pt x="48" y="135"/>
                </a:moveTo>
                <a:cubicBezTo>
                  <a:pt x="45" y="135"/>
                  <a:pt x="42" y="133"/>
                  <a:pt x="42" y="129"/>
                </a:cubicBezTo>
                <a:cubicBezTo>
                  <a:pt x="42" y="125"/>
                  <a:pt x="45" y="123"/>
                  <a:pt x="48" y="123"/>
                </a:cubicBezTo>
                <a:cubicBezTo>
                  <a:pt x="52" y="123"/>
                  <a:pt x="54" y="125"/>
                  <a:pt x="54" y="129"/>
                </a:cubicBezTo>
                <a:cubicBezTo>
                  <a:pt x="54" y="133"/>
                  <a:pt x="52" y="135"/>
                  <a:pt x="48" y="135"/>
                </a:cubicBezTo>
                <a:close/>
                <a:moveTo>
                  <a:pt x="124" y="22"/>
                </a:moveTo>
                <a:cubicBezTo>
                  <a:pt x="96" y="22"/>
                  <a:pt x="96" y="22"/>
                  <a:pt x="96" y="22"/>
                </a:cubicBezTo>
                <a:cubicBezTo>
                  <a:pt x="86" y="22"/>
                  <a:pt x="86" y="22"/>
                  <a:pt x="86" y="22"/>
                </a:cubicBezTo>
                <a:cubicBezTo>
                  <a:pt x="62" y="22"/>
                  <a:pt x="62" y="22"/>
                  <a:pt x="62" y="22"/>
                </a:cubicBezTo>
                <a:cubicBezTo>
                  <a:pt x="56" y="22"/>
                  <a:pt x="51" y="27"/>
                  <a:pt x="51" y="33"/>
                </a:cubicBezTo>
                <a:cubicBezTo>
                  <a:pt x="51" y="70"/>
                  <a:pt x="51" y="70"/>
                  <a:pt x="51" y="70"/>
                </a:cubicBezTo>
                <a:cubicBezTo>
                  <a:pt x="51" y="76"/>
                  <a:pt x="56" y="81"/>
                  <a:pt x="62" y="81"/>
                </a:cubicBezTo>
                <a:cubicBezTo>
                  <a:pt x="66" y="81"/>
                  <a:pt x="66" y="81"/>
                  <a:pt x="66" y="81"/>
                </a:cubicBezTo>
                <a:cubicBezTo>
                  <a:pt x="66" y="102"/>
                  <a:pt x="66" y="102"/>
                  <a:pt x="66" y="102"/>
                </a:cubicBezTo>
                <a:cubicBezTo>
                  <a:pt x="83" y="81"/>
                  <a:pt x="83" y="81"/>
                  <a:pt x="83" y="81"/>
                </a:cubicBezTo>
                <a:cubicBezTo>
                  <a:pt x="86" y="81"/>
                  <a:pt x="86" y="81"/>
                  <a:pt x="86" y="81"/>
                </a:cubicBezTo>
                <a:cubicBezTo>
                  <a:pt x="96" y="81"/>
                  <a:pt x="96" y="81"/>
                  <a:pt x="96" y="81"/>
                </a:cubicBezTo>
                <a:cubicBezTo>
                  <a:pt x="124" y="81"/>
                  <a:pt x="124" y="81"/>
                  <a:pt x="124" y="81"/>
                </a:cubicBezTo>
                <a:cubicBezTo>
                  <a:pt x="129" y="81"/>
                  <a:pt x="134" y="76"/>
                  <a:pt x="134" y="70"/>
                </a:cubicBezTo>
                <a:cubicBezTo>
                  <a:pt x="134" y="33"/>
                  <a:pt x="134" y="33"/>
                  <a:pt x="134" y="33"/>
                </a:cubicBezTo>
                <a:cubicBezTo>
                  <a:pt x="134" y="27"/>
                  <a:pt x="129" y="22"/>
                  <a:pt x="124" y="22"/>
                </a:cubicBezTo>
                <a:close/>
                <a:moveTo>
                  <a:pt x="127" y="70"/>
                </a:moveTo>
                <a:cubicBezTo>
                  <a:pt x="127" y="72"/>
                  <a:pt x="126" y="74"/>
                  <a:pt x="124" y="74"/>
                </a:cubicBezTo>
                <a:cubicBezTo>
                  <a:pt x="96" y="74"/>
                  <a:pt x="96" y="74"/>
                  <a:pt x="96" y="74"/>
                </a:cubicBezTo>
                <a:cubicBezTo>
                  <a:pt x="86" y="74"/>
                  <a:pt x="86" y="74"/>
                  <a:pt x="86" y="74"/>
                </a:cubicBezTo>
                <a:cubicBezTo>
                  <a:pt x="62" y="74"/>
                  <a:pt x="62" y="74"/>
                  <a:pt x="62" y="74"/>
                </a:cubicBezTo>
                <a:cubicBezTo>
                  <a:pt x="60" y="74"/>
                  <a:pt x="58" y="72"/>
                  <a:pt x="58" y="70"/>
                </a:cubicBezTo>
                <a:cubicBezTo>
                  <a:pt x="58" y="33"/>
                  <a:pt x="58" y="33"/>
                  <a:pt x="58" y="33"/>
                </a:cubicBezTo>
                <a:cubicBezTo>
                  <a:pt x="58" y="30"/>
                  <a:pt x="60" y="29"/>
                  <a:pt x="62" y="29"/>
                </a:cubicBezTo>
                <a:cubicBezTo>
                  <a:pt x="86" y="29"/>
                  <a:pt x="86" y="29"/>
                  <a:pt x="86" y="29"/>
                </a:cubicBezTo>
                <a:cubicBezTo>
                  <a:pt x="96" y="29"/>
                  <a:pt x="96" y="29"/>
                  <a:pt x="96" y="29"/>
                </a:cubicBezTo>
                <a:cubicBezTo>
                  <a:pt x="124" y="29"/>
                  <a:pt x="124" y="29"/>
                  <a:pt x="124" y="29"/>
                </a:cubicBezTo>
                <a:cubicBezTo>
                  <a:pt x="126" y="29"/>
                  <a:pt x="127" y="30"/>
                  <a:pt x="127" y="33"/>
                </a:cubicBezTo>
                <a:lnTo>
                  <a:pt x="127" y="70"/>
                </a:lnTo>
                <a:close/>
                <a:moveTo>
                  <a:pt x="82" y="37"/>
                </a:moveTo>
                <a:cubicBezTo>
                  <a:pt x="112" y="41"/>
                  <a:pt x="112" y="41"/>
                  <a:pt x="112" y="41"/>
                </a:cubicBezTo>
                <a:cubicBezTo>
                  <a:pt x="109" y="56"/>
                  <a:pt x="109" y="56"/>
                  <a:pt x="109" y="56"/>
                </a:cubicBezTo>
                <a:cubicBezTo>
                  <a:pt x="90" y="57"/>
                  <a:pt x="90" y="57"/>
                  <a:pt x="90" y="57"/>
                </a:cubicBezTo>
                <a:cubicBezTo>
                  <a:pt x="88" y="62"/>
                  <a:pt x="88" y="62"/>
                  <a:pt x="88" y="62"/>
                </a:cubicBezTo>
                <a:cubicBezTo>
                  <a:pt x="89" y="62"/>
                  <a:pt x="89" y="63"/>
                  <a:pt x="90" y="64"/>
                </a:cubicBezTo>
                <a:cubicBezTo>
                  <a:pt x="101" y="64"/>
                  <a:pt x="101" y="64"/>
                  <a:pt x="101" y="64"/>
                </a:cubicBezTo>
                <a:cubicBezTo>
                  <a:pt x="102" y="62"/>
                  <a:pt x="103" y="61"/>
                  <a:pt x="105" y="61"/>
                </a:cubicBezTo>
                <a:cubicBezTo>
                  <a:pt x="107" y="61"/>
                  <a:pt x="109" y="63"/>
                  <a:pt x="109" y="65"/>
                </a:cubicBezTo>
                <a:cubicBezTo>
                  <a:pt x="109" y="67"/>
                  <a:pt x="107" y="69"/>
                  <a:pt x="105" y="69"/>
                </a:cubicBezTo>
                <a:cubicBezTo>
                  <a:pt x="103" y="69"/>
                  <a:pt x="102" y="68"/>
                  <a:pt x="102" y="66"/>
                </a:cubicBezTo>
                <a:cubicBezTo>
                  <a:pt x="89" y="66"/>
                  <a:pt x="89" y="66"/>
                  <a:pt x="89" y="66"/>
                </a:cubicBezTo>
                <a:cubicBezTo>
                  <a:pt x="89" y="68"/>
                  <a:pt x="87" y="69"/>
                  <a:pt x="86" y="69"/>
                </a:cubicBezTo>
                <a:cubicBezTo>
                  <a:pt x="84" y="69"/>
                  <a:pt x="82" y="67"/>
                  <a:pt x="82" y="65"/>
                </a:cubicBezTo>
                <a:cubicBezTo>
                  <a:pt x="82" y="63"/>
                  <a:pt x="84" y="61"/>
                  <a:pt x="86" y="61"/>
                </a:cubicBezTo>
                <a:cubicBezTo>
                  <a:pt x="86" y="61"/>
                  <a:pt x="86" y="61"/>
                  <a:pt x="86" y="61"/>
                </a:cubicBezTo>
                <a:cubicBezTo>
                  <a:pt x="87" y="57"/>
                  <a:pt x="87" y="57"/>
                  <a:pt x="87" y="57"/>
                </a:cubicBezTo>
                <a:cubicBezTo>
                  <a:pt x="86" y="57"/>
                  <a:pt x="86" y="57"/>
                  <a:pt x="86" y="57"/>
                </a:cubicBezTo>
                <a:cubicBezTo>
                  <a:pt x="81" y="39"/>
                  <a:pt x="81" y="39"/>
                  <a:pt x="81" y="39"/>
                </a:cubicBezTo>
                <a:cubicBezTo>
                  <a:pt x="78" y="37"/>
                  <a:pt x="78" y="37"/>
                  <a:pt x="78" y="37"/>
                </a:cubicBezTo>
                <a:cubicBezTo>
                  <a:pt x="78" y="37"/>
                  <a:pt x="78" y="37"/>
                  <a:pt x="78" y="37"/>
                </a:cubicBezTo>
                <a:cubicBezTo>
                  <a:pt x="77" y="37"/>
                  <a:pt x="76" y="36"/>
                  <a:pt x="76" y="35"/>
                </a:cubicBezTo>
                <a:cubicBezTo>
                  <a:pt x="76" y="34"/>
                  <a:pt x="77" y="33"/>
                  <a:pt x="78" y="33"/>
                </a:cubicBezTo>
                <a:cubicBezTo>
                  <a:pt x="79" y="33"/>
                  <a:pt x="80" y="34"/>
                  <a:pt x="80" y="35"/>
                </a:cubicBezTo>
                <a:cubicBezTo>
                  <a:pt x="80" y="35"/>
                  <a:pt x="80" y="35"/>
                  <a:pt x="80" y="35"/>
                </a:cubicBezTo>
                <a:lnTo>
                  <a:pt x="82" y="37"/>
                </a:ln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29" name="Freeform 11"/>
          <p:cNvSpPr>
            <a:spLocks noEditPoints="1"/>
          </p:cNvSpPr>
          <p:nvPr/>
        </p:nvSpPr>
        <p:spPr bwMode="auto">
          <a:xfrm>
            <a:off x="1077250" y="3371518"/>
            <a:ext cx="223088" cy="291921"/>
          </a:xfrm>
          <a:custGeom>
            <a:avLst/>
            <a:gdLst>
              <a:gd name="T0" fmla="*/ 95 w 114"/>
              <a:gd name="T1" fmla="*/ 99 h 149"/>
              <a:gd name="T2" fmla="*/ 93 w 114"/>
              <a:gd name="T3" fmla="*/ 98 h 149"/>
              <a:gd name="T4" fmla="*/ 89 w 114"/>
              <a:gd name="T5" fmla="*/ 96 h 149"/>
              <a:gd name="T6" fmla="*/ 74 w 114"/>
              <a:gd name="T7" fmla="*/ 85 h 149"/>
              <a:gd name="T8" fmla="*/ 90 w 114"/>
              <a:gd name="T9" fmla="*/ 58 h 149"/>
              <a:gd name="T10" fmla="*/ 57 w 114"/>
              <a:gd name="T11" fmla="*/ 1 h 149"/>
              <a:gd name="T12" fmla="*/ 19 w 114"/>
              <a:gd name="T13" fmla="*/ 41 h 149"/>
              <a:gd name="T14" fmla="*/ 42 w 114"/>
              <a:gd name="T15" fmla="*/ 87 h 149"/>
              <a:gd name="T16" fmla="*/ 25 w 114"/>
              <a:gd name="T17" fmla="*/ 96 h 149"/>
              <a:gd name="T18" fmla="*/ 21 w 114"/>
              <a:gd name="T19" fmla="*/ 98 h 149"/>
              <a:gd name="T20" fmla="*/ 19 w 114"/>
              <a:gd name="T21" fmla="*/ 99 h 149"/>
              <a:gd name="T22" fmla="*/ 0 w 114"/>
              <a:gd name="T23" fmla="*/ 123 h 149"/>
              <a:gd name="T24" fmla="*/ 1 w 114"/>
              <a:gd name="T25" fmla="*/ 149 h 149"/>
              <a:gd name="T26" fmla="*/ 113 w 114"/>
              <a:gd name="T27" fmla="*/ 149 h 149"/>
              <a:gd name="T28" fmla="*/ 114 w 114"/>
              <a:gd name="T29" fmla="*/ 147 h 149"/>
              <a:gd name="T30" fmla="*/ 95 w 114"/>
              <a:gd name="T31" fmla="*/ 99 h 149"/>
              <a:gd name="T32" fmla="*/ 82 w 114"/>
              <a:gd name="T33" fmla="*/ 28 h 149"/>
              <a:gd name="T34" fmla="*/ 30 w 114"/>
              <a:gd name="T35" fmla="*/ 26 h 149"/>
              <a:gd name="T36" fmla="*/ 40 w 114"/>
              <a:gd name="T37" fmla="*/ 74 h 149"/>
              <a:gd name="T38" fmla="*/ 33 w 114"/>
              <a:gd name="T39" fmla="*/ 61 h 149"/>
              <a:gd name="T40" fmla="*/ 43 w 114"/>
              <a:gd name="T41" fmla="*/ 25 h 149"/>
              <a:gd name="T42" fmla="*/ 62 w 114"/>
              <a:gd name="T43" fmla="*/ 42 h 149"/>
              <a:gd name="T44" fmla="*/ 50 w 114"/>
              <a:gd name="T45" fmla="*/ 29 h 149"/>
              <a:gd name="T46" fmla="*/ 77 w 114"/>
              <a:gd name="T47" fmla="*/ 43 h 149"/>
              <a:gd name="T48" fmla="*/ 80 w 114"/>
              <a:gd name="T49" fmla="*/ 47 h 149"/>
              <a:gd name="T50" fmla="*/ 67 w 114"/>
              <a:gd name="T51" fmla="*/ 68 h 149"/>
              <a:gd name="T52" fmla="*/ 56 w 114"/>
              <a:gd name="T53" fmla="*/ 70 h 149"/>
              <a:gd name="T54" fmla="*/ 67 w 114"/>
              <a:gd name="T55" fmla="*/ 70 h 149"/>
              <a:gd name="T56" fmla="*/ 81 w 114"/>
              <a:gd name="T57" fmla="*/ 50 h 149"/>
              <a:gd name="T58" fmla="*/ 82 w 114"/>
              <a:gd name="T59" fmla="*/ 57 h 149"/>
              <a:gd name="T60" fmla="*/ 73 w 114"/>
              <a:gd name="T61" fmla="*/ 74 h 149"/>
              <a:gd name="T62" fmla="*/ 73 w 114"/>
              <a:gd name="T63" fmla="*/ 74 h 149"/>
              <a:gd name="T64" fmla="*/ 57 w 114"/>
              <a:gd name="T65" fmla="*/ 85 h 149"/>
              <a:gd name="T66" fmla="*/ 42 w 114"/>
              <a:gd name="T67" fmla="*/ 76 h 149"/>
              <a:gd name="T68" fmla="*/ 79 w 114"/>
              <a:gd name="T69" fmla="*/ 99 h 149"/>
              <a:gd name="T70" fmla="*/ 57 w 114"/>
              <a:gd name="T71" fmla="*/ 113 h 149"/>
              <a:gd name="T72" fmla="*/ 36 w 114"/>
              <a:gd name="T73" fmla="*/ 100 h 149"/>
              <a:gd name="T74" fmla="*/ 41 w 114"/>
              <a:gd name="T75" fmla="*/ 93 h 149"/>
              <a:gd name="T76" fmla="*/ 42 w 114"/>
              <a:gd name="T77" fmla="*/ 92 h 149"/>
              <a:gd name="T78" fmla="*/ 42 w 114"/>
              <a:gd name="T79" fmla="*/ 91 h 149"/>
              <a:gd name="T80" fmla="*/ 43 w 114"/>
              <a:gd name="T81" fmla="*/ 86 h 149"/>
              <a:gd name="T82" fmla="*/ 53 w 114"/>
              <a:gd name="T83" fmla="*/ 86 h 149"/>
              <a:gd name="T84" fmla="*/ 57 w 114"/>
              <a:gd name="T85" fmla="*/ 87 h 149"/>
              <a:gd name="T86" fmla="*/ 73 w 114"/>
              <a:gd name="T87" fmla="*/ 76 h 149"/>
              <a:gd name="T88" fmla="*/ 74 w 114"/>
              <a:gd name="T89" fmla="*/ 92 h 149"/>
              <a:gd name="T90" fmla="*/ 74 w 114"/>
              <a:gd name="T91" fmla="*/ 92 h 149"/>
              <a:gd name="T92" fmla="*/ 75 w 114"/>
              <a:gd name="T93" fmla="*/ 93 h 149"/>
              <a:gd name="T94" fmla="*/ 82 w 114"/>
              <a:gd name="T95" fmla="*/ 9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49">
                <a:moveTo>
                  <a:pt x="95" y="99"/>
                </a:moveTo>
                <a:cubicBezTo>
                  <a:pt x="95" y="99"/>
                  <a:pt x="95" y="99"/>
                  <a:pt x="95" y="99"/>
                </a:cubicBezTo>
                <a:cubicBezTo>
                  <a:pt x="95" y="99"/>
                  <a:pt x="94" y="98"/>
                  <a:pt x="94" y="98"/>
                </a:cubicBezTo>
                <a:cubicBezTo>
                  <a:pt x="93" y="98"/>
                  <a:pt x="93" y="98"/>
                  <a:pt x="93" y="98"/>
                </a:cubicBezTo>
                <a:cubicBezTo>
                  <a:pt x="92" y="97"/>
                  <a:pt x="90" y="97"/>
                  <a:pt x="89" y="96"/>
                </a:cubicBezTo>
                <a:cubicBezTo>
                  <a:pt x="89" y="96"/>
                  <a:pt x="89" y="96"/>
                  <a:pt x="89" y="96"/>
                </a:cubicBezTo>
                <a:cubicBezTo>
                  <a:pt x="84" y="94"/>
                  <a:pt x="80" y="93"/>
                  <a:pt x="75" y="92"/>
                </a:cubicBezTo>
                <a:cubicBezTo>
                  <a:pt x="75" y="90"/>
                  <a:pt x="74" y="88"/>
                  <a:pt x="74" y="85"/>
                </a:cubicBezTo>
                <a:cubicBezTo>
                  <a:pt x="79" y="85"/>
                  <a:pt x="93" y="81"/>
                  <a:pt x="92" y="79"/>
                </a:cubicBezTo>
                <a:cubicBezTo>
                  <a:pt x="87" y="74"/>
                  <a:pt x="89" y="64"/>
                  <a:pt x="90" y="58"/>
                </a:cubicBezTo>
                <a:cubicBezTo>
                  <a:pt x="92" y="44"/>
                  <a:pt x="94" y="38"/>
                  <a:pt x="89" y="22"/>
                </a:cubicBezTo>
                <a:cubicBezTo>
                  <a:pt x="85" y="11"/>
                  <a:pt x="72" y="0"/>
                  <a:pt x="57" y="1"/>
                </a:cubicBezTo>
                <a:cubicBezTo>
                  <a:pt x="51" y="1"/>
                  <a:pt x="46" y="3"/>
                  <a:pt x="40" y="7"/>
                </a:cubicBezTo>
                <a:cubicBezTo>
                  <a:pt x="27" y="9"/>
                  <a:pt x="18" y="20"/>
                  <a:pt x="19" y="41"/>
                </a:cubicBezTo>
                <a:cubicBezTo>
                  <a:pt x="20" y="52"/>
                  <a:pt x="29" y="65"/>
                  <a:pt x="21" y="79"/>
                </a:cubicBezTo>
                <a:cubicBezTo>
                  <a:pt x="19" y="81"/>
                  <a:pt x="34" y="88"/>
                  <a:pt x="42" y="87"/>
                </a:cubicBezTo>
                <a:cubicBezTo>
                  <a:pt x="42" y="89"/>
                  <a:pt x="41" y="90"/>
                  <a:pt x="41" y="91"/>
                </a:cubicBezTo>
                <a:cubicBezTo>
                  <a:pt x="35" y="92"/>
                  <a:pt x="30" y="94"/>
                  <a:pt x="25" y="96"/>
                </a:cubicBezTo>
                <a:cubicBezTo>
                  <a:pt x="25" y="96"/>
                  <a:pt x="25" y="96"/>
                  <a:pt x="25" y="96"/>
                </a:cubicBezTo>
                <a:cubicBezTo>
                  <a:pt x="24" y="97"/>
                  <a:pt x="22" y="97"/>
                  <a:pt x="21" y="98"/>
                </a:cubicBezTo>
                <a:cubicBezTo>
                  <a:pt x="21" y="98"/>
                  <a:pt x="21" y="98"/>
                  <a:pt x="20" y="98"/>
                </a:cubicBezTo>
                <a:cubicBezTo>
                  <a:pt x="20" y="98"/>
                  <a:pt x="19" y="99"/>
                  <a:pt x="19" y="99"/>
                </a:cubicBezTo>
                <a:cubicBezTo>
                  <a:pt x="19" y="99"/>
                  <a:pt x="19" y="99"/>
                  <a:pt x="19" y="99"/>
                </a:cubicBezTo>
                <a:cubicBezTo>
                  <a:pt x="7" y="105"/>
                  <a:pt x="0" y="114"/>
                  <a:pt x="0" y="123"/>
                </a:cubicBezTo>
                <a:cubicBezTo>
                  <a:pt x="0" y="149"/>
                  <a:pt x="0" y="149"/>
                  <a:pt x="0" y="149"/>
                </a:cubicBezTo>
                <a:cubicBezTo>
                  <a:pt x="0" y="149"/>
                  <a:pt x="1" y="149"/>
                  <a:pt x="1" y="149"/>
                </a:cubicBezTo>
                <a:cubicBezTo>
                  <a:pt x="1" y="149"/>
                  <a:pt x="1" y="149"/>
                  <a:pt x="1" y="149"/>
                </a:cubicBezTo>
                <a:cubicBezTo>
                  <a:pt x="113" y="149"/>
                  <a:pt x="113" y="149"/>
                  <a:pt x="113" y="149"/>
                </a:cubicBezTo>
                <a:cubicBezTo>
                  <a:pt x="113" y="149"/>
                  <a:pt x="113" y="148"/>
                  <a:pt x="113" y="148"/>
                </a:cubicBezTo>
                <a:cubicBezTo>
                  <a:pt x="113" y="147"/>
                  <a:pt x="114" y="147"/>
                  <a:pt x="114" y="147"/>
                </a:cubicBezTo>
                <a:cubicBezTo>
                  <a:pt x="114" y="123"/>
                  <a:pt x="114" y="123"/>
                  <a:pt x="114" y="123"/>
                </a:cubicBezTo>
                <a:cubicBezTo>
                  <a:pt x="114" y="114"/>
                  <a:pt x="107" y="105"/>
                  <a:pt x="95" y="99"/>
                </a:cubicBezTo>
                <a:close/>
                <a:moveTo>
                  <a:pt x="59" y="7"/>
                </a:moveTo>
                <a:cubicBezTo>
                  <a:pt x="70" y="8"/>
                  <a:pt x="78" y="17"/>
                  <a:pt x="82" y="28"/>
                </a:cubicBezTo>
                <a:cubicBezTo>
                  <a:pt x="77" y="20"/>
                  <a:pt x="69" y="14"/>
                  <a:pt x="59" y="12"/>
                </a:cubicBezTo>
                <a:cubicBezTo>
                  <a:pt x="47" y="11"/>
                  <a:pt x="36" y="17"/>
                  <a:pt x="30" y="26"/>
                </a:cubicBezTo>
                <a:cubicBezTo>
                  <a:pt x="34" y="13"/>
                  <a:pt x="46" y="5"/>
                  <a:pt x="59" y="7"/>
                </a:cubicBezTo>
                <a:close/>
                <a:moveTo>
                  <a:pt x="40" y="74"/>
                </a:moveTo>
                <a:cubicBezTo>
                  <a:pt x="40" y="73"/>
                  <a:pt x="40" y="73"/>
                  <a:pt x="40" y="73"/>
                </a:cubicBezTo>
                <a:cubicBezTo>
                  <a:pt x="37" y="69"/>
                  <a:pt x="34" y="65"/>
                  <a:pt x="33" y="61"/>
                </a:cubicBezTo>
                <a:cubicBezTo>
                  <a:pt x="32" y="56"/>
                  <a:pt x="32" y="52"/>
                  <a:pt x="33" y="47"/>
                </a:cubicBezTo>
                <a:cubicBezTo>
                  <a:pt x="34" y="39"/>
                  <a:pt x="37" y="32"/>
                  <a:pt x="43" y="25"/>
                </a:cubicBezTo>
                <a:cubicBezTo>
                  <a:pt x="44" y="28"/>
                  <a:pt x="46" y="30"/>
                  <a:pt x="48" y="33"/>
                </a:cubicBezTo>
                <a:cubicBezTo>
                  <a:pt x="51" y="37"/>
                  <a:pt x="56" y="41"/>
                  <a:pt x="62" y="42"/>
                </a:cubicBezTo>
                <a:cubicBezTo>
                  <a:pt x="59" y="40"/>
                  <a:pt x="55" y="37"/>
                  <a:pt x="52" y="32"/>
                </a:cubicBezTo>
                <a:cubicBezTo>
                  <a:pt x="52" y="31"/>
                  <a:pt x="51" y="30"/>
                  <a:pt x="50" y="29"/>
                </a:cubicBezTo>
                <a:cubicBezTo>
                  <a:pt x="51" y="30"/>
                  <a:pt x="52" y="31"/>
                  <a:pt x="53" y="32"/>
                </a:cubicBezTo>
                <a:cubicBezTo>
                  <a:pt x="62" y="39"/>
                  <a:pt x="73" y="42"/>
                  <a:pt x="77" y="43"/>
                </a:cubicBezTo>
                <a:cubicBezTo>
                  <a:pt x="72" y="40"/>
                  <a:pt x="68" y="37"/>
                  <a:pt x="64" y="33"/>
                </a:cubicBezTo>
                <a:cubicBezTo>
                  <a:pt x="70" y="36"/>
                  <a:pt x="75" y="39"/>
                  <a:pt x="80" y="47"/>
                </a:cubicBezTo>
                <a:cubicBezTo>
                  <a:pt x="80" y="47"/>
                  <a:pt x="80" y="47"/>
                  <a:pt x="80" y="47"/>
                </a:cubicBezTo>
                <a:cubicBezTo>
                  <a:pt x="80" y="56"/>
                  <a:pt x="74" y="64"/>
                  <a:pt x="67" y="68"/>
                </a:cubicBezTo>
                <a:cubicBezTo>
                  <a:pt x="66" y="66"/>
                  <a:pt x="64" y="65"/>
                  <a:pt x="62" y="65"/>
                </a:cubicBezTo>
                <a:cubicBezTo>
                  <a:pt x="59" y="65"/>
                  <a:pt x="56" y="67"/>
                  <a:pt x="56" y="70"/>
                </a:cubicBezTo>
                <a:cubicBezTo>
                  <a:pt x="56" y="72"/>
                  <a:pt x="59" y="74"/>
                  <a:pt x="62" y="74"/>
                </a:cubicBezTo>
                <a:cubicBezTo>
                  <a:pt x="65" y="74"/>
                  <a:pt x="67" y="72"/>
                  <a:pt x="67" y="70"/>
                </a:cubicBezTo>
                <a:cubicBezTo>
                  <a:pt x="67" y="69"/>
                  <a:pt x="67" y="69"/>
                  <a:pt x="67" y="69"/>
                </a:cubicBezTo>
                <a:cubicBezTo>
                  <a:pt x="75" y="65"/>
                  <a:pt x="80" y="58"/>
                  <a:pt x="81" y="50"/>
                </a:cubicBezTo>
                <a:cubicBezTo>
                  <a:pt x="81" y="50"/>
                  <a:pt x="81" y="50"/>
                  <a:pt x="81" y="50"/>
                </a:cubicBezTo>
                <a:cubicBezTo>
                  <a:pt x="82" y="52"/>
                  <a:pt x="82" y="54"/>
                  <a:pt x="82" y="57"/>
                </a:cubicBezTo>
                <a:cubicBezTo>
                  <a:pt x="81" y="62"/>
                  <a:pt x="78" y="68"/>
                  <a:pt x="74" y="73"/>
                </a:cubicBezTo>
                <a:cubicBezTo>
                  <a:pt x="74" y="73"/>
                  <a:pt x="74" y="73"/>
                  <a:pt x="73" y="74"/>
                </a:cubicBezTo>
                <a:cubicBezTo>
                  <a:pt x="73" y="74"/>
                  <a:pt x="73" y="74"/>
                  <a:pt x="73" y="74"/>
                </a:cubicBezTo>
                <a:cubicBezTo>
                  <a:pt x="73" y="74"/>
                  <a:pt x="73" y="74"/>
                  <a:pt x="73" y="74"/>
                </a:cubicBezTo>
                <a:cubicBezTo>
                  <a:pt x="68" y="80"/>
                  <a:pt x="63" y="84"/>
                  <a:pt x="59" y="85"/>
                </a:cubicBezTo>
                <a:cubicBezTo>
                  <a:pt x="58" y="85"/>
                  <a:pt x="58" y="86"/>
                  <a:pt x="57" y="85"/>
                </a:cubicBezTo>
                <a:cubicBezTo>
                  <a:pt x="57" y="85"/>
                  <a:pt x="56" y="85"/>
                  <a:pt x="56" y="85"/>
                </a:cubicBezTo>
                <a:cubicBezTo>
                  <a:pt x="52" y="85"/>
                  <a:pt x="47" y="81"/>
                  <a:pt x="42" y="76"/>
                </a:cubicBezTo>
                <a:cubicBezTo>
                  <a:pt x="42" y="75"/>
                  <a:pt x="41" y="74"/>
                  <a:pt x="40" y="74"/>
                </a:cubicBezTo>
                <a:close/>
                <a:moveTo>
                  <a:pt x="79" y="99"/>
                </a:moveTo>
                <a:cubicBezTo>
                  <a:pt x="78" y="99"/>
                  <a:pt x="78" y="99"/>
                  <a:pt x="78" y="100"/>
                </a:cubicBezTo>
                <a:cubicBezTo>
                  <a:pt x="72" y="106"/>
                  <a:pt x="65" y="113"/>
                  <a:pt x="57" y="113"/>
                </a:cubicBezTo>
                <a:cubicBezTo>
                  <a:pt x="50" y="113"/>
                  <a:pt x="43" y="107"/>
                  <a:pt x="37" y="101"/>
                </a:cubicBezTo>
                <a:cubicBezTo>
                  <a:pt x="37" y="100"/>
                  <a:pt x="37" y="100"/>
                  <a:pt x="36" y="100"/>
                </a:cubicBezTo>
                <a:cubicBezTo>
                  <a:pt x="35" y="98"/>
                  <a:pt x="33" y="97"/>
                  <a:pt x="32" y="95"/>
                </a:cubicBezTo>
                <a:cubicBezTo>
                  <a:pt x="35" y="94"/>
                  <a:pt x="38" y="94"/>
                  <a:pt x="41" y="93"/>
                </a:cubicBezTo>
                <a:cubicBezTo>
                  <a:pt x="41" y="93"/>
                  <a:pt x="42" y="93"/>
                  <a:pt x="42" y="93"/>
                </a:cubicBezTo>
                <a:cubicBezTo>
                  <a:pt x="42" y="93"/>
                  <a:pt x="42" y="93"/>
                  <a:pt x="42" y="92"/>
                </a:cubicBezTo>
                <a:cubicBezTo>
                  <a:pt x="42" y="92"/>
                  <a:pt x="42" y="92"/>
                  <a:pt x="42" y="92"/>
                </a:cubicBezTo>
                <a:cubicBezTo>
                  <a:pt x="42" y="92"/>
                  <a:pt x="42" y="92"/>
                  <a:pt x="42" y="91"/>
                </a:cubicBezTo>
                <a:cubicBezTo>
                  <a:pt x="42" y="91"/>
                  <a:pt x="42" y="91"/>
                  <a:pt x="42" y="91"/>
                </a:cubicBezTo>
                <a:cubicBezTo>
                  <a:pt x="43" y="90"/>
                  <a:pt x="43" y="88"/>
                  <a:pt x="43" y="86"/>
                </a:cubicBezTo>
                <a:cubicBezTo>
                  <a:pt x="43" y="83"/>
                  <a:pt x="43" y="80"/>
                  <a:pt x="42" y="78"/>
                </a:cubicBezTo>
                <a:cubicBezTo>
                  <a:pt x="46" y="81"/>
                  <a:pt x="50" y="84"/>
                  <a:pt x="53" y="86"/>
                </a:cubicBezTo>
                <a:cubicBezTo>
                  <a:pt x="55" y="86"/>
                  <a:pt x="56" y="87"/>
                  <a:pt x="57" y="87"/>
                </a:cubicBezTo>
                <a:cubicBezTo>
                  <a:pt x="57" y="87"/>
                  <a:pt x="57" y="87"/>
                  <a:pt x="57" y="87"/>
                </a:cubicBezTo>
                <a:cubicBezTo>
                  <a:pt x="59" y="87"/>
                  <a:pt x="61" y="86"/>
                  <a:pt x="62" y="85"/>
                </a:cubicBezTo>
                <a:cubicBezTo>
                  <a:pt x="66" y="83"/>
                  <a:pt x="69" y="80"/>
                  <a:pt x="73" y="76"/>
                </a:cubicBezTo>
                <a:cubicBezTo>
                  <a:pt x="73" y="79"/>
                  <a:pt x="73" y="85"/>
                  <a:pt x="73" y="85"/>
                </a:cubicBezTo>
                <a:cubicBezTo>
                  <a:pt x="73" y="85"/>
                  <a:pt x="73" y="90"/>
                  <a:pt x="74" y="92"/>
                </a:cubicBezTo>
                <a:cubicBezTo>
                  <a:pt x="74" y="92"/>
                  <a:pt x="74" y="92"/>
                  <a:pt x="74" y="92"/>
                </a:cubicBezTo>
                <a:cubicBezTo>
                  <a:pt x="74" y="92"/>
                  <a:pt x="74" y="92"/>
                  <a:pt x="74" y="92"/>
                </a:cubicBezTo>
                <a:cubicBezTo>
                  <a:pt x="74" y="93"/>
                  <a:pt x="74" y="93"/>
                  <a:pt x="74" y="93"/>
                </a:cubicBezTo>
                <a:cubicBezTo>
                  <a:pt x="74" y="93"/>
                  <a:pt x="75" y="93"/>
                  <a:pt x="75" y="93"/>
                </a:cubicBezTo>
                <a:cubicBezTo>
                  <a:pt x="75" y="93"/>
                  <a:pt x="75" y="94"/>
                  <a:pt x="76" y="94"/>
                </a:cubicBezTo>
                <a:cubicBezTo>
                  <a:pt x="78" y="94"/>
                  <a:pt x="80" y="94"/>
                  <a:pt x="82" y="95"/>
                </a:cubicBezTo>
                <a:cubicBezTo>
                  <a:pt x="81" y="96"/>
                  <a:pt x="80" y="98"/>
                  <a:pt x="79" y="99"/>
                </a:cubicBez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35" name="Freeform 19"/>
          <p:cNvSpPr>
            <a:spLocks noEditPoints="1"/>
          </p:cNvSpPr>
          <p:nvPr/>
        </p:nvSpPr>
        <p:spPr bwMode="auto">
          <a:xfrm>
            <a:off x="4799035" y="4220497"/>
            <a:ext cx="274505" cy="237185"/>
          </a:xfrm>
          <a:custGeom>
            <a:avLst/>
            <a:gdLst>
              <a:gd name="T0" fmla="*/ 33 w 140"/>
              <a:gd name="T1" fmla="*/ 121 h 121"/>
              <a:gd name="T2" fmla="*/ 33 w 140"/>
              <a:gd name="T3" fmla="*/ 97 h 121"/>
              <a:gd name="T4" fmla="*/ 115 w 140"/>
              <a:gd name="T5" fmla="*/ 97 h 121"/>
              <a:gd name="T6" fmla="*/ 115 w 140"/>
              <a:gd name="T7" fmla="*/ 121 h 121"/>
              <a:gd name="T8" fmla="*/ 115 w 140"/>
              <a:gd name="T9" fmla="*/ 97 h 121"/>
              <a:gd name="T10" fmla="*/ 133 w 140"/>
              <a:gd name="T11" fmla="*/ 103 h 121"/>
              <a:gd name="T12" fmla="*/ 115 w 140"/>
              <a:gd name="T13" fmla="*/ 95 h 121"/>
              <a:gd name="T14" fmla="*/ 45 w 140"/>
              <a:gd name="T15" fmla="*/ 103 h 121"/>
              <a:gd name="T16" fmla="*/ 20 w 140"/>
              <a:gd name="T17" fmla="*/ 103 h 121"/>
              <a:gd name="T18" fmla="*/ 6 w 140"/>
              <a:gd name="T19" fmla="*/ 103 h 121"/>
              <a:gd name="T20" fmla="*/ 0 w 140"/>
              <a:gd name="T21" fmla="*/ 72 h 121"/>
              <a:gd name="T22" fmla="*/ 17 w 140"/>
              <a:gd name="T23" fmla="*/ 44 h 121"/>
              <a:gd name="T24" fmla="*/ 44 w 140"/>
              <a:gd name="T25" fmla="*/ 40 h 121"/>
              <a:gd name="T26" fmla="*/ 49 w 140"/>
              <a:gd name="T27" fmla="*/ 88 h 121"/>
              <a:gd name="T28" fmla="*/ 140 w 140"/>
              <a:gd name="T29" fmla="*/ 96 h 121"/>
              <a:gd name="T30" fmla="*/ 39 w 140"/>
              <a:gd name="T31" fmla="*/ 47 h 121"/>
              <a:gd name="T32" fmla="*/ 23 w 140"/>
              <a:gd name="T33" fmla="*/ 48 h 121"/>
              <a:gd name="T34" fmla="*/ 9 w 140"/>
              <a:gd name="T35" fmla="*/ 69 h 121"/>
              <a:gd name="T36" fmla="*/ 12 w 140"/>
              <a:gd name="T37" fmla="*/ 73 h 121"/>
              <a:gd name="T38" fmla="*/ 41 w 140"/>
              <a:gd name="T39" fmla="*/ 71 h 121"/>
              <a:gd name="T40" fmla="*/ 139 w 140"/>
              <a:gd name="T41" fmla="*/ 73 h 121"/>
              <a:gd name="T42" fmla="*/ 99 w 140"/>
              <a:gd name="T43" fmla="*/ 56 h 121"/>
              <a:gd name="T44" fmla="*/ 129 w 140"/>
              <a:gd name="T45" fmla="*/ 84 h 121"/>
              <a:gd name="T46" fmla="*/ 139 w 140"/>
              <a:gd name="T47" fmla="*/ 34 h 121"/>
              <a:gd name="T48" fmla="*/ 99 w 140"/>
              <a:gd name="T49" fmla="*/ 23 h 121"/>
              <a:gd name="T50" fmla="*/ 139 w 140"/>
              <a:gd name="T51" fmla="*/ 51 h 121"/>
              <a:gd name="T52" fmla="*/ 64 w 140"/>
              <a:gd name="T53" fmla="*/ 84 h 121"/>
              <a:gd name="T54" fmla="*/ 94 w 140"/>
              <a:gd name="T55" fmla="*/ 56 h 121"/>
              <a:gd name="T56" fmla="*/ 53 w 140"/>
              <a:gd name="T57" fmla="*/ 73 h 121"/>
              <a:gd name="T58" fmla="*/ 94 w 140"/>
              <a:gd name="T59" fmla="*/ 23 h 121"/>
              <a:gd name="T60" fmla="*/ 53 w 140"/>
              <a:gd name="T61" fmla="*/ 34 h 121"/>
              <a:gd name="T62" fmla="*/ 94 w 140"/>
              <a:gd name="T63" fmla="*/ 51 h 121"/>
              <a:gd name="T64" fmla="*/ 69 w 140"/>
              <a:gd name="T65" fmla="*/ 11 h 121"/>
              <a:gd name="T66" fmla="*/ 69 w 140"/>
              <a:gd name="T67" fmla="*/ 11 h 121"/>
              <a:gd name="T68" fmla="*/ 78 w 140"/>
              <a:gd name="T69" fmla="*/ 10 h 121"/>
              <a:gd name="T70" fmla="*/ 99 w 140"/>
              <a:gd name="T71" fmla="*/ 21 h 121"/>
              <a:gd name="T72" fmla="*/ 99 w 140"/>
              <a:gd name="T73" fmla="*/ 21 h 121"/>
              <a:gd name="T74" fmla="*/ 114 w 140"/>
              <a:gd name="T7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21">
                <a:moveTo>
                  <a:pt x="45" y="109"/>
                </a:moveTo>
                <a:cubicBezTo>
                  <a:pt x="45" y="116"/>
                  <a:pt x="39" y="121"/>
                  <a:pt x="33" y="121"/>
                </a:cubicBezTo>
                <a:cubicBezTo>
                  <a:pt x="26" y="121"/>
                  <a:pt x="21" y="116"/>
                  <a:pt x="21" y="109"/>
                </a:cubicBezTo>
                <a:cubicBezTo>
                  <a:pt x="21" y="103"/>
                  <a:pt x="26" y="97"/>
                  <a:pt x="33" y="97"/>
                </a:cubicBezTo>
                <a:cubicBezTo>
                  <a:pt x="39" y="97"/>
                  <a:pt x="45" y="103"/>
                  <a:pt x="45" y="109"/>
                </a:cubicBezTo>
                <a:close/>
                <a:moveTo>
                  <a:pt x="115" y="97"/>
                </a:moveTo>
                <a:cubicBezTo>
                  <a:pt x="108" y="97"/>
                  <a:pt x="103" y="103"/>
                  <a:pt x="103" y="109"/>
                </a:cubicBezTo>
                <a:cubicBezTo>
                  <a:pt x="103" y="116"/>
                  <a:pt x="108" y="121"/>
                  <a:pt x="115" y="121"/>
                </a:cubicBezTo>
                <a:cubicBezTo>
                  <a:pt x="121" y="121"/>
                  <a:pt x="126" y="116"/>
                  <a:pt x="126" y="109"/>
                </a:cubicBezTo>
                <a:cubicBezTo>
                  <a:pt x="126" y="103"/>
                  <a:pt x="121" y="97"/>
                  <a:pt x="115" y="97"/>
                </a:cubicBezTo>
                <a:close/>
                <a:moveTo>
                  <a:pt x="140" y="96"/>
                </a:moveTo>
                <a:cubicBezTo>
                  <a:pt x="140" y="100"/>
                  <a:pt x="137" y="103"/>
                  <a:pt x="133" y="103"/>
                </a:cubicBezTo>
                <a:cubicBezTo>
                  <a:pt x="127" y="103"/>
                  <a:pt x="127" y="103"/>
                  <a:pt x="127" y="103"/>
                </a:cubicBezTo>
                <a:cubicBezTo>
                  <a:pt x="125" y="98"/>
                  <a:pt x="120" y="95"/>
                  <a:pt x="115" y="95"/>
                </a:cubicBezTo>
                <a:cubicBezTo>
                  <a:pt x="109" y="95"/>
                  <a:pt x="104" y="98"/>
                  <a:pt x="102" y="103"/>
                </a:cubicBezTo>
                <a:cubicBezTo>
                  <a:pt x="45" y="103"/>
                  <a:pt x="45" y="103"/>
                  <a:pt x="45" y="103"/>
                </a:cubicBezTo>
                <a:cubicBezTo>
                  <a:pt x="43" y="98"/>
                  <a:pt x="38" y="95"/>
                  <a:pt x="33" y="95"/>
                </a:cubicBezTo>
                <a:cubicBezTo>
                  <a:pt x="27" y="95"/>
                  <a:pt x="22" y="98"/>
                  <a:pt x="20" y="103"/>
                </a:cubicBezTo>
                <a:cubicBezTo>
                  <a:pt x="13" y="103"/>
                  <a:pt x="13" y="103"/>
                  <a:pt x="13" y="103"/>
                </a:cubicBezTo>
                <a:cubicBezTo>
                  <a:pt x="6" y="103"/>
                  <a:pt x="6" y="103"/>
                  <a:pt x="6" y="103"/>
                </a:cubicBezTo>
                <a:cubicBezTo>
                  <a:pt x="3" y="103"/>
                  <a:pt x="0" y="101"/>
                  <a:pt x="0" y="98"/>
                </a:cubicBezTo>
                <a:cubicBezTo>
                  <a:pt x="0" y="72"/>
                  <a:pt x="0" y="72"/>
                  <a:pt x="0" y="72"/>
                </a:cubicBezTo>
                <a:cubicBezTo>
                  <a:pt x="0" y="69"/>
                  <a:pt x="2" y="65"/>
                  <a:pt x="3" y="63"/>
                </a:cubicBezTo>
                <a:cubicBezTo>
                  <a:pt x="17" y="44"/>
                  <a:pt x="17" y="44"/>
                  <a:pt x="17" y="44"/>
                </a:cubicBezTo>
                <a:cubicBezTo>
                  <a:pt x="19" y="42"/>
                  <a:pt x="23" y="40"/>
                  <a:pt x="25" y="40"/>
                </a:cubicBezTo>
                <a:cubicBezTo>
                  <a:pt x="44" y="40"/>
                  <a:pt x="44" y="40"/>
                  <a:pt x="44" y="40"/>
                </a:cubicBezTo>
                <a:cubicBezTo>
                  <a:pt x="47" y="40"/>
                  <a:pt x="49" y="42"/>
                  <a:pt x="49" y="45"/>
                </a:cubicBezTo>
                <a:cubicBezTo>
                  <a:pt x="49" y="88"/>
                  <a:pt x="49" y="88"/>
                  <a:pt x="49" y="88"/>
                </a:cubicBezTo>
                <a:cubicBezTo>
                  <a:pt x="133" y="88"/>
                  <a:pt x="133" y="88"/>
                  <a:pt x="133" y="88"/>
                </a:cubicBezTo>
                <a:cubicBezTo>
                  <a:pt x="137" y="88"/>
                  <a:pt x="140" y="91"/>
                  <a:pt x="140" y="96"/>
                </a:cubicBezTo>
                <a:close/>
                <a:moveTo>
                  <a:pt x="41" y="49"/>
                </a:moveTo>
                <a:cubicBezTo>
                  <a:pt x="41" y="48"/>
                  <a:pt x="40" y="47"/>
                  <a:pt x="39" y="47"/>
                </a:cubicBezTo>
                <a:cubicBezTo>
                  <a:pt x="26" y="47"/>
                  <a:pt x="26" y="47"/>
                  <a:pt x="26" y="47"/>
                </a:cubicBezTo>
                <a:cubicBezTo>
                  <a:pt x="25" y="47"/>
                  <a:pt x="24" y="47"/>
                  <a:pt x="23" y="48"/>
                </a:cubicBezTo>
                <a:cubicBezTo>
                  <a:pt x="11" y="65"/>
                  <a:pt x="11" y="65"/>
                  <a:pt x="11" y="65"/>
                </a:cubicBezTo>
                <a:cubicBezTo>
                  <a:pt x="10" y="66"/>
                  <a:pt x="9" y="68"/>
                  <a:pt x="9" y="69"/>
                </a:cubicBezTo>
                <a:cubicBezTo>
                  <a:pt x="9" y="71"/>
                  <a:pt x="9" y="71"/>
                  <a:pt x="9" y="71"/>
                </a:cubicBezTo>
                <a:cubicBezTo>
                  <a:pt x="9" y="72"/>
                  <a:pt x="10" y="73"/>
                  <a:pt x="12" y="73"/>
                </a:cubicBezTo>
                <a:cubicBezTo>
                  <a:pt x="39" y="73"/>
                  <a:pt x="39" y="73"/>
                  <a:pt x="39" y="73"/>
                </a:cubicBezTo>
                <a:cubicBezTo>
                  <a:pt x="40" y="73"/>
                  <a:pt x="41" y="72"/>
                  <a:pt x="41" y="71"/>
                </a:cubicBezTo>
                <a:lnTo>
                  <a:pt x="41" y="49"/>
                </a:lnTo>
                <a:close/>
                <a:moveTo>
                  <a:pt x="139" y="73"/>
                </a:moveTo>
                <a:cubicBezTo>
                  <a:pt x="139" y="56"/>
                  <a:pt x="139" y="56"/>
                  <a:pt x="139" y="56"/>
                </a:cubicBezTo>
                <a:cubicBezTo>
                  <a:pt x="99" y="56"/>
                  <a:pt x="99" y="56"/>
                  <a:pt x="99" y="56"/>
                </a:cubicBezTo>
                <a:cubicBezTo>
                  <a:pt x="99" y="84"/>
                  <a:pt x="99" y="84"/>
                  <a:pt x="99" y="84"/>
                </a:cubicBezTo>
                <a:cubicBezTo>
                  <a:pt x="129" y="84"/>
                  <a:pt x="129" y="84"/>
                  <a:pt x="129" y="84"/>
                </a:cubicBezTo>
                <a:cubicBezTo>
                  <a:pt x="135" y="84"/>
                  <a:pt x="139" y="79"/>
                  <a:pt x="139" y="73"/>
                </a:cubicBezTo>
                <a:close/>
                <a:moveTo>
                  <a:pt x="139" y="34"/>
                </a:moveTo>
                <a:cubicBezTo>
                  <a:pt x="139" y="28"/>
                  <a:pt x="135" y="23"/>
                  <a:pt x="129" y="23"/>
                </a:cubicBezTo>
                <a:cubicBezTo>
                  <a:pt x="99" y="23"/>
                  <a:pt x="99" y="23"/>
                  <a:pt x="99" y="23"/>
                </a:cubicBezTo>
                <a:cubicBezTo>
                  <a:pt x="99" y="51"/>
                  <a:pt x="99" y="51"/>
                  <a:pt x="99" y="51"/>
                </a:cubicBezTo>
                <a:cubicBezTo>
                  <a:pt x="139" y="51"/>
                  <a:pt x="139" y="51"/>
                  <a:pt x="139" y="51"/>
                </a:cubicBezTo>
                <a:lnTo>
                  <a:pt x="139" y="34"/>
                </a:lnTo>
                <a:close/>
                <a:moveTo>
                  <a:pt x="64" y="84"/>
                </a:moveTo>
                <a:cubicBezTo>
                  <a:pt x="94" y="84"/>
                  <a:pt x="94" y="84"/>
                  <a:pt x="94" y="84"/>
                </a:cubicBezTo>
                <a:cubicBezTo>
                  <a:pt x="94" y="56"/>
                  <a:pt x="94" y="56"/>
                  <a:pt x="94" y="56"/>
                </a:cubicBezTo>
                <a:cubicBezTo>
                  <a:pt x="53" y="56"/>
                  <a:pt x="53" y="56"/>
                  <a:pt x="53" y="56"/>
                </a:cubicBezTo>
                <a:cubicBezTo>
                  <a:pt x="53" y="73"/>
                  <a:pt x="53" y="73"/>
                  <a:pt x="53" y="73"/>
                </a:cubicBezTo>
                <a:cubicBezTo>
                  <a:pt x="53" y="79"/>
                  <a:pt x="58" y="84"/>
                  <a:pt x="64" y="84"/>
                </a:cubicBezTo>
                <a:close/>
                <a:moveTo>
                  <a:pt x="94" y="23"/>
                </a:moveTo>
                <a:cubicBezTo>
                  <a:pt x="64" y="23"/>
                  <a:pt x="64" y="23"/>
                  <a:pt x="64" y="23"/>
                </a:cubicBezTo>
                <a:cubicBezTo>
                  <a:pt x="58" y="23"/>
                  <a:pt x="53" y="28"/>
                  <a:pt x="53" y="34"/>
                </a:cubicBezTo>
                <a:cubicBezTo>
                  <a:pt x="53" y="51"/>
                  <a:pt x="53" y="51"/>
                  <a:pt x="53" y="51"/>
                </a:cubicBezTo>
                <a:cubicBezTo>
                  <a:pt x="94" y="51"/>
                  <a:pt x="94" y="51"/>
                  <a:pt x="94" y="51"/>
                </a:cubicBezTo>
                <a:lnTo>
                  <a:pt x="94" y="23"/>
                </a:lnTo>
                <a:close/>
                <a:moveTo>
                  <a:pt x="69" y="11"/>
                </a:moveTo>
                <a:cubicBezTo>
                  <a:pt x="72" y="0"/>
                  <a:pt x="90" y="5"/>
                  <a:pt x="94" y="21"/>
                </a:cubicBezTo>
                <a:cubicBezTo>
                  <a:pt x="94" y="21"/>
                  <a:pt x="65" y="24"/>
                  <a:pt x="69" y="11"/>
                </a:cubicBezTo>
                <a:close/>
                <a:moveTo>
                  <a:pt x="91" y="19"/>
                </a:moveTo>
                <a:cubicBezTo>
                  <a:pt x="91" y="19"/>
                  <a:pt x="84" y="10"/>
                  <a:pt x="78" y="10"/>
                </a:cubicBezTo>
                <a:cubicBezTo>
                  <a:pt x="72" y="10"/>
                  <a:pt x="75" y="18"/>
                  <a:pt x="91" y="19"/>
                </a:cubicBezTo>
                <a:close/>
                <a:moveTo>
                  <a:pt x="99" y="21"/>
                </a:moveTo>
                <a:cubicBezTo>
                  <a:pt x="102" y="5"/>
                  <a:pt x="121" y="0"/>
                  <a:pt x="124" y="11"/>
                </a:cubicBezTo>
                <a:cubicBezTo>
                  <a:pt x="127" y="24"/>
                  <a:pt x="99" y="21"/>
                  <a:pt x="99" y="21"/>
                </a:cubicBezTo>
                <a:close/>
                <a:moveTo>
                  <a:pt x="102" y="19"/>
                </a:moveTo>
                <a:cubicBezTo>
                  <a:pt x="117" y="18"/>
                  <a:pt x="120" y="10"/>
                  <a:pt x="114" y="10"/>
                </a:cubicBezTo>
                <a:cubicBezTo>
                  <a:pt x="108" y="10"/>
                  <a:pt x="102" y="19"/>
                  <a:pt x="102" y="19"/>
                </a:cubicBez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36" name="Oval 9"/>
          <p:cNvSpPr>
            <a:spLocks noChangeArrowheads="1"/>
          </p:cNvSpPr>
          <p:nvPr/>
        </p:nvSpPr>
        <p:spPr bwMode="auto">
          <a:xfrm>
            <a:off x="917331" y="1639465"/>
            <a:ext cx="542925" cy="5429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37" name="Oval 10"/>
          <p:cNvSpPr>
            <a:spLocks noChangeArrowheads="1"/>
          </p:cNvSpPr>
          <p:nvPr/>
        </p:nvSpPr>
        <p:spPr bwMode="auto">
          <a:xfrm>
            <a:off x="4666609" y="1639465"/>
            <a:ext cx="539354" cy="542925"/>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38" name="Oval 11"/>
          <p:cNvSpPr>
            <a:spLocks noChangeArrowheads="1"/>
          </p:cNvSpPr>
          <p:nvPr/>
        </p:nvSpPr>
        <p:spPr bwMode="auto">
          <a:xfrm>
            <a:off x="917331" y="2454091"/>
            <a:ext cx="542925" cy="542925"/>
          </a:xfrm>
          <a:prstGeom prst="ellipse">
            <a:avLst/>
          </a:prstGeom>
          <a:solidFill>
            <a:srgbClr val="537285"/>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39" name="Oval 12"/>
          <p:cNvSpPr>
            <a:spLocks noChangeArrowheads="1"/>
          </p:cNvSpPr>
          <p:nvPr/>
        </p:nvSpPr>
        <p:spPr bwMode="auto">
          <a:xfrm>
            <a:off x="4666609" y="2454091"/>
            <a:ext cx="539354" cy="542925"/>
          </a:xfrm>
          <a:prstGeom prst="ellipse">
            <a:avLst/>
          </a:prstGeom>
          <a:solidFill>
            <a:srgbClr val="124062"/>
          </a:solidFill>
          <a:ln w="25400">
            <a:noFill/>
          </a:ln>
          <a:effectLst>
            <a:outerShdw blurRad="1397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800">
              <a:solidFill>
                <a:srgbClr val="FEFABC"/>
              </a:solidFill>
              <a:cs typeface="+mn-ea"/>
              <a:sym typeface="+mn-lt"/>
            </a:endParaRPr>
          </a:p>
        </p:txBody>
      </p:sp>
      <p:sp>
        <p:nvSpPr>
          <p:cNvPr id="41" name="TextBox 40"/>
          <p:cNvSpPr txBox="1"/>
          <p:nvPr/>
        </p:nvSpPr>
        <p:spPr>
          <a:xfrm>
            <a:off x="1579910" y="1723878"/>
            <a:ext cx="2807612" cy="387350"/>
          </a:xfrm>
          <a:prstGeom prst="rect">
            <a:avLst/>
          </a:prstGeom>
          <a:noFill/>
        </p:spPr>
        <p:txBody>
          <a:bodyPr wrap="square" lIns="68580" tIns="34290" rIns="68580" bIns="34290" rtlCol="0">
            <a:spAutoFit/>
          </a:bodyPr>
          <a:p>
            <a:pPr>
              <a:lnSpc>
                <a:spcPct val="130000"/>
              </a:lnSpc>
            </a:pPr>
            <a:r>
              <a:rPr lang="zh-CN" altLang="en-US" sz="800" dirty="0">
                <a:solidFill>
                  <a:schemeClr val="tx1">
                    <a:lumMod val="65000"/>
                    <a:lumOff val="35000"/>
                  </a:schemeClr>
                </a:solidFill>
                <a:cs typeface="+mn-ea"/>
                <a:sym typeface="+mn-lt"/>
              </a:rPr>
              <a:t>包含+（加）、-（减）、*（乘）、/（除）、%（取余）五个基本运算符</a:t>
            </a:r>
            <a:endParaRPr lang="zh-CN" altLang="en-US" sz="800" dirty="0">
              <a:solidFill>
                <a:schemeClr val="tx1">
                  <a:lumMod val="65000"/>
                  <a:lumOff val="35000"/>
                </a:schemeClr>
              </a:solidFill>
              <a:cs typeface="+mn-ea"/>
              <a:sym typeface="+mn-lt"/>
            </a:endParaRPr>
          </a:p>
        </p:txBody>
      </p:sp>
      <p:sp>
        <p:nvSpPr>
          <p:cNvPr id="43" name="TextBox 42"/>
          <p:cNvSpPr txBox="1"/>
          <p:nvPr/>
        </p:nvSpPr>
        <p:spPr>
          <a:xfrm>
            <a:off x="1550700" y="2580255"/>
            <a:ext cx="2807612" cy="387350"/>
          </a:xfrm>
          <a:prstGeom prst="rect">
            <a:avLst/>
          </a:prstGeom>
          <a:noFill/>
        </p:spPr>
        <p:txBody>
          <a:bodyPr wrap="square" lIns="68580" tIns="34290" rIns="68580" bIns="34290" rtlCol="0">
            <a:spAutoFit/>
          </a:bodyPr>
          <a:p>
            <a:pPr>
              <a:lnSpc>
                <a:spcPct val="130000"/>
              </a:lnSpc>
            </a:pPr>
            <a:r>
              <a:rPr lang="zh-CN" altLang="en-US" sz="800" dirty="0">
                <a:solidFill>
                  <a:schemeClr val="tx1">
                    <a:lumMod val="65000"/>
                    <a:lumOff val="35000"/>
                  </a:schemeClr>
                </a:solidFill>
                <a:cs typeface="+mn-ea"/>
                <a:sym typeface="+mn-lt"/>
              </a:rPr>
              <a:t>位运算符主要针对操作数在计算机中存储的二进制来进行左移、右移、取与、取或等功能</a:t>
            </a:r>
            <a:endParaRPr lang="zh-CN" altLang="en-US" sz="800" dirty="0">
              <a:solidFill>
                <a:schemeClr val="tx1">
                  <a:lumMod val="65000"/>
                  <a:lumOff val="35000"/>
                </a:schemeClr>
              </a:solidFill>
              <a:cs typeface="+mn-ea"/>
              <a:sym typeface="+mn-lt"/>
            </a:endParaRPr>
          </a:p>
        </p:txBody>
      </p:sp>
      <p:sp>
        <p:nvSpPr>
          <p:cNvPr id="15" name="TextBox 44"/>
          <p:cNvSpPr txBox="1"/>
          <p:nvPr/>
        </p:nvSpPr>
        <p:spPr>
          <a:xfrm>
            <a:off x="5316855" y="1745615"/>
            <a:ext cx="3141345" cy="387350"/>
          </a:xfrm>
          <a:prstGeom prst="rect">
            <a:avLst/>
          </a:prstGeom>
          <a:noFill/>
        </p:spPr>
        <p:txBody>
          <a:bodyPr wrap="square" lIns="68580" tIns="34290" rIns="68580" bIns="34290" rtlCol="0">
            <a:spAutoFit/>
          </a:bodyPr>
          <a:p>
            <a:pPr>
              <a:lnSpc>
                <a:spcPct val="130000"/>
              </a:lnSpc>
            </a:pPr>
            <a:r>
              <a:rPr lang="zh-CN" altLang="en-US" sz="800" dirty="0">
                <a:solidFill>
                  <a:schemeClr val="tx1">
                    <a:lumMod val="65000"/>
                    <a:lumOff val="35000"/>
                  </a:schemeClr>
                </a:solidFill>
                <a:cs typeface="+mn-ea"/>
                <a:sym typeface="+mn-lt"/>
              </a:rPr>
              <a:t>一元运算符只需要一个操作数，实现自增加、自减少、取正、取负等功能</a:t>
            </a:r>
            <a:endParaRPr lang="zh-CN" altLang="en-US" sz="800" dirty="0">
              <a:solidFill>
                <a:schemeClr val="tx1">
                  <a:lumMod val="65000"/>
                  <a:lumOff val="35000"/>
                </a:schemeClr>
              </a:solidFill>
              <a:cs typeface="+mn-ea"/>
              <a:sym typeface="+mn-lt"/>
            </a:endParaRPr>
          </a:p>
        </p:txBody>
      </p:sp>
      <p:sp>
        <p:nvSpPr>
          <p:cNvPr id="47" name="TextBox 46"/>
          <p:cNvSpPr txBox="1"/>
          <p:nvPr/>
        </p:nvSpPr>
        <p:spPr>
          <a:xfrm>
            <a:off x="5316855" y="2562225"/>
            <a:ext cx="3141345" cy="387350"/>
          </a:xfrm>
          <a:prstGeom prst="rect">
            <a:avLst/>
          </a:prstGeom>
          <a:noFill/>
        </p:spPr>
        <p:txBody>
          <a:bodyPr wrap="square" lIns="68580" tIns="34290" rIns="68580" bIns="34290" rtlCol="0">
            <a:spAutoFit/>
          </a:bodyPr>
          <a:p>
            <a:pPr>
              <a:lnSpc>
                <a:spcPct val="130000"/>
              </a:lnSpc>
            </a:pPr>
            <a:r>
              <a:rPr lang="zh-CN" altLang="en-US" sz="800" dirty="0">
                <a:solidFill>
                  <a:schemeClr val="tx1">
                    <a:lumMod val="65000"/>
                    <a:lumOff val="35000"/>
                  </a:schemeClr>
                </a:solidFill>
                <a:cs typeface="+mn-ea"/>
                <a:sym typeface="+mn-lt"/>
              </a:rPr>
              <a:t>比较运算符主要是实现比较两个操作数的大小功能，满足条件，返回true，否则为false</a:t>
            </a:r>
            <a:endParaRPr lang="zh-CN" altLang="en-US" sz="800" dirty="0">
              <a:solidFill>
                <a:schemeClr val="tx1">
                  <a:lumMod val="65000"/>
                  <a:lumOff val="35000"/>
                </a:schemeClr>
              </a:solidFill>
              <a:cs typeface="+mn-ea"/>
              <a:sym typeface="+mn-lt"/>
            </a:endParaRPr>
          </a:p>
        </p:txBody>
      </p:sp>
      <p:sp>
        <p:nvSpPr>
          <p:cNvPr id="48" name="Freeform 7"/>
          <p:cNvSpPr>
            <a:spLocks noEditPoints="1"/>
          </p:cNvSpPr>
          <p:nvPr/>
        </p:nvSpPr>
        <p:spPr bwMode="auto">
          <a:xfrm>
            <a:off x="1051542" y="2608204"/>
            <a:ext cx="274505" cy="234698"/>
          </a:xfrm>
          <a:custGeom>
            <a:avLst/>
            <a:gdLst>
              <a:gd name="T0" fmla="*/ 0 w 140"/>
              <a:gd name="T1" fmla="*/ 113 h 120"/>
              <a:gd name="T2" fmla="*/ 15 w 140"/>
              <a:gd name="T3" fmla="*/ 99 h 120"/>
              <a:gd name="T4" fmla="*/ 27 w 140"/>
              <a:gd name="T5" fmla="*/ 0 h 120"/>
              <a:gd name="T6" fmla="*/ 42 w 140"/>
              <a:gd name="T7" fmla="*/ 0 h 120"/>
              <a:gd name="T8" fmla="*/ 42 w 140"/>
              <a:gd name="T9" fmla="*/ 0 h 120"/>
              <a:gd name="T10" fmla="*/ 67 w 140"/>
              <a:gd name="T11" fmla="*/ 99 h 120"/>
              <a:gd name="T12" fmla="*/ 73 w 140"/>
              <a:gd name="T13" fmla="*/ 99 h 120"/>
              <a:gd name="T14" fmla="*/ 97 w 140"/>
              <a:gd name="T15" fmla="*/ 99 h 120"/>
              <a:gd name="T16" fmla="*/ 107 w 140"/>
              <a:gd name="T17" fmla="*/ 0 h 120"/>
              <a:gd name="T18" fmla="*/ 107 w 140"/>
              <a:gd name="T19" fmla="*/ 0 h 120"/>
              <a:gd name="T20" fmla="*/ 119 w 140"/>
              <a:gd name="T21" fmla="*/ 99 h 120"/>
              <a:gd name="T22" fmla="*/ 128 w 140"/>
              <a:gd name="T23" fmla="*/ 0 h 120"/>
              <a:gd name="T24" fmla="*/ 135 w 140"/>
              <a:gd name="T25" fmla="*/ 113 h 120"/>
              <a:gd name="T26" fmla="*/ 51 w 140"/>
              <a:gd name="T27" fmla="*/ 0 h 120"/>
              <a:gd name="T28" fmla="*/ 51 w 140"/>
              <a:gd name="T29" fmla="*/ 0 h 120"/>
              <a:gd name="T30" fmla="*/ 28 w 140"/>
              <a:gd name="T31" fmla="*/ 118 h 120"/>
              <a:gd name="T32" fmla="*/ 14 w 140"/>
              <a:gd name="T33" fmla="*/ 120 h 120"/>
              <a:gd name="T34" fmla="*/ 27 w 140"/>
              <a:gd name="T35" fmla="*/ 105 h 120"/>
              <a:gd name="T36" fmla="*/ 28 w 140"/>
              <a:gd name="T37" fmla="*/ 113 h 120"/>
              <a:gd name="T38" fmla="*/ 23 w 140"/>
              <a:gd name="T39" fmla="*/ 109 h 120"/>
              <a:gd name="T40" fmla="*/ 19 w 140"/>
              <a:gd name="T41" fmla="*/ 110 h 120"/>
              <a:gd name="T42" fmla="*/ 19 w 140"/>
              <a:gd name="T43" fmla="*/ 113 h 120"/>
              <a:gd name="T44" fmla="*/ 24 w 140"/>
              <a:gd name="T45" fmla="*/ 115 h 120"/>
              <a:gd name="T46" fmla="*/ 40 w 140"/>
              <a:gd name="T47" fmla="*/ 118 h 120"/>
              <a:gd name="T48" fmla="*/ 34 w 140"/>
              <a:gd name="T49" fmla="*/ 120 h 120"/>
              <a:gd name="T50" fmla="*/ 40 w 140"/>
              <a:gd name="T51" fmla="*/ 104 h 120"/>
              <a:gd name="T52" fmla="*/ 36 w 140"/>
              <a:gd name="T53" fmla="*/ 114 h 120"/>
              <a:gd name="T54" fmla="*/ 57 w 140"/>
              <a:gd name="T55" fmla="*/ 120 h 120"/>
              <a:gd name="T56" fmla="*/ 53 w 140"/>
              <a:gd name="T57" fmla="*/ 113 h 120"/>
              <a:gd name="T58" fmla="*/ 47 w 140"/>
              <a:gd name="T59" fmla="*/ 120 h 120"/>
              <a:gd name="T60" fmla="*/ 59 w 140"/>
              <a:gd name="T61" fmla="*/ 105 h 120"/>
              <a:gd name="T62" fmla="*/ 59 w 140"/>
              <a:gd name="T63" fmla="*/ 112 h 120"/>
              <a:gd name="T64" fmla="*/ 60 w 140"/>
              <a:gd name="T65" fmla="*/ 115 h 120"/>
              <a:gd name="T66" fmla="*/ 54 w 140"/>
              <a:gd name="T67" fmla="*/ 107 h 120"/>
              <a:gd name="T68" fmla="*/ 55 w 140"/>
              <a:gd name="T69" fmla="*/ 110 h 120"/>
              <a:gd name="T70" fmla="*/ 71 w 140"/>
              <a:gd name="T71" fmla="*/ 116 h 120"/>
              <a:gd name="T72" fmla="*/ 71 w 140"/>
              <a:gd name="T73" fmla="*/ 108 h 120"/>
              <a:gd name="T74" fmla="*/ 78 w 140"/>
              <a:gd name="T75" fmla="*/ 109 h 120"/>
              <a:gd name="T76" fmla="*/ 63 w 140"/>
              <a:gd name="T77" fmla="*/ 112 h 120"/>
              <a:gd name="T78" fmla="*/ 71 w 140"/>
              <a:gd name="T79" fmla="*/ 120 h 120"/>
              <a:gd name="T80" fmla="*/ 78 w 140"/>
              <a:gd name="T81" fmla="*/ 115 h 120"/>
              <a:gd name="T82" fmla="*/ 96 w 140"/>
              <a:gd name="T83" fmla="*/ 112 h 120"/>
              <a:gd name="T84" fmla="*/ 88 w 140"/>
              <a:gd name="T85" fmla="*/ 120 h 120"/>
              <a:gd name="T86" fmla="*/ 80 w 140"/>
              <a:gd name="T87" fmla="*/ 112 h 120"/>
              <a:gd name="T88" fmla="*/ 91 w 140"/>
              <a:gd name="T89" fmla="*/ 112 h 120"/>
              <a:gd name="T90" fmla="*/ 84 w 140"/>
              <a:gd name="T91" fmla="*/ 112 h 120"/>
              <a:gd name="T92" fmla="*/ 91 w 140"/>
              <a:gd name="T93" fmla="*/ 112 h 120"/>
              <a:gd name="T94" fmla="*/ 110 w 140"/>
              <a:gd name="T95" fmla="*/ 118 h 120"/>
              <a:gd name="T96" fmla="*/ 98 w 140"/>
              <a:gd name="T97" fmla="*/ 120 h 120"/>
              <a:gd name="T98" fmla="*/ 109 w 140"/>
              <a:gd name="T99" fmla="*/ 105 h 120"/>
              <a:gd name="T100" fmla="*/ 107 w 140"/>
              <a:gd name="T101" fmla="*/ 109 h 120"/>
              <a:gd name="T102" fmla="*/ 104 w 140"/>
              <a:gd name="T103" fmla="*/ 116 h 120"/>
              <a:gd name="T104" fmla="*/ 120 w 140"/>
              <a:gd name="T105" fmla="*/ 113 h 120"/>
              <a:gd name="T106" fmla="*/ 120 w 140"/>
              <a:gd name="T107" fmla="*/ 108 h 120"/>
              <a:gd name="T108" fmla="*/ 115 w 140"/>
              <a:gd name="T109" fmla="*/ 118 h 120"/>
              <a:gd name="T110" fmla="*/ 128 w 140"/>
              <a:gd name="T111"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120">
                <a:moveTo>
                  <a:pt x="0" y="0"/>
                </a:moveTo>
                <a:cubicBezTo>
                  <a:pt x="7" y="0"/>
                  <a:pt x="7" y="0"/>
                  <a:pt x="7" y="0"/>
                </a:cubicBezTo>
                <a:cubicBezTo>
                  <a:pt x="7" y="113"/>
                  <a:pt x="7" y="113"/>
                  <a:pt x="7" y="113"/>
                </a:cubicBezTo>
                <a:cubicBezTo>
                  <a:pt x="0" y="113"/>
                  <a:pt x="0" y="113"/>
                  <a:pt x="0" y="113"/>
                </a:cubicBezTo>
                <a:lnTo>
                  <a:pt x="0" y="0"/>
                </a:lnTo>
                <a:close/>
                <a:moveTo>
                  <a:pt x="21" y="0"/>
                </a:moveTo>
                <a:cubicBezTo>
                  <a:pt x="15" y="0"/>
                  <a:pt x="15" y="0"/>
                  <a:pt x="15" y="0"/>
                </a:cubicBezTo>
                <a:cubicBezTo>
                  <a:pt x="15" y="99"/>
                  <a:pt x="15" y="99"/>
                  <a:pt x="15" y="99"/>
                </a:cubicBezTo>
                <a:cubicBezTo>
                  <a:pt x="21" y="99"/>
                  <a:pt x="21" y="99"/>
                  <a:pt x="21" y="99"/>
                </a:cubicBezTo>
                <a:lnTo>
                  <a:pt x="21" y="0"/>
                </a:lnTo>
                <a:close/>
                <a:moveTo>
                  <a:pt x="31" y="0"/>
                </a:moveTo>
                <a:cubicBezTo>
                  <a:pt x="27" y="0"/>
                  <a:pt x="27" y="0"/>
                  <a:pt x="27" y="0"/>
                </a:cubicBezTo>
                <a:cubicBezTo>
                  <a:pt x="27" y="99"/>
                  <a:pt x="27" y="99"/>
                  <a:pt x="27" y="99"/>
                </a:cubicBezTo>
                <a:cubicBezTo>
                  <a:pt x="31" y="99"/>
                  <a:pt x="31" y="99"/>
                  <a:pt x="31" y="99"/>
                </a:cubicBezTo>
                <a:lnTo>
                  <a:pt x="31" y="0"/>
                </a:lnTo>
                <a:close/>
                <a:moveTo>
                  <a:pt x="42" y="0"/>
                </a:moveTo>
                <a:cubicBezTo>
                  <a:pt x="37" y="0"/>
                  <a:pt x="37" y="0"/>
                  <a:pt x="37" y="0"/>
                </a:cubicBezTo>
                <a:cubicBezTo>
                  <a:pt x="37" y="99"/>
                  <a:pt x="37" y="99"/>
                  <a:pt x="37" y="99"/>
                </a:cubicBezTo>
                <a:cubicBezTo>
                  <a:pt x="42" y="99"/>
                  <a:pt x="42" y="99"/>
                  <a:pt x="42" y="99"/>
                </a:cubicBezTo>
                <a:lnTo>
                  <a:pt x="42" y="0"/>
                </a:lnTo>
                <a:close/>
                <a:moveTo>
                  <a:pt x="67" y="0"/>
                </a:moveTo>
                <a:cubicBezTo>
                  <a:pt x="61" y="0"/>
                  <a:pt x="61" y="0"/>
                  <a:pt x="61" y="0"/>
                </a:cubicBezTo>
                <a:cubicBezTo>
                  <a:pt x="61" y="99"/>
                  <a:pt x="61" y="99"/>
                  <a:pt x="61" y="99"/>
                </a:cubicBezTo>
                <a:cubicBezTo>
                  <a:pt x="67" y="99"/>
                  <a:pt x="67" y="99"/>
                  <a:pt x="67" y="99"/>
                </a:cubicBezTo>
                <a:lnTo>
                  <a:pt x="67" y="0"/>
                </a:lnTo>
                <a:close/>
                <a:moveTo>
                  <a:pt x="77" y="0"/>
                </a:moveTo>
                <a:cubicBezTo>
                  <a:pt x="73" y="0"/>
                  <a:pt x="73" y="0"/>
                  <a:pt x="73" y="0"/>
                </a:cubicBezTo>
                <a:cubicBezTo>
                  <a:pt x="73" y="99"/>
                  <a:pt x="73" y="99"/>
                  <a:pt x="73" y="99"/>
                </a:cubicBezTo>
                <a:cubicBezTo>
                  <a:pt x="77" y="99"/>
                  <a:pt x="77" y="99"/>
                  <a:pt x="77" y="99"/>
                </a:cubicBezTo>
                <a:lnTo>
                  <a:pt x="77" y="0"/>
                </a:lnTo>
                <a:close/>
                <a:moveTo>
                  <a:pt x="88" y="99"/>
                </a:moveTo>
                <a:cubicBezTo>
                  <a:pt x="97" y="99"/>
                  <a:pt x="97" y="99"/>
                  <a:pt x="97" y="99"/>
                </a:cubicBezTo>
                <a:cubicBezTo>
                  <a:pt x="97" y="0"/>
                  <a:pt x="97" y="0"/>
                  <a:pt x="97" y="0"/>
                </a:cubicBezTo>
                <a:cubicBezTo>
                  <a:pt x="88" y="0"/>
                  <a:pt x="88" y="0"/>
                  <a:pt x="88" y="0"/>
                </a:cubicBezTo>
                <a:lnTo>
                  <a:pt x="88" y="99"/>
                </a:lnTo>
                <a:close/>
                <a:moveTo>
                  <a:pt x="107" y="0"/>
                </a:moveTo>
                <a:cubicBezTo>
                  <a:pt x="105" y="0"/>
                  <a:pt x="105" y="0"/>
                  <a:pt x="105" y="0"/>
                </a:cubicBezTo>
                <a:cubicBezTo>
                  <a:pt x="105" y="99"/>
                  <a:pt x="105" y="99"/>
                  <a:pt x="105" y="99"/>
                </a:cubicBezTo>
                <a:cubicBezTo>
                  <a:pt x="107" y="99"/>
                  <a:pt x="107" y="99"/>
                  <a:pt x="107" y="99"/>
                </a:cubicBezTo>
                <a:lnTo>
                  <a:pt x="107" y="0"/>
                </a:lnTo>
                <a:close/>
                <a:moveTo>
                  <a:pt x="119" y="0"/>
                </a:moveTo>
                <a:cubicBezTo>
                  <a:pt x="112" y="0"/>
                  <a:pt x="112" y="0"/>
                  <a:pt x="112" y="0"/>
                </a:cubicBezTo>
                <a:cubicBezTo>
                  <a:pt x="112" y="99"/>
                  <a:pt x="112" y="99"/>
                  <a:pt x="112" y="99"/>
                </a:cubicBezTo>
                <a:cubicBezTo>
                  <a:pt x="119" y="99"/>
                  <a:pt x="119" y="99"/>
                  <a:pt x="119" y="99"/>
                </a:cubicBezTo>
                <a:lnTo>
                  <a:pt x="119" y="0"/>
                </a:lnTo>
                <a:close/>
                <a:moveTo>
                  <a:pt x="124" y="99"/>
                </a:moveTo>
                <a:cubicBezTo>
                  <a:pt x="128" y="99"/>
                  <a:pt x="128" y="99"/>
                  <a:pt x="128" y="99"/>
                </a:cubicBezTo>
                <a:cubicBezTo>
                  <a:pt x="128" y="0"/>
                  <a:pt x="128" y="0"/>
                  <a:pt x="128" y="0"/>
                </a:cubicBezTo>
                <a:cubicBezTo>
                  <a:pt x="124" y="0"/>
                  <a:pt x="124" y="0"/>
                  <a:pt x="124" y="0"/>
                </a:cubicBezTo>
                <a:lnTo>
                  <a:pt x="124" y="99"/>
                </a:lnTo>
                <a:close/>
                <a:moveTo>
                  <a:pt x="135" y="0"/>
                </a:moveTo>
                <a:cubicBezTo>
                  <a:pt x="135" y="113"/>
                  <a:pt x="135" y="113"/>
                  <a:pt x="135" y="113"/>
                </a:cubicBezTo>
                <a:cubicBezTo>
                  <a:pt x="140" y="113"/>
                  <a:pt x="140" y="113"/>
                  <a:pt x="140" y="113"/>
                </a:cubicBezTo>
                <a:cubicBezTo>
                  <a:pt x="140" y="0"/>
                  <a:pt x="140" y="0"/>
                  <a:pt x="140" y="0"/>
                </a:cubicBezTo>
                <a:lnTo>
                  <a:pt x="135" y="0"/>
                </a:lnTo>
                <a:close/>
                <a:moveTo>
                  <a:pt x="51" y="0"/>
                </a:moveTo>
                <a:cubicBezTo>
                  <a:pt x="49" y="0"/>
                  <a:pt x="49" y="0"/>
                  <a:pt x="49" y="0"/>
                </a:cubicBezTo>
                <a:cubicBezTo>
                  <a:pt x="49" y="99"/>
                  <a:pt x="49" y="99"/>
                  <a:pt x="49" y="99"/>
                </a:cubicBezTo>
                <a:cubicBezTo>
                  <a:pt x="51" y="99"/>
                  <a:pt x="51" y="99"/>
                  <a:pt x="51" y="99"/>
                </a:cubicBezTo>
                <a:lnTo>
                  <a:pt x="51" y="0"/>
                </a:lnTo>
                <a:close/>
                <a:moveTo>
                  <a:pt x="28" y="113"/>
                </a:moveTo>
                <a:cubicBezTo>
                  <a:pt x="28" y="113"/>
                  <a:pt x="28" y="114"/>
                  <a:pt x="28" y="115"/>
                </a:cubicBezTo>
                <a:cubicBezTo>
                  <a:pt x="28" y="116"/>
                  <a:pt x="28" y="117"/>
                  <a:pt x="28" y="117"/>
                </a:cubicBezTo>
                <a:cubicBezTo>
                  <a:pt x="28" y="118"/>
                  <a:pt x="28" y="118"/>
                  <a:pt x="28" y="118"/>
                </a:cubicBezTo>
                <a:cubicBezTo>
                  <a:pt x="27" y="118"/>
                  <a:pt x="27" y="119"/>
                  <a:pt x="26" y="119"/>
                </a:cubicBezTo>
                <a:cubicBezTo>
                  <a:pt x="26" y="119"/>
                  <a:pt x="25" y="119"/>
                  <a:pt x="25" y="119"/>
                </a:cubicBezTo>
                <a:cubicBezTo>
                  <a:pt x="24" y="120"/>
                  <a:pt x="23" y="120"/>
                  <a:pt x="22" y="120"/>
                </a:cubicBezTo>
                <a:cubicBezTo>
                  <a:pt x="14" y="120"/>
                  <a:pt x="14" y="120"/>
                  <a:pt x="14" y="120"/>
                </a:cubicBezTo>
                <a:cubicBezTo>
                  <a:pt x="14" y="118"/>
                  <a:pt x="14" y="118"/>
                  <a:pt x="14" y="118"/>
                </a:cubicBezTo>
                <a:cubicBezTo>
                  <a:pt x="14" y="104"/>
                  <a:pt x="14" y="104"/>
                  <a:pt x="14" y="104"/>
                </a:cubicBezTo>
                <a:cubicBezTo>
                  <a:pt x="23" y="104"/>
                  <a:pt x="23" y="104"/>
                  <a:pt x="23" y="104"/>
                </a:cubicBezTo>
                <a:cubicBezTo>
                  <a:pt x="25" y="104"/>
                  <a:pt x="26" y="105"/>
                  <a:pt x="27" y="105"/>
                </a:cubicBezTo>
                <a:cubicBezTo>
                  <a:pt x="27" y="106"/>
                  <a:pt x="28" y="107"/>
                  <a:pt x="28" y="108"/>
                </a:cubicBezTo>
                <a:cubicBezTo>
                  <a:pt x="28" y="109"/>
                  <a:pt x="27" y="110"/>
                  <a:pt x="27" y="110"/>
                </a:cubicBezTo>
                <a:cubicBezTo>
                  <a:pt x="27" y="111"/>
                  <a:pt x="26" y="111"/>
                  <a:pt x="25" y="111"/>
                </a:cubicBezTo>
                <a:cubicBezTo>
                  <a:pt x="26" y="112"/>
                  <a:pt x="27" y="112"/>
                  <a:pt x="28" y="113"/>
                </a:cubicBezTo>
                <a:close/>
                <a:moveTo>
                  <a:pt x="19" y="110"/>
                </a:moveTo>
                <a:cubicBezTo>
                  <a:pt x="21" y="110"/>
                  <a:pt x="21" y="110"/>
                  <a:pt x="21" y="110"/>
                </a:cubicBezTo>
                <a:cubicBezTo>
                  <a:pt x="22" y="110"/>
                  <a:pt x="22" y="110"/>
                  <a:pt x="23" y="110"/>
                </a:cubicBezTo>
                <a:cubicBezTo>
                  <a:pt x="23" y="110"/>
                  <a:pt x="23" y="109"/>
                  <a:pt x="23" y="109"/>
                </a:cubicBezTo>
                <a:cubicBezTo>
                  <a:pt x="23" y="108"/>
                  <a:pt x="23" y="108"/>
                  <a:pt x="23" y="108"/>
                </a:cubicBezTo>
                <a:cubicBezTo>
                  <a:pt x="22" y="107"/>
                  <a:pt x="22" y="107"/>
                  <a:pt x="21" y="107"/>
                </a:cubicBezTo>
                <a:cubicBezTo>
                  <a:pt x="19" y="107"/>
                  <a:pt x="19" y="107"/>
                  <a:pt x="19" y="107"/>
                </a:cubicBezTo>
                <a:lnTo>
                  <a:pt x="19" y="110"/>
                </a:lnTo>
                <a:close/>
                <a:moveTo>
                  <a:pt x="24" y="115"/>
                </a:moveTo>
                <a:cubicBezTo>
                  <a:pt x="24" y="114"/>
                  <a:pt x="24" y="114"/>
                  <a:pt x="23" y="114"/>
                </a:cubicBezTo>
                <a:cubicBezTo>
                  <a:pt x="23" y="113"/>
                  <a:pt x="22" y="113"/>
                  <a:pt x="21" y="113"/>
                </a:cubicBezTo>
                <a:cubicBezTo>
                  <a:pt x="19" y="113"/>
                  <a:pt x="19" y="113"/>
                  <a:pt x="19" y="113"/>
                </a:cubicBezTo>
                <a:cubicBezTo>
                  <a:pt x="19" y="116"/>
                  <a:pt x="19" y="116"/>
                  <a:pt x="19" y="116"/>
                </a:cubicBezTo>
                <a:cubicBezTo>
                  <a:pt x="21" y="116"/>
                  <a:pt x="21" y="116"/>
                  <a:pt x="21" y="116"/>
                </a:cubicBezTo>
                <a:cubicBezTo>
                  <a:pt x="22" y="116"/>
                  <a:pt x="23" y="116"/>
                  <a:pt x="23" y="116"/>
                </a:cubicBezTo>
                <a:cubicBezTo>
                  <a:pt x="24" y="116"/>
                  <a:pt x="24" y="115"/>
                  <a:pt x="24" y="115"/>
                </a:cubicBezTo>
                <a:close/>
                <a:moveTo>
                  <a:pt x="45" y="118"/>
                </a:moveTo>
                <a:cubicBezTo>
                  <a:pt x="46" y="120"/>
                  <a:pt x="46" y="120"/>
                  <a:pt x="46" y="120"/>
                </a:cubicBezTo>
                <a:cubicBezTo>
                  <a:pt x="41" y="120"/>
                  <a:pt x="41" y="120"/>
                  <a:pt x="41" y="120"/>
                </a:cubicBezTo>
                <a:cubicBezTo>
                  <a:pt x="40" y="118"/>
                  <a:pt x="40" y="118"/>
                  <a:pt x="40" y="118"/>
                </a:cubicBezTo>
                <a:cubicBezTo>
                  <a:pt x="40" y="117"/>
                  <a:pt x="40" y="117"/>
                  <a:pt x="40" y="117"/>
                </a:cubicBezTo>
                <a:cubicBezTo>
                  <a:pt x="35" y="117"/>
                  <a:pt x="35" y="117"/>
                  <a:pt x="35" y="117"/>
                </a:cubicBezTo>
                <a:cubicBezTo>
                  <a:pt x="34" y="118"/>
                  <a:pt x="34" y="118"/>
                  <a:pt x="34" y="118"/>
                </a:cubicBezTo>
                <a:cubicBezTo>
                  <a:pt x="34" y="120"/>
                  <a:pt x="34" y="120"/>
                  <a:pt x="34" y="120"/>
                </a:cubicBezTo>
                <a:cubicBezTo>
                  <a:pt x="29" y="120"/>
                  <a:pt x="29" y="120"/>
                  <a:pt x="29" y="120"/>
                </a:cubicBezTo>
                <a:cubicBezTo>
                  <a:pt x="30" y="118"/>
                  <a:pt x="30" y="118"/>
                  <a:pt x="30" y="118"/>
                </a:cubicBezTo>
                <a:cubicBezTo>
                  <a:pt x="35" y="104"/>
                  <a:pt x="35" y="104"/>
                  <a:pt x="35" y="104"/>
                </a:cubicBezTo>
                <a:cubicBezTo>
                  <a:pt x="40" y="104"/>
                  <a:pt x="40" y="104"/>
                  <a:pt x="40" y="104"/>
                </a:cubicBezTo>
                <a:lnTo>
                  <a:pt x="45" y="118"/>
                </a:lnTo>
                <a:close/>
                <a:moveTo>
                  <a:pt x="39" y="114"/>
                </a:moveTo>
                <a:cubicBezTo>
                  <a:pt x="37" y="108"/>
                  <a:pt x="37" y="108"/>
                  <a:pt x="37" y="108"/>
                </a:cubicBezTo>
                <a:cubicBezTo>
                  <a:pt x="36" y="114"/>
                  <a:pt x="36" y="114"/>
                  <a:pt x="36" y="114"/>
                </a:cubicBezTo>
                <a:lnTo>
                  <a:pt x="39" y="114"/>
                </a:lnTo>
                <a:close/>
                <a:moveTo>
                  <a:pt x="62" y="118"/>
                </a:moveTo>
                <a:cubicBezTo>
                  <a:pt x="62" y="120"/>
                  <a:pt x="62" y="120"/>
                  <a:pt x="62" y="120"/>
                </a:cubicBezTo>
                <a:cubicBezTo>
                  <a:pt x="57" y="120"/>
                  <a:pt x="57" y="120"/>
                  <a:pt x="57" y="120"/>
                </a:cubicBezTo>
                <a:cubicBezTo>
                  <a:pt x="56" y="118"/>
                  <a:pt x="56" y="118"/>
                  <a:pt x="56" y="118"/>
                </a:cubicBezTo>
                <a:cubicBezTo>
                  <a:pt x="55" y="115"/>
                  <a:pt x="55" y="115"/>
                  <a:pt x="55" y="115"/>
                </a:cubicBezTo>
                <a:cubicBezTo>
                  <a:pt x="54" y="114"/>
                  <a:pt x="54" y="114"/>
                  <a:pt x="54" y="114"/>
                </a:cubicBezTo>
                <a:cubicBezTo>
                  <a:pt x="53" y="114"/>
                  <a:pt x="53" y="113"/>
                  <a:pt x="53" y="113"/>
                </a:cubicBezTo>
                <a:cubicBezTo>
                  <a:pt x="52" y="113"/>
                  <a:pt x="52" y="113"/>
                  <a:pt x="52" y="113"/>
                </a:cubicBezTo>
                <a:cubicBezTo>
                  <a:pt x="52" y="118"/>
                  <a:pt x="52" y="118"/>
                  <a:pt x="52" y="118"/>
                </a:cubicBezTo>
                <a:cubicBezTo>
                  <a:pt x="52" y="120"/>
                  <a:pt x="52" y="120"/>
                  <a:pt x="52" y="120"/>
                </a:cubicBezTo>
                <a:cubicBezTo>
                  <a:pt x="47" y="120"/>
                  <a:pt x="47" y="120"/>
                  <a:pt x="47" y="120"/>
                </a:cubicBezTo>
                <a:cubicBezTo>
                  <a:pt x="47" y="118"/>
                  <a:pt x="47" y="118"/>
                  <a:pt x="47" y="118"/>
                </a:cubicBezTo>
                <a:cubicBezTo>
                  <a:pt x="47" y="104"/>
                  <a:pt x="47" y="104"/>
                  <a:pt x="47" y="104"/>
                </a:cubicBezTo>
                <a:cubicBezTo>
                  <a:pt x="55" y="104"/>
                  <a:pt x="55" y="104"/>
                  <a:pt x="55" y="104"/>
                </a:cubicBezTo>
                <a:cubicBezTo>
                  <a:pt x="57" y="104"/>
                  <a:pt x="58" y="104"/>
                  <a:pt x="59" y="105"/>
                </a:cubicBezTo>
                <a:cubicBezTo>
                  <a:pt x="59" y="105"/>
                  <a:pt x="60" y="105"/>
                  <a:pt x="61" y="106"/>
                </a:cubicBezTo>
                <a:cubicBezTo>
                  <a:pt x="61" y="107"/>
                  <a:pt x="61" y="108"/>
                  <a:pt x="61" y="109"/>
                </a:cubicBezTo>
                <a:cubicBezTo>
                  <a:pt x="61" y="109"/>
                  <a:pt x="61" y="110"/>
                  <a:pt x="61" y="111"/>
                </a:cubicBezTo>
                <a:cubicBezTo>
                  <a:pt x="60" y="111"/>
                  <a:pt x="60" y="112"/>
                  <a:pt x="59" y="112"/>
                </a:cubicBezTo>
                <a:cubicBezTo>
                  <a:pt x="59" y="112"/>
                  <a:pt x="58" y="113"/>
                  <a:pt x="57" y="113"/>
                </a:cubicBezTo>
                <a:cubicBezTo>
                  <a:pt x="58" y="113"/>
                  <a:pt x="58" y="113"/>
                  <a:pt x="59" y="113"/>
                </a:cubicBezTo>
                <a:cubicBezTo>
                  <a:pt x="59" y="114"/>
                  <a:pt x="59" y="114"/>
                  <a:pt x="59" y="114"/>
                </a:cubicBezTo>
                <a:cubicBezTo>
                  <a:pt x="60" y="115"/>
                  <a:pt x="60" y="115"/>
                  <a:pt x="60" y="115"/>
                </a:cubicBezTo>
                <a:lnTo>
                  <a:pt x="62" y="118"/>
                </a:lnTo>
                <a:close/>
                <a:moveTo>
                  <a:pt x="56" y="109"/>
                </a:moveTo>
                <a:cubicBezTo>
                  <a:pt x="56" y="108"/>
                  <a:pt x="56" y="108"/>
                  <a:pt x="56" y="108"/>
                </a:cubicBezTo>
                <a:cubicBezTo>
                  <a:pt x="56" y="108"/>
                  <a:pt x="55" y="107"/>
                  <a:pt x="54" y="107"/>
                </a:cubicBezTo>
                <a:cubicBezTo>
                  <a:pt x="52" y="107"/>
                  <a:pt x="52" y="107"/>
                  <a:pt x="52" y="107"/>
                </a:cubicBezTo>
                <a:cubicBezTo>
                  <a:pt x="52" y="110"/>
                  <a:pt x="52" y="110"/>
                  <a:pt x="52" y="110"/>
                </a:cubicBezTo>
                <a:cubicBezTo>
                  <a:pt x="54" y="110"/>
                  <a:pt x="54" y="110"/>
                  <a:pt x="54" y="110"/>
                </a:cubicBezTo>
                <a:cubicBezTo>
                  <a:pt x="54" y="110"/>
                  <a:pt x="55" y="110"/>
                  <a:pt x="55" y="110"/>
                </a:cubicBezTo>
                <a:cubicBezTo>
                  <a:pt x="56" y="110"/>
                  <a:pt x="56" y="110"/>
                  <a:pt x="56" y="110"/>
                </a:cubicBezTo>
                <a:cubicBezTo>
                  <a:pt x="56" y="110"/>
                  <a:pt x="56" y="109"/>
                  <a:pt x="56" y="109"/>
                </a:cubicBezTo>
                <a:close/>
                <a:moveTo>
                  <a:pt x="73" y="116"/>
                </a:moveTo>
                <a:cubicBezTo>
                  <a:pt x="72" y="116"/>
                  <a:pt x="72" y="116"/>
                  <a:pt x="71" y="116"/>
                </a:cubicBezTo>
                <a:cubicBezTo>
                  <a:pt x="70" y="116"/>
                  <a:pt x="69" y="116"/>
                  <a:pt x="69" y="115"/>
                </a:cubicBezTo>
                <a:cubicBezTo>
                  <a:pt x="68" y="115"/>
                  <a:pt x="68" y="114"/>
                  <a:pt x="68" y="112"/>
                </a:cubicBezTo>
                <a:cubicBezTo>
                  <a:pt x="68" y="111"/>
                  <a:pt x="68" y="109"/>
                  <a:pt x="68" y="109"/>
                </a:cubicBezTo>
                <a:cubicBezTo>
                  <a:pt x="69" y="108"/>
                  <a:pt x="70" y="108"/>
                  <a:pt x="71" y="108"/>
                </a:cubicBezTo>
                <a:cubicBezTo>
                  <a:pt x="71" y="108"/>
                  <a:pt x="72" y="108"/>
                  <a:pt x="72" y="108"/>
                </a:cubicBezTo>
                <a:cubicBezTo>
                  <a:pt x="73" y="108"/>
                  <a:pt x="73" y="108"/>
                  <a:pt x="73" y="109"/>
                </a:cubicBezTo>
                <a:cubicBezTo>
                  <a:pt x="73" y="109"/>
                  <a:pt x="74" y="109"/>
                  <a:pt x="74" y="110"/>
                </a:cubicBezTo>
                <a:cubicBezTo>
                  <a:pt x="78" y="109"/>
                  <a:pt x="78" y="109"/>
                  <a:pt x="78" y="109"/>
                </a:cubicBezTo>
                <a:cubicBezTo>
                  <a:pt x="77" y="107"/>
                  <a:pt x="77" y="106"/>
                  <a:pt x="75" y="105"/>
                </a:cubicBezTo>
                <a:cubicBezTo>
                  <a:pt x="74" y="104"/>
                  <a:pt x="73" y="104"/>
                  <a:pt x="71" y="104"/>
                </a:cubicBezTo>
                <a:cubicBezTo>
                  <a:pt x="68" y="104"/>
                  <a:pt x="66" y="105"/>
                  <a:pt x="65" y="106"/>
                </a:cubicBezTo>
                <a:cubicBezTo>
                  <a:pt x="64" y="107"/>
                  <a:pt x="63" y="109"/>
                  <a:pt x="63" y="112"/>
                </a:cubicBezTo>
                <a:cubicBezTo>
                  <a:pt x="63" y="114"/>
                  <a:pt x="63" y="115"/>
                  <a:pt x="64" y="117"/>
                </a:cubicBezTo>
                <a:cubicBezTo>
                  <a:pt x="64" y="117"/>
                  <a:pt x="65" y="117"/>
                  <a:pt x="65" y="118"/>
                </a:cubicBezTo>
                <a:cubicBezTo>
                  <a:pt x="66" y="118"/>
                  <a:pt x="66" y="119"/>
                  <a:pt x="67" y="119"/>
                </a:cubicBezTo>
                <a:cubicBezTo>
                  <a:pt x="68" y="120"/>
                  <a:pt x="69" y="120"/>
                  <a:pt x="71" y="120"/>
                </a:cubicBezTo>
                <a:cubicBezTo>
                  <a:pt x="72" y="120"/>
                  <a:pt x="74" y="120"/>
                  <a:pt x="74" y="119"/>
                </a:cubicBezTo>
                <a:cubicBezTo>
                  <a:pt x="75" y="119"/>
                  <a:pt x="76" y="118"/>
                  <a:pt x="76" y="118"/>
                </a:cubicBezTo>
                <a:cubicBezTo>
                  <a:pt x="77" y="118"/>
                  <a:pt x="77" y="118"/>
                  <a:pt x="77" y="118"/>
                </a:cubicBezTo>
                <a:cubicBezTo>
                  <a:pt x="77" y="117"/>
                  <a:pt x="78" y="116"/>
                  <a:pt x="78" y="115"/>
                </a:cubicBezTo>
                <a:cubicBezTo>
                  <a:pt x="74" y="113"/>
                  <a:pt x="74" y="113"/>
                  <a:pt x="74" y="113"/>
                </a:cubicBezTo>
                <a:cubicBezTo>
                  <a:pt x="74" y="114"/>
                  <a:pt x="73" y="115"/>
                  <a:pt x="73" y="116"/>
                </a:cubicBezTo>
                <a:close/>
                <a:moveTo>
                  <a:pt x="94" y="106"/>
                </a:moveTo>
                <a:cubicBezTo>
                  <a:pt x="95" y="107"/>
                  <a:pt x="96" y="109"/>
                  <a:pt x="96" y="112"/>
                </a:cubicBezTo>
                <a:cubicBezTo>
                  <a:pt x="96" y="114"/>
                  <a:pt x="95" y="115"/>
                  <a:pt x="95" y="116"/>
                </a:cubicBezTo>
                <a:cubicBezTo>
                  <a:pt x="94" y="117"/>
                  <a:pt x="94" y="117"/>
                  <a:pt x="94" y="118"/>
                </a:cubicBezTo>
                <a:cubicBezTo>
                  <a:pt x="93" y="118"/>
                  <a:pt x="93" y="119"/>
                  <a:pt x="92" y="119"/>
                </a:cubicBezTo>
                <a:cubicBezTo>
                  <a:pt x="91" y="120"/>
                  <a:pt x="90" y="120"/>
                  <a:pt x="88" y="120"/>
                </a:cubicBezTo>
                <a:cubicBezTo>
                  <a:pt x="86" y="120"/>
                  <a:pt x="85" y="120"/>
                  <a:pt x="84" y="119"/>
                </a:cubicBezTo>
                <a:cubicBezTo>
                  <a:pt x="83" y="119"/>
                  <a:pt x="82" y="118"/>
                  <a:pt x="82" y="118"/>
                </a:cubicBezTo>
                <a:cubicBezTo>
                  <a:pt x="81" y="117"/>
                  <a:pt x="81" y="117"/>
                  <a:pt x="81" y="116"/>
                </a:cubicBezTo>
                <a:cubicBezTo>
                  <a:pt x="80" y="115"/>
                  <a:pt x="80" y="114"/>
                  <a:pt x="80" y="112"/>
                </a:cubicBezTo>
                <a:cubicBezTo>
                  <a:pt x="80" y="109"/>
                  <a:pt x="80" y="107"/>
                  <a:pt x="82" y="106"/>
                </a:cubicBezTo>
                <a:cubicBezTo>
                  <a:pt x="83" y="105"/>
                  <a:pt x="85" y="104"/>
                  <a:pt x="88" y="104"/>
                </a:cubicBezTo>
                <a:cubicBezTo>
                  <a:pt x="90" y="104"/>
                  <a:pt x="92" y="105"/>
                  <a:pt x="94" y="106"/>
                </a:cubicBezTo>
                <a:close/>
                <a:moveTo>
                  <a:pt x="91" y="112"/>
                </a:moveTo>
                <a:cubicBezTo>
                  <a:pt x="91" y="110"/>
                  <a:pt x="91" y="109"/>
                  <a:pt x="90" y="109"/>
                </a:cubicBezTo>
                <a:cubicBezTo>
                  <a:pt x="89" y="108"/>
                  <a:pt x="89" y="108"/>
                  <a:pt x="88" y="108"/>
                </a:cubicBezTo>
                <a:cubicBezTo>
                  <a:pt x="87" y="108"/>
                  <a:pt x="86" y="108"/>
                  <a:pt x="85" y="109"/>
                </a:cubicBezTo>
                <a:cubicBezTo>
                  <a:pt x="85" y="109"/>
                  <a:pt x="84" y="110"/>
                  <a:pt x="84" y="112"/>
                </a:cubicBezTo>
                <a:cubicBezTo>
                  <a:pt x="84" y="114"/>
                  <a:pt x="85" y="115"/>
                  <a:pt x="85" y="115"/>
                </a:cubicBezTo>
                <a:cubicBezTo>
                  <a:pt x="86" y="116"/>
                  <a:pt x="87" y="116"/>
                  <a:pt x="88" y="116"/>
                </a:cubicBezTo>
                <a:cubicBezTo>
                  <a:pt x="89" y="116"/>
                  <a:pt x="89" y="116"/>
                  <a:pt x="90" y="115"/>
                </a:cubicBezTo>
                <a:cubicBezTo>
                  <a:pt x="91" y="115"/>
                  <a:pt x="91" y="113"/>
                  <a:pt x="91" y="112"/>
                </a:cubicBezTo>
                <a:close/>
                <a:moveTo>
                  <a:pt x="112" y="109"/>
                </a:moveTo>
                <a:cubicBezTo>
                  <a:pt x="112" y="110"/>
                  <a:pt x="112" y="111"/>
                  <a:pt x="112" y="112"/>
                </a:cubicBezTo>
                <a:cubicBezTo>
                  <a:pt x="112" y="114"/>
                  <a:pt x="112" y="115"/>
                  <a:pt x="112" y="116"/>
                </a:cubicBezTo>
                <a:cubicBezTo>
                  <a:pt x="112" y="117"/>
                  <a:pt x="111" y="117"/>
                  <a:pt x="110" y="118"/>
                </a:cubicBezTo>
                <a:cubicBezTo>
                  <a:pt x="110" y="118"/>
                  <a:pt x="110" y="118"/>
                  <a:pt x="110" y="118"/>
                </a:cubicBezTo>
                <a:cubicBezTo>
                  <a:pt x="110" y="119"/>
                  <a:pt x="109" y="119"/>
                  <a:pt x="108" y="119"/>
                </a:cubicBezTo>
                <a:cubicBezTo>
                  <a:pt x="107" y="119"/>
                  <a:pt x="106" y="120"/>
                  <a:pt x="105" y="120"/>
                </a:cubicBezTo>
                <a:cubicBezTo>
                  <a:pt x="98" y="120"/>
                  <a:pt x="98" y="120"/>
                  <a:pt x="98" y="120"/>
                </a:cubicBezTo>
                <a:cubicBezTo>
                  <a:pt x="98" y="118"/>
                  <a:pt x="98" y="118"/>
                  <a:pt x="98" y="118"/>
                </a:cubicBezTo>
                <a:cubicBezTo>
                  <a:pt x="98" y="104"/>
                  <a:pt x="98" y="104"/>
                  <a:pt x="98" y="104"/>
                </a:cubicBezTo>
                <a:cubicBezTo>
                  <a:pt x="105" y="104"/>
                  <a:pt x="105" y="104"/>
                  <a:pt x="105" y="104"/>
                </a:cubicBezTo>
                <a:cubicBezTo>
                  <a:pt x="107" y="104"/>
                  <a:pt x="108" y="104"/>
                  <a:pt x="109" y="105"/>
                </a:cubicBezTo>
                <a:cubicBezTo>
                  <a:pt x="110" y="105"/>
                  <a:pt x="110" y="106"/>
                  <a:pt x="111" y="106"/>
                </a:cubicBezTo>
                <a:cubicBezTo>
                  <a:pt x="111" y="107"/>
                  <a:pt x="112" y="108"/>
                  <a:pt x="112" y="109"/>
                </a:cubicBezTo>
                <a:close/>
                <a:moveTo>
                  <a:pt x="108" y="112"/>
                </a:moveTo>
                <a:cubicBezTo>
                  <a:pt x="108" y="110"/>
                  <a:pt x="107" y="109"/>
                  <a:pt x="107" y="109"/>
                </a:cubicBezTo>
                <a:cubicBezTo>
                  <a:pt x="106" y="108"/>
                  <a:pt x="105" y="108"/>
                  <a:pt x="104" y="108"/>
                </a:cubicBezTo>
                <a:cubicBezTo>
                  <a:pt x="103" y="108"/>
                  <a:pt x="103" y="108"/>
                  <a:pt x="103" y="108"/>
                </a:cubicBezTo>
                <a:cubicBezTo>
                  <a:pt x="103" y="116"/>
                  <a:pt x="103" y="116"/>
                  <a:pt x="103" y="116"/>
                </a:cubicBezTo>
                <a:cubicBezTo>
                  <a:pt x="104" y="116"/>
                  <a:pt x="104" y="116"/>
                  <a:pt x="104" y="116"/>
                </a:cubicBezTo>
                <a:cubicBezTo>
                  <a:pt x="105" y="116"/>
                  <a:pt x="106" y="116"/>
                  <a:pt x="106" y="116"/>
                </a:cubicBezTo>
                <a:cubicBezTo>
                  <a:pt x="107" y="116"/>
                  <a:pt x="107" y="115"/>
                  <a:pt x="107" y="115"/>
                </a:cubicBezTo>
                <a:cubicBezTo>
                  <a:pt x="108" y="114"/>
                  <a:pt x="108" y="113"/>
                  <a:pt x="108" y="112"/>
                </a:cubicBezTo>
                <a:close/>
                <a:moveTo>
                  <a:pt x="120" y="113"/>
                </a:moveTo>
                <a:cubicBezTo>
                  <a:pt x="127" y="113"/>
                  <a:pt x="127" y="113"/>
                  <a:pt x="127" y="113"/>
                </a:cubicBezTo>
                <a:cubicBezTo>
                  <a:pt x="127" y="110"/>
                  <a:pt x="127" y="110"/>
                  <a:pt x="127" y="110"/>
                </a:cubicBezTo>
                <a:cubicBezTo>
                  <a:pt x="120" y="110"/>
                  <a:pt x="120" y="110"/>
                  <a:pt x="120" y="110"/>
                </a:cubicBezTo>
                <a:cubicBezTo>
                  <a:pt x="120" y="108"/>
                  <a:pt x="120" y="108"/>
                  <a:pt x="120" y="108"/>
                </a:cubicBezTo>
                <a:cubicBezTo>
                  <a:pt x="128" y="108"/>
                  <a:pt x="128" y="108"/>
                  <a:pt x="128" y="108"/>
                </a:cubicBezTo>
                <a:cubicBezTo>
                  <a:pt x="128" y="104"/>
                  <a:pt x="128" y="104"/>
                  <a:pt x="128" y="104"/>
                </a:cubicBezTo>
                <a:cubicBezTo>
                  <a:pt x="115" y="104"/>
                  <a:pt x="115" y="104"/>
                  <a:pt x="115" y="104"/>
                </a:cubicBezTo>
                <a:cubicBezTo>
                  <a:pt x="115" y="118"/>
                  <a:pt x="115" y="118"/>
                  <a:pt x="115" y="118"/>
                </a:cubicBezTo>
                <a:cubicBezTo>
                  <a:pt x="115" y="120"/>
                  <a:pt x="115" y="120"/>
                  <a:pt x="115" y="120"/>
                </a:cubicBezTo>
                <a:cubicBezTo>
                  <a:pt x="128" y="120"/>
                  <a:pt x="128" y="120"/>
                  <a:pt x="128" y="120"/>
                </a:cubicBezTo>
                <a:cubicBezTo>
                  <a:pt x="128" y="118"/>
                  <a:pt x="128" y="118"/>
                  <a:pt x="128" y="118"/>
                </a:cubicBezTo>
                <a:cubicBezTo>
                  <a:pt x="128" y="116"/>
                  <a:pt x="128" y="116"/>
                  <a:pt x="128" y="116"/>
                </a:cubicBezTo>
                <a:cubicBezTo>
                  <a:pt x="120" y="116"/>
                  <a:pt x="120" y="116"/>
                  <a:pt x="120" y="116"/>
                </a:cubicBezTo>
                <a:lnTo>
                  <a:pt x="120" y="113"/>
                </a:ln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49" name="Freeform 9"/>
          <p:cNvSpPr>
            <a:spLocks noEditPoints="1"/>
          </p:cNvSpPr>
          <p:nvPr/>
        </p:nvSpPr>
        <p:spPr bwMode="auto">
          <a:xfrm>
            <a:off x="4804840" y="1773676"/>
            <a:ext cx="262893" cy="274505"/>
          </a:xfrm>
          <a:custGeom>
            <a:avLst/>
            <a:gdLst>
              <a:gd name="T0" fmla="*/ 86 w 134"/>
              <a:gd name="T1" fmla="*/ 115 h 140"/>
              <a:gd name="T2" fmla="*/ 82 w 134"/>
              <a:gd name="T3" fmla="*/ 118 h 140"/>
              <a:gd name="T4" fmla="*/ 10 w 134"/>
              <a:gd name="T5" fmla="*/ 115 h 140"/>
              <a:gd name="T6" fmla="*/ 14 w 134"/>
              <a:gd name="T7" fmla="*/ 11 h 140"/>
              <a:gd name="T8" fmla="*/ 86 w 134"/>
              <a:gd name="T9" fmla="*/ 15 h 140"/>
              <a:gd name="T10" fmla="*/ 96 w 134"/>
              <a:gd name="T11" fmla="*/ 16 h 140"/>
              <a:gd name="T12" fmla="*/ 82 w 134"/>
              <a:gd name="T13" fmla="*/ 0 h 140"/>
              <a:gd name="T14" fmla="*/ 0 w 134"/>
              <a:gd name="T15" fmla="*/ 14 h 140"/>
              <a:gd name="T16" fmla="*/ 14 w 134"/>
              <a:gd name="T17" fmla="*/ 140 h 140"/>
              <a:gd name="T18" fmla="*/ 96 w 134"/>
              <a:gd name="T19" fmla="*/ 126 h 140"/>
              <a:gd name="T20" fmla="*/ 96 w 134"/>
              <a:gd name="T21" fmla="*/ 125 h 140"/>
              <a:gd name="T22" fmla="*/ 86 w 134"/>
              <a:gd name="T23" fmla="*/ 87 h 140"/>
              <a:gd name="T24" fmla="*/ 55 w 134"/>
              <a:gd name="T25" fmla="*/ 4 h 140"/>
              <a:gd name="T26" fmla="*/ 55 w 134"/>
              <a:gd name="T27" fmla="*/ 7 h 140"/>
              <a:gd name="T28" fmla="*/ 40 w 134"/>
              <a:gd name="T29" fmla="*/ 5 h 140"/>
              <a:gd name="T30" fmla="*/ 48 w 134"/>
              <a:gd name="T31" fmla="*/ 135 h 140"/>
              <a:gd name="T32" fmla="*/ 48 w 134"/>
              <a:gd name="T33" fmla="*/ 123 h 140"/>
              <a:gd name="T34" fmla="*/ 48 w 134"/>
              <a:gd name="T35" fmla="*/ 135 h 140"/>
              <a:gd name="T36" fmla="*/ 96 w 134"/>
              <a:gd name="T37" fmla="*/ 22 h 140"/>
              <a:gd name="T38" fmla="*/ 62 w 134"/>
              <a:gd name="T39" fmla="*/ 22 h 140"/>
              <a:gd name="T40" fmla="*/ 51 w 134"/>
              <a:gd name="T41" fmla="*/ 70 h 140"/>
              <a:gd name="T42" fmla="*/ 66 w 134"/>
              <a:gd name="T43" fmla="*/ 81 h 140"/>
              <a:gd name="T44" fmla="*/ 83 w 134"/>
              <a:gd name="T45" fmla="*/ 81 h 140"/>
              <a:gd name="T46" fmla="*/ 96 w 134"/>
              <a:gd name="T47" fmla="*/ 81 h 140"/>
              <a:gd name="T48" fmla="*/ 134 w 134"/>
              <a:gd name="T49" fmla="*/ 70 h 140"/>
              <a:gd name="T50" fmla="*/ 124 w 134"/>
              <a:gd name="T51" fmla="*/ 22 h 140"/>
              <a:gd name="T52" fmla="*/ 124 w 134"/>
              <a:gd name="T53" fmla="*/ 74 h 140"/>
              <a:gd name="T54" fmla="*/ 86 w 134"/>
              <a:gd name="T55" fmla="*/ 74 h 140"/>
              <a:gd name="T56" fmla="*/ 58 w 134"/>
              <a:gd name="T57" fmla="*/ 70 h 140"/>
              <a:gd name="T58" fmla="*/ 62 w 134"/>
              <a:gd name="T59" fmla="*/ 29 h 140"/>
              <a:gd name="T60" fmla="*/ 96 w 134"/>
              <a:gd name="T61" fmla="*/ 29 h 140"/>
              <a:gd name="T62" fmla="*/ 127 w 134"/>
              <a:gd name="T63" fmla="*/ 33 h 140"/>
              <a:gd name="T64" fmla="*/ 82 w 134"/>
              <a:gd name="T65" fmla="*/ 37 h 140"/>
              <a:gd name="T66" fmla="*/ 109 w 134"/>
              <a:gd name="T67" fmla="*/ 56 h 140"/>
              <a:gd name="T68" fmla="*/ 88 w 134"/>
              <a:gd name="T69" fmla="*/ 62 h 140"/>
              <a:gd name="T70" fmla="*/ 101 w 134"/>
              <a:gd name="T71" fmla="*/ 64 h 140"/>
              <a:gd name="T72" fmla="*/ 109 w 134"/>
              <a:gd name="T73" fmla="*/ 65 h 140"/>
              <a:gd name="T74" fmla="*/ 102 w 134"/>
              <a:gd name="T75" fmla="*/ 66 h 140"/>
              <a:gd name="T76" fmla="*/ 86 w 134"/>
              <a:gd name="T77" fmla="*/ 69 h 140"/>
              <a:gd name="T78" fmla="*/ 86 w 134"/>
              <a:gd name="T79" fmla="*/ 61 h 140"/>
              <a:gd name="T80" fmla="*/ 87 w 134"/>
              <a:gd name="T81" fmla="*/ 57 h 140"/>
              <a:gd name="T82" fmla="*/ 81 w 134"/>
              <a:gd name="T83" fmla="*/ 39 h 140"/>
              <a:gd name="T84" fmla="*/ 78 w 134"/>
              <a:gd name="T85" fmla="*/ 37 h 140"/>
              <a:gd name="T86" fmla="*/ 78 w 134"/>
              <a:gd name="T87" fmla="*/ 33 h 140"/>
              <a:gd name="T88" fmla="*/ 80 w 134"/>
              <a:gd name="T89" fmla="*/ 35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4" h="140">
                <a:moveTo>
                  <a:pt x="86" y="87"/>
                </a:moveTo>
                <a:cubicBezTo>
                  <a:pt x="86" y="115"/>
                  <a:pt x="86" y="115"/>
                  <a:pt x="86" y="115"/>
                </a:cubicBezTo>
                <a:cubicBezTo>
                  <a:pt x="86" y="115"/>
                  <a:pt x="86" y="115"/>
                  <a:pt x="86" y="115"/>
                </a:cubicBezTo>
                <a:cubicBezTo>
                  <a:pt x="86" y="117"/>
                  <a:pt x="84" y="118"/>
                  <a:pt x="82" y="118"/>
                </a:cubicBezTo>
                <a:cubicBezTo>
                  <a:pt x="14" y="118"/>
                  <a:pt x="14" y="118"/>
                  <a:pt x="14" y="118"/>
                </a:cubicBezTo>
                <a:cubicBezTo>
                  <a:pt x="12" y="118"/>
                  <a:pt x="10" y="117"/>
                  <a:pt x="10" y="115"/>
                </a:cubicBezTo>
                <a:cubicBezTo>
                  <a:pt x="10" y="15"/>
                  <a:pt x="10" y="15"/>
                  <a:pt x="10" y="15"/>
                </a:cubicBezTo>
                <a:cubicBezTo>
                  <a:pt x="10" y="13"/>
                  <a:pt x="12" y="11"/>
                  <a:pt x="14" y="11"/>
                </a:cubicBezTo>
                <a:cubicBezTo>
                  <a:pt x="82" y="11"/>
                  <a:pt x="82" y="11"/>
                  <a:pt x="82" y="11"/>
                </a:cubicBezTo>
                <a:cubicBezTo>
                  <a:pt x="84" y="11"/>
                  <a:pt x="86" y="13"/>
                  <a:pt x="86" y="15"/>
                </a:cubicBezTo>
                <a:cubicBezTo>
                  <a:pt x="86" y="16"/>
                  <a:pt x="86" y="16"/>
                  <a:pt x="86" y="16"/>
                </a:cubicBezTo>
                <a:cubicBezTo>
                  <a:pt x="96" y="16"/>
                  <a:pt x="96" y="16"/>
                  <a:pt x="96" y="16"/>
                </a:cubicBezTo>
                <a:cubicBezTo>
                  <a:pt x="96" y="14"/>
                  <a:pt x="96" y="14"/>
                  <a:pt x="96" y="14"/>
                </a:cubicBezTo>
                <a:cubicBezTo>
                  <a:pt x="96" y="6"/>
                  <a:pt x="90" y="0"/>
                  <a:pt x="82" y="0"/>
                </a:cubicBezTo>
                <a:cubicBezTo>
                  <a:pt x="14" y="0"/>
                  <a:pt x="14" y="0"/>
                  <a:pt x="14" y="0"/>
                </a:cubicBezTo>
                <a:cubicBezTo>
                  <a:pt x="6" y="0"/>
                  <a:pt x="0" y="6"/>
                  <a:pt x="0" y="14"/>
                </a:cubicBezTo>
                <a:cubicBezTo>
                  <a:pt x="0" y="126"/>
                  <a:pt x="0" y="126"/>
                  <a:pt x="0" y="126"/>
                </a:cubicBezTo>
                <a:cubicBezTo>
                  <a:pt x="0" y="134"/>
                  <a:pt x="6" y="140"/>
                  <a:pt x="14" y="140"/>
                </a:cubicBezTo>
                <a:cubicBezTo>
                  <a:pt x="82" y="140"/>
                  <a:pt x="82" y="140"/>
                  <a:pt x="82" y="140"/>
                </a:cubicBezTo>
                <a:cubicBezTo>
                  <a:pt x="90" y="140"/>
                  <a:pt x="96" y="134"/>
                  <a:pt x="96" y="126"/>
                </a:cubicBezTo>
                <a:cubicBezTo>
                  <a:pt x="96" y="126"/>
                  <a:pt x="96" y="126"/>
                  <a:pt x="96" y="126"/>
                </a:cubicBezTo>
                <a:cubicBezTo>
                  <a:pt x="96" y="125"/>
                  <a:pt x="96" y="125"/>
                  <a:pt x="96" y="125"/>
                </a:cubicBezTo>
                <a:cubicBezTo>
                  <a:pt x="96" y="87"/>
                  <a:pt x="96" y="87"/>
                  <a:pt x="96" y="87"/>
                </a:cubicBezTo>
                <a:cubicBezTo>
                  <a:pt x="86" y="87"/>
                  <a:pt x="86" y="87"/>
                  <a:pt x="86" y="87"/>
                </a:cubicBezTo>
                <a:close/>
                <a:moveTo>
                  <a:pt x="42" y="4"/>
                </a:moveTo>
                <a:cubicBezTo>
                  <a:pt x="55" y="4"/>
                  <a:pt x="55" y="4"/>
                  <a:pt x="55" y="4"/>
                </a:cubicBezTo>
                <a:cubicBezTo>
                  <a:pt x="55" y="4"/>
                  <a:pt x="56" y="4"/>
                  <a:pt x="56" y="5"/>
                </a:cubicBezTo>
                <a:cubicBezTo>
                  <a:pt x="56" y="6"/>
                  <a:pt x="55" y="7"/>
                  <a:pt x="55" y="7"/>
                </a:cubicBezTo>
                <a:cubicBezTo>
                  <a:pt x="42" y="7"/>
                  <a:pt x="42" y="7"/>
                  <a:pt x="42" y="7"/>
                </a:cubicBezTo>
                <a:cubicBezTo>
                  <a:pt x="41" y="7"/>
                  <a:pt x="40" y="6"/>
                  <a:pt x="40" y="5"/>
                </a:cubicBezTo>
                <a:cubicBezTo>
                  <a:pt x="40" y="4"/>
                  <a:pt x="41" y="4"/>
                  <a:pt x="42" y="4"/>
                </a:cubicBezTo>
                <a:close/>
                <a:moveTo>
                  <a:pt x="48" y="135"/>
                </a:moveTo>
                <a:cubicBezTo>
                  <a:pt x="45" y="135"/>
                  <a:pt x="42" y="133"/>
                  <a:pt x="42" y="129"/>
                </a:cubicBezTo>
                <a:cubicBezTo>
                  <a:pt x="42" y="125"/>
                  <a:pt x="45" y="123"/>
                  <a:pt x="48" y="123"/>
                </a:cubicBezTo>
                <a:cubicBezTo>
                  <a:pt x="52" y="123"/>
                  <a:pt x="54" y="125"/>
                  <a:pt x="54" y="129"/>
                </a:cubicBezTo>
                <a:cubicBezTo>
                  <a:pt x="54" y="133"/>
                  <a:pt x="52" y="135"/>
                  <a:pt x="48" y="135"/>
                </a:cubicBezTo>
                <a:close/>
                <a:moveTo>
                  <a:pt x="124" y="22"/>
                </a:moveTo>
                <a:cubicBezTo>
                  <a:pt x="96" y="22"/>
                  <a:pt x="96" y="22"/>
                  <a:pt x="96" y="22"/>
                </a:cubicBezTo>
                <a:cubicBezTo>
                  <a:pt x="86" y="22"/>
                  <a:pt x="86" y="22"/>
                  <a:pt x="86" y="22"/>
                </a:cubicBezTo>
                <a:cubicBezTo>
                  <a:pt x="62" y="22"/>
                  <a:pt x="62" y="22"/>
                  <a:pt x="62" y="22"/>
                </a:cubicBezTo>
                <a:cubicBezTo>
                  <a:pt x="56" y="22"/>
                  <a:pt x="51" y="27"/>
                  <a:pt x="51" y="33"/>
                </a:cubicBezTo>
                <a:cubicBezTo>
                  <a:pt x="51" y="70"/>
                  <a:pt x="51" y="70"/>
                  <a:pt x="51" y="70"/>
                </a:cubicBezTo>
                <a:cubicBezTo>
                  <a:pt x="51" y="76"/>
                  <a:pt x="56" y="81"/>
                  <a:pt x="62" y="81"/>
                </a:cubicBezTo>
                <a:cubicBezTo>
                  <a:pt x="66" y="81"/>
                  <a:pt x="66" y="81"/>
                  <a:pt x="66" y="81"/>
                </a:cubicBezTo>
                <a:cubicBezTo>
                  <a:pt x="66" y="102"/>
                  <a:pt x="66" y="102"/>
                  <a:pt x="66" y="102"/>
                </a:cubicBezTo>
                <a:cubicBezTo>
                  <a:pt x="83" y="81"/>
                  <a:pt x="83" y="81"/>
                  <a:pt x="83" y="81"/>
                </a:cubicBezTo>
                <a:cubicBezTo>
                  <a:pt x="86" y="81"/>
                  <a:pt x="86" y="81"/>
                  <a:pt x="86" y="81"/>
                </a:cubicBezTo>
                <a:cubicBezTo>
                  <a:pt x="96" y="81"/>
                  <a:pt x="96" y="81"/>
                  <a:pt x="96" y="81"/>
                </a:cubicBezTo>
                <a:cubicBezTo>
                  <a:pt x="124" y="81"/>
                  <a:pt x="124" y="81"/>
                  <a:pt x="124" y="81"/>
                </a:cubicBezTo>
                <a:cubicBezTo>
                  <a:pt x="129" y="81"/>
                  <a:pt x="134" y="76"/>
                  <a:pt x="134" y="70"/>
                </a:cubicBezTo>
                <a:cubicBezTo>
                  <a:pt x="134" y="33"/>
                  <a:pt x="134" y="33"/>
                  <a:pt x="134" y="33"/>
                </a:cubicBezTo>
                <a:cubicBezTo>
                  <a:pt x="134" y="27"/>
                  <a:pt x="129" y="22"/>
                  <a:pt x="124" y="22"/>
                </a:cubicBezTo>
                <a:close/>
                <a:moveTo>
                  <a:pt x="127" y="70"/>
                </a:moveTo>
                <a:cubicBezTo>
                  <a:pt x="127" y="72"/>
                  <a:pt x="126" y="74"/>
                  <a:pt x="124" y="74"/>
                </a:cubicBezTo>
                <a:cubicBezTo>
                  <a:pt x="96" y="74"/>
                  <a:pt x="96" y="74"/>
                  <a:pt x="96" y="74"/>
                </a:cubicBezTo>
                <a:cubicBezTo>
                  <a:pt x="86" y="74"/>
                  <a:pt x="86" y="74"/>
                  <a:pt x="86" y="74"/>
                </a:cubicBezTo>
                <a:cubicBezTo>
                  <a:pt x="62" y="74"/>
                  <a:pt x="62" y="74"/>
                  <a:pt x="62" y="74"/>
                </a:cubicBezTo>
                <a:cubicBezTo>
                  <a:pt x="60" y="74"/>
                  <a:pt x="58" y="72"/>
                  <a:pt x="58" y="70"/>
                </a:cubicBezTo>
                <a:cubicBezTo>
                  <a:pt x="58" y="33"/>
                  <a:pt x="58" y="33"/>
                  <a:pt x="58" y="33"/>
                </a:cubicBezTo>
                <a:cubicBezTo>
                  <a:pt x="58" y="30"/>
                  <a:pt x="60" y="29"/>
                  <a:pt x="62" y="29"/>
                </a:cubicBezTo>
                <a:cubicBezTo>
                  <a:pt x="86" y="29"/>
                  <a:pt x="86" y="29"/>
                  <a:pt x="86" y="29"/>
                </a:cubicBezTo>
                <a:cubicBezTo>
                  <a:pt x="96" y="29"/>
                  <a:pt x="96" y="29"/>
                  <a:pt x="96" y="29"/>
                </a:cubicBezTo>
                <a:cubicBezTo>
                  <a:pt x="124" y="29"/>
                  <a:pt x="124" y="29"/>
                  <a:pt x="124" y="29"/>
                </a:cubicBezTo>
                <a:cubicBezTo>
                  <a:pt x="126" y="29"/>
                  <a:pt x="127" y="30"/>
                  <a:pt x="127" y="33"/>
                </a:cubicBezTo>
                <a:lnTo>
                  <a:pt x="127" y="70"/>
                </a:lnTo>
                <a:close/>
                <a:moveTo>
                  <a:pt x="82" y="37"/>
                </a:moveTo>
                <a:cubicBezTo>
                  <a:pt x="112" y="41"/>
                  <a:pt x="112" y="41"/>
                  <a:pt x="112" y="41"/>
                </a:cubicBezTo>
                <a:cubicBezTo>
                  <a:pt x="109" y="56"/>
                  <a:pt x="109" y="56"/>
                  <a:pt x="109" y="56"/>
                </a:cubicBezTo>
                <a:cubicBezTo>
                  <a:pt x="90" y="57"/>
                  <a:pt x="90" y="57"/>
                  <a:pt x="90" y="57"/>
                </a:cubicBezTo>
                <a:cubicBezTo>
                  <a:pt x="88" y="62"/>
                  <a:pt x="88" y="62"/>
                  <a:pt x="88" y="62"/>
                </a:cubicBezTo>
                <a:cubicBezTo>
                  <a:pt x="89" y="62"/>
                  <a:pt x="89" y="63"/>
                  <a:pt x="90" y="64"/>
                </a:cubicBezTo>
                <a:cubicBezTo>
                  <a:pt x="101" y="64"/>
                  <a:pt x="101" y="64"/>
                  <a:pt x="101" y="64"/>
                </a:cubicBezTo>
                <a:cubicBezTo>
                  <a:pt x="102" y="62"/>
                  <a:pt x="103" y="61"/>
                  <a:pt x="105" y="61"/>
                </a:cubicBezTo>
                <a:cubicBezTo>
                  <a:pt x="107" y="61"/>
                  <a:pt x="109" y="63"/>
                  <a:pt x="109" y="65"/>
                </a:cubicBezTo>
                <a:cubicBezTo>
                  <a:pt x="109" y="67"/>
                  <a:pt x="107" y="69"/>
                  <a:pt x="105" y="69"/>
                </a:cubicBezTo>
                <a:cubicBezTo>
                  <a:pt x="103" y="69"/>
                  <a:pt x="102" y="68"/>
                  <a:pt x="102" y="66"/>
                </a:cubicBezTo>
                <a:cubicBezTo>
                  <a:pt x="89" y="66"/>
                  <a:pt x="89" y="66"/>
                  <a:pt x="89" y="66"/>
                </a:cubicBezTo>
                <a:cubicBezTo>
                  <a:pt x="89" y="68"/>
                  <a:pt x="87" y="69"/>
                  <a:pt x="86" y="69"/>
                </a:cubicBezTo>
                <a:cubicBezTo>
                  <a:pt x="84" y="69"/>
                  <a:pt x="82" y="67"/>
                  <a:pt x="82" y="65"/>
                </a:cubicBezTo>
                <a:cubicBezTo>
                  <a:pt x="82" y="63"/>
                  <a:pt x="84" y="61"/>
                  <a:pt x="86" y="61"/>
                </a:cubicBezTo>
                <a:cubicBezTo>
                  <a:pt x="86" y="61"/>
                  <a:pt x="86" y="61"/>
                  <a:pt x="86" y="61"/>
                </a:cubicBezTo>
                <a:cubicBezTo>
                  <a:pt x="87" y="57"/>
                  <a:pt x="87" y="57"/>
                  <a:pt x="87" y="57"/>
                </a:cubicBezTo>
                <a:cubicBezTo>
                  <a:pt x="86" y="57"/>
                  <a:pt x="86" y="57"/>
                  <a:pt x="86" y="57"/>
                </a:cubicBezTo>
                <a:cubicBezTo>
                  <a:pt x="81" y="39"/>
                  <a:pt x="81" y="39"/>
                  <a:pt x="81" y="39"/>
                </a:cubicBezTo>
                <a:cubicBezTo>
                  <a:pt x="78" y="37"/>
                  <a:pt x="78" y="37"/>
                  <a:pt x="78" y="37"/>
                </a:cubicBezTo>
                <a:cubicBezTo>
                  <a:pt x="78" y="37"/>
                  <a:pt x="78" y="37"/>
                  <a:pt x="78" y="37"/>
                </a:cubicBezTo>
                <a:cubicBezTo>
                  <a:pt x="77" y="37"/>
                  <a:pt x="76" y="36"/>
                  <a:pt x="76" y="35"/>
                </a:cubicBezTo>
                <a:cubicBezTo>
                  <a:pt x="76" y="34"/>
                  <a:pt x="77" y="33"/>
                  <a:pt x="78" y="33"/>
                </a:cubicBezTo>
                <a:cubicBezTo>
                  <a:pt x="79" y="33"/>
                  <a:pt x="80" y="34"/>
                  <a:pt x="80" y="35"/>
                </a:cubicBezTo>
                <a:cubicBezTo>
                  <a:pt x="80" y="35"/>
                  <a:pt x="80" y="35"/>
                  <a:pt x="80" y="35"/>
                </a:cubicBezTo>
                <a:lnTo>
                  <a:pt x="82" y="37"/>
                </a:ln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50" name="Freeform 11"/>
          <p:cNvSpPr>
            <a:spLocks noEditPoints="1"/>
          </p:cNvSpPr>
          <p:nvPr/>
        </p:nvSpPr>
        <p:spPr bwMode="auto">
          <a:xfrm>
            <a:off x="1077250" y="1764968"/>
            <a:ext cx="223088" cy="291921"/>
          </a:xfrm>
          <a:custGeom>
            <a:avLst/>
            <a:gdLst>
              <a:gd name="T0" fmla="*/ 95 w 114"/>
              <a:gd name="T1" fmla="*/ 99 h 149"/>
              <a:gd name="T2" fmla="*/ 93 w 114"/>
              <a:gd name="T3" fmla="*/ 98 h 149"/>
              <a:gd name="T4" fmla="*/ 89 w 114"/>
              <a:gd name="T5" fmla="*/ 96 h 149"/>
              <a:gd name="T6" fmla="*/ 74 w 114"/>
              <a:gd name="T7" fmla="*/ 85 h 149"/>
              <a:gd name="T8" fmla="*/ 90 w 114"/>
              <a:gd name="T9" fmla="*/ 58 h 149"/>
              <a:gd name="T10" fmla="*/ 57 w 114"/>
              <a:gd name="T11" fmla="*/ 1 h 149"/>
              <a:gd name="T12" fmla="*/ 19 w 114"/>
              <a:gd name="T13" fmla="*/ 41 h 149"/>
              <a:gd name="T14" fmla="*/ 42 w 114"/>
              <a:gd name="T15" fmla="*/ 87 h 149"/>
              <a:gd name="T16" fmla="*/ 25 w 114"/>
              <a:gd name="T17" fmla="*/ 96 h 149"/>
              <a:gd name="T18" fmla="*/ 21 w 114"/>
              <a:gd name="T19" fmla="*/ 98 h 149"/>
              <a:gd name="T20" fmla="*/ 19 w 114"/>
              <a:gd name="T21" fmla="*/ 99 h 149"/>
              <a:gd name="T22" fmla="*/ 0 w 114"/>
              <a:gd name="T23" fmla="*/ 123 h 149"/>
              <a:gd name="T24" fmla="*/ 1 w 114"/>
              <a:gd name="T25" fmla="*/ 149 h 149"/>
              <a:gd name="T26" fmla="*/ 113 w 114"/>
              <a:gd name="T27" fmla="*/ 149 h 149"/>
              <a:gd name="T28" fmla="*/ 114 w 114"/>
              <a:gd name="T29" fmla="*/ 147 h 149"/>
              <a:gd name="T30" fmla="*/ 95 w 114"/>
              <a:gd name="T31" fmla="*/ 99 h 149"/>
              <a:gd name="T32" fmla="*/ 82 w 114"/>
              <a:gd name="T33" fmla="*/ 28 h 149"/>
              <a:gd name="T34" fmla="*/ 30 w 114"/>
              <a:gd name="T35" fmla="*/ 26 h 149"/>
              <a:gd name="T36" fmla="*/ 40 w 114"/>
              <a:gd name="T37" fmla="*/ 74 h 149"/>
              <a:gd name="T38" fmla="*/ 33 w 114"/>
              <a:gd name="T39" fmla="*/ 61 h 149"/>
              <a:gd name="T40" fmla="*/ 43 w 114"/>
              <a:gd name="T41" fmla="*/ 25 h 149"/>
              <a:gd name="T42" fmla="*/ 62 w 114"/>
              <a:gd name="T43" fmla="*/ 42 h 149"/>
              <a:gd name="T44" fmla="*/ 50 w 114"/>
              <a:gd name="T45" fmla="*/ 29 h 149"/>
              <a:gd name="T46" fmla="*/ 77 w 114"/>
              <a:gd name="T47" fmla="*/ 43 h 149"/>
              <a:gd name="T48" fmla="*/ 80 w 114"/>
              <a:gd name="T49" fmla="*/ 47 h 149"/>
              <a:gd name="T50" fmla="*/ 67 w 114"/>
              <a:gd name="T51" fmla="*/ 68 h 149"/>
              <a:gd name="T52" fmla="*/ 56 w 114"/>
              <a:gd name="T53" fmla="*/ 70 h 149"/>
              <a:gd name="T54" fmla="*/ 67 w 114"/>
              <a:gd name="T55" fmla="*/ 70 h 149"/>
              <a:gd name="T56" fmla="*/ 81 w 114"/>
              <a:gd name="T57" fmla="*/ 50 h 149"/>
              <a:gd name="T58" fmla="*/ 82 w 114"/>
              <a:gd name="T59" fmla="*/ 57 h 149"/>
              <a:gd name="T60" fmla="*/ 73 w 114"/>
              <a:gd name="T61" fmla="*/ 74 h 149"/>
              <a:gd name="T62" fmla="*/ 73 w 114"/>
              <a:gd name="T63" fmla="*/ 74 h 149"/>
              <a:gd name="T64" fmla="*/ 57 w 114"/>
              <a:gd name="T65" fmla="*/ 85 h 149"/>
              <a:gd name="T66" fmla="*/ 42 w 114"/>
              <a:gd name="T67" fmla="*/ 76 h 149"/>
              <a:gd name="T68" fmla="*/ 79 w 114"/>
              <a:gd name="T69" fmla="*/ 99 h 149"/>
              <a:gd name="T70" fmla="*/ 57 w 114"/>
              <a:gd name="T71" fmla="*/ 113 h 149"/>
              <a:gd name="T72" fmla="*/ 36 w 114"/>
              <a:gd name="T73" fmla="*/ 100 h 149"/>
              <a:gd name="T74" fmla="*/ 41 w 114"/>
              <a:gd name="T75" fmla="*/ 93 h 149"/>
              <a:gd name="T76" fmla="*/ 42 w 114"/>
              <a:gd name="T77" fmla="*/ 92 h 149"/>
              <a:gd name="T78" fmla="*/ 42 w 114"/>
              <a:gd name="T79" fmla="*/ 91 h 149"/>
              <a:gd name="T80" fmla="*/ 43 w 114"/>
              <a:gd name="T81" fmla="*/ 86 h 149"/>
              <a:gd name="T82" fmla="*/ 53 w 114"/>
              <a:gd name="T83" fmla="*/ 86 h 149"/>
              <a:gd name="T84" fmla="*/ 57 w 114"/>
              <a:gd name="T85" fmla="*/ 87 h 149"/>
              <a:gd name="T86" fmla="*/ 73 w 114"/>
              <a:gd name="T87" fmla="*/ 76 h 149"/>
              <a:gd name="T88" fmla="*/ 74 w 114"/>
              <a:gd name="T89" fmla="*/ 92 h 149"/>
              <a:gd name="T90" fmla="*/ 74 w 114"/>
              <a:gd name="T91" fmla="*/ 92 h 149"/>
              <a:gd name="T92" fmla="*/ 75 w 114"/>
              <a:gd name="T93" fmla="*/ 93 h 149"/>
              <a:gd name="T94" fmla="*/ 82 w 114"/>
              <a:gd name="T95" fmla="*/ 9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149">
                <a:moveTo>
                  <a:pt x="95" y="99"/>
                </a:moveTo>
                <a:cubicBezTo>
                  <a:pt x="95" y="99"/>
                  <a:pt x="95" y="99"/>
                  <a:pt x="95" y="99"/>
                </a:cubicBezTo>
                <a:cubicBezTo>
                  <a:pt x="95" y="99"/>
                  <a:pt x="94" y="98"/>
                  <a:pt x="94" y="98"/>
                </a:cubicBezTo>
                <a:cubicBezTo>
                  <a:pt x="93" y="98"/>
                  <a:pt x="93" y="98"/>
                  <a:pt x="93" y="98"/>
                </a:cubicBezTo>
                <a:cubicBezTo>
                  <a:pt x="92" y="97"/>
                  <a:pt x="90" y="97"/>
                  <a:pt x="89" y="96"/>
                </a:cubicBezTo>
                <a:cubicBezTo>
                  <a:pt x="89" y="96"/>
                  <a:pt x="89" y="96"/>
                  <a:pt x="89" y="96"/>
                </a:cubicBezTo>
                <a:cubicBezTo>
                  <a:pt x="84" y="94"/>
                  <a:pt x="80" y="93"/>
                  <a:pt x="75" y="92"/>
                </a:cubicBezTo>
                <a:cubicBezTo>
                  <a:pt x="75" y="90"/>
                  <a:pt x="74" y="88"/>
                  <a:pt x="74" y="85"/>
                </a:cubicBezTo>
                <a:cubicBezTo>
                  <a:pt x="79" y="85"/>
                  <a:pt x="93" y="81"/>
                  <a:pt x="92" y="79"/>
                </a:cubicBezTo>
                <a:cubicBezTo>
                  <a:pt x="87" y="74"/>
                  <a:pt x="89" y="64"/>
                  <a:pt x="90" y="58"/>
                </a:cubicBezTo>
                <a:cubicBezTo>
                  <a:pt x="92" y="44"/>
                  <a:pt x="94" y="38"/>
                  <a:pt x="89" y="22"/>
                </a:cubicBezTo>
                <a:cubicBezTo>
                  <a:pt x="85" y="11"/>
                  <a:pt x="72" y="0"/>
                  <a:pt x="57" y="1"/>
                </a:cubicBezTo>
                <a:cubicBezTo>
                  <a:pt x="51" y="1"/>
                  <a:pt x="46" y="3"/>
                  <a:pt x="40" y="7"/>
                </a:cubicBezTo>
                <a:cubicBezTo>
                  <a:pt x="27" y="9"/>
                  <a:pt x="18" y="20"/>
                  <a:pt x="19" y="41"/>
                </a:cubicBezTo>
                <a:cubicBezTo>
                  <a:pt x="20" y="52"/>
                  <a:pt x="29" y="65"/>
                  <a:pt x="21" y="79"/>
                </a:cubicBezTo>
                <a:cubicBezTo>
                  <a:pt x="19" y="81"/>
                  <a:pt x="34" y="88"/>
                  <a:pt x="42" y="87"/>
                </a:cubicBezTo>
                <a:cubicBezTo>
                  <a:pt x="42" y="89"/>
                  <a:pt x="41" y="90"/>
                  <a:pt x="41" y="91"/>
                </a:cubicBezTo>
                <a:cubicBezTo>
                  <a:pt x="35" y="92"/>
                  <a:pt x="30" y="94"/>
                  <a:pt x="25" y="96"/>
                </a:cubicBezTo>
                <a:cubicBezTo>
                  <a:pt x="25" y="96"/>
                  <a:pt x="25" y="96"/>
                  <a:pt x="25" y="96"/>
                </a:cubicBezTo>
                <a:cubicBezTo>
                  <a:pt x="24" y="97"/>
                  <a:pt x="22" y="97"/>
                  <a:pt x="21" y="98"/>
                </a:cubicBezTo>
                <a:cubicBezTo>
                  <a:pt x="21" y="98"/>
                  <a:pt x="21" y="98"/>
                  <a:pt x="20" y="98"/>
                </a:cubicBezTo>
                <a:cubicBezTo>
                  <a:pt x="20" y="98"/>
                  <a:pt x="19" y="99"/>
                  <a:pt x="19" y="99"/>
                </a:cubicBezTo>
                <a:cubicBezTo>
                  <a:pt x="19" y="99"/>
                  <a:pt x="19" y="99"/>
                  <a:pt x="19" y="99"/>
                </a:cubicBezTo>
                <a:cubicBezTo>
                  <a:pt x="7" y="105"/>
                  <a:pt x="0" y="114"/>
                  <a:pt x="0" y="123"/>
                </a:cubicBezTo>
                <a:cubicBezTo>
                  <a:pt x="0" y="149"/>
                  <a:pt x="0" y="149"/>
                  <a:pt x="0" y="149"/>
                </a:cubicBezTo>
                <a:cubicBezTo>
                  <a:pt x="0" y="149"/>
                  <a:pt x="1" y="149"/>
                  <a:pt x="1" y="149"/>
                </a:cubicBezTo>
                <a:cubicBezTo>
                  <a:pt x="1" y="149"/>
                  <a:pt x="1" y="149"/>
                  <a:pt x="1" y="149"/>
                </a:cubicBezTo>
                <a:cubicBezTo>
                  <a:pt x="113" y="149"/>
                  <a:pt x="113" y="149"/>
                  <a:pt x="113" y="149"/>
                </a:cubicBezTo>
                <a:cubicBezTo>
                  <a:pt x="113" y="149"/>
                  <a:pt x="113" y="148"/>
                  <a:pt x="113" y="148"/>
                </a:cubicBezTo>
                <a:cubicBezTo>
                  <a:pt x="113" y="147"/>
                  <a:pt x="114" y="147"/>
                  <a:pt x="114" y="147"/>
                </a:cubicBezTo>
                <a:cubicBezTo>
                  <a:pt x="114" y="123"/>
                  <a:pt x="114" y="123"/>
                  <a:pt x="114" y="123"/>
                </a:cubicBezTo>
                <a:cubicBezTo>
                  <a:pt x="114" y="114"/>
                  <a:pt x="107" y="105"/>
                  <a:pt x="95" y="99"/>
                </a:cubicBezTo>
                <a:close/>
                <a:moveTo>
                  <a:pt x="59" y="7"/>
                </a:moveTo>
                <a:cubicBezTo>
                  <a:pt x="70" y="8"/>
                  <a:pt x="78" y="17"/>
                  <a:pt x="82" y="28"/>
                </a:cubicBezTo>
                <a:cubicBezTo>
                  <a:pt x="77" y="20"/>
                  <a:pt x="69" y="14"/>
                  <a:pt x="59" y="12"/>
                </a:cubicBezTo>
                <a:cubicBezTo>
                  <a:pt x="47" y="11"/>
                  <a:pt x="36" y="17"/>
                  <a:pt x="30" y="26"/>
                </a:cubicBezTo>
                <a:cubicBezTo>
                  <a:pt x="34" y="13"/>
                  <a:pt x="46" y="5"/>
                  <a:pt x="59" y="7"/>
                </a:cubicBezTo>
                <a:close/>
                <a:moveTo>
                  <a:pt x="40" y="74"/>
                </a:moveTo>
                <a:cubicBezTo>
                  <a:pt x="40" y="73"/>
                  <a:pt x="40" y="73"/>
                  <a:pt x="40" y="73"/>
                </a:cubicBezTo>
                <a:cubicBezTo>
                  <a:pt x="37" y="69"/>
                  <a:pt x="34" y="65"/>
                  <a:pt x="33" y="61"/>
                </a:cubicBezTo>
                <a:cubicBezTo>
                  <a:pt x="32" y="56"/>
                  <a:pt x="32" y="52"/>
                  <a:pt x="33" y="47"/>
                </a:cubicBezTo>
                <a:cubicBezTo>
                  <a:pt x="34" y="39"/>
                  <a:pt x="37" y="32"/>
                  <a:pt x="43" y="25"/>
                </a:cubicBezTo>
                <a:cubicBezTo>
                  <a:pt x="44" y="28"/>
                  <a:pt x="46" y="30"/>
                  <a:pt x="48" y="33"/>
                </a:cubicBezTo>
                <a:cubicBezTo>
                  <a:pt x="51" y="37"/>
                  <a:pt x="56" y="41"/>
                  <a:pt x="62" y="42"/>
                </a:cubicBezTo>
                <a:cubicBezTo>
                  <a:pt x="59" y="40"/>
                  <a:pt x="55" y="37"/>
                  <a:pt x="52" y="32"/>
                </a:cubicBezTo>
                <a:cubicBezTo>
                  <a:pt x="52" y="31"/>
                  <a:pt x="51" y="30"/>
                  <a:pt x="50" y="29"/>
                </a:cubicBezTo>
                <a:cubicBezTo>
                  <a:pt x="51" y="30"/>
                  <a:pt x="52" y="31"/>
                  <a:pt x="53" y="32"/>
                </a:cubicBezTo>
                <a:cubicBezTo>
                  <a:pt x="62" y="39"/>
                  <a:pt x="73" y="42"/>
                  <a:pt x="77" y="43"/>
                </a:cubicBezTo>
                <a:cubicBezTo>
                  <a:pt x="72" y="40"/>
                  <a:pt x="68" y="37"/>
                  <a:pt x="64" y="33"/>
                </a:cubicBezTo>
                <a:cubicBezTo>
                  <a:pt x="70" y="36"/>
                  <a:pt x="75" y="39"/>
                  <a:pt x="80" y="47"/>
                </a:cubicBezTo>
                <a:cubicBezTo>
                  <a:pt x="80" y="47"/>
                  <a:pt x="80" y="47"/>
                  <a:pt x="80" y="47"/>
                </a:cubicBezTo>
                <a:cubicBezTo>
                  <a:pt x="80" y="56"/>
                  <a:pt x="74" y="64"/>
                  <a:pt x="67" y="68"/>
                </a:cubicBezTo>
                <a:cubicBezTo>
                  <a:pt x="66" y="66"/>
                  <a:pt x="64" y="65"/>
                  <a:pt x="62" y="65"/>
                </a:cubicBezTo>
                <a:cubicBezTo>
                  <a:pt x="59" y="65"/>
                  <a:pt x="56" y="67"/>
                  <a:pt x="56" y="70"/>
                </a:cubicBezTo>
                <a:cubicBezTo>
                  <a:pt x="56" y="72"/>
                  <a:pt x="59" y="74"/>
                  <a:pt x="62" y="74"/>
                </a:cubicBezTo>
                <a:cubicBezTo>
                  <a:pt x="65" y="74"/>
                  <a:pt x="67" y="72"/>
                  <a:pt x="67" y="70"/>
                </a:cubicBezTo>
                <a:cubicBezTo>
                  <a:pt x="67" y="69"/>
                  <a:pt x="67" y="69"/>
                  <a:pt x="67" y="69"/>
                </a:cubicBezTo>
                <a:cubicBezTo>
                  <a:pt x="75" y="65"/>
                  <a:pt x="80" y="58"/>
                  <a:pt x="81" y="50"/>
                </a:cubicBezTo>
                <a:cubicBezTo>
                  <a:pt x="81" y="50"/>
                  <a:pt x="81" y="50"/>
                  <a:pt x="81" y="50"/>
                </a:cubicBezTo>
                <a:cubicBezTo>
                  <a:pt x="82" y="52"/>
                  <a:pt x="82" y="54"/>
                  <a:pt x="82" y="57"/>
                </a:cubicBezTo>
                <a:cubicBezTo>
                  <a:pt x="81" y="62"/>
                  <a:pt x="78" y="68"/>
                  <a:pt x="74" y="73"/>
                </a:cubicBezTo>
                <a:cubicBezTo>
                  <a:pt x="74" y="73"/>
                  <a:pt x="74" y="73"/>
                  <a:pt x="73" y="74"/>
                </a:cubicBezTo>
                <a:cubicBezTo>
                  <a:pt x="73" y="74"/>
                  <a:pt x="73" y="74"/>
                  <a:pt x="73" y="74"/>
                </a:cubicBezTo>
                <a:cubicBezTo>
                  <a:pt x="73" y="74"/>
                  <a:pt x="73" y="74"/>
                  <a:pt x="73" y="74"/>
                </a:cubicBezTo>
                <a:cubicBezTo>
                  <a:pt x="68" y="80"/>
                  <a:pt x="63" y="84"/>
                  <a:pt x="59" y="85"/>
                </a:cubicBezTo>
                <a:cubicBezTo>
                  <a:pt x="58" y="85"/>
                  <a:pt x="58" y="86"/>
                  <a:pt x="57" y="85"/>
                </a:cubicBezTo>
                <a:cubicBezTo>
                  <a:pt x="57" y="85"/>
                  <a:pt x="56" y="85"/>
                  <a:pt x="56" y="85"/>
                </a:cubicBezTo>
                <a:cubicBezTo>
                  <a:pt x="52" y="85"/>
                  <a:pt x="47" y="81"/>
                  <a:pt x="42" y="76"/>
                </a:cubicBezTo>
                <a:cubicBezTo>
                  <a:pt x="42" y="75"/>
                  <a:pt x="41" y="74"/>
                  <a:pt x="40" y="74"/>
                </a:cubicBezTo>
                <a:close/>
                <a:moveTo>
                  <a:pt x="79" y="99"/>
                </a:moveTo>
                <a:cubicBezTo>
                  <a:pt x="78" y="99"/>
                  <a:pt x="78" y="99"/>
                  <a:pt x="78" y="100"/>
                </a:cubicBezTo>
                <a:cubicBezTo>
                  <a:pt x="72" y="106"/>
                  <a:pt x="65" y="113"/>
                  <a:pt x="57" y="113"/>
                </a:cubicBezTo>
                <a:cubicBezTo>
                  <a:pt x="50" y="113"/>
                  <a:pt x="43" y="107"/>
                  <a:pt x="37" y="101"/>
                </a:cubicBezTo>
                <a:cubicBezTo>
                  <a:pt x="37" y="100"/>
                  <a:pt x="37" y="100"/>
                  <a:pt x="36" y="100"/>
                </a:cubicBezTo>
                <a:cubicBezTo>
                  <a:pt x="35" y="98"/>
                  <a:pt x="33" y="97"/>
                  <a:pt x="32" y="95"/>
                </a:cubicBezTo>
                <a:cubicBezTo>
                  <a:pt x="35" y="94"/>
                  <a:pt x="38" y="94"/>
                  <a:pt x="41" y="93"/>
                </a:cubicBezTo>
                <a:cubicBezTo>
                  <a:pt x="41" y="93"/>
                  <a:pt x="42" y="93"/>
                  <a:pt x="42" y="93"/>
                </a:cubicBezTo>
                <a:cubicBezTo>
                  <a:pt x="42" y="93"/>
                  <a:pt x="42" y="93"/>
                  <a:pt x="42" y="92"/>
                </a:cubicBezTo>
                <a:cubicBezTo>
                  <a:pt x="42" y="92"/>
                  <a:pt x="42" y="92"/>
                  <a:pt x="42" y="92"/>
                </a:cubicBezTo>
                <a:cubicBezTo>
                  <a:pt x="42" y="92"/>
                  <a:pt x="42" y="92"/>
                  <a:pt x="42" y="91"/>
                </a:cubicBezTo>
                <a:cubicBezTo>
                  <a:pt x="42" y="91"/>
                  <a:pt x="42" y="91"/>
                  <a:pt x="42" y="91"/>
                </a:cubicBezTo>
                <a:cubicBezTo>
                  <a:pt x="43" y="90"/>
                  <a:pt x="43" y="88"/>
                  <a:pt x="43" y="86"/>
                </a:cubicBezTo>
                <a:cubicBezTo>
                  <a:pt x="43" y="83"/>
                  <a:pt x="43" y="80"/>
                  <a:pt x="42" y="78"/>
                </a:cubicBezTo>
                <a:cubicBezTo>
                  <a:pt x="46" y="81"/>
                  <a:pt x="50" y="84"/>
                  <a:pt x="53" y="86"/>
                </a:cubicBezTo>
                <a:cubicBezTo>
                  <a:pt x="55" y="86"/>
                  <a:pt x="56" y="87"/>
                  <a:pt x="57" y="87"/>
                </a:cubicBezTo>
                <a:cubicBezTo>
                  <a:pt x="57" y="87"/>
                  <a:pt x="57" y="87"/>
                  <a:pt x="57" y="87"/>
                </a:cubicBezTo>
                <a:cubicBezTo>
                  <a:pt x="59" y="87"/>
                  <a:pt x="61" y="86"/>
                  <a:pt x="62" y="85"/>
                </a:cubicBezTo>
                <a:cubicBezTo>
                  <a:pt x="66" y="83"/>
                  <a:pt x="69" y="80"/>
                  <a:pt x="73" y="76"/>
                </a:cubicBezTo>
                <a:cubicBezTo>
                  <a:pt x="73" y="79"/>
                  <a:pt x="73" y="85"/>
                  <a:pt x="73" y="85"/>
                </a:cubicBezTo>
                <a:cubicBezTo>
                  <a:pt x="73" y="85"/>
                  <a:pt x="73" y="90"/>
                  <a:pt x="74" y="92"/>
                </a:cubicBezTo>
                <a:cubicBezTo>
                  <a:pt x="74" y="92"/>
                  <a:pt x="74" y="92"/>
                  <a:pt x="74" y="92"/>
                </a:cubicBezTo>
                <a:cubicBezTo>
                  <a:pt x="74" y="92"/>
                  <a:pt x="74" y="92"/>
                  <a:pt x="74" y="92"/>
                </a:cubicBezTo>
                <a:cubicBezTo>
                  <a:pt x="74" y="93"/>
                  <a:pt x="74" y="93"/>
                  <a:pt x="74" y="93"/>
                </a:cubicBezTo>
                <a:cubicBezTo>
                  <a:pt x="74" y="93"/>
                  <a:pt x="75" y="93"/>
                  <a:pt x="75" y="93"/>
                </a:cubicBezTo>
                <a:cubicBezTo>
                  <a:pt x="75" y="93"/>
                  <a:pt x="75" y="94"/>
                  <a:pt x="76" y="94"/>
                </a:cubicBezTo>
                <a:cubicBezTo>
                  <a:pt x="78" y="94"/>
                  <a:pt x="80" y="94"/>
                  <a:pt x="82" y="95"/>
                </a:cubicBezTo>
                <a:cubicBezTo>
                  <a:pt x="81" y="96"/>
                  <a:pt x="80" y="98"/>
                  <a:pt x="79" y="99"/>
                </a:cubicBez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51" name="Freeform 19"/>
          <p:cNvSpPr>
            <a:spLocks noEditPoints="1"/>
          </p:cNvSpPr>
          <p:nvPr/>
        </p:nvSpPr>
        <p:spPr bwMode="auto">
          <a:xfrm>
            <a:off x="4799035" y="2606962"/>
            <a:ext cx="274505" cy="237185"/>
          </a:xfrm>
          <a:custGeom>
            <a:avLst/>
            <a:gdLst>
              <a:gd name="T0" fmla="*/ 33 w 140"/>
              <a:gd name="T1" fmla="*/ 121 h 121"/>
              <a:gd name="T2" fmla="*/ 33 w 140"/>
              <a:gd name="T3" fmla="*/ 97 h 121"/>
              <a:gd name="T4" fmla="*/ 115 w 140"/>
              <a:gd name="T5" fmla="*/ 97 h 121"/>
              <a:gd name="T6" fmla="*/ 115 w 140"/>
              <a:gd name="T7" fmla="*/ 121 h 121"/>
              <a:gd name="T8" fmla="*/ 115 w 140"/>
              <a:gd name="T9" fmla="*/ 97 h 121"/>
              <a:gd name="T10" fmla="*/ 133 w 140"/>
              <a:gd name="T11" fmla="*/ 103 h 121"/>
              <a:gd name="T12" fmla="*/ 115 w 140"/>
              <a:gd name="T13" fmla="*/ 95 h 121"/>
              <a:gd name="T14" fmla="*/ 45 w 140"/>
              <a:gd name="T15" fmla="*/ 103 h 121"/>
              <a:gd name="T16" fmla="*/ 20 w 140"/>
              <a:gd name="T17" fmla="*/ 103 h 121"/>
              <a:gd name="T18" fmla="*/ 6 w 140"/>
              <a:gd name="T19" fmla="*/ 103 h 121"/>
              <a:gd name="T20" fmla="*/ 0 w 140"/>
              <a:gd name="T21" fmla="*/ 72 h 121"/>
              <a:gd name="T22" fmla="*/ 17 w 140"/>
              <a:gd name="T23" fmla="*/ 44 h 121"/>
              <a:gd name="T24" fmla="*/ 44 w 140"/>
              <a:gd name="T25" fmla="*/ 40 h 121"/>
              <a:gd name="T26" fmla="*/ 49 w 140"/>
              <a:gd name="T27" fmla="*/ 88 h 121"/>
              <a:gd name="T28" fmla="*/ 140 w 140"/>
              <a:gd name="T29" fmla="*/ 96 h 121"/>
              <a:gd name="T30" fmla="*/ 39 w 140"/>
              <a:gd name="T31" fmla="*/ 47 h 121"/>
              <a:gd name="T32" fmla="*/ 23 w 140"/>
              <a:gd name="T33" fmla="*/ 48 h 121"/>
              <a:gd name="T34" fmla="*/ 9 w 140"/>
              <a:gd name="T35" fmla="*/ 69 h 121"/>
              <a:gd name="T36" fmla="*/ 12 w 140"/>
              <a:gd name="T37" fmla="*/ 73 h 121"/>
              <a:gd name="T38" fmla="*/ 41 w 140"/>
              <a:gd name="T39" fmla="*/ 71 h 121"/>
              <a:gd name="T40" fmla="*/ 139 w 140"/>
              <a:gd name="T41" fmla="*/ 73 h 121"/>
              <a:gd name="T42" fmla="*/ 99 w 140"/>
              <a:gd name="T43" fmla="*/ 56 h 121"/>
              <a:gd name="T44" fmla="*/ 129 w 140"/>
              <a:gd name="T45" fmla="*/ 84 h 121"/>
              <a:gd name="T46" fmla="*/ 139 w 140"/>
              <a:gd name="T47" fmla="*/ 34 h 121"/>
              <a:gd name="T48" fmla="*/ 99 w 140"/>
              <a:gd name="T49" fmla="*/ 23 h 121"/>
              <a:gd name="T50" fmla="*/ 139 w 140"/>
              <a:gd name="T51" fmla="*/ 51 h 121"/>
              <a:gd name="T52" fmla="*/ 64 w 140"/>
              <a:gd name="T53" fmla="*/ 84 h 121"/>
              <a:gd name="T54" fmla="*/ 94 w 140"/>
              <a:gd name="T55" fmla="*/ 56 h 121"/>
              <a:gd name="T56" fmla="*/ 53 w 140"/>
              <a:gd name="T57" fmla="*/ 73 h 121"/>
              <a:gd name="T58" fmla="*/ 94 w 140"/>
              <a:gd name="T59" fmla="*/ 23 h 121"/>
              <a:gd name="T60" fmla="*/ 53 w 140"/>
              <a:gd name="T61" fmla="*/ 34 h 121"/>
              <a:gd name="T62" fmla="*/ 94 w 140"/>
              <a:gd name="T63" fmla="*/ 51 h 121"/>
              <a:gd name="T64" fmla="*/ 69 w 140"/>
              <a:gd name="T65" fmla="*/ 11 h 121"/>
              <a:gd name="T66" fmla="*/ 69 w 140"/>
              <a:gd name="T67" fmla="*/ 11 h 121"/>
              <a:gd name="T68" fmla="*/ 78 w 140"/>
              <a:gd name="T69" fmla="*/ 10 h 121"/>
              <a:gd name="T70" fmla="*/ 99 w 140"/>
              <a:gd name="T71" fmla="*/ 21 h 121"/>
              <a:gd name="T72" fmla="*/ 99 w 140"/>
              <a:gd name="T73" fmla="*/ 21 h 121"/>
              <a:gd name="T74" fmla="*/ 114 w 140"/>
              <a:gd name="T75" fmla="*/ 1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21">
                <a:moveTo>
                  <a:pt x="45" y="109"/>
                </a:moveTo>
                <a:cubicBezTo>
                  <a:pt x="45" y="116"/>
                  <a:pt x="39" y="121"/>
                  <a:pt x="33" y="121"/>
                </a:cubicBezTo>
                <a:cubicBezTo>
                  <a:pt x="26" y="121"/>
                  <a:pt x="21" y="116"/>
                  <a:pt x="21" y="109"/>
                </a:cubicBezTo>
                <a:cubicBezTo>
                  <a:pt x="21" y="103"/>
                  <a:pt x="26" y="97"/>
                  <a:pt x="33" y="97"/>
                </a:cubicBezTo>
                <a:cubicBezTo>
                  <a:pt x="39" y="97"/>
                  <a:pt x="45" y="103"/>
                  <a:pt x="45" y="109"/>
                </a:cubicBezTo>
                <a:close/>
                <a:moveTo>
                  <a:pt x="115" y="97"/>
                </a:moveTo>
                <a:cubicBezTo>
                  <a:pt x="108" y="97"/>
                  <a:pt x="103" y="103"/>
                  <a:pt x="103" y="109"/>
                </a:cubicBezTo>
                <a:cubicBezTo>
                  <a:pt x="103" y="116"/>
                  <a:pt x="108" y="121"/>
                  <a:pt x="115" y="121"/>
                </a:cubicBezTo>
                <a:cubicBezTo>
                  <a:pt x="121" y="121"/>
                  <a:pt x="126" y="116"/>
                  <a:pt x="126" y="109"/>
                </a:cubicBezTo>
                <a:cubicBezTo>
                  <a:pt x="126" y="103"/>
                  <a:pt x="121" y="97"/>
                  <a:pt x="115" y="97"/>
                </a:cubicBezTo>
                <a:close/>
                <a:moveTo>
                  <a:pt x="140" y="96"/>
                </a:moveTo>
                <a:cubicBezTo>
                  <a:pt x="140" y="100"/>
                  <a:pt x="137" y="103"/>
                  <a:pt x="133" y="103"/>
                </a:cubicBezTo>
                <a:cubicBezTo>
                  <a:pt x="127" y="103"/>
                  <a:pt x="127" y="103"/>
                  <a:pt x="127" y="103"/>
                </a:cubicBezTo>
                <a:cubicBezTo>
                  <a:pt x="125" y="98"/>
                  <a:pt x="120" y="95"/>
                  <a:pt x="115" y="95"/>
                </a:cubicBezTo>
                <a:cubicBezTo>
                  <a:pt x="109" y="95"/>
                  <a:pt x="104" y="98"/>
                  <a:pt x="102" y="103"/>
                </a:cubicBezTo>
                <a:cubicBezTo>
                  <a:pt x="45" y="103"/>
                  <a:pt x="45" y="103"/>
                  <a:pt x="45" y="103"/>
                </a:cubicBezTo>
                <a:cubicBezTo>
                  <a:pt x="43" y="98"/>
                  <a:pt x="38" y="95"/>
                  <a:pt x="33" y="95"/>
                </a:cubicBezTo>
                <a:cubicBezTo>
                  <a:pt x="27" y="95"/>
                  <a:pt x="22" y="98"/>
                  <a:pt x="20" y="103"/>
                </a:cubicBezTo>
                <a:cubicBezTo>
                  <a:pt x="13" y="103"/>
                  <a:pt x="13" y="103"/>
                  <a:pt x="13" y="103"/>
                </a:cubicBezTo>
                <a:cubicBezTo>
                  <a:pt x="6" y="103"/>
                  <a:pt x="6" y="103"/>
                  <a:pt x="6" y="103"/>
                </a:cubicBezTo>
                <a:cubicBezTo>
                  <a:pt x="3" y="103"/>
                  <a:pt x="0" y="101"/>
                  <a:pt x="0" y="98"/>
                </a:cubicBezTo>
                <a:cubicBezTo>
                  <a:pt x="0" y="72"/>
                  <a:pt x="0" y="72"/>
                  <a:pt x="0" y="72"/>
                </a:cubicBezTo>
                <a:cubicBezTo>
                  <a:pt x="0" y="69"/>
                  <a:pt x="2" y="65"/>
                  <a:pt x="3" y="63"/>
                </a:cubicBezTo>
                <a:cubicBezTo>
                  <a:pt x="17" y="44"/>
                  <a:pt x="17" y="44"/>
                  <a:pt x="17" y="44"/>
                </a:cubicBezTo>
                <a:cubicBezTo>
                  <a:pt x="19" y="42"/>
                  <a:pt x="23" y="40"/>
                  <a:pt x="25" y="40"/>
                </a:cubicBezTo>
                <a:cubicBezTo>
                  <a:pt x="44" y="40"/>
                  <a:pt x="44" y="40"/>
                  <a:pt x="44" y="40"/>
                </a:cubicBezTo>
                <a:cubicBezTo>
                  <a:pt x="47" y="40"/>
                  <a:pt x="49" y="42"/>
                  <a:pt x="49" y="45"/>
                </a:cubicBezTo>
                <a:cubicBezTo>
                  <a:pt x="49" y="88"/>
                  <a:pt x="49" y="88"/>
                  <a:pt x="49" y="88"/>
                </a:cubicBezTo>
                <a:cubicBezTo>
                  <a:pt x="133" y="88"/>
                  <a:pt x="133" y="88"/>
                  <a:pt x="133" y="88"/>
                </a:cubicBezTo>
                <a:cubicBezTo>
                  <a:pt x="137" y="88"/>
                  <a:pt x="140" y="91"/>
                  <a:pt x="140" y="96"/>
                </a:cubicBezTo>
                <a:close/>
                <a:moveTo>
                  <a:pt x="41" y="49"/>
                </a:moveTo>
                <a:cubicBezTo>
                  <a:pt x="41" y="48"/>
                  <a:pt x="40" y="47"/>
                  <a:pt x="39" y="47"/>
                </a:cubicBezTo>
                <a:cubicBezTo>
                  <a:pt x="26" y="47"/>
                  <a:pt x="26" y="47"/>
                  <a:pt x="26" y="47"/>
                </a:cubicBezTo>
                <a:cubicBezTo>
                  <a:pt x="25" y="47"/>
                  <a:pt x="24" y="47"/>
                  <a:pt x="23" y="48"/>
                </a:cubicBezTo>
                <a:cubicBezTo>
                  <a:pt x="11" y="65"/>
                  <a:pt x="11" y="65"/>
                  <a:pt x="11" y="65"/>
                </a:cubicBezTo>
                <a:cubicBezTo>
                  <a:pt x="10" y="66"/>
                  <a:pt x="9" y="68"/>
                  <a:pt x="9" y="69"/>
                </a:cubicBezTo>
                <a:cubicBezTo>
                  <a:pt x="9" y="71"/>
                  <a:pt x="9" y="71"/>
                  <a:pt x="9" y="71"/>
                </a:cubicBezTo>
                <a:cubicBezTo>
                  <a:pt x="9" y="72"/>
                  <a:pt x="10" y="73"/>
                  <a:pt x="12" y="73"/>
                </a:cubicBezTo>
                <a:cubicBezTo>
                  <a:pt x="39" y="73"/>
                  <a:pt x="39" y="73"/>
                  <a:pt x="39" y="73"/>
                </a:cubicBezTo>
                <a:cubicBezTo>
                  <a:pt x="40" y="73"/>
                  <a:pt x="41" y="72"/>
                  <a:pt x="41" y="71"/>
                </a:cubicBezTo>
                <a:lnTo>
                  <a:pt x="41" y="49"/>
                </a:lnTo>
                <a:close/>
                <a:moveTo>
                  <a:pt x="139" y="73"/>
                </a:moveTo>
                <a:cubicBezTo>
                  <a:pt x="139" y="56"/>
                  <a:pt x="139" y="56"/>
                  <a:pt x="139" y="56"/>
                </a:cubicBezTo>
                <a:cubicBezTo>
                  <a:pt x="99" y="56"/>
                  <a:pt x="99" y="56"/>
                  <a:pt x="99" y="56"/>
                </a:cubicBezTo>
                <a:cubicBezTo>
                  <a:pt x="99" y="84"/>
                  <a:pt x="99" y="84"/>
                  <a:pt x="99" y="84"/>
                </a:cubicBezTo>
                <a:cubicBezTo>
                  <a:pt x="129" y="84"/>
                  <a:pt x="129" y="84"/>
                  <a:pt x="129" y="84"/>
                </a:cubicBezTo>
                <a:cubicBezTo>
                  <a:pt x="135" y="84"/>
                  <a:pt x="139" y="79"/>
                  <a:pt x="139" y="73"/>
                </a:cubicBezTo>
                <a:close/>
                <a:moveTo>
                  <a:pt x="139" y="34"/>
                </a:moveTo>
                <a:cubicBezTo>
                  <a:pt x="139" y="28"/>
                  <a:pt x="135" y="23"/>
                  <a:pt x="129" y="23"/>
                </a:cubicBezTo>
                <a:cubicBezTo>
                  <a:pt x="99" y="23"/>
                  <a:pt x="99" y="23"/>
                  <a:pt x="99" y="23"/>
                </a:cubicBezTo>
                <a:cubicBezTo>
                  <a:pt x="99" y="51"/>
                  <a:pt x="99" y="51"/>
                  <a:pt x="99" y="51"/>
                </a:cubicBezTo>
                <a:cubicBezTo>
                  <a:pt x="139" y="51"/>
                  <a:pt x="139" y="51"/>
                  <a:pt x="139" y="51"/>
                </a:cubicBezTo>
                <a:lnTo>
                  <a:pt x="139" y="34"/>
                </a:lnTo>
                <a:close/>
                <a:moveTo>
                  <a:pt x="64" y="84"/>
                </a:moveTo>
                <a:cubicBezTo>
                  <a:pt x="94" y="84"/>
                  <a:pt x="94" y="84"/>
                  <a:pt x="94" y="84"/>
                </a:cubicBezTo>
                <a:cubicBezTo>
                  <a:pt x="94" y="56"/>
                  <a:pt x="94" y="56"/>
                  <a:pt x="94" y="56"/>
                </a:cubicBezTo>
                <a:cubicBezTo>
                  <a:pt x="53" y="56"/>
                  <a:pt x="53" y="56"/>
                  <a:pt x="53" y="56"/>
                </a:cubicBezTo>
                <a:cubicBezTo>
                  <a:pt x="53" y="73"/>
                  <a:pt x="53" y="73"/>
                  <a:pt x="53" y="73"/>
                </a:cubicBezTo>
                <a:cubicBezTo>
                  <a:pt x="53" y="79"/>
                  <a:pt x="58" y="84"/>
                  <a:pt x="64" y="84"/>
                </a:cubicBezTo>
                <a:close/>
                <a:moveTo>
                  <a:pt x="94" y="23"/>
                </a:moveTo>
                <a:cubicBezTo>
                  <a:pt x="64" y="23"/>
                  <a:pt x="64" y="23"/>
                  <a:pt x="64" y="23"/>
                </a:cubicBezTo>
                <a:cubicBezTo>
                  <a:pt x="58" y="23"/>
                  <a:pt x="53" y="28"/>
                  <a:pt x="53" y="34"/>
                </a:cubicBezTo>
                <a:cubicBezTo>
                  <a:pt x="53" y="51"/>
                  <a:pt x="53" y="51"/>
                  <a:pt x="53" y="51"/>
                </a:cubicBezTo>
                <a:cubicBezTo>
                  <a:pt x="94" y="51"/>
                  <a:pt x="94" y="51"/>
                  <a:pt x="94" y="51"/>
                </a:cubicBezTo>
                <a:lnTo>
                  <a:pt x="94" y="23"/>
                </a:lnTo>
                <a:close/>
                <a:moveTo>
                  <a:pt x="69" y="11"/>
                </a:moveTo>
                <a:cubicBezTo>
                  <a:pt x="72" y="0"/>
                  <a:pt x="90" y="5"/>
                  <a:pt x="94" y="21"/>
                </a:cubicBezTo>
                <a:cubicBezTo>
                  <a:pt x="94" y="21"/>
                  <a:pt x="65" y="24"/>
                  <a:pt x="69" y="11"/>
                </a:cubicBezTo>
                <a:close/>
                <a:moveTo>
                  <a:pt x="91" y="19"/>
                </a:moveTo>
                <a:cubicBezTo>
                  <a:pt x="91" y="19"/>
                  <a:pt x="84" y="10"/>
                  <a:pt x="78" y="10"/>
                </a:cubicBezTo>
                <a:cubicBezTo>
                  <a:pt x="72" y="10"/>
                  <a:pt x="75" y="18"/>
                  <a:pt x="91" y="19"/>
                </a:cubicBezTo>
                <a:close/>
                <a:moveTo>
                  <a:pt x="99" y="21"/>
                </a:moveTo>
                <a:cubicBezTo>
                  <a:pt x="102" y="5"/>
                  <a:pt x="121" y="0"/>
                  <a:pt x="124" y="11"/>
                </a:cubicBezTo>
                <a:cubicBezTo>
                  <a:pt x="127" y="24"/>
                  <a:pt x="99" y="21"/>
                  <a:pt x="99" y="21"/>
                </a:cubicBezTo>
                <a:close/>
                <a:moveTo>
                  <a:pt x="102" y="19"/>
                </a:moveTo>
                <a:cubicBezTo>
                  <a:pt x="117" y="18"/>
                  <a:pt x="120" y="10"/>
                  <a:pt x="114" y="10"/>
                </a:cubicBezTo>
                <a:cubicBezTo>
                  <a:pt x="108" y="10"/>
                  <a:pt x="102" y="19"/>
                  <a:pt x="102" y="19"/>
                </a:cubicBezTo>
                <a:close/>
              </a:path>
            </a:pathLst>
          </a:custGeom>
          <a:solidFill>
            <a:srgbClr val="FEFEFE"/>
          </a:solidFill>
          <a:ln>
            <a:noFill/>
          </a:ln>
        </p:spPr>
        <p:txBody>
          <a:bodyPr vert="horz" wrap="square" lIns="68580" tIns="34290" rIns="68580" bIns="34290" numCol="1" anchor="t" anchorCtr="0" compatLnSpc="1"/>
          <a:p>
            <a:endParaRPr lang="zh-CN" altLang="en-US">
              <a:cs typeface="+mn-ea"/>
              <a:sym typeface="+mn-lt"/>
            </a:endParaRPr>
          </a:p>
        </p:txBody>
      </p:sp>
      <p:sp>
        <p:nvSpPr>
          <p:cNvPr id="17" name="文本框 16"/>
          <p:cNvSpPr txBox="1"/>
          <p:nvPr/>
        </p:nvSpPr>
        <p:spPr>
          <a:xfrm>
            <a:off x="1653738" y="1494329"/>
            <a:ext cx="902335" cy="252730"/>
          </a:xfrm>
          <a:prstGeom prst="rect">
            <a:avLst/>
          </a:prstGeom>
          <a:noFill/>
        </p:spPr>
        <p:txBody>
          <a:bodyPr wrap="none" lIns="68580" tIns="34290" rIns="68580" bIns="34290" rtlCol="0">
            <a:spAutoFit/>
          </a:bodyPr>
          <a:p>
            <a:pPr lvl="0" algn="l"/>
            <a:r>
              <a:rPr lang="zh-CN" altLang="en-US" sz="1200" b="1" dirty="0">
                <a:solidFill>
                  <a:srgbClr val="124062"/>
                </a:solidFill>
                <a:cs typeface="+mn-ea"/>
                <a:sym typeface="+mn-lt"/>
              </a:rPr>
              <a:t>基本运算符</a:t>
            </a:r>
            <a:endParaRPr lang="zh-CN" altLang="en-US" sz="1200" b="1" dirty="0">
              <a:solidFill>
                <a:srgbClr val="124062"/>
              </a:solidFill>
              <a:cs typeface="+mn-ea"/>
              <a:sym typeface="+mn-lt"/>
            </a:endParaRPr>
          </a:p>
        </p:txBody>
      </p:sp>
      <p:sp>
        <p:nvSpPr>
          <p:cNvPr id="16" name="文本框 15"/>
          <p:cNvSpPr txBox="1"/>
          <p:nvPr/>
        </p:nvSpPr>
        <p:spPr>
          <a:xfrm>
            <a:off x="5372933" y="1519729"/>
            <a:ext cx="902335" cy="252730"/>
          </a:xfrm>
          <a:prstGeom prst="rect">
            <a:avLst/>
          </a:prstGeom>
          <a:noFill/>
        </p:spPr>
        <p:txBody>
          <a:bodyPr wrap="none" lIns="68580" tIns="34290" rIns="68580" bIns="34290" rtlCol="0">
            <a:spAutoFit/>
          </a:bodyPr>
          <a:lstStyle/>
          <a:p>
            <a:pPr lvl="0" algn="l"/>
            <a:r>
              <a:rPr lang="zh-CN" altLang="en-US" sz="1200" b="1" dirty="0">
                <a:solidFill>
                  <a:srgbClr val="124062"/>
                </a:solidFill>
                <a:cs typeface="+mn-ea"/>
                <a:sym typeface="+mn-lt"/>
              </a:rPr>
              <a:t>一元运算符</a:t>
            </a:r>
            <a:endParaRPr lang="zh-CN" altLang="en-US" sz="1200" b="1" dirty="0">
              <a:solidFill>
                <a:srgbClr val="124062"/>
              </a:solidFill>
              <a:cs typeface="+mn-ea"/>
              <a:sym typeface="+mn-lt"/>
            </a:endParaRPr>
          </a:p>
        </p:txBody>
      </p:sp>
      <p:sp>
        <p:nvSpPr>
          <p:cNvPr id="18" name="文本框 17"/>
          <p:cNvSpPr txBox="1"/>
          <p:nvPr/>
        </p:nvSpPr>
        <p:spPr>
          <a:xfrm>
            <a:off x="1653738" y="2352849"/>
            <a:ext cx="749300" cy="252730"/>
          </a:xfrm>
          <a:prstGeom prst="rect">
            <a:avLst/>
          </a:prstGeom>
          <a:noFill/>
        </p:spPr>
        <p:txBody>
          <a:bodyPr wrap="none" lIns="68580" tIns="34290" rIns="68580" bIns="34290" rtlCol="0">
            <a:spAutoFit/>
          </a:bodyPr>
          <a:lstStyle/>
          <a:p>
            <a:pPr lvl="0" algn="l"/>
            <a:r>
              <a:rPr lang="zh-CN" altLang="en-US" sz="1200" b="1" dirty="0">
                <a:solidFill>
                  <a:srgbClr val="124062"/>
                </a:solidFill>
                <a:cs typeface="+mn-ea"/>
                <a:sym typeface="+mn-lt"/>
              </a:rPr>
              <a:t>位运算符</a:t>
            </a:r>
            <a:endParaRPr lang="zh-CN" altLang="en-US" sz="1200" b="1" dirty="0">
              <a:solidFill>
                <a:srgbClr val="124062"/>
              </a:solidFill>
              <a:cs typeface="+mn-ea"/>
              <a:sym typeface="+mn-lt"/>
            </a:endParaRPr>
          </a:p>
        </p:txBody>
      </p:sp>
      <p:sp>
        <p:nvSpPr>
          <p:cNvPr id="19" name="文本框 18"/>
          <p:cNvSpPr txBox="1"/>
          <p:nvPr/>
        </p:nvSpPr>
        <p:spPr>
          <a:xfrm>
            <a:off x="5372933" y="2340784"/>
            <a:ext cx="902335" cy="252730"/>
          </a:xfrm>
          <a:prstGeom prst="rect">
            <a:avLst/>
          </a:prstGeom>
          <a:noFill/>
        </p:spPr>
        <p:txBody>
          <a:bodyPr wrap="none" lIns="68580" tIns="34290" rIns="68580" bIns="34290" rtlCol="0">
            <a:spAutoFit/>
          </a:bodyPr>
          <a:lstStyle/>
          <a:p>
            <a:pPr lvl="0" algn="l"/>
            <a:r>
              <a:rPr lang="zh-CN" altLang="en-US" sz="1200" b="1" dirty="0">
                <a:solidFill>
                  <a:srgbClr val="124062"/>
                </a:solidFill>
                <a:cs typeface="+mn-ea"/>
                <a:sym typeface="+mn-lt"/>
              </a:rPr>
              <a:t>比较运算符</a:t>
            </a:r>
            <a:endParaRPr lang="zh-CN" altLang="en-US" sz="1200" b="1" dirty="0">
              <a:solidFill>
                <a:srgbClr val="124062"/>
              </a:solidFill>
              <a:cs typeface="+mn-ea"/>
              <a:sym typeface="+mn-lt"/>
            </a:endParaRPr>
          </a:p>
        </p:txBody>
      </p:sp>
      <p:sp>
        <p:nvSpPr>
          <p:cNvPr id="20" name="文本框 19"/>
          <p:cNvSpPr txBox="1"/>
          <p:nvPr/>
        </p:nvSpPr>
        <p:spPr>
          <a:xfrm>
            <a:off x="1660723" y="3142154"/>
            <a:ext cx="902335" cy="252730"/>
          </a:xfrm>
          <a:prstGeom prst="rect">
            <a:avLst/>
          </a:prstGeom>
          <a:noFill/>
        </p:spPr>
        <p:txBody>
          <a:bodyPr wrap="none" lIns="68580" tIns="34290" rIns="68580" bIns="34290" rtlCol="0">
            <a:spAutoFit/>
          </a:bodyPr>
          <a:lstStyle/>
          <a:p>
            <a:pPr lvl="0" algn="l"/>
            <a:r>
              <a:rPr lang="zh-CN" altLang="en-US" sz="1200" b="1" dirty="0">
                <a:solidFill>
                  <a:srgbClr val="124062"/>
                </a:solidFill>
                <a:cs typeface="+mn-ea"/>
                <a:sym typeface="+mn-lt"/>
              </a:rPr>
              <a:t>等值运算符</a:t>
            </a:r>
            <a:endParaRPr lang="zh-CN" altLang="en-US" sz="1200" b="1" dirty="0">
              <a:solidFill>
                <a:srgbClr val="124062"/>
              </a:solidFill>
              <a:cs typeface="+mn-ea"/>
              <a:sym typeface="+mn-lt"/>
            </a:endParaRPr>
          </a:p>
        </p:txBody>
      </p:sp>
      <p:sp>
        <p:nvSpPr>
          <p:cNvPr id="21" name="文本框 20"/>
          <p:cNvSpPr txBox="1"/>
          <p:nvPr/>
        </p:nvSpPr>
        <p:spPr>
          <a:xfrm>
            <a:off x="5372933" y="3117389"/>
            <a:ext cx="902335" cy="252730"/>
          </a:xfrm>
          <a:prstGeom prst="rect">
            <a:avLst/>
          </a:prstGeom>
          <a:noFill/>
        </p:spPr>
        <p:txBody>
          <a:bodyPr wrap="none" lIns="68580" tIns="34290" rIns="68580" bIns="34290" rtlCol="0">
            <a:spAutoFit/>
          </a:bodyPr>
          <a:lstStyle/>
          <a:p>
            <a:pPr lvl="0" algn="l"/>
            <a:r>
              <a:rPr lang="zh-CN" altLang="en-US" sz="1200" b="1" dirty="0">
                <a:solidFill>
                  <a:srgbClr val="124062"/>
                </a:solidFill>
                <a:cs typeface="+mn-ea"/>
                <a:sym typeface="+mn-lt"/>
              </a:rPr>
              <a:t>赋值运算符</a:t>
            </a:r>
            <a:endParaRPr lang="zh-CN" altLang="en-US" sz="1200" b="1" dirty="0">
              <a:solidFill>
                <a:srgbClr val="124062"/>
              </a:solidFill>
              <a:cs typeface="+mn-ea"/>
              <a:sym typeface="+mn-lt"/>
            </a:endParaRPr>
          </a:p>
        </p:txBody>
      </p:sp>
      <p:sp>
        <p:nvSpPr>
          <p:cNvPr id="22" name="文本框 21"/>
          <p:cNvSpPr txBox="1"/>
          <p:nvPr/>
        </p:nvSpPr>
        <p:spPr>
          <a:xfrm>
            <a:off x="1653738" y="3966384"/>
            <a:ext cx="1208405" cy="252730"/>
          </a:xfrm>
          <a:prstGeom prst="rect">
            <a:avLst/>
          </a:prstGeom>
          <a:noFill/>
        </p:spPr>
        <p:txBody>
          <a:bodyPr wrap="none" lIns="68580" tIns="34290" rIns="68580" bIns="34290" rtlCol="0">
            <a:spAutoFit/>
          </a:bodyPr>
          <a:lstStyle/>
          <a:p>
            <a:pPr lvl="0" algn="l"/>
            <a:r>
              <a:rPr lang="zh-CN" altLang="en-US" sz="1200" b="1" dirty="0">
                <a:solidFill>
                  <a:srgbClr val="124062"/>
                </a:solidFill>
                <a:cs typeface="+mn-ea"/>
                <a:sym typeface="+mn-lt"/>
              </a:rPr>
              <a:t>二元逻辑运算符</a:t>
            </a:r>
            <a:endParaRPr lang="zh-CN" altLang="en-US" sz="1200" b="1" dirty="0">
              <a:solidFill>
                <a:srgbClr val="124062"/>
              </a:solidFill>
              <a:cs typeface="+mn-ea"/>
              <a:sym typeface="+mn-lt"/>
            </a:endParaRPr>
          </a:p>
        </p:txBody>
      </p:sp>
      <p:sp>
        <p:nvSpPr>
          <p:cNvPr id="23" name="文本框 22"/>
          <p:cNvSpPr txBox="1"/>
          <p:nvPr/>
        </p:nvSpPr>
        <p:spPr>
          <a:xfrm>
            <a:off x="5372933" y="3966384"/>
            <a:ext cx="902335" cy="252730"/>
          </a:xfrm>
          <a:prstGeom prst="rect">
            <a:avLst/>
          </a:prstGeom>
          <a:noFill/>
        </p:spPr>
        <p:txBody>
          <a:bodyPr wrap="none" lIns="68580" tIns="34290" rIns="68580" bIns="34290" rtlCol="0">
            <a:spAutoFit/>
          </a:bodyPr>
          <a:lstStyle/>
          <a:p>
            <a:pPr lvl="0" algn="l"/>
            <a:r>
              <a:rPr lang="zh-CN" altLang="en-US" sz="1200" b="1" dirty="0">
                <a:solidFill>
                  <a:srgbClr val="124062"/>
                </a:solidFill>
                <a:cs typeface="+mn-ea"/>
                <a:sym typeface="+mn-lt"/>
              </a:rPr>
              <a:t>其他运算符</a:t>
            </a:r>
            <a:endParaRPr lang="zh-CN" altLang="en-US" sz="1200" b="1" dirty="0">
              <a:solidFill>
                <a:srgbClr val="12406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par>
                                <p:cTn id="15" presetID="22" presetClass="entr" presetSubtype="8" fill="hold" grpId="0" nodeType="withEffect">
                                  <p:stCondLst>
                                    <p:cond delay="150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par>
                                <p:cTn id="18" presetID="2" presetClass="entr" presetSubtype="8"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additive="base">
                                        <p:cTn id="20" dur="500" fill="hold"/>
                                        <p:tgtEl>
                                          <p:spTgt spid="41"/>
                                        </p:tgtEl>
                                        <p:attrNameLst>
                                          <p:attrName>ppt_x</p:attrName>
                                        </p:attrNameLst>
                                      </p:cBhvr>
                                      <p:tavLst>
                                        <p:tav tm="0">
                                          <p:val>
                                            <p:strVal val="0-#ppt_w/2"/>
                                          </p:val>
                                        </p:tav>
                                        <p:tav tm="100000">
                                          <p:val>
                                            <p:strVal val="#ppt_x"/>
                                          </p:val>
                                        </p:tav>
                                      </p:tavLst>
                                    </p:anim>
                                    <p:anim calcmode="lin" valueType="num">
                                      <p:cBhvr additive="base">
                                        <p:cTn id="21" dur="500" fill="hold"/>
                                        <p:tgtEl>
                                          <p:spTgt spid="41"/>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 calcmode="lin" valueType="num">
                                      <p:cBhvr additive="base">
                                        <p:cTn id="24" dur="500" fill="hold"/>
                                        <p:tgtEl>
                                          <p:spTgt spid="50"/>
                                        </p:tgtEl>
                                        <p:attrNameLst>
                                          <p:attrName>ppt_x</p:attrName>
                                        </p:attrNameLst>
                                      </p:cBhvr>
                                      <p:tavLst>
                                        <p:tav tm="0">
                                          <p:val>
                                            <p:strVal val="0-#ppt_w/2"/>
                                          </p:val>
                                        </p:tav>
                                        <p:tav tm="100000">
                                          <p:val>
                                            <p:strVal val="#ppt_x"/>
                                          </p:val>
                                        </p:tav>
                                      </p:tavLst>
                                    </p:anim>
                                    <p:anim calcmode="lin" valueType="num">
                                      <p:cBhvr additive="base">
                                        <p:cTn id="25" dur="500" fill="hold"/>
                                        <p:tgtEl>
                                          <p:spTgt spid="50"/>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2"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par>
                                <p:cTn id="31" presetID="22" presetClass="entr" presetSubtype="8" fill="hold" grpId="0" nodeType="withEffect">
                                  <p:stCondLst>
                                    <p:cond delay="1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par>
                                <p:cTn id="34" presetID="2" presetClass="entr" presetSubtype="2"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1+#ppt_w/2"/>
                                          </p:val>
                                        </p:tav>
                                        <p:tav tm="100000">
                                          <p:val>
                                            <p:strVal val="#ppt_x"/>
                                          </p:val>
                                        </p:tav>
                                      </p:tavLst>
                                    </p:anim>
                                    <p:anim calcmode="lin" valueType="num">
                                      <p:cBhvr additive="base">
                                        <p:cTn id="37" dur="500" fill="hold"/>
                                        <p:tgtEl>
                                          <p:spTgt spid="15"/>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 calcmode="lin" valueType="num">
                                      <p:cBhvr additive="base">
                                        <p:cTn id="40" dur="500" fill="hold"/>
                                        <p:tgtEl>
                                          <p:spTgt spid="49"/>
                                        </p:tgtEl>
                                        <p:attrNameLst>
                                          <p:attrName>ppt_x</p:attrName>
                                        </p:attrNameLst>
                                      </p:cBhvr>
                                      <p:tavLst>
                                        <p:tav tm="0">
                                          <p:val>
                                            <p:strVal val="1+#ppt_w/2"/>
                                          </p:val>
                                        </p:tav>
                                        <p:tav tm="100000">
                                          <p:val>
                                            <p:strVal val="#ppt_x"/>
                                          </p:val>
                                        </p:tav>
                                      </p:tavLst>
                                    </p:anim>
                                    <p:anim calcmode="lin" valueType="num">
                                      <p:cBhvr additive="base">
                                        <p:cTn id="41" dur="500" fill="hold"/>
                                        <p:tgtEl>
                                          <p:spTgt spid="49"/>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2" presetClass="entr" presetSubtype="8"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0-#ppt_w/2"/>
                                          </p:val>
                                        </p:tav>
                                        <p:tav tm="100000">
                                          <p:val>
                                            <p:strVal val="#ppt_x"/>
                                          </p:val>
                                        </p:tav>
                                      </p:tavLst>
                                    </p:anim>
                                    <p:anim calcmode="lin" valueType="num">
                                      <p:cBhvr additive="base">
                                        <p:cTn id="46" dur="500" fill="hold"/>
                                        <p:tgtEl>
                                          <p:spTgt spid="38"/>
                                        </p:tgtEl>
                                        <p:attrNameLst>
                                          <p:attrName>ppt_y</p:attrName>
                                        </p:attrNameLst>
                                      </p:cBhvr>
                                      <p:tavLst>
                                        <p:tav tm="0">
                                          <p:val>
                                            <p:strVal val="#ppt_y"/>
                                          </p:val>
                                        </p:tav>
                                        <p:tav tm="100000">
                                          <p:val>
                                            <p:strVal val="#ppt_y"/>
                                          </p:val>
                                        </p:tav>
                                      </p:tavLst>
                                    </p:anim>
                                  </p:childTnLst>
                                </p:cTn>
                              </p:par>
                              <p:par>
                                <p:cTn id="47" presetID="22" presetClass="entr" presetSubtype="8" fill="hold" grpId="0" nodeType="withEffect">
                                  <p:stCondLst>
                                    <p:cond delay="150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par>
                          <p:cTn id="50" fill="hold">
                            <p:stCondLst>
                              <p:cond delay="1500"/>
                            </p:stCondLst>
                            <p:childTnLst>
                              <p:par>
                                <p:cTn id="51" presetID="2" presetClass="entr" presetSubtype="8" fill="hold" grpId="0" nodeType="after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0-#ppt_w/2"/>
                                          </p:val>
                                        </p:tav>
                                        <p:tav tm="100000">
                                          <p:val>
                                            <p:strVal val="#ppt_x"/>
                                          </p:val>
                                        </p:tav>
                                      </p:tavLst>
                                    </p:anim>
                                    <p:anim calcmode="lin" valueType="num">
                                      <p:cBhvr additive="base">
                                        <p:cTn id="54" dur="500" fill="hold"/>
                                        <p:tgtEl>
                                          <p:spTgt spid="43"/>
                                        </p:tgtEl>
                                        <p:attrNameLst>
                                          <p:attrName>ppt_y</p:attrName>
                                        </p:attrNameLst>
                                      </p:cBhvr>
                                      <p:tavLst>
                                        <p:tav tm="0">
                                          <p:val>
                                            <p:strVal val="#ppt_y"/>
                                          </p:val>
                                        </p:tav>
                                        <p:tav tm="100000">
                                          <p:val>
                                            <p:strVal val="#ppt_y"/>
                                          </p:val>
                                        </p:tav>
                                      </p:tavLst>
                                    </p:anim>
                                  </p:childTnLst>
                                </p:cTn>
                              </p:par>
                            </p:childTnLst>
                          </p:cTn>
                        </p:par>
                        <p:par>
                          <p:cTn id="55" fill="hold">
                            <p:stCondLst>
                              <p:cond delay="2000"/>
                            </p:stCondLst>
                            <p:childTnLst>
                              <p:par>
                                <p:cTn id="56" presetID="2" presetClass="entr" presetSubtype="8" fill="hold" grpId="0" nodeType="afterEffect">
                                  <p:stCondLst>
                                    <p:cond delay="0"/>
                                  </p:stCondLst>
                                  <p:childTnLst>
                                    <p:set>
                                      <p:cBhvr>
                                        <p:cTn id="57" dur="1" fill="hold">
                                          <p:stCondLst>
                                            <p:cond delay="0"/>
                                          </p:stCondLst>
                                        </p:cTn>
                                        <p:tgtEl>
                                          <p:spTgt spid="48"/>
                                        </p:tgtEl>
                                        <p:attrNameLst>
                                          <p:attrName>style.visibility</p:attrName>
                                        </p:attrNameLst>
                                      </p:cBhvr>
                                      <p:to>
                                        <p:strVal val="visible"/>
                                      </p:to>
                                    </p:set>
                                    <p:anim calcmode="lin" valueType="num">
                                      <p:cBhvr additive="base">
                                        <p:cTn id="58" dur="500" fill="hold"/>
                                        <p:tgtEl>
                                          <p:spTgt spid="48"/>
                                        </p:tgtEl>
                                        <p:attrNameLst>
                                          <p:attrName>ppt_x</p:attrName>
                                        </p:attrNameLst>
                                      </p:cBhvr>
                                      <p:tavLst>
                                        <p:tav tm="0">
                                          <p:val>
                                            <p:strVal val="0-#ppt_w/2"/>
                                          </p:val>
                                        </p:tav>
                                        <p:tav tm="100000">
                                          <p:val>
                                            <p:strVal val="#ppt_x"/>
                                          </p:val>
                                        </p:tav>
                                      </p:tavLst>
                                    </p:anim>
                                    <p:anim calcmode="lin" valueType="num">
                                      <p:cBhvr additive="base">
                                        <p:cTn id="59" dur="500" fill="hold"/>
                                        <p:tgtEl>
                                          <p:spTgt spid="48"/>
                                        </p:tgtEl>
                                        <p:attrNameLst>
                                          <p:attrName>ppt_y</p:attrName>
                                        </p:attrNameLst>
                                      </p:cBhvr>
                                      <p:tavLst>
                                        <p:tav tm="0">
                                          <p:val>
                                            <p:strVal val="#ppt_y"/>
                                          </p:val>
                                        </p:tav>
                                        <p:tav tm="100000">
                                          <p:val>
                                            <p:strVal val="#ppt_y"/>
                                          </p:val>
                                        </p:tav>
                                      </p:tavLst>
                                    </p:anim>
                                  </p:childTnLst>
                                </p:cTn>
                              </p:par>
                            </p:childTnLst>
                          </p:cTn>
                        </p:par>
                        <p:par>
                          <p:cTn id="60" fill="hold">
                            <p:stCondLst>
                              <p:cond delay="2500"/>
                            </p:stCondLst>
                            <p:childTnLst>
                              <p:par>
                                <p:cTn id="61" presetID="2" presetClass="entr" presetSubtype="2" fill="hold" grpId="0" nodeType="after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additive="base">
                                        <p:cTn id="63" dur="500" fill="hold"/>
                                        <p:tgtEl>
                                          <p:spTgt spid="39"/>
                                        </p:tgtEl>
                                        <p:attrNameLst>
                                          <p:attrName>ppt_x</p:attrName>
                                        </p:attrNameLst>
                                      </p:cBhvr>
                                      <p:tavLst>
                                        <p:tav tm="0">
                                          <p:val>
                                            <p:strVal val="1+#ppt_w/2"/>
                                          </p:val>
                                        </p:tav>
                                        <p:tav tm="100000">
                                          <p:val>
                                            <p:strVal val="#ppt_x"/>
                                          </p:val>
                                        </p:tav>
                                      </p:tavLst>
                                    </p:anim>
                                    <p:anim calcmode="lin" valueType="num">
                                      <p:cBhvr additive="base">
                                        <p:cTn id="64" dur="500" fill="hold"/>
                                        <p:tgtEl>
                                          <p:spTgt spid="39"/>
                                        </p:tgtEl>
                                        <p:attrNameLst>
                                          <p:attrName>ppt_y</p:attrName>
                                        </p:attrNameLst>
                                      </p:cBhvr>
                                      <p:tavLst>
                                        <p:tav tm="0">
                                          <p:val>
                                            <p:strVal val="#ppt_y"/>
                                          </p:val>
                                        </p:tav>
                                        <p:tav tm="100000">
                                          <p:val>
                                            <p:strVal val="#ppt_y"/>
                                          </p:val>
                                        </p:tav>
                                      </p:tavLst>
                                    </p:anim>
                                  </p:childTnLst>
                                </p:cTn>
                              </p:par>
                              <p:par>
                                <p:cTn id="65" presetID="22" presetClass="entr" presetSubtype="8" fill="hold" grpId="0" nodeType="withEffect">
                                  <p:stCondLst>
                                    <p:cond delay="150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par>
                          <p:cTn id="68" fill="hold">
                            <p:stCondLst>
                              <p:cond delay="3000"/>
                            </p:stCondLst>
                            <p:childTnLst>
                              <p:par>
                                <p:cTn id="69" presetID="2" presetClass="entr" presetSubtype="2" fill="hold" grpId="0" nodeType="afterEffect">
                                  <p:stCondLst>
                                    <p:cond delay="0"/>
                                  </p:stCondLst>
                                  <p:childTnLst>
                                    <p:set>
                                      <p:cBhvr>
                                        <p:cTn id="70" dur="1" fill="hold">
                                          <p:stCondLst>
                                            <p:cond delay="0"/>
                                          </p:stCondLst>
                                        </p:cTn>
                                        <p:tgtEl>
                                          <p:spTgt spid="47"/>
                                        </p:tgtEl>
                                        <p:attrNameLst>
                                          <p:attrName>style.visibility</p:attrName>
                                        </p:attrNameLst>
                                      </p:cBhvr>
                                      <p:to>
                                        <p:strVal val="visible"/>
                                      </p:to>
                                    </p:set>
                                    <p:anim calcmode="lin" valueType="num">
                                      <p:cBhvr additive="base">
                                        <p:cTn id="71" dur="500" fill="hold"/>
                                        <p:tgtEl>
                                          <p:spTgt spid="47"/>
                                        </p:tgtEl>
                                        <p:attrNameLst>
                                          <p:attrName>ppt_x</p:attrName>
                                        </p:attrNameLst>
                                      </p:cBhvr>
                                      <p:tavLst>
                                        <p:tav tm="0">
                                          <p:val>
                                            <p:strVal val="1+#ppt_w/2"/>
                                          </p:val>
                                        </p:tav>
                                        <p:tav tm="100000">
                                          <p:val>
                                            <p:strVal val="#ppt_x"/>
                                          </p:val>
                                        </p:tav>
                                      </p:tavLst>
                                    </p:anim>
                                    <p:anim calcmode="lin" valueType="num">
                                      <p:cBhvr additive="base">
                                        <p:cTn id="72" dur="500" fill="hold"/>
                                        <p:tgtEl>
                                          <p:spTgt spid="47"/>
                                        </p:tgtEl>
                                        <p:attrNameLst>
                                          <p:attrName>ppt_y</p:attrName>
                                        </p:attrNameLst>
                                      </p:cBhvr>
                                      <p:tavLst>
                                        <p:tav tm="0">
                                          <p:val>
                                            <p:strVal val="#ppt_y"/>
                                          </p:val>
                                        </p:tav>
                                        <p:tav tm="100000">
                                          <p:val>
                                            <p:strVal val="#ppt_y"/>
                                          </p:val>
                                        </p:tav>
                                      </p:tavLst>
                                    </p:anim>
                                  </p:childTnLst>
                                </p:cTn>
                              </p:par>
                            </p:childTnLst>
                          </p:cTn>
                        </p:par>
                        <p:par>
                          <p:cTn id="73" fill="hold">
                            <p:stCondLst>
                              <p:cond delay="3500"/>
                            </p:stCondLst>
                            <p:childTnLst>
                              <p:par>
                                <p:cTn id="74" presetID="2" presetClass="entr" presetSubtype="2" fill="hold" grpId="0" nodeType="afterEffect">
                                  <p:stCondLst>
                                    <p:cond delay="0"/>
                                  </p:stCondLst>
                                  <p:childTnLst>
                                    <p:set>
                                      <p:cBhvr>
                                        <p:cTn id="75" dur="1" fill="hold">
                                          <p:stCondLst>
                                            <p:cond delay="0"/>
                                          </p:stCondLst>
                                        </p:cTn>
                                        <p:tgtEl>
                                          <p:spTgt spid="51"/>
                                        </p:tgtEl>
                                        <p:attrNameLst>
                                          <p:attrName>style.visibility</p:attrName>
                                        </p:attrNameLst>
                                      </p:cBhvr>
                                      <p:to>
                                        <p:strVal val="visible"/>
                                      </p:to>
                                    </p:set>
                                    <p:anim calcmode="lin" valueType="num">
                                      <p:cBhvr additive="base">
                                        <p:cTn id="76" dur="500" fill="hold"/>
                                        <p:tgtEl>
                                          <p:spTgt spid="51"/>
                                        </p:tgtEl>
                                        <p:attrNameLst>
                                          <p:attrName>ppt_x</p:attrName>
                                        </p:attrNameLst>
                                      </p:cBhvr>
                                      <p:tavLst>
                                        <p:tav tm="0">
                                          <p:val>
                                            <p:strVal val="1+#ppt_w/2"/>
                                          </p:val>
                                        </p:tav>
                                        <p:tav tm="100000">
                                          <p:val>
                                            <p:strVal val="#ppt_x"/>
                                          </p:val>
                                        </p:tav>
                                      </p:tavLst>
                                    </p:anim>
                                    <p:anim calcmode="lin" valueType="num">
                                      <p:cBhvr additive="base">
                                        <p:cTn id="77" dur="500" fill="hold"/>
                                        <p:tgtEl>
                                          <p:spTgt spid="51"/>
                                        </p:tgtEl>
                                        <p:attrNameLst>
                                          <p:attrName>ppt_y</p:attrName>
                                        </p:attrNameLst>
                                      </p:cBhvr>
                                      <p:tavLst>
                                        <p:tav tm="0">
                                          <p:val>
                                            <p:strVal val="#ppt_y"/>
                                          </p:val>
                                        </p:tav>
                                        <p:tav tm="100000">
                                          <p:val>
                                            <p:strVal val="#ppt_y"/>
                                          </p:val>
                                        </p:tav>
                                      </p:tavLst>
                                    </p:anim>
                                  </p:childTnLst>
                                </p:cTn>
                              </p:par>
                            </p:childTnLst>
                          </p:cTn>
                        </p:par>
                        <p:par>
                          <p:cTn id="78" fill="hold">
                            <p:stCondLst>
                              <p:cond delay="4000"/>
                            </p:stCondLst>
                            <p:childTnLst>
                              <p:par>
                                <p:cTn id="79" presetID="2" presetClass="entr" presetSubtype="8" fill="hold" grpId="0" nodeType="after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additive="base">
                                        <p:cTn id="81" dur="500" fill="hold"/>
                                        <p:tgtEl>
                                          <p:spTgt spid="4"/>
                                        </p:tgtEl>
                                        <p:attrNameLst>
                                          <p:attrName>ppt_x</p:attrName>
                                        </p:attrNameLst>
                                      </p:cBhvr>
                                      <p:tavLst>
                                        <p:tav tm="0">
                                          <p:val>
                                            <p:strVal val="0-#ppt_w/2"/>
                                          </p:val>
                                        </p:tav>
                                        <p:tav tm="100000">
                                          <p:val>
                                            <p:strVal val="#ppt_x"/>
                                          </p:val>
                                        </p:tav>
                                      </p:tavLst>
                                    </p:anim>
                                    <p:anim calcmode="lin" valueType="num">
                                      <p:cBhvr additive="base">
                                        <p:cTn id="82" dur="500" fill="hold"/>
                                        <p:tgtEl>
                                          <p:spTgt spid="4"/>
                                        </p:tgtEl>
                                        <p:attrNameLst>
                                          <p:attrName>ppt_y</p:attrName>
                                        </p:attrNameLst>
                                      </p:cBhvr>
                                      <p:tavLst>
                                        <p:tav tm="0">
                                          <p:val>
                                            <p:strVal val="#ppt_y"/>
                                          </p:val>
                                        </p:tav>
                                        <p:tav tm="100000">
                                          <p:val>
                                            <p:strVal val="#ppt_y"/>
                                          </p:val>
                                        </p:tav>
                                      </p:tavLst>
                                    </p:anim>
                                  </p:childTnLst>
                                </p:cTn>
                              </p:par>
                              <p:par>
                                <p:cTn id="83" presetID="22" presetClass="entr" presetSubtype="8" fill="hold" grpId="0" nodeType="withEffect">
                                  <p:stCondLst>
                                    <p:cond delay="1500"/>
                                  </p:stCondLst>
                                  <p:childTnLst>
                                    <p:set>
                                      <p:cBhvr>
                                        <p:cTn id="84" dur="1" fill="hold">
                                          <p:stCondLst>
                                            <p:cond delay="0"/>
                                          </p:stCondLst>
                                        </p:cTn>
                                        <p:tgtEl>
                                          <p:spTgt spid="20"/>
                                        </p:tgtEl>
                                        <p:attrNameLst>
                                          <p:attrName>style.visibility</p:attrName>
                                        </p:attrNameLst>
                                      </p:cBhvr>
                                      <p:to>
                                        <p:strVal val="visible"/>
                                      </p:to>
                                    </p:set>
                                    <p:animEffect transition="in" filter="wipe(left)">
                                      <p:cBhvr>
                                        <p:cTn id="85" dur="500"/>
                                        <p:tgtEl>
                                          <p:spTgt spid="20"/>
                                        </p:tgtEl>
                                      </p:cBhvr>
                                    </p:animEffect>
                                  </p:childTnLst>
                                </p:cTn>
                              </p:par>
                            </p:childTnLst>
                          </p:cTn>
                        </p:par>
                        <p:par>
                          <p:cTn id="86" fill="hold">
                            <p:stCondLst>
                              <p:cond delay="4500"/>
                            </p:stCondLst>
                            <p:childTnLst>
                              <p:par>
                                <p:cTn id="87" presetID="2" presetClass="entr" presetSubtype="8" fill="hold" grpId="0" nodeType="after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additive="base">
                                        <p:cTn id="89" dur="500" fill="hold"/>
                                        <p:tgtEl>
                                          <p:spTgt spid="12"/>
                                        </p:tgtEl>
                                        <p:attrNameLst>
                                          <p:attrName>ppt_x</p:attrName>
                                        </p:attrNameLst>
                                      </p:cBhvr>
                                      <p:tavLst>
                                        <p:tav tm="0">
                                          <p:val>
                                            <p:strVal val="0-#ppt_w/2"/>
                                          </p:val>
                                        </p:tav>
                                        <p:tav tm="100000">
                                          <p:val>
                                            <p:strVal val="#ppt_x"/>
                                          </p:val>
                                        </p:tav>
                                      </p:tavLst>
                                    </p:anim>
                                    <p:anim calcmode="lin" valueType="num">
                                      <p:cBhvr additive="base">
                                        <p:cTn id="90" dur="500" fill="hold"/>
                                        <p:tgtEl>
                                          <p:spTgt spid="12"/>
                                        </p:tgtEl>
                                        <p:attrNameLst>
                                          <p:attrName>ppt_y</p:attrName>
                                        </p:attrNameLst>
                                      </p:cBhvr>
                                      <p:tavLst>
                                        <p:tav tm="0">
                                          <p:val>
                                            <p:strVal val="#ppt_y"/>
                                          </p:val>
                                        </p:tav>
                                        <p:tav tm="100000">
                                          <p:val>
                                            <p:strVal val="#ppt_y"/>
                                          </p:val>
                                        </p:tav>
                                      </p:tavLst>
                                    </p:anim>
                                  </p:childTnLst>
                                </p:cTn>
                              </p:par>
                            </p:childTnLst>
                          </p:cTn>
                        </p:par>
                        <p:par>
                          <p:cTn id="91" fill="hold">
                            <p:stCondLst>
                              <p:cond delay="5000"/>
                            </p:stCondLst>
                            <p:childTnLst>
                              <p:par>
                                <p:cTn id="92" presetID="2" presetClass="entr" presetSubtype="8" fill="hold" grpId="0" nodeType="afterEffect">
                                  <p:stCondLst>
                                    <p:cond delay="0"/>
                                  </p:stCondLst>
                                  <p:childTnLst>
                                    <p:set>
                                      <p:cBhvr>
                                        <p:cTn id="93" dur="1" fill="hold">
                                          <p:stCondLst>
                                            <p:cond delay="0"/>
                                          </p:stCondLst>
                                        </p:cTn>
                                        <p:tgtEl>
                                          <p:spTgt spid="29"/>
                                        </p:tgtEl>
                                        <p:attrNameLst>
                                          <p:attrName>style.visibility</p:attrName>
                                        </p:attrNameLst>
                                      </p:cBhvr>
                                      <p:to>
                                        <p:strVal val="visible"/>
                                      </p:to>
                                    </p:set>
                                    <p:anim calcmode="lin" valueType="num">
                                      <p:cBhvr additive="base">
                                        <p:cTn id="94" dur="500" fill="hold"/>
                                        <p:tgtEl>
                                          <p:spTgt spid="29"/>
                                        </p:tgtEl>
                                        <p:attrNameLst>
                                          <p:attrName>ppt_x</p:attrName>
                                        </p:attrNameLst>
                                      </p:cBhvr>
                                      <p:tavLst>
                                        <p:tav tm="0">
                                          <p:val>
                                            <p:strVal val="0-#ppt_w/2"/>
                                          </p:val>
                                        </p:tav>
                                        <p:tav tm="100000">
                                          <p:val>
                                            <p:strVal val="#ppt_x"/>
                                          </p:val>
                                        </p:tav>
                                      </p:tavLst>
                                    </p:anim>
                                    <p:anim calcmode="lin" valueType="num">
                                      <p:cBhvr additive="base">
                                        <p:cTn id="95" dur="500" fill="hold"/>
                                        <p:tgtEl>
                                          <p:spTgt spid="29"/>
                                        </p:tgtEl>
                                        <p:attrNameLst>
                                          <p:attrName>ppt_y</p:attrName>
                                        </p:attrNameLst>
                                      </p:cBhvr>
                                      <p:tavLst>
                                        <p:tav tm="0">
                                          <p:val>
                                            <p:strVal val="#ppt_y"/>
                                          </p:val>
                                        </p:tav>
                                        <p:tav tm="100000">
                                          <p:val>
                                            <p:strVal val="#ppt_y"/>
                                          </p:val>
                                        </p:tav>
                                      </p:tavLst>
                                    </p:anim>
                                  </p:childTnLst>
                                </p:cTn>
                              </p:par>
                            </p:childTnLst>
                          </p:cTn>
                        </p:par>
                        <p:par>
                          <p:cTn id="96" fill="hold">
                            <p:stCondLst>
                              <p:cond delay="5500"/>
                            </p:stCondLst>
                            <p:childTnLst>
                              <p:par>
                                <p:cTn id="97" presetID="2" presetClass="entr" presetSubtype="2" fill="hold" grpId="0" nodeType="afterEffect">
                                  <p:stCondLst>
                                    <p:cond delay="0"/>
                                  </p:stCondLst>
                                  <p:childTnLst>
                                    <p:set>
                                      <p:cBhvr>
                                        <p:cTn id="98" dur="1" fill="hold">
                                          <p:stCondLst>
                                            <p:cond delay="0"/>
                                          </p:stCondLst>
                                        </p:cTn>
                                        <p:tgtEl>
                                          <p:spTgt spid="5"/>
                                        </p:tgtEl>
                                        <p:attrNameLst>
                                          <p:attrName>style.visibility</p:attrName>
                                        </p:attrNameLst>
                                      </p:cBhvr>
                                      <p:to>
                                        <p:strVal val="visible"/>
                                      </p:to>
                                    </p:set>
                                    <p:anim calcmode="lin" valueType="num">
                                      <p:cBhvr additive="base">
                                        <p:cTn id="99" dur="500" fill="hold"/>
                                        <p:tgtEl>
                                          <p:spTgt spid="5"/>
                                        </p:tgtEl>
                                        <p:attrNameLst>
                                          <p:attrName>ppt_x</p:attrName>
                                        </p:attrNameLst>
                                      </p:cBhvr>
                                      <p:tavLst>
                                        <p:tav tm="0">
                                          <p:val>
                                            <p:strVal val="1+#ppt_w/2"/>
                                          </p:val>
                                        </p:tav>
                                        <p:tav tm="100000">
                                          <p:val>
                                            <p:strVal val="#ppt_x"/>
                                          </p:val>
                                        </p:tav>
                                      </p:tavLst>
                                    </p:anim>
                                    <p:anim calcmode="lin" valueType="num">
                                      <p:cBhvr additive="base">
                                        <p:cTn id="100" dur="500" fill="hold"/>
                                        <p:tgtEl>
                                          <p:spTgt spid="5"/>
                                        </p:tgtEl>
                                        <p:attrNameLst>
                                          <p:attrName>ppt_y</p:attrName>
                                        </p:attrNameLst>
                                      </p:cBhvr>
                                      <p:tavLst>
                                        <p:tav tm="0">
                                          <p:val>
                                            <p:strVal val="#ppt_y"/>
                                          </p:val>
                                        </p:tav>
                                        <p:tav tm="100000">
                                          <p:val>
                                            <p:strVal val="#ppt_y"/>
                                          </p:val>
                                        </p:tav>
                                      </p:tavLst>
                                    </p:anim>
                                  </p:childTnLst>
                                </p:cTn>
                              </p:par>
                              <p:par>
                                <p:cTn id="101" presetID="22" presetClass="entr" presetSubtype="8" fill="hold" grpId="0" nodeType="withEffect">
                                  <p:stCondLst>
                                    <p:cond delay="1500"/>
                                  </p:stCondLst>
                                  <p:childTnLst>
                                    <p:set>
                                      <p:cBhvr>
                                        <p:cTn id="102" dur="1" fill="hold">
                                          <p:stCondLst>
                                            <p:cond delay="0"/>
                                          </p:stCondLst>
                                        </p:cTn>
                                        <p:tgtEl>
                                          <p:spTgt spid="21"/>
                                        </p:tgtEl>
                                        <p:attrNameLst>
                                          <p:attrName>style.visibility</p:attrName>
                                        </p:attrNameLst>
                                      </p:cBhvr>
                                      <p:to>
                                        <p:strVal val="visible"/>
                                      </p:to>
                                    </p:set>
                                    <p:animEffect transition="in" filter="wipe(left)">
                                      <p:cBhvr>
                                        <p:cTn id="103" dur="500"/>
                                        <p:tgtEl>
                                          <p:spTgt spid="21"/>
                                        </p:tgtEl>
                                      </p:cBhvr>
                                    </p:animEffect>
                                  </p:childTnLst>
                                </p:cTn>
                              </p:par>
                            </p:childTnLst>
                          </p:cTn>
                        </p:par>
                        <p:par>
                          <p:cTn id="104" fill="hold">
                            <p:stCondLst>
                              <p:cond delay="6000"/>
                            </p:stCondLst>
                            <p:childTnLst>
                              <p:par>
                                <p:cTn id="105" presetID="2" presetClass="entr" presetSubtype="2" fill="hold" grpId="0" nodeType="after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1+#ppt_w/2"/>
                                          </p:val>
                                        </p:tav>
                                        <p:tav tm="100000">
                                          <p:val>
                                            <p:strVal val="#ppt_x"/>
                                          </p:val>
                                        </p:tav>
                                      </p:tavLst>
                                    </p:anim>
                                    <p:anim calcmode="lin" valueType="num">
                                      <p:cBhvr additive="base">
                                        <p:cTn id="108" dur="500" fill="hold"/>
                                        <p:tgtEl>
                                          <p:spTgt spid="14"/>
                                        </p:tgtEl>
                                        <p:attrNameLst>
                                          <p:attrName>ppt_y</p:attrName>
                                        </p:attrNameLst>
                                      </p:cBhvr>
                                      <p:tavLst>
                                        <p:tav tm="0">
                                          <p:val>
                                            <p:strVal val="#ppt_y"/>
                                          </p:val>
                                        </p:tav>
                                        <p:tav tm="100000">
                                          <p:val>
                                            <p:strVal val="#ppt_y"/>
                                          </p:val>
                                        </p:tav>
                                      </p:tavLst>
                                    </p:anim>
                                  </p:childTnLst>
                                </p:cTn>
                              </p:par>
                            </p:childTnLst>
                          </p:cTn>
                        </p:par>
                        <p:par>
                          <p:cTn id="109" fill="hold">
                            <p:stCondLst>
                              <p:cond delay="6500"/>
                            </p:stCondLst>
                            <p:childTnLst>
                              <p:par>
                                <p:cTn id="110" presetID="2" presetClass="entr" presetSubtype="2" fill="hold" grpId="0" nodeType="afterEffect">
                                  <p:stCondLst>
                                    <p:cond delay="0"/>
                                  </p:stCondLst>
                                  <p:childTnLst>
                                    <p:set>
                                      <p:cBhvr>
                                        <p:cTn id="111" dur="1" fill="hold">
                                          <p:stCondLst>
                                            <p:cond delay="0"/>
                                          </p:stCondLst>
                                        </p:cTn>
                                        <p:tgtEl>
                                          <p:spTgt spid="28"/>
                                        </p:tgtEl>
                                        <p:attrNameLst>
                                          <p:attrName>style.visibility</p:attrName>
                                        </p:attrNameLst>
                                      </p:cBhvr>
                                      <p:to>
                                        <p:strVal val="visible"/>
                                      </p:to>
                                    </p:set>
                                    <p:anim calcmode="lin" valueType="num">
                                      <p:cBhvr additive="base">
                                        <p:cTn id="112" dur="500" fill="hold"/>
                                        <p:tgtEl>
                                          <p:spTgt spid="28"/>
                                        </p:tgtEl>
                                        <p:attrNameLst>
                                          <p:attrName>ppt_x</p:attrName>
                                        </p:attrNameLst>
                                      </p:cBhvr>
                                      <p:tavLst>
                                        <p:tav tm="0">
                                          <p:val>
                                            <p:strVal val="1+#ppt_w/2"/>
                                          </p:val>
                                        </p:tav>
                                        <p:tav tm="100000">
                                          <p:val>
                                            <p:strVal val="#ppt_x"/>
                                          </p:val>
                                        </p:tav>
                                      </p:tavLst>
                                    </p:anim>
                                    <p:anim calcmode="lin" valueType="num">
                                      <p:cBhvr additive="base">
                                        <p:cTn id="113" dur="500" fill="hold"/>
                                        <p:tgtEl>
                                          <p:spTgt spid="28"/>
                                        </p:tgtEl>
                                        <p:attrNameLst>
                                          <p:attrName>ppt_y</p:attrName>
                                        </p:attrNameLst>
                                      </p:cBhvr>
                                      <p:tavLst>
                                        <p:tav tm="0">
                                          <p:val>
                                            <p:strVal val="#ppt_y"/>
                                          </p:val>
                                        </p:tav>
                                        <p:tav tm="100000">
                                          <p:val>
                                            <p:strVal val="#ppt_y"/>
                                          </p:val>
                                        </p:tav>
                                      </p:tavLst>
                                    </p:anim>
                                  </p:childTnLst>
                                </p:cTn>
                              </p:par>
                            </p:childTnLst>
                          </p:cTn>
                        </p:par>
                        <p:par>
                          <p:cTn id="114" fill="hold">
                            <p:stCondLst>
                              <p:cond delay="7000"/>
                            </p:stCondLst>
                            <p:childTnLst>
                              <p:par>
                                <p:cTn id="115" presetID="2" presetClass="entr" presetSubtype="4" fill="hold" grpId="0" nodeType="afterEffect">
                                  <p:stCondLst>
                                    <p:cond delay="0"/>
                                  </p:stCondLst>
                                  <p:childTnLst>
                                    <p:set>
                                      <p:cBhvr>
                                        <p:cTn id="116" dur="1" fill="hold">
                                          <p:stCondLst>
                                            <p:cond delay="0"/>
                                          </p:stCondLst>
                                        </p:cTn>
                                        <p:tgtEl>
                                          <p:spTgt spid="6"/>
                                        </p:tgtEl>
                                        <p:attrNameLst>
                                          <p:attrName>style.visibility</p:attrName>
                                        </p:attrNameLst>
                                      </p:cBhvr>
                                      <p:to>
                                        <p:strVal val="visible"/>
                                      </p:to>
                                    </p:set>
                                    <p:anim calcmode="lin" valueType="num">
                                      <p:cBhvr additive="base">
                                        <p:cTn id="117" dur="500" fill="hold"/>
                                        <p:tgtEl>
                                          <p:spTgt spid="6"/>
                                        </p:tgtEl>
                                        <p:attrNameLst>
                                          <p:attrName>ppt_x</p:attrName>
                                        </p:attrNameLst>
                                      </p:cBhvr>
                                      <p:tavLst>
                                        <p:tav tm="0">
                                          <p:val>
                                            <p:strVal val="#ppt_x"/>
                                          </p:val>
                                        </p:tav>
                                        <p:tav tm="100000">
                                          <p:val>
                                            <p:strVal val="#ppt_x"/>
                                          </p:val>
                                        </p:tav>
                                      </p:tavLst>
                                    </p:anim>
                                    <p:anim calcmode="lin" valueType="num">
                                      <p:cBhvr additive="base">
                                        <p:cTn id="118" dur="500" fill="hold"/>
                                        <p:tgtEl>
                                          <p:spTgt spid="6"/>
                                        </p:tgtEl>
                                        <p:attrNameLst>
                                          <p:attrName>ppt_y</p:attrName>
                                        </p:attrNameLst>
                                      </p:cBhvr>
                                      <p:tavLst>
                                        <p:tav tm="0">
                                          <p:val>
                                            <p:strVal val="1+#ppt_h/2"/>
                                          </p:val>
                                        </p:tav>
                                        <p:tav tm="100000">
                                          <p:val>
                                            <p:strVal val="#ppt_y"/>
                                          </p:val>
                                        </p:tav>
                                      </p:tavLst>
                                    </p:anim>
                                  </p:childTnLst>
                                </p:cTn>
                              </p:par>
                              <p:par>
                                <p:cTn id="119" presetID="22" presetClass="entr" presetSubtype="8" fill="hold" grpId="0" nodeType="withEffect">
                                  <p:stCondLst>
                                    <p:cond delay="1500"/>
                                  </p:stCondLst>
                                  <p:childTnLst>
                                    <p:set>
                                      <p:cBhvr>
                                        <p:cTn id="120" dur="1" fill="hold">
                                          <p:stCondLst>
                                            <p:cond delay="0"/>
                                          </p:stCondLst>
                                        </p:cTn>
                                        <p:tgtEl>
                                          <p:spTgt spid="22"/>
                                        </p:tgtEl>
                                        <p:attrNameLst>
                                          <p:attrName>style.visibility</p:attrName>
                                        </p:attrNameLst>
                                      </p:cBhvr>
                                      <p:to>
                                        <p:strVal val="visible"/>
                                      </p:to>
                                    </p:set>
                                    <p:animEffect transition="in" filter="wipe(left)">
                                      <p:cBhvr>
                                        <p:cTn id="121" dur="500"/>
                                        <p:tgtEl>
                                          <p:spTgt spid="22"/>
                                        </p:tgtEl>
                                      </p:cBhvr>
                                    </p:animEffect>
                                  </p:childTnLst>
                                </p:cTn>
                              </p:par>
                            </p:childTnLst>
                          </p:cTn>
                        </p:par>
                        <p:par>
                          <p:cTn id="122" fill="hold">
                            <p:stCondLst>
                              <p:cond delay="7500"/>
                            </p:stCondLst>
                            <p:childTnLst>
                              <p:par>
                                <p:cTn id="123" presetID="2" presetClass="entr" presetSubtype="4" fill="hold" grpId="0" nodeType="afterEffect">
                                  <p:stCondLst>
                                    <p:cond delay="0"/>
                                  </p:stCondLst>
                                  <p:childTnLst>
                                    <p:set>
                                      <p:cBhvr>
                                        <p:cTn id="124" dur="1" fill="hold">
                                          <p:stCondLst>
                                            <p:cond delay="0"/>
                                          </p:stCondLst>
                                        </p:cTn>
                                        <p:tgtEl>
                                          <p:spTgt spid="13"/>
                                        </p:tgtEl>
                                        <p:attrNameLst>
                                          <p:attrName>style.visibility</p:attrName>
                                        </p:attrNameLst>
                                      </p:cBhvr>
                                      <p:to>
                                        <p:strVal val="visible"/>
                                      </p:to>
                                    </p:set>
                                    <p:anim calcmode="lin" valueType="num">
                                      <p:cBhvr additive="base">
                                        <p:cTn id="125" dur="500" fill="hold"/>
                                        <p:tgtEl>
                                          <p:spTgt spid="13"/>
                                        </p:tgtEl>
                                        <p:attrNameLst>
                                          <p:attrName>ppt_x</p:attrName>
                                        </p:attrNameLst>
                                      </p:cBhvr>
                                      <p:tavLst>
                                        <p:tav tm="0">
                                          <p:val>
                                            <p:strVal val="#ppt_x"/>
                                          </p:val>
                                        </p:tav>
                                        <p:tav tm="100000">
                                          <p:val>
                                            <p:strVal val="#ppt_x"/>
                                          </p:val>
                                        </p:tav>
                                      </p:tavLst>
                                    </p:anim>
                                    <p:anim calcmode="lin" valueType="num">
                                      <p:cBhvr additive="base">
                                        <p:cTn id="126" dur="500" fill="hold"/>
                                        <p:tgtEl>
                                          <p:spTgt spid="13"/>
                                        </p:tgtEl>
                                        <p:attrNameLst>
                                          <p:attrName>ppt_y</p:attrName>
                                        </p:attrNameLst>
                                      </p:cBhvr>
                                      <p:tavLst>
                                        <p:tav tm="0">
                                          <p:val>
                                            <p:strVal val="1+#ppt_h/2"/>
                                          </p:val>
                                        </p:tav>
                                        <p:tav tm="100000">
                                          <p:val>
                                            <p:strVal val="#ppt_y"/>
                                          </p:val>
                                        </p:tav>
                                      </p:tavLst>
                                    </p:anim>
                                  </p:childTnLst>
                                </p:cTn>
                              </p:par>
                            </p:childTnLst>
                          </p:cTn>
                        </p:par>
                        <p:par>
                          <p:cTn id="127" fill="hold">
                            <p:stCondLst>
                              <p:cond delay="8000"/>
                            </p:stCondLst>
                            <p:childTnLst>
                              <p:par>
                                <p:cTn id="128" presetID="2" presetClass="entr" presetSubtype="8" fill="hold" grpId="0" nodeType="afterEffect">
                                  <p:stCondLst>
                                    <p:cond delay="0"/>
                                  </p:stCondLst>
                                  <p:childTnLst>
                                    <p:set>
                                      <p:cBhvr>
                                        <p:cTn id="129" dur="1" fill="hold">
                                          <p:stCondLst>
                                            <p:cond delay="0"/>
                                          </p:stCondLst>
                                        </p:cTn>
                                        <p:tgtEl>
                                          <p:spTgt spid="27"/>
                                        </p:tgtEl>
                                        <p:attrNameLst>
                                          <p:attrName>style.visibility</p:attrName>
                                        </p:attrNameLst>
                                      </p:cBhvr>
                                      <p:to>
                                        <p:strVal val="visible"/>
                                      </p:to>
                                    </p:set>
                                    <p:anim calcmode="lin" valueType="num">
                                      <p:cBhvr additive="base">
                                        <p:cTn id="130" dur="500" fill="hold"/>
                                        <p:tgtEl>
                                          <p:spTgt spid="27"/>
                                        </p:tgtEl>
                                        <p:attrNameLst>
                                          <p:attrName>ppt_x</p:attrName>
                                        </p:attrNameLst>
                                      </p:cBhvr>
                                      <p:tavLst>
                                        <p:tav tm="0">
                                          <p:val>
                                            <p:strVal val="0-#ppt_w/2"/>
                                          </p:val>
                                        </p:tav>
                                        <p:tav tm="100000">
                                          <p:val>
                                            <p:strVal val="#ppt_x"/>
                                          </p:val>
                                        </p:tav>
                                      </p:tavLst>
                                    </p:anim>
                                    <p:anim calcmode="lin" valueType="num">
                                      <p:cBhvr additive="base">
                                        <p:cTn id="131" dur="500" fill="hold"/>
                                        <p:tgtEl>
                                          <p:spTgt spid="27"/>
                                        </p:tgtEl>
                                        <p:attrNameLst>
                                          <p:attrName>ppt_y</p:attrName>
                                        </p:attrNameLst>
                                      </p:cBhvr>
                                      <p:tavLst>
                                        <p:tav tm="0">
                                          <p:val>
                                            <p:strVal val="#ppt_y"/>
                                          </p:val>
                                        </p:tav>
                                        <p:tav tm="100000">
                                          <p:val>
                                            <p:strVal val="#ppt_y"/>
                                          </p:val>
                                        </p:tav>
                                      </p:tavLst>
                                    </p:anim>
                                  </p:childTnLst>
                                </p:cTn>
                              </p:par>
                            </p:childTnLst>
                          </p:cTn>
                        </p:par>
                        <p:par>
                          <p:cTn id="132" fill="hold">
                            <p:stCondLst>
                              <p:cond delay="8500"/>
                            </p:stCondLst>
                            <p:childTnLst>
                              <p:par>
                                <p:cTn id="133" presetID="2" presetClass="entr" presetSubtype="2" fill="hold" grpId="0" nodeType="afterEffect">
                                  <p:stCondLst>
                                    <p:cond delay="0"/>
                                  </p:stCondLst>
                                  <p:childTnLst>
                                    <p:set>
                                      <p:cBhvr>
                                        <p:cTn id="134" dur="1" fill="hold">
                                          <p:stCondLst>
                                            <p:cond delay="0"/>
                                          </p:stCondLst>
                                        </p:cTn>
                                        <p:tgtEl>
                                          <p:spTgt spid="11"/>
                                        </p:tgtEl>
                                        <p:attrNameLst>
                                          <p:attrName>style.visibility</p:attrName>
                                        </p:attrNameLst>
                                      </p:cBhvr>
                                      <p:to>
                                        <p:strVal val="visible"/>
                                      </p:to>
                                    </p:set>
                                    <p:anim calcmode="lin" valueType="num">
                                      <p:cBhvr additive="base">
                                        <p:cTn id="135" dur="500" fill="hold"/>
                                        <p:tgtEl>
                                          <p:spTgt spid="11"/>
                                        </p:tgtEl>
                                        <p:attrNameLst>
                                          <p:attrName>ppt_x</p:attrName>
                                        </p:attrNameLst>
                                      </p:cBhvr>
                                      <p:tavLst>
                                        <p:tav tm="0">
                                          <p:val>
                                            <p:strVal val="1+#ppt_w/2"/>
                                          </p:val>
                                        </p:tav>
                                        <p:tav tm="100000">
                                          <p:val>
                                            <p:strVal val="#ppt_x"/>
                                          </p:val>
                                        </p:tav>
                                      </p:tavLst>
                                    </p:anim>
                                    <p:anim calcmode="lin" valueType="num">
                                      <p:cBhvr additive="base">
                                        <p:cTn id="136" dur="500" fill="hold"/>
                                        <p:tgtEl>
                                          <p:spTgt spid="11"/>
                                        </p:tgtEl>
                                        <p:attrNameLst>
                                          <p:attrName>ppt_y</p:attrName>
                                        </p:attrNameLst>
                                      </p:cBhvr>
                                      <p:tavLst>
                                        <p:tav tm="0">
                                          <p:val>
                                            <p:strVal val="#ppt_y"/>
                                          </p:val>
                                        </p:tav>
                                        <p:tav tm="100000">
                                          <p:val>
                                            <p:strVal val="#ppt_y"/>
                                          </p:val>
                                        </p:tav>
                                      </p:tavLst>
                                    </p:anim>
                                  </p:childTnLst>
                                </p:cTn>
                              </p:par>
                              <p:par>
                                <p:cTn id="137" presetID="22" presetClass="entr" presetSubtype="8" fill="hold" grpId="0" nodeType="withEffect">
                                  <p:stCondLst>
                                    <p:cond delay="1500"/>
                                  </p:stCondLst>
                                  <p:childTnLst>
                                    <p:set>
                                      <p:cBhvr>
                                        <p:cTn id="138" dur="1" fill="hold">
                                          <p:stCondLst>
                                            <p:cond delay="0"/>
                                          </p:stCondLst>
                                        </p:cTn>
                                        <p:tgtEl>
                                          <p:spTgt spid="23"/>
                                        </p:tgtEl>
                                        <p:attrNameLst>
                                          <p:attrName>style.visibility</p:attrName>
                                        </p:attrNameLst>
                                      </p:cBhvr>
                                      <p:to>
                                        <p:strVal val="visible"/>
                                      </p:to>
                                    </p:set>
                                    <p:animEffect transition="in" filter="wipe(left)">
                                      <p:cBhvr>
                                        <p:cTn id="139" dur="500"/>
                                        <p:tgtEl>
                                          <p:spTgt spid="23"/>
                                        </p:tgtEl>
                                      </p:cBhvr>
                                    </p:animEffect>
                                  </p:childTnLst>
                                </p:cTn>
                              </p:par>
                            </p:childTnLst>
                          </p:cTn>
                        </p:par>
                        <p:par>
                          <p:cTn id="140" fill="hold">
                            <p:stCondLst>
                              <p:cond delay="9000"/>
                            </p:stCondLst>
                            <p:childTnLst>
                              <p:par>
                                <p:cTn id="141" presetID="2" presetClass="entr" presetSubtype="2" fill="hold" grpId="0" nodeType="afterEffect">
                                  <p:stCondLst>
                                    <p:cond delay="0"/>
                                  </p:stCondLst>
                                  <p:childTnLst>
                                    <p:set>
                                      <p:cBhvr>
                                        <p:cTn id="142" dur="1" fill="hold">
                                          <p:stCondLst>
                                            <p:cond delay="0"/>
                                          </p:stCondLst>
                                        </p:cTn>
                                        <p:tgtEl>
                                          <p:spTgt spid="24"/>
                                        </p:tgtEl>
                                        <p:attrNameLst>
                                          <p:attrName>style.visibility</p:attrName>
                                        </p:attrNameLst>
                                      </p:cBhvr>
                                      <p:to>
                                        <p:strVal val="visible"/>
                                      </p:to>
                                    </p:set>
                                    <p:anim calcmode="lin" valueType="num">
                                      <p:cBhvr additive="base">
                                        <p:cTn id="143" dur="500" fill="hold"/>
                                        <p:tgtEl>
                                          <p:spTgt spid="24"/>
                                        </p:tgtEl>
                                        <p:attrNameLst>
                                          <p:attrName>ppt_x</p:attrName>
                                        </p:attrNameLst>
                                      </p:cBhvr>
                                      <p:tavLst>
                                        <p:tav tm="0">
                                          <p:val>
                                            <p:strVal val="1+#ppt_w/2"/>
                                          </p:val>
                                        </p:tav>
                                        <p:tav tm="100000">
                                          <p:val>
                                            <p:strVal val="#ppt_x"/>
                                          </p:val>
                                        </p:tav>
                                      </p:tavLst>
                                    </p:anim>
                                    <p:anim calcmode="lin" valueType="num">
                                      <p:cBhvr additive="base">
                                        <p:cTn id="144" dur="500" fill="hold"/>
                                        <p:tgtEl>
                                          <p:spTgt spid="24"/>
                                        </p:tgtEl>
                                        <p:attrNameLst>
                                          <p:attrName>ppt_y</p:attrName>
                                        </p:attrNameLst>
                                      </p:cBhvr>
                                      <p:tavLst>
                                        <p:tav tm="0">
                                          <p:val>
                                            <p:strVal val="#ppt_y"/>
                                          </p:val>
                                        </p:tav>
                                        <p:tav tm="100000">
                                          <p:val>
                                            <p:strVal val="#ppt_y"/>
                                          </p:val>
                                        </p:tav>
                                      </p:tavLst>
                                    </p:anim>
                                  </p:childTnLst>
                                </p:cTn>
                              </p:par>
                            </p:childTnLst>
                          </p:cTn>
                        </p:par>
                        <p:par>
                          <p:cTn id="145" fill="hold">
                            <p:stCondLst>
                              <p:cond delay="9500"/>
                            </p:stCondLst>
                            <p:childTnLst>
                              <p:par>
                                <p:cTn id="146" presetID="2" presetClass="entr" presetSubtype="2" fill="hold" grpId="0" nodeType="afterEffect">
                                  <p:stCondLst>
                                    <p:cond delay="0"/>
                                  </p:stCondLst>
                                  <p:childTnLst>
                                    <p:set>
                                      <p:cBhvr>
                                        <p:cTn id="147" dur="1" fill="hold">
                                          <p:stCondLst>
                                            <p:cond delay="0"/>
                                          </p:stCondLst>
                                        </p:cTn>
                                        <p:tgtEl>
                                          <p:spTgt spid="35"/>
                                        </p:tgtEl>
                                        <p:attrNameLst>
                                          <p:attrName>style.visibility</p:attrName>
                                        </p:attrNameLst>
                                      </p:cBhvr>
                                      <p:to>
                                        <p:strVal val="visible"/>
                                      </p:to>
                                    </p:set>
                                    <p:anim calcmode="lin" valueType="num">
                                      <p:cBhvr additive="base">
                                        <p:cTn id="148" dur="500" fill="hold"/>
                                        <p:tgtEl>
                                          <p:spTgt spid="35"/>
                                        </p:tgtEl>
                                        <p:attrNameLst>
                                          <p:attrName>ppt_x</p:attrName>
                                        </p:attrNameLst>
                                      </p:cBhvr>
                                      <p:tavLst>
                                        <p:tav tm="0">
                                          <p:val>
                                            <p:strVal val="1+#ppt_w/2"/>
                                          </p:val>
                                        </p:tav>
                                        <p:tav tm="100000">
                                          <p:val>
                                            <p:strVal val="#ppt_x"/>
                                          </p:val>
                                        </p:tav>
                                      </p:tavLst>
                                    </p:anim>
                                    <p:anim calcmode="lin" valueType="num">
                                      <p:cBhvr additive="base">
                                        <p:cTn id="149"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6" grpId="0" bldLvl="0" animBg="1"/>
      <p:bldP spid="41" grpId="0"/>
      <p:bldP spid="50" grpId="0" bldLvl="0" animBg="1"/>
      <p:bldP spid="36" grpId="1" animBg="1"/>
      <p:bldP spid="41" grpId="1"/>
      <p:bldP spid="50" grpId="1" animBg="1"/>
      <p:bldP spid="37" grpId="0" bldLvl="0" animBg="1"/>
      <p:bldP spid="15" grpId="0"/>
      <p:bldP spid="49" grpId="0" bldLvl="0" animBg="1"/>
      <p:bldP spid="37" grpId="1" animBg="1"/>
      <p:bldP spid="15" grpId="1"/>
      <p:bldP spid="49" grpId="1" animBg="1"/>
      <p:bldP spid="38" grpId="0" bldLvl="0" animBg="1"/>
      <p:bldP spid="43" grpId="0"/>
      <p:bldP spid="48" grpId="0" bldLvl="0" animBg="1"/>
      <p:bldP spid="38" grpId="1" animBg="1"/>
      <p:bldP spid="43" grpId="1"/>
      <p:bldP spid="48" grpId="1" animBg="1"/>
      <p:bldP spid="39" grpId="0" bldLvl="0" animBg="1"/>
      <p:bldP spid="47" grpId="0"/>
      <p:bldP spid="51" grpId="0" bldLvl="0" animBg="1"/>
      <p:bldP spid="39" grpId="1" animBg="1"/>
      <p:bldP spid="47" grpId="1"/>
      <p:bldP spid="51" grpId="1" animBg="1"/>
      <p:bldP spid="4" grpId="0" bldLvl="0" animBg="1"/>
      <p:bldP spid="12" grpId="0"/>
      <p:bldP spid="29" grpId="0" bldLvl="0" animBg="1"/>
      <p:bldP spid="4" grpId="1" animBg="1"/>
      <p:bldP spid="12" grpId="1"/>
      <p:bldP spid="29" grpId="1" animBg="1"/>
      <p:bldP spid="5" grpId="0" bldLvl="0" animBg="1"/>
      <p:bldP spid="14" grpId="0"/>
      <p:bldP spid="28" grpId="0" bldLvl="0" animBg="1"/>
      <p:bldP spid="5" grpId="1" animBg="1"/>
      <p:bldP spid="14" grpId="1"/>
      <p:bldP spid="28" grpId="1" animBg="1"/>
      <p:bldP spid="6" grpId="0" bldLvl="0" animBg="1"/>
      <p:bldP spid="13" grpId="0"/>
      <p:bldP spid="27" grpId="0" bldLvl="0" animBg="1"/>
      <p:bldP spid="6" grpId="1" animBg="1"/>
      <p:bldP spid="13" grpId="1"/>
      <p:bldP spid="27" grpId="1" animBg="1"/>
      <p:bldP spid="11" grpId="0" bldLvl="0" animBg="1"/>
      <p:bldP spid="24" grpId="0"/>
      <p:bldP spid="35" grpId="0" bldLvl="0" animBg="1"/>
      <p:bldP spid="11" grpId="1" animBg="1"/>
      <p:bldP spid="24" grpId="1"/>
      <p:bldP spid="35" grpId="1" animBg="1"/>
      <p:bldP spid="17" grpId="0"/>
      <p:bldP spid="16" grpId="0"/>
      <p:bldP spid="18" grpId="0"/>
      <p:bldP spid="19" grpId="0"/>
      <p:bldP spid="20" grpId="0"/>
      <p:bldP spid="21" grpId="0"/>
      <p:bldP spid="22" grpId="0"/>
      <p:bldP spid="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04 </a:t>
            </a:r>
            <a:r>
              <a:rPr lang="zh-CN" altLang="en-US" sz="2400" dirty="0">
                <a:solidFill>
                  <a:srgbClr val="124062"/>
                </a:solidFill>
                <a:cs typeface="+mn-ea"/>
                <a:sym typeface="+mn-lt"/>
              </a:rPr>
              <a:t>WXS语法</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文本框 151"/>
          <p:cNvSpPr txBox="1"/>
          <p:nvPr/>
        </p:nvSpPr>
        <p:spPr>
          <a:xfrm>
            <a:off x="428625" y="819150"/>
            <a:ext cx="122491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控制语句</a:t>
            </a:r>
            <a:endParaRPr lang="zh-CN" altLang="en-US" sz="1500" b="1" dirty="0">
              <a:solidFill>
                <a:prstClr val="black">
                  <a:lumMod val="65000"/>
                  <a:lumOff val="35000"/>
                </a:prstClr>
              </a:solidFill>
              <a:cs typeface="+mn-ea"/>
              <a:sym typeface="+mn-lt"/>
            </a:endParaRPr>
          </a:p>
        </p:txBody>
      </p:sp>
      <p:sp>
        <p:nvSpPr>
          <p:cNvPr id="4" name="文本框 151"/>
          <p:cNvSpPr txBox="1"/>
          <p:nvPr/>
        </p:nvSpPr>
        <p:spPr>
          <a:xfrm>
            <a:off x="428625" y="1286510"/>
            <a:ext cx="122491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if语句</a:t>
            </a:r>
            <a:endParaRPr lang="zh-CN" altLang="en-US" sz="1500" b="1" dirty="0">
              <a:solidFill>
                <a:prstClr val="black">
                  <a:lumMod val="65000"/>
                  <a:lumOff val="35000"/>
                </a:prstClr>
              </a:solidFill>
              <a:cs typeface="+mn-ea"/>
              <a:sym typeface="+mn-lt"/>
            </a:endParaRPr>
          </a:p>
        </p:txBody>
      </p:sp>
      <p:grpSp>
        <p:nvGrpSpPr>
          <p:cNvPr id="5" name="组合 4"/>
          <p:cNvGrpSpPr/>
          <p:nvPr/>
        </p:nvGrpSpPr>
        <p:grpSpPr>
          <a:xfrm>
            <a:off x="384810" y="1700530"/>
            <a:ext cx="5062855" cy="312420"/>
            <a:chOff x="757804" y="2527257"/>
            <a:chExt cx="10928944" cy="416560"/>
          </a:xfrm>
        </p:grpSpPr>
        <p:sp>
          <p:nvSpPr>
            <p:cNvPr id="6"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11" name="文本框 155"/>
            <p:cNvSpPr txBox="1"/>
            <p:nvPr/>
          </p:nvSpPr>
          <p:spPr>
            <a:xfrm>
              <a:off x="997092" y="2527257"/>
              <a:ext cx="10689656" cy="416560"/>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判断语句，判断满足某种条件时，执行某种语句。</a:t>
              </a:r>
              <a:endParaRPr lang="en-US" altLang="zh-CN" sz="1200" dirty="0">
                <a:solidFill>
                  <a:srgbClr val="727171"/>
                </a:solidFill>
                <a:cs typeface="+mn-ea"/>
                <a:sym typeface="+mn-lt"/>
              </a:endParaRPr>
            </a:p>
          </p:txBody>
        </p:sp>
      </p:grpSp>
      <p:grpSp>
        <p:nvGrpSpPr>
          <p:cNvPr id="36" name="组合 35"/>
          <p:cNvGrpSpPr/>
          <p:nvPr/>
        </p:nvGrpSpPr>
        <p:grpSpPr>
          <a:xfrm>
            <a:off x="3434659" y="2209685"/>
            <a:ext cx="2355215" cy="2729865"/>
            <a:chOff x="5008323" y="4578037"/>
            <a:chExt cx="3141422" cy="3639819"/>
          </a:xfrm>
        </p:grpSpPr>
        <p:sp>
          <p:nvSpPr>
            <p:cNvPr id="37" name="矩形 36"/>
            <p:cNvSpPr/>
            <p:nvPr/>
          </p:nvSpPr>
          <p:spPr>
            <a:xfrm>
              <a:off x="5008323" y="4578037"/>
              <a:ext cx="3141422" cy="3639819"/>
            </a:xfrm>
            <a:prstGeom prst="rect">
              <a:avLst/>
            </a:prstGeom>
            <a:solidFill>
              <a:srgbClr val="124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85800"/>
              <a:endParaRPr lang="zh-CN" altLang="en-US">
                <a:solidFill>
                  <a:prstClr val="white"/>
                </a:solidFill>
                <a:cs typeface="+mn-ea"/>
                <a:sym typeface="+mn-lt"/>
              </a:endParaRPr>
            </a:p>
          </p:txBody>
        </p:sp>
        <p:sp>
          <p:nvSpPr>
            <p:cNvPr id="38" name="文本框 120"/>
            <p:cNvSpPr txBox="1"/>
            <p:nvPr/>
          </p:nvSpPr>
          <p:spPr>
            <a:xfrm>
              <a:off x="5200841" y="5545651"/>
              <a:ext cx="2492229" cy="2419773"/>
            </a:xfrm>
            <a:prstGeom prst="rect">
              <a:avLst/>
            </a:prstGeom>
            <a:noFill/>
          </p:spPr>
          <p:txBody>
            <a:bodyPr wrap="square" rtlCol="0">
              <a:spAutoFit/>
            </a:bodyPr>
            <a:p>
              <a:pPr defTabSz="685800"/>
              <a:r>
                <a:rPr lang="zh-CN" altLang="en-US" dirty="0">
                  <a:solidFill>
                    <a:prstClr val="white"/>
                  </a:solidFill>
                  <a:cs typeface="+mn-ea"/>
                  <a:sym typeface="+mn-lt"/>
                </a:rPr>
                <a:t>if ... else语句</a:t>
              </a:r>
              <a:endParaRPr lang="zh-CN" altLang="en-US" dirty="0">
                <a:solidFill>
                  <a:prstClr val="white"/>
                </a:solidFill>
                <a:cs typeface="+mn-ea"/>
                <a:sym typeface="+mn-lt"/>
              </a:endParaRPr>
            </a:p>
            <a:p>
              <a:pPr defTabSz="685800"/>
              <a:endParaRPr lang="zh-CN" altLang="en-US" dirty="0">
                <a:solidFill>
                  <a:prstClr val="white"/>
                </a:solidFill>
                <a:cs typeface="+mn-ea"/>
                <a:sym typeface="+mn-lt"/>
              </a:endParaRPr>
            </a:p>
            <a:p>
              <a:pPr defTabSz="685800"/>
              <a:r>
                <a:rPr lang="zh-CN" altLang="en-US" dirty="0">
                  <a:solidFill>
                    <a:prstClr val="white"/>
                  </a:solidFill>
                  <a:cs typeface="+mn-ea"/>
                  <a:sym typeface="+mn-lt"/>
                </a:rPr>
                <a:t>if (表达式) 语句1;</a:t>
              </a:r>
              <a:endParaRPr lang="zh-CN" altLang="en-US" dirty="0">
                <a:solidFill>
                  <a:prstClr val="white"/>
                </a:solidFill>
                <a:cs typeface="+mn-ea"/>
                <a:sym typeface="+mn-lt"/>
              </a:endParaRPr>
            </a:p>
            <a:p>
              <a:pPr defTabSz="685800"/>
              <a:r>
                <a:rPr lang="zh-CN" altLang="en-US" dirty="0">
                  <a:solidFill>
                    <a:prstClr val="white"/>
                  </a:solidFill>
                  <a:cs typeface="+mn-ea"/>
                  <a:sym typeface="+mn-lt"/>
                </a:rPr>
                <a:t>else 语句2;</a:t>
              </a:r>
              <a:endParaRPr lang="zh-CN" altLang="en-US" dirty="0">
                <a:solidFill>
                  <a:prstClr val="white"/>
                </a:solidFill>
                <a:cs typeface="+mn-ea"/>
                <a:sym typeface="+mn-lt"/>
              </a:endParaRPr>
            </a:p>
            <a:p>
              <a:pPr defTabSz="685800"/>
              <a:endParaRPr lang="zh-CN" altLang="en-US" dirty="0">
                <a:solidFill>
                  <a:prstClr val="white"/>
                </a:solidFill>
                <a:cs typeface="+mn-ea"/>
                <a:sym typeface="+mn-lt"/>
              </a:endParaRPr>
            </a:p>
            <a:p>
              <a:pPr defTabSz="685800"/>
              <a:r>
                <a:rPr lang="zh-CN" altLang="en-US" dirty="0">
                  <a:solidFill>
                    <a:prstClr val="white"/>
                  </a:solidFill>
                  <a:cs typeface="+mn-ea"/>
                  <a:sym typeface="+mn-lt"/>
                </a:rPr>
                <a:t>    表示当满足表达式1时执行语句1，否则执行语句2。</a:t>
              </a:r>
              <a:endParaRPr lang="zh-CN" altLang="en-US" dirty="0">
                <a:solidFill>
                  <a:prstClr val="white"/>
                </a:solidFill>
                <a:cs typeface="+mn-ea"/>
                <a:sym typeface="+mn-lt"/>
              </a:endParaRPr>
            </a:p>
          </p:txBody>
        </p:sp>
        <p:sp>
          <p:nvSpPr>
            <p:cNvPr id="39" name="文本框 121"/>
            <p:cNvSpPr txBox="1"/>
            <p:nvPr/>
          </p:nvSpPr>
          <p:spPr>
            <a:xfrm>
              <a:off x="5265565" y="4750641"/>
              <a:ext cx="315734" cy="499135"/>
            </a:xfrm>
            <a:custGeom>
              <a:avLst/>
              <a:gdLst/>
              <a:ahLst/>
              <a:cxnLst/>
              <a:rect l="l" t="t" r="r" b="b"/>
              <a:pathLst>
                <a:path w="315734" h="499135">
                  <a:moveTo>
                    <a:pt x="179280" y="269245"/>
                  </a:moveTo>
                  <a:lnTo>
                    <a:pt x="179280" y="434647"/>
                  </a:lnTo>
                  <a:lnTo>
                    <a:pt x="215561" y="429424"/>
                  </a:lnTo>
                  <a:cubicBezTo>
                    <a:pt x="257219" y="417592"/>
                    <a:pt x="280020" y="390971"/>
                    <a:pt x="283964" y="349559"/>
                  </a:cubicBezTo>
                  <a:cubicBezTo>
                    <a:pt x="286922" y="316036"/>
                    <a:pt x="263998" y="291756"/>
                    <a:pt x="215191" y="276720"/>
                  </a:cubicBezTo>
                  <a:close/>
                  <a:moveTo>
                    <a:pt x="143280" y="85383"/>
                  </a:moveTo>
                  <a:lnTo>
                    <a:pt x="113142" y="89629"/>
                  </a:lnTo>
                  <a:cubicBezTo>
                    <a:pt x="74196" y="100228"/>
                    <a:pt x="52257" y="123769"/>
                    <a:pt x="47327" y="160250"/>
                  </a:cubicBezTo>
                  <a:cubicBezTo>
                    <a:pt x="45355" y="189830"/>
                    <a:pt x="67417" y="212014"/>
                    <a:pt x="113512" y="226804"/>
                  </a:cubicBezTo>
                  <a:lnTo>
                    <a:pt x="143280" y="233585"/>
                  </a:lnTo>
                  <a:close/>
                  <a:moveTo>
                    <a:pt x="143280" y="0"/>
                  </a:moveTo>
                  <a:lnTo>
                    <a:pt x="179280" y="0"/>
                  </a:lnTo>
                  <a:lnTo>
                    <a:pt x="179280" y="58710"/>
                  </a:lnTo>
                  <a:lnTo>
                    <a:pt x="213219" y="63007"/>
                  </a:lnTo>
                  <a:cubicBezTo>
                    <a:pt x="263998" y="76565"/>
                    <a:pt x="294810" y="108979"/>
                    <a:pt x="305656" y="160250"/>
                  </a:cubicBezTo>
                  <a:lnTo>
                    <a:pt x="272132" y="170110"/>
                  </a:lnTo>
                  <a:cubicBezTo>
                    <a:pt x="264244" y="127713"/>
                    <a:pt x="240827" y="100844"/>
                    <a:pt x="201881" y="89506"/>
                  </a:cubicBezTo>
                  <a:lnTo>
                    <a:pt x="179280" y="86349"/>
                  </a:lnTo>
                  <a:lnTo>
                    <a:pt x="179280" y="241663"/>
                  </a:lnTo>
                  <a:lnTo>
                    <a:pt x="234541" y="253672"/>
                  </a:lnTo>
                  <a:cubicBezTo>
                    <a:pt x="291482" y="272899"/>
                    <a:pt x="318473" y="306176"/>
                    <a:pt x="315516" y="353503"/>
                  </a:cubicBezTo>
                  <a:cubicBezTo>
                    <a:pt x="310586" y="403789"/>
                    <a:pt x="281992" y="436326"/>
                    <a:pt x="229735" y="451116"/>
                  </a:cubicBezTo>
                  <a:lnTo>
                    <a:pt x="179280" y="458560"/>
                  </a:lnTo>
                  <a:lnTo>
                    <a:pt x="179280" y="499135"/>
                  </a:lnTo>
                  <a:lnTo>
                    <a:pt x="143280" y="499135"/>
                  </a:lnTo>
                  <a:lnTo>
                    <a:pt x="143280" y="457552"/>
                  </a:lnTo>
                  <a:lnTo>
                    <a:pt x="105747" y="454074"/>
                  </a:lnTo>
                  <a:cubicBezTo>
                    <a:pt x="49053" y="440270"/>
                    <a:pt x="13804" y="402803"/>
                    <a:pt x="0" y="341672"/>
                  </a:cubicBezTo>
                  <a:lnTo>
                    <a:pt x="33523" y="329840"/>
                  </a:lnTo>
                  <a:cubicBezTo>
                    <a:pt x="41411" y="383083"/>
                    <a:pt x="68526" y="416360"/>
                    <a:pt x="114867" y="429671"/>
                  </a:cubicBezTo>
                  <a:lnTo>
                    <a:pt x="143280" y="433256"/>
                  </a:lnTo>
                  <a:lnTo>
                    <a:pt x="143280" y="261426"/>
                  </a:lnTo>
                  <a:lnTo>
                    <a:pt x="94162" y="250098"/>
                  </a:lnTo>
                  <a:cubicBezTo>
                    <a:pt x="39932" y="231611"/>
                    <a:pt x="13804" y="201662"/>
                    <a:pt x="15776" y="160250"/>
                  </a:cubicBezTo>
                  <a:cubicBezTo>
                    <a:pt x="18734" y="109965"/>
                    <a:pt x="45725" y="77797"/>
                    <a:pt x="96750" y="63747"/>
                  </a:cubicBezTo>
                  <a:lnTo>
                    <a:pt x="143280" y="57433"/>
                  </a:lnTo>
                  <a:close/>
                </a:path>
              </a:pathLst>
            </a:custGeom>
            <a:solidFill>
              <a:schemeClr val="bg1"/>
            </a:solidFill>
            <a:ln>
              <a:noFill/>
            </a:ln>
            <a:effectLst>
              <a:outerShdw blurRad="63500" sx="99000" sy="99000" algn="ctr" rotWithShape="0">
                <a:prstClr val="black">
                  <a:alpha val="10000"/>
                </a:prstClr>
              </a:outerShdw>
            </a:effectLst>
          </p:spPr>
          <p:txBody>
            <a:bodyPr rot="0" spcFirstLastPara="0" vertOverflow="overflow" horzOverflow="overflow" vert="horz" wrap="square" lIns="91419" tIns="45709" rIns="91419" bIns="45709" numCol="1" spcCol="0" rtlCol="0" fromWordArt="0" anchor="t" anchorCtr="0" forceAA="0" compatLnSpc="1">
              <a:noAutofit/>
            </a:bodyPr>
            <a:p>
              <a:pPr algn="ctr" defTabSz="685800"/>
              <a:endParaRPr kumimoji="1" lang="zh-CN" altLang="en-US" sz="2100" dirty="0">
                <a:solidFill>
                  <a:prstClr val="white"/>
                </a:solidFill>
                <a:cs typeface="+mn-ea"/>
                <a:sym typeface="+mn-lt"/>
              </a:endParaRPr>
            </a:p>
          </p:txBody>
        </p:sp>
      </p:grpSp>
      <p:grpSp>
        <p:nvGrpSpPr>
          <p:cNvPr id="40" name="组合 39"/>
          <p:cNvGrpSpPr/>
          <p:nvPr/>
        </p:nvGrpSpPr>
        <p:grpSpPr>
          <a:xfrm>
            <a:off x="569453" y="2209050"/>
            <a:ext cx="2355215" cy="2730500"/>
            <a:chOff x="1445752" y="4578037"/>
            <a:chExt cx="3141422" cy="3640666"/>
          </a:xfrm>
        </p:grpSpPr>
        <p:sp>
          <p:nvSpPr>
            <p:cNvPr id="41" name="矩形 40"/>
            <p:cNvSpPr/>
            <p:nvPr/>
          </p:nvSpPr>
          <p:spPr>
            <a:xfrm>
              <a:off x="1445752" y="4578037"/>
              <a:ext cx="3141422" cy="3640666"/>
            </a:xfrm>
            <a:prstGeom prst="rect">
              <a:avLst/>
            </a:prstGeom>
            <a:solidFill>
              <a:srgbClr val="537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85800"/>
              <a:endParaRPr lang="zh-CN" altLang="en-US" dirty="0">
                <a:solidFill>
                  <a:prstClr val="white"/>
                </a:solidFill>
                <a:cs typeface="+mn-ea"/>
                <a:sym typeface="+mn-lt"/>
              </a:endParaRPr>
            </a:p>
          </p:txBody>
        </p:sp>
        <p:sp>
          <p:nvSpPr>
            <p:cNvPr id="12" name="文本框 125"/>
            <p:cNvSpPr txBox="1"/>
            <p:nvPr/>
          </p:nvSpPr>
          <p:spPr>
            <a:xfrm>
              <a:off x="1638270" y="5423731"/>
              <a:ext cx="2492229" cy="2132753"/>
            </a:xfrm>
            <a:prstGeom prst="rect">
              <a:avLst/>
            </a:prstGeom>
            <a:noFill/>
          </p:spPr>
          <p:txBody>
            <a:bodyPr wrap="square" rtlCol="0">
              <a:spAutoFit/>
            </a:bodyPr>
            <a:p>
              <a:pPr defTabSz="685800"/>
              <a:r>
                <a:rPr lang="zh-CN" altLang="en-US" dirty="0">
                  <a:solidFill>
                    <a:prstClr val="white"/>
                  </a:solidFill>
                  <a:cs typeface="+mn-ea"/>
                  <a:sym typeface="+mn-lt"/>
                </a:rPr>
                <a:t>if语句</a:t>
              </a:r>
              <a:endParaRPr lang="zh-CN" altLang="en-US" dirty="0">
                <a:solidFill>
                  <a:prstClr val="white"/>
                </a:solidFill>
                <a:cs typeface="+mn-ea"/>
                <a:sym typeface="+mn-lt"/>
              </a:endParaRPr>
            </a:p>
            <a:p>
              <a:pPr defTabSz="685800"/>
              <a:endParaRPr lang="zh-CN" altLang="en-US" dirty="0">
                <a:solidFill>
                  <a:prstClr val="white"/>
                </a:solidFill>
                <a:cs typeface="+mn-ea"/>
                <a:sym typeface="+mn-lt"/>
              </a:endParaRPr>
            </a:p>
            <a:p>
              <a:pPr defTabSz="685800"/>
              <a:r>
                <a:rPr lang="zh-CN" altLang="en-US" dirty="0">
                  <a:solidFill>
                    <a:prstClr val="white"/>
                  </a:solidFill>
                  <a:cs typeface="+mn-ea"/>
                  <a:sym typeface="+mn-lt"/>
                </a:rPr>
                <a:t>if (表达式)语句;</a:t>
              </a:r>
              <a:endParaRPr lang="zh-CN" altLang="en-US" dirty="0">
                <a:solidFill>
                  <a:prstClr val="white"/>
                </a:solidFill>
                <a:cs typeface="+mn-ea"/>
                <a:sym typeface="+mn-lt"/>
              </a:endParaRPr>
            </a:p>
            <a:p>
              <a:pPr defTabSz="685800"/>
              <a:endParaRPr lang="zh-CN" altLang="en-US" dirty="0">
                <a:solidFill>
                  <a:prstClr val="white"/>
                </a:solidFill>
                <a:cs typeface="+mn-ea"/>
                <a:sym typeface="+mn-lt"/>
              </a:endParaRPr>
            </a:p>
            <a:p>
              <a:pPr defTabSz="685800"/>
              <a:endParaRPr lang="zh-CN" altLang="en-US" dirty="0">
                <a:solidFill>
                  <a:prstClr val="white"/>
                </a:solidFill>
                <a:cs typeface="+mn-ea"/>
                <a:sym typeface="+mn-lt"/>
              </a:endParaRPr>
            </a:p>
            <a:p>
              <a:pPr defTabSz="685800"/>
              <a:r>
                <a:rPr lang="zh-CN" altLang="en-US" dirty="0">
                  <a:solidFill>
                    <a:prstClr val="white"/>
                  </a:solidFill>
                  <a:cs typeface="+mn-ea"/>
                  <a:sym typeface="+mn-lt"/>
                </a:rPr>
                <a:t>表示当表达式满足时，执行语句。</a:t>
              </a:r>
              <a:endParaRPr lang="zh-CN" altLang="en-US" dirty="0">
                <a:solidFill>
                  <a:prstClr val="white"/>
                </a:solidFill>
                <a:cs typeface="+mn-ea"/>
                <a:sym typeface="+mn-lt"/>
              </a:endParaRPr>
            </a:p>
          </p:txBody>
        </p:sp>
        <p:sp>
          <p:nvSpPr>
            <p:cNvPr id="13" name="Freeform 5"/>
            <p:cNvSpPr>
              <a:spLocks noEditPoints="1"/>
            </p:cNvSpPr>
            <p:nvPr/>
          </p:nvSpPr>
          <p:spPr bwMode="auto">
            <a:xfrm>
              <a:off x="1646916" y="4705082"/>
              <a:ext cx="639084" cy="597296"/>
            </a:xfrm>
            <a:custGeom>
              <a:avLst/>
              <a:gdLst>
                <a:gd name="T0" fmla="*/ 139 w 282"/>
                <a:gd name="T1" fmla="*/ 50 h 265"/>
                <a:gd name="T2" fmla="*/ 162 w 282"/>
                <a:gd name="T3" fmla="*/ 76 h 265"/>
                <a:gd name="T4" fmla="*/ 176 w 282"/>
                <a:gd name="T5" fmla="*/ 125 h 265"/>
                <a:gd name="T6" fmla="*/ 140 w 282"/>
                <a:gd name="T7" fmla="*/ 89 h 265"/>
                <a:gd name="T8" fmla="*/ 213 w 282"/>
                <a:gd name="T9" fmla="*/ 185 h 265"/>
                <a:gd name="T10" fmla="*/ 148 w 282"/>
                <a:gd name="T11" fmla="*/ 223 h 265"/>
                <a:gd name="T12" fmla="*/ 198 w 282"/>
                <a:gd name="T13" fmla="*/ 230 h 265"/>
                <a:gd name="T14" fmla="*/ 225 w 282"/>
                <a:gd name="T15" fmla="*/ 194 h 265"/>
                <a:gd name="T16" fmla="*/ 211 w 282"/>
                <a:gd name="T17" fmla="*/ 239 h 265"/>
                <a:gd name="T18" fmla="*/ 57 w 282"/>
                <a:gd name="T19" fmla="*/ 203 h 265"/>
                <a:gd name="T20" fmla="*/ 39 w 282"/>
                <a:gd name="T21" fmla="*/ 172 h 265"/>
                <a:gd name="T22" fmla="*/ 139 w 282"/>
                <a:gd name="T23" fmla="*/ 39 h 265"/>
                <a:gd name="T24" fmla="*/ 170 w 282"/>
                <a:gd name="T25" fmla="*/ 22 h 265"/>
                <a:gd name="T26" fmla="*/ 215 w 282"/>
                <a:gd name="T27" fmla="*/ 36 h 265"/>
                <a:gd name="T28" fmla="*/ 224 w 282"/>
                <a:gd name="T29" fmla="*/ 181 h 265"/>
                <a:gd name="T30" fmla="*/ 225 w 282"/>
                <a:gd name="T31" fmla="*/ 194 h 265"/>
                <a:gd name="T32" fmla="*/ 72 w 282"/>
                <a:gd name="T33" fmla="*/ 130 h 265"/>
                <a:gd name="T34" fmla="*/ 42 w 282"/>
                <a:gd name="T35" fmla="*/ 164 h 265"/>
                <a:gd name="T36" fmla="*/ 66 w 282"/>
                <a:gd name="T37" fmla="*/ 154 h 265"/>
                <a:gd name="T38" fmla="*/ 87 w 282"/>
                <a:gd name="T39" fmla="*/ 184 h 265"/>
                <a:gd name="T40" fmla="*/ 79 w 282"/>
                <a:gd name="T41" fmla="*/ 146 h 265"/>
                <a:gd name="T42" fmla="*/ 73 w 282"/>
                <a:gd name="T43" fmla="*/ 158 h 265"/>
                <a:gd name="T44" fmla="*/ 65 w 282"/>
                <a:gd name="T45" fmla="*/ 204 h 265"/>
                <a:gd name="T46" fmla="*/ 110 w 282"/>
                <a:gd name="T47" fmla="*/ 196 h 265"/>
                <a:gd name="T48" fmla="*/ 82 w 282"/>
                <a:gd name="T49" fmla="*/ 190 h 265"/>
                <a:gd name="T50" fmla="*/ 168 w 282"/>
                <a:gd name="T51" fmla="*/ 33 h 265"/>
                <a:gd name="T52" fmla="*/ 171 w 282"/>
                <a:gd name="T53" fmla="*/ 73 h 265"/>
                <a:gd name="T54" fmla="*/ 216 w 282"/>
                <a:gd name="T55" fmla="*/ 82 h 265"/>
                <a:gd name="T56" fmla="*/ 133 w 282"/>
                <a:gd name="T57" fmla="*/ 43 h 265"/>
                <a:gd name="T58" fmla="*/ 102 w 282"/>
                <a:gd name="T59" fmla="*/ 77 h 265"/>
                <a:gd name="T60" fmla="*/ 133 w 282"/>
                <a:gd name="T61" fmla="*/ 43 h 265"/>
                <a:gd name="T62" fmla="*/ 215 w 282"/>
                <a:gd name="T63" fmla="*/ 176 h 265"/>
                <a:gd name="T64" fmla="*/ 181 w 282"/>
                <a:gd name="T65" fmla="*/ 183 h 265"/>
                <a:gd name="T66" fmla="*/ 100 w 282"/>
                <a:gd name="T67" fmla="*/ 87 h 265"/>
                <a:gd name="T68" fmla="*/ 66 w 282"/>
                <a:gd name="T69" fmla="*/ 94 h 265"/>
                <a:gd name="T70" fmla="*/ 220 w 282"/>
                <a:gd name="T71" fmla="*/ 98 h 265"/>
                <a:gd name="T72" fmla="*/ 220 w 282"/>
                <a:gd name="T73" fmla="*/ 172 h 265"/>
                <a:gd name="T74" fmla="*/ 220 w 282"/>
                <a:gd name="T75" fmla="*/ 98 h 265"/>
                <a:gd name="T76" fmla="*/ 107 w 282"/>
                <a:gd name="T77" fmla="*/ 184 h 265"/>
                <a:gd name="T78" fmla="*/ 107 w 282"/>
                <a:gd name="T79" fmla="*/ 86 h 265"/>
                <a:gd name="T80" fmla="*/ 174 w 282"/>
                <a:gd name="T81" fmla="*/ 86 h 265"/>
                <a:gd name="T82" fmla="*/ 174 w 282"/>
                <a:gd name="T83" fmla="*/ 184 h 265"/>
                <a:gd name="T84" fmla="*/ 142 w 282"/>
                <a:gd name="T85" fmla="*/ 220 h 265"/>
                <a:gd name="T86" fmla="*/ 119 w 282"/>
                <a:gd name="T87" fmla="*/ 194 h 265"/>
                <a:gd name="T88" fmla="*/ 215 w 282"/>
                <a:gd name="T89" fmla="*/ 94 h 265"/>
                <a:gd name="T90" fmla="*/ 181 w 282"/>
                <a:gd name="T91" fmla="*/ 87 h 265"/>
                <a:gd name="T92" fmla="*/ 215 w 282"/>
                <a:gd name="T93" fmla="*/ 9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2" h="265">
                  <a:moveTo>
                    <a:pt x="164" y="72"/>
                  </a:moveTo>
                  <a:cubicBezTo>
                    <a:pt x="156" y="63"/>
                    <a:pt x="149" y="56"/>
                    <a:pt x="142" y="50"/>
                  </a:cubicBezTo>
                  <a:cubicBezTo>
                    <a:pt x="141" y="49"/>
                    <a:pt x="140" y="49"/>
                    <a:pt x="139" y="50"/>
                  </a:cubicBezTo>
                  <a:cubicBezTo>
                    <a:pt x="132" y="56"/>
                    <a:pt x="124" y="63"/>
                    <a:pt x="117" y="72"/>
                  </a:cubicBezTo>
                  <a:cubicBezTo>
                    <a:pt x="116" y="73"/>
                    <a:pt x="117" y="76"/>
                    <a:pt x="119" y="76"/>
                  </a:cubicBezTo>
                  <a:cubicBezTo>
                    <a:pt x="133" y="75"/>
                    <a:pt x="148" y="75"/>
                    <a:pt x="162" y="76"/>
                  </a:cubicBezTo>
                  <a:cubicBezTo>
                    <a:pt x="164" y="76"/>
                    <a:pt x="165" y="74"/>
                    <a:pt x="164" y="72"/>
                  </a:cubicBezTo>
                  <a:close/>
                  <a:moveTo>
                    <a:pt x="140" y="89"/>
                  </a:moveTo>
                  <a:cubicBezTo>
                    <a:pt x="160" y="89"/>
                    <a:pt x="176" y="105"/>
                    <a:pt x="176" y="125"/>
                  </a:cubicBezTo>
                  <a:cubicBezTo>
                    <a:pt x="176" y="144"/>
                    <a:pt x="160" y="160"/>
                    <a:pt x="140" y="160"/>
                  </a:cubicBezTo>
                  <a:cubicBezTo>
                    <a:pt x="120" y="160"/>
                    <a:pt x="104" y="144"/>
                    <a:pt x="104" y="125"/>
                  </a:cubicBezTo>
                  <a:cubicBezTo>
                    <a:pt x="104" y="105"/>
                    <a:pt x="120" y="89"/>
                    <a:pt x="140" y="89"/>
                  </a:cubicBezTo>
                  <a:close/>
                  <a:moveTo>
                    <a:pt x="216" y="190"/>
                  </a:moveTo>
                  <a:cubicBezTo>
                    <a:pt x="216" y="189"/>
                    <a:pt x="216" y="188"/>
                    <a:pt x="216" y="187"/>
                  </a:cubicBezTo>
                  <a:cubicBezTo>
                    <a:pt x="216" y="185"/>
                    <a:pt x="214" y="184"/>
                    <a:pt x="213" y="185"/>
                  </a:cubicBezTo>
                  <a:cubicBezTo>
                    <a:pt x="203" y="188"/>
                    <a:pt x="191" y="190"/>
                    <a:pt x="178" y="192"/>
                  </a:cubicBezTo>
                  <a:cubicBezTo>
                    <a:pt x="175" y="192"/>
                    <a:pt x="173" y="194"/>
                    <a:pt x="171" y="196"/>
                  </a:cubicBezTo>
                  <a:cubicBezTo>
                    <a:pt x="163" y="207"/>
                    <a:pt x="155" y="215"/>
                    <a:pt x="148" y="223"/>
                  </a:cubicBezTo>
                  <a:cubicBezTo>
                    <a:pt x="146" y="224"/>
                    <a:pt x="147" y="225"/>
                    <a:pt x="148" y="226"/>
                  </a:cubicBezTo>
                  <a:cubicBezTo>
                    <a:pt x="167" y="239"/>
                    <a:pt x="185" y="241"/>
                    <a:pt x="197" y="235"/>
                  </a:cubicBezTo>
                  <a:cubicBezTo>
                    <a:pt x="199" y="234"/>
                    <a:pt x="199" y="232"/>
                    <a:pt x="198" y="230"/>
                  </a:cubicBezTo>
                  <a:cubicBezTo>
                    <a:pt x="186" y="216"/>
                    <a:pt x="195" y="194"/>
                    <a:pt x="214" y="192"/>
                  </a:cubicBezTo>
                  <a:cubicBezTo>
                    <a:pt x="215" y="192"/>
                    <a:pt x="216" y="191"/>
                    <a:pt x="216" y="190"/>
                  </a:cubicBezTo>
                  <a:close/>
                  <a:moveTo>
                    <a:pt x="225" y="194"/>
                  </a:moveTo>
                  <a:cubicBezTo>
                    <a:pt x="233" y="198"/>
                    <a:pt x="239" y="206"/>
                    <a:pt x="239" y="215"/>
                  </a:cubicBezTo>
                  <a:cubicBezTo>
                    <a:pt x="239" y="229"/>
                    <a:pt x="227" y="240"/>
                    <a:pt x="213" y="238"/>
                  </a:cubicBezTo>
                  <a:cubicBezTo>
                    <a:pt x="212" y="238"/>
                    <a:pt x="212" y="238"/>
                    <a:pt x="211" y="239"/>
                  </a:cubicBezTo>
                  <a:cubicBezTo>
                    <a:pt x="196" y="254"/>
                    <a:pt x="171" y="253"/>
                    <a:pt x="142" y="230"/>
                  </a:cubicBezTo>
                  <a:cubicBezTo>
                    <a:pt x="141" y="229"/>
                    <a:pt x="140" y="229"/>
                    <a:pt x="139" y="230"/>
                  </a:cubicBezTo>
                  <a:cubicBezTo>
                    <a:pt x="96" y="265"/>
                    <a:pt x="59" y="250"/>
                    <a:pt x="57" y="203"/>
                  </a:cubicBezTo>
                  <a:cubicBezTo>
                    <a:pt x="57" y="202"/>
                    <a:pt x="57" y="201"/>
                    <a:pt x="56" y="201"/>
                  </a:cubicBezTo>
                  <a:cubicBezTo>
                    <a:pt x="44" y="197"/>
                    <a:pt x="38" y="186"/>
                    <a:pt x="40" y="174"/>
                  </a:cubicBezTo>
                  <a:cubicBezTo>
                    <a:pt x="40" y="173"/>
                    <a:pt x="40" y="172"/>
                    <a:pt x="39" y="172"/>
                  </a:cubicBezTo>
                  <a:cubicBezTo>
                    <a:pt x="0" y="147"/>
                    <a:pt x="6" y="108"/>
                    <a:pt x="57" y="88"/>
                  </a:cubicBezTo>
                  <a:cubicBezTo>
                    <a:pt x="58" y="88"/>
                    <a:pt x="59" y="87"/>
                    <a:pt x="59" y="86"/>
                  </a:cubicBezTo>
                  <a:cubicBezTo>
                    <a:pt x="49" y="24"/>
                    <a:pt x="90" y="0"/>
                    <a:pt x="139" y="39"/>
                  </a:cubicBezTo>
                  <a:cubicBezTo>
                    <a:pt x="140" y="40"/>
                    <a:pt x="141" y="40"/>
                    <a:pt x="142" y="39"/>
                  </a:cubicBezTo>
                  <a:cubicBezTo>
                    <a:pt x="151" y="32"/>
                    <a:pt x="160" y="27"/>
                    <a:pt x="169" y="24"/>
                  </a:cubicBezTo>
                  <a:cubicBezTo>
                    <a:pt x="170" y="23"/>
                    <a:pt x="170" y="23"/>
                    <a:pt x="170" y="22"/>
                  </a:cubicBezTo>
                  <a:cubicBezTo>
                    <a:pt x="173" y="12"/>
                    <a:pt x="182" y="4"/>
                    <a:pt x="193" y="4"/>
                  </a:cubicBezTo>
                  <a:cubicBezTo>
                    <a:pt x="209" y="4"/>
                    <a:pt x="219" y="19"/>
                    <a:pt x="215" y="34"/>
                  </a:cubicBezTo>
                  <a:cubicBezTo>
                    <a:pt x="215" y="34"/>
                    <a:pt x="215" y="35"/>
                    <a:pt x="215" y="36"/>
                  </a:cubicBezTo>
                  <a:cubicBezTo>
                    <a:pt x="222" y="47"/>
                    <a:pt x="225" y="64"/>
                    <a:pt x="222" y="85"/>
                  </a:cubicBezTo>
                  <a:cubicBezTo>
                    <a:pt x="222" y="87"/>
                    <a:pt x="223" y="88"/>
                    <a:pt x="224" y="88"/>
                  </a:cubicBezTo>
                  <a:cubicBezTo>
                    <a:pt x="282" y="111"/>
                    <a:pt x="282" y="158"/>
                    <a:pt x="224" y="181"/>
                  </a:cubicBezTo>
                  <a:cubicBezTo>
                    <a:pt x="223" y="182"/>
                    <a:pt x="222" y="183"/>
                    <a:pt x="222" y="184"/>
                  </a:cubicBezTo>
                  <a:cubicBezTo>
                    <a:pt x="223" y="187"/>
                    <a:pt x="223" y="189"/>
                    <a:pt x="223" y="192"/>
                  </a:cubicBezTo>
                  <a:cubicBezTo>
                    <a:pt x="223" y="193"/>
                    <a:pt x="224" y="194"/>
                    <a:pt x="225" y="194"/>
                  </a:cubicBezTo>
                  <a:close/>
                  <a:moveTo>
                    <a:pt x="66" y="154"/>
                  </a:moveTo>
                  <a:cubicBezTo>
                    <a:pt x="68" y="149"/>
                    <a:pt x="70" y="144"/>
                    <a:pt x="72" y="139"/>
                  </a:cubicBezTo>
                  <a:cubicBezTo>
                    <a:pt x="73" y="136"/>
                    <a:pt x="73" y="133"/>
                    <a:pt x="72" y="130"/>
                  </a:cubicBezTo>
                  <a:cubicBezTo>
                    <a:pt x="67" y="118"/>
                    <a:pt x="63" y="107"/>
                    <a:pt x="61" y="97"/>
                  </a:cubicBezTo>
                  <a:cubicBezTo>
                    <a:pt x="60" y="95"/>
                    <a:pt x="59" y="95"/>
                    <a:pt x="57" y="95"/>
                  </a:cubicBezTo>
                  <a:cubicBezTo>
                    <a:pt x="21" y="113"/>
                    <a:pt x="16" y="143"/>
                    <a:pt x="42" y="164"/>
                  </a:cubicBezTo>
                  <a:cubicBezTo>
                    <a:pt x="43" y="165"/>
                    <a:pt x="44" y="165"/>
                    <a:pt x="45" y="164"/>
                  </a:cubicBezTo>
                  <a:cubicBezTo>
                    <a:pt x="50" y="159"/>
                    <a:pt x="56" y="156"/>
                    <a:pt x="63" y="156"/>
                  </a:cubicBezTo>
                  <a:cubicBezTo>
                    <a:pt x="64" y="156"/>
                    <a:pt x="66" y="155"/>
                    <a:pt x="66" y="154"/>
                  </a:cubicBezTo>
                  <a:close/>
                  <a:moveTo>
                    <a:pt x="73" y="158"/>
                  </a:moveTo>
                  <a:cubicBezTo>
                    <a:pt x="81" y="163"/>
                    <a:pt x="86" y="172"/>
                    <a:pt x="85" y="182"/>
                  </a:cubicBezTo>
                  <a:cubicBezTo>
                    <a:pt x="85" y="183"/>
                    <a:pt x="86" y="184"/>
                    <a:pt x="87" y="184"/>
                  </a:cubicBezTo>
                  <a:cubicBezTo>
                    <a:pt x="90" y="185"/>
                    <a:pt x="94" y="186"/>
                    <a:pt x="98" y="186"/>
                  </a:cubicBezTo>
                  <a:cubicBezTo>
                    <a:pt x="100" y="187"/>
                    <a:pt x="101" y="184"/>
                    <a:pt x="100" y="183"/>
                  </a:cubicBezTo>
                  <a:cubicBezTo>
                    <a:pt x="92" y="171"/>
                    <a:pt x="85" y="158"/>
                    <a:pt x="79" y="146"/>
                  </a:cubicBezTo>
                  <a:cubicBezTo>
                    <a:pt x="78" y="144"/>
                    <a:pt x="75" y="144"/>
                    <a:pt x="74" y="146"/>
                  </a:cubicBezTo>
                  <a:cubicBezTo>
                    <a:pt x="73" y="149"/>
                    <a:pt x="72" y="152"/>
                    <a:pt x="71" y="155"/>
                  </a:cubicBezTo>
                  <a:cubicBezTo>
                    <a:pt x="71" y="156"/>
                    <a:pt x="71" y="158"/>
                    <a:pt x="73" y="158"/>
                  </a:cubicBezTo>
                  <a:close/>
                  <a:moveTo>
                    <a:pt x="82" y="190"/>
                  </a:moveTo>
                  <a:cubicBezTo>
                    <a:pt x="79" y="196"/>
                    <a:pt x="74" y="200"/>
                    <a:pt x="67" y="201"/>
                  </a:cubicBezTo>
                  <a:cubicBezTo>
                    <a:pt x="66" y="202"/>
                    <a:pt x="65" y="203"/>
                    <a:pt x="65" y="204"/>
                  </a:cubicBezTo>
                  <a:cubicBezTo>
                    <a:pt x="70" y="238"/>
                    <a:pt x="99" y="249"/>
                    <a:pt x="133" y="226"/>
                  </a:cubicBezTo>
                  <a:cubicBezTo>
                    <a:pt x="134" y="225"/>
                    <a:pt x="134" y="224"/>
                    <a:pt x="133" y="223"/>
                  </a:cubicBezTo>
                  <a:cubicBezTo>
                    <a:pt x="126" y="215"/>
                    <a:pt x="118" y="207"/>
                    <a:pt x="110" y="196"/>
                  </a:cubicBezTo>
                  <a:cubicBezTo>
                    <a:pt x="108" y="194"/>
                    <a:pt x="105" y="192"/>
                    <a:pt x="102" y="192"/>
                  </a:cubicBezTo>
                  <a:cubicBezTo>
                    <a:pt x="96" y="191"/>
                    <a:pt x="90" y="190"/>
                    <a:pt x="85" y="189"/>
                  </a:cubicBezTo>
                  <a:cubicBezTo>
                    <a:pt x="84" y="189"/>
                    <a:pt x="83" y="189"/>
                    <a:pt x="82" y="190"/>
                  </a:cubicBezTo>
                  <a:close/>
                  <a:moveTo>
                    <a:pt x="206" y="46"/>
                  </a:moveTo>
                  <a:cubicBezTo>
                    <a:pt x="194" y="54"/>
                    <a:pt x="176" y="49"/>
                    <a:pt x="171" y="35"/>
                  </a:cubicBezTo>
                  <a:cubicBezTo>
                    <a:pt x="171" y="33"/>
                    <a:pt x="169" y="33"/>
                    <a:pt x="168" y="33"/>
                  </a:cubicBezTo>
                  <a:cubicBezTo>
                    <a:pt x="162" y="35"/>
                    <a:pt x="155" y="38"/>
                    <a:pt x="148" y="43"/>
                  </a:cubicBezTo>
                  <a:cubicBezTo>
                    <a:pt x="147" y="44"/>
                    <a:pt x="146" y="46"/>
                    <a:pt x="148" y="47"/>
                  </a:cubicBezTo>
                  <a:cubicBezTo>
                    <a:pt x="155" y="54"/>
                    <a:pt x="163" y="63"/>
                    <a:pt x="171" y="73"/>
                  </a:cubicBezTo>
                  <a:cubicBezTo>
                    <a:pt x="173" y="76"/>
                    <a:pt x="175" y="77"/>
                    <a:pt x="178" y="77"/>
                  </a:cubicBezTo>
                  <a:cubicBezTo>
                    <a:pt x="191" y="79"/>
                    <a:pt x="202" y="81"/>
                    <a:pt x="212" y="84"/>
                  </a:cubicBezTo>
                  <a:cubicBezTo>
                    <a:pt x="214" y="85"/>
                    <a:pt x="216" y="84"/>
                    <a:pt x="216" y="82"/>
                  </a:cubicBezTo>
                  <a:cubicBezTo>
                    <a:pt x="217" y="67"/>
                    <a:pt x="214" y="55"/>
                    <a:pt x="209" y="46"/>
                  </a:cubicBezTo>
                  <a:cubicBezTo>
                    <a:pt x="209" y="45"/>
                    <a:pt x="207" y="45"/>
                    <a:pt x="206" y="46"/>
                  </a:cubicBezTo>
                  <a:close/>
                  <a:moveTo>
                    <a:pt x="133" y="43"/>
                  </a:moveTo>
                  <a:cubicBezTo>
                    <a:pt x="94" y="17"/>
                    <a:pt x="62" y="35"/>
                    <a:pt x="65" y="82"/>
                  </a:cubicBezTo>
                  <a:cubicBezTo>
                    <a:pt x="65" y="84"/>
                    <a:pt x="66" y="85"/>
                    <a:pt x="68" y="85"/>
                  </a:cubicBezTo>
                  <a:cubicBezTo>
                    <a:pt x="78" y="81"/>
                    <a:pt x="90" y="79"/>
                    <a:pt x="102" y="77"/>
                  </a:cubicBezTo>
                  <a:cubicBezTo>
                    <a:pt x="105" y="77"/>
                    <a:pt x="108" y="76"/>
                    <a:pt x="110" y="73"/>
                  </a:cubicBezTo>
                  <a:cubicBezTo>
                    <a:pt x="118" y="63"/>
                    <a:pt x="125" y="54"/>
                    <a:pt x="133" y="47"/>
                  </a:cubicBezTo>
                  <a:cubicBezTo>
                    <a:pt x="134" y="46"/>
                    <a:pt x="134" y="44"/>
                    <a:pt x="133" y="43"/>
                  </a:cubicBezTo>
                  <a:close/>
                  <a:moveTo>
                    <a:pt x="183" y="186"/>
                  </a:moveTo>
                  <a:cubicBezTo>
                    <a:pt x="195" y="184"/>
                    <a:pt x="205" y="182"/>
                    <a:pt x="213" y="178"/>
                  </a:cubicBezTo>
                  <a:cubicBezTo>
                    <a:pt x="214" y="178"/>
                    <a:pt x="215" y="177"/>
                    <a:pt x="215" y="176"/>
                  </a:cubicBezTo>
                  <a:cubicBezTo>
                    <a:pt x="213" y="167"/>
                    <a:pt x="210" y="157"/>
                    <a:pt x="206" y="146"/>
                  </a:cubicBezTo>
                  <a:cubicBezTo>
                    <a:pt x="206" y="144"/>
                    <a:pt x="203" y="144"/>
                    <a:pt x="202" y="146"/>
                  </a:cubicBezTo>
                  <a:cubicBezTo>
                    <a:pt x="196" y="158"/>
                    <a:pt x="189" y="171"/>
                    <a:pt x="181" y="183"/>
                  </a:cubicBezTo>
                  <a:cubicBezTo>
                    <a:pt x="180" y="184"/>
                    <a:pt x="181" y="187"/>
                    <a:pt x="183" y="186"/>
                  </a:cubicBezTo>
                  <a:close/>
                  <a:moveTo>
                    <a:pt x="79" y="124"/>
                  </a:moveTo>
                  <a:cubicBezTo>
                    <a:pt x="85" y="111"/>
                    <a:pt x="92" y="99"/>
                    <a:pt x="100" y="87"/>
                  </a:cubicBezTo>
                  <a:cubicBezTo>
                    <a:pt x="101" y="85"/>
                    <a:pt x="100" y="83"/>
                    <a:pt x="98" y="83"/>
                  </a:cubicBezTo>
                  <a:cubicBezTo>
                    <a:pt x="86" y="85"/>
                    <a:pt x="76" y="88"/>
                    <a:pt x="68" y="91"/>
                  </a:cubicBezTo>
                  <a:cubicBezTo>
                    <a:pt x="67" y="91"/>
                    <a:pt x="66" y="92"/>
                    <a:pt x="66" y="94"/>
                  </a:cubicBezTo>
                  <a:cubicBezTo>
                    <a:pt x="68" y="103"/>
                    <a:pt x="70" y="113"/>
                    <a:pt x="74" y="123"/>
                  </a:cubicBezTo>
                  <a:cubicBezTo>
                    <a:pt x="75" y="125"/>
                    <a:pt x="78" y="126"/>
                    <a:pt x="79" y="124"/>
                  </a:cubicBezTo>
                  <a:close/>
                  <a:moveTo>
                    <a:pt x="220" y="98"/>
                  </a:moveTo>
                  <a:cubicBezTo>
                    <a:pt x="218" y="108"/>
                    <a:pt x="214" y="119"/>
                    <a:pt x="209" y="130"/>
                  </a:cubicBezTo>
                  <a:cubicBezTo>
                    <a:pt x="208" y="133"/>
                    <a:pt x="208" y="136"/>
                    <a:pt x="209" y="139"/>
                  </a:cubicBezTo>
                  <a:cubicBezTo>
                    <a:pt x="214" y="151"/>
                    <a:pt x="218" y="162"/>
                    <a:pt x="220" y="172"/>
                  </a:cubicBezTo>
                  <a:cubicBezTo>
                    <a:pt x="220" y="174"/>
                    <a:pt x="222" y="175"/>
                    <a:pt x="223" y="174"/>
                  </a:cubicBezTo>
                  <a:cubicBezTo>
                    <a:pt x="266" y="153"/>
                    <a:pt x="266" y="117"/>
                    <a:pt x="224" y="96"/>
                  </a:cubicBezTo>
                  <a:cubicBezTo>
                    <a:pt x="222" y="95"/>
                    <a:pt x="220" y="96"/>
                    <a:pt x="220" y="98"/>
                  </a:cubicBezTo>
                  <a:close/>
                  <a:moveTo>
                    <a:pt x="166" y="188"/>
                  </a:moveTo>
                  <a:cubicBezTo>
                    <a:pt x="149" y="190"/>
                    <a:pt x="132" y="190"/>
                    <a:pt x="115" y="188"/>
                  </a:cubicBezTo>
                  <a:cubicBezTo>
                    <a:pt x="111" y="188"/>
                    <a:pt x="109" y="187"/>
                    <a:pt x="107" y="184"/>
                  </a:cubicBezTo>
                  <a:cubicBezTo>
                    <a:pt x="97" y="170"/>
                    <a:pt x="88" y="155"/>
                    <a:pt x="81" y="139"/>
                  </a:cubicBezTo>
                  <a:cubicBezTo>
                    <a:pt x="80" y="136"/>
                    <a:pt x="80" y="133"/>
                    <a:pt x="81" y="130"/>
                  </a:cubicBezTo>
                  <a:cubicBezTo>
                    <a:pt x="88" y="115"/>
                    <a:pt x="97" y="99"/>
                    <a:pt x="107" y="86"/>
                  </a:cubicBezTo>
                  <a:cubicBezTo>
                    <a:pt x="109" y="83"/>
                    <a:pt x="111" y="81"/>
                    <a:pt x="115" y="81"/>
                  </a:cubicBezTo>
                  <a:cubicBezTo>
                    <a:pt x="132" y="79"/>
                    <a:pt x="149" y="79"/>
                    <a:pt x="166" y="81"/>
                  </a:cubicBezTo>
                  <a:cubicBezTo>
                    <a:pt x="169" y="81"/>
                    <a:pt x="172" y="83"/>
                    <a:pt x="174" y="86"/>
                  </a:cubicBezTo>
                  <a:cubicBezTo>
                    <a:pt x="184" y="99"/>
                    <a:pt x="193" y="115"/>
                    <a:pt x="200" y="130"/>
                  </a:cubicBezTo>
                  <a:cubicBezTo>
                    <a:pt x="201" y="133"/>
                    <a:pt x="201" y="136"/>
                    <a:pt x="200" y="139"/>
                  </a:cubicBezTo>
                  <a:cubicBezTo>
                    <a:pt x="193" y="155"/>
                    <a:pt x="184" y="170"/>
                    <a:pt x="174" y="184"/>
                  </a:cubicBezTo>
                  <a:cubicBezTo>
                    <a:pt x="172" y="187"/>
                    <a:pt x="169" y="188"/>
                    <a:pt x="166" y="188"/>
                  </a:cubicBezTo>
                  <a:close/>
                  <a:moveTo>
                    <a:pt x="164" y="198"/>
                  </a:moveTo>
                  <a:cubicBezTo>
                    <a:pt x="156" y="206"/>
                    <a:pt x="149" y="214"/>
                    <a:pt x="142" y="220"/>
                  </a:cubicBezTo>
                  <a:cubicBezTo>
                    <a:pt x="141" y="220"/>
                    <a:pt x="140" y="220"/>
                    <a:pt x="139" y="220"/>
                  </a:cubicBezTo>
                  <a:cubicBezTo>
                    <a:pt x="132" y="214"/>
                    <a:pt x="125" y="206"/>
                    <a:pt x="117" y="197"/>
                  </a:cubicBezTo>
                  <a:cubicBezTo>
                    <a:pt x="116" y="196"/>
                    <a:pt x="117" y="193"/>
                    <a:pt x="119" y="194"/>
                  </a:cubicBezTo>
                  <a:cubicBezTo>
                    <a:pt x="133" y="195"/>
                    <a:pt x="148" y="195"/>
                    <a:pt x="162" y="194"/>
                  </a:cubicBezTo>
                  <a:cubicBezTo>
                    <a:pt x="164" y="194"/>
                    <a:pt x="165" y="196"/>
                    <a:pt x="164" y="198"/>
                  </a:cubicBezTo>
                  <a:close/>
                  <a:moveTo>
                    <a:pt x="215" y="94"/>
                  </a:moveTo>
                  <a:cubicBezTo>
                    <a:pt x="213" y="103"/>
                    <a:pt x="210" y="113"/>
                    <a:pt x="206" y="123"/>
                  </a:cubicBezTo>
                  <a:cubicBezTo>
                    <a:pt x="206" y="125"/>
                    <a:pt x="203" y="125"/>
                    <a:pt x="202" y="124"/>
                  </a:cubicBezTo>
                  <a:cubicBezTo>
                    <a:pt x="196" y="111"/>
                    <a:pt x="189" y="99"/>
                    <a:pt x="181" y="87"/>
                  </a:cubicBezTo>
                  <a:cubicBezTo>
                    <a:pt x="180" y="85"/>
                    <a:pt x="181" y="83"/>
                    <a:pt x="183" y="83"/>
                  </a:cubicBezTo>
                  <a:cubicBezTo>
                    <a:pt x="194" y="85"/>
                    <a:pt x="204" y="88"/>
                    <a:pt x="213" y="91"/>
                  </a:cubicBezTo>
                  <a:cubicBezTo>
                    <a:pt x="214" y="91"/>
                    <a:pt x="215" y="93"/>
                    <a:pt x="215" y="94"/>
                  </a:cubicBezTo>
                  <a:close/>
                </a:path>
              </a:pathLst>
            </a:custGeom>
            <a:solidFill>
              <a:schemeClr val="bg1"/>
            </a:solidFill>
            <a:ln>
              <a:noFill/>
            </a:ln>
            <a:effectLst>
              <a:outerShdw blurRad="63500" sx="99000" sy="99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9" tIns="45709" rIns="91419" bIns="45709" numCol="1" spcCol="0" rtlCol="0" fromWordArt="0" anchor="ctr" anchorCtr="0" forceAA="0" compatLnSpc="1">
              <a:noAutofit/>
            </a:bodyPr>
            <a:p>
              <a:pPr algn="ctr" defTabSz="685800"/>
              <a:endParaRPr lang="zh-CN" altLang="en-US">
                <a:solidFill>
                  <a:prstClr val="white"/>
                </a:solidFill>
                <a:cs typeface="+mn-ea"/>
                <a:sym typeface="+mn-lt"/>
              </a:endParaRPr>
            </a:p>
          </p:txBody>
        </p:sp>
      </p:grpSp>
      <p:grpSp>
        <p:nvGrpSpPr>
          <p:cNvPr id="14" name="组合 13"/>
          <p:cNvGrpSpPr/>
          <p:nvPr/>
        </p:nvGrpSpPr>
        <p:grpSpPr>
          <a:xfrm>
            <a:off x="6101715" y="708660"/>
            <a:ext cx="2689225" cy="4387850"/>
            <a:chOff x="8301054" y="4578037"/>
            <a:chExt cx="3411262" cy="5941059"/>
          </a:xfrm>
        </p:grpSpPr>
        <p:sp>
          <p:nvSpPr>
            <p:cNvPr id="47" name="矩形 46"/>
            <p:cNvSpPr/>
            <p:nvPr/>
          </p:nvSpPr>
          <p:spPr>
            <a:xfrm>
              <a:off x="8301054" y="4578037"/>
              <a:ext cx="3411262" cy="5941059"/>
            </a:xfrm>
            <a:prstGeom prst="rect">
              <a:avLst/>
            </a:prstGeom>
            <a:solidFill>
              <a:srgbClr val="537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85800"/>
              <a:endParaRPr lang="zh-CN" altLang="en-US" dirty="0">
                <a:solidFill>
                  <a:prstClr val="white"/>
                </a:solidFill>
                <a:cs typeface="+mn-ea"/>
                <a:sym typeface="+mn-lt"/>
              </a:endParaRPr>
            </a:p>
          </p:txBody>
        </p:sp>
        <p:sp>
          <p:nvSpPr>
            <p:cNvPr id="48" name="文本框 130"/>
            <p:cNvSpPr txBox="1"/>
            <p:nvPr/>
          </p:nvSpPr>
          <p:spPr>
            <a:xfrm>
              <a:off x="8421072" y="5415390"/>
              <a:ext cx="3204250" cy="5082142"/>
            </a:xfrm>
            <a:prstGeom prst="rect">
              <a:avLst/>
            </a:prstGeom>
            <a:noFill/>
          </p:spPr>
          <p:txBody>
            <a:bodyPr wrap="square" rtlCol="0">
              <a:spAutoFit/>
            </a:bodyPr>
            <a:p>
              <a:pPr defTabSz="685800"/>
              <a:r>
                <a:rPr lang="zh-CN" altLang="en-US" dirty="0">
                  <a:solidFill>
                    <a:prstClr val="white"/>
                  </a:solidFill>
                  <a:cs typeface="+mn-ea"/>
                  <a:sym typeface="+mn-lt"/>
                </a:rPr>
                <a:t>if...else if...else...</a:t>
              </a:r>
              <a:endParaRPr lang="zh-CN" altLang="en-US" dirty="0">
                <a:solidFill>
                  <a:prstClr val="white"/>
                </a:solidFill>
                <a:cs typeface="+mn-ea"/>
                <a:sym typeface="+mn-lt"/>
              </a:endParaRPr>
            </a:p>
            <a:p>
              <a:pPr defTabSz="685800"/>
              <a:endParaRPr lang="zh-CN" altLang="en-US" dirty="0">
                <a:solidFill>
                  <a:prstClr val="white"/>
                </a:solidFill>
                <a:cs typeface="+mn-ea"/>
                <a:sym typeface="+mn-lt"/>
              </a:endParaRPr>
            </a:p>
            <a:p>
              <a:pPr defTabSz="685800"/>
              <a:r>
                <a:rPr lang="zh-CN" altLang="en-US" dirty="0">
                  <a:solidFill>
                    <a:prstClr val="white"/>
                  </a:solidFill>
                  <a:cs typeface="+mn-ea"/>
                  <a:sym typeface="+mn-lt"/>
                </a:rPr>
                <a:t>if(表达式1){</a:t>
              </a:r>
              <a:endParaRPr lang="zh-CN" altLang="en-US" dirty="0">
                <a:solidFill>
                  <a:prstClr val="white"/>
                </a:solidFill>
                <a:cs typeface="+mn-ea"/>
                <a:sym typeface="+mn-lt"/>
              </a:endParaRPr>
            </a:p>
            <a:p>
              <a:pPr defTabSz="685800"/>
              <a:r>
                <a:rPr lang="zh-CN" altLang="en-US" dirty="0">
                  <a:solidFill>
                    <a:prstClr val="white"/>
                  </a:solidFill>
                  <a:cs typeface="+mn-ea"/>
                  <a:sym typeface="+mn-lt"/>
                </a:rPr>
                <a:t>      代码块1;</a:t>
              </a:r>
              <a:endParaRPr lang="zh-CN" altLang="en-US" dirty="0">
                <a:solidFill>
                  <a:prstClr val="white"/>
                </a:solidFill>
                <a:cs typeface="+mn-ea"/>
                <a:sym typeface="+mn-lt"/>
              </a:endParaRPr>
            </a:p>
            <a:p>
              <a:pPr defTabSz="685800"/>
              <a:r>
                <a:rPr lang="zh-CN" altLang="en-US" dirty="0">
                  <a:solidFill>
                    <a:prstClr val="white"/>
                  </a:solidFill>
                  <a:cs typeface="+mn-ea"/>
                  <a:sym typeface="+mn-lt"/>
                </a:rPr>
                <a:t>}else if(表达式2) {</a:t>
              </a:r>
              <a:endParaRPr lang="zh-CN" altLang="en-US" dirty="0">
                <a:solidFill>
                  <a:prstClr val="white"/>
                </a:solidFill>
                <a:cs typeface="+mn-ea"/>
                <a:sym typeface="+mn-lt"/>
              </a:endParaRPr>
            </a:p>
            <a:p>
              <a:pPr defTabSz="685800"/>
              <a:r>
                <a:rPr lang="zh-CN" altLang="en-US" dirty="0">
                  <a:solidFill>
                    <a:prstClr val="white"/>
                  </a:solidFill>
                  <a:cs typeface="+mn-ea"/>
                  <a:sym typeface="+mn-lt"/>
                </a:rPr>
                <a:t>        代码块2;</a:t>
              </a:r>
              <a:endParaRPr lang="zh-CN" altLang="en-US" dirty="0">
                <a:solidFill>
                  <a:prstClr val="white"/>
                </a:solidFill>
                <a:cs typeface="+mn-ea"/>
                <a:sym typeface="+mn-lt"/>
              </a:endParaRPr>
            </a:p>
            <a:p>
              <a:pPr defTabSz="685800"/>
              <a:r>
                <a:rPr lang="zh-CN" altLang="en-US" dirty="0">
                  <a:solidFill>
                    <a:prstClr val="white"/>
                  </a:solidFill>
                  <a:cs typeface="+mn-ea"/>
                  <a:sym typeface="+mn-lt"/>
                </a:rPr>
                <a:t>}else if(表达式3) {</a:t>
              </a:r>
              <a:endParaRPr lang="zh-CN" altLang="en-US" dirty="0">
                <a:solidFill>
                  <a:prstClr val="white"/>
                </a:solidFill>
                <a:cs typeface="+mn-ea"/>
                <a:sym typeface="+mn-lt"/>
              </a:endParaRPr>
            </a:p>
            <a:p>
              <a:pPr defTabSz="685800"/>
              <a:r>
                <a:rPr lang="zh-CN" altLang="en-US" dirty="0">
                  <a:solidFill>
                    <a:prstClr val="white"/>
                  </a:solidFill>
                  <a:cs typeface="+mn-ea"/>
                  <a:sym typeface="+mn-lt"/>
                </a:rPr>
                <a:t>       代码块3;</a:t>
              </a:r>
              <a:endParaRPr lang="zh-CN" altLang="en-US" dirty="0">
                <a:solidFill>
                  <a:prstClr val="white"/>
                </a:solidFill>
                <a:cs typeface="+mn-ea"/>
                <a:sym typeface="+mn-lt"/>
              </a:endParaRPr>
            </a:p>
            <a:p>
              <a:pPr defTabSz="685800"/>
              <a:r>
                <a:rPr lang="zh-CN" altLang="en-US" dirty="0">
                  <a:solidFill>
                    <a:prstClr val="white"/>
                  </a:solidFill>
                  <a:cs typeface="+mn-ea"/>
                  <a:sym typeface="+mn-lt"/>
                </a:rPr>
                <a:t>}else{</a:t>
              </a:r>
              <a:endParaRPr lang="zh-CN" altLang="en-US" dirty="0">
                <a:solidFill>
                  <a:prstClr val="white"/>
                </a:solidFill>
                <a:cs typeface="+mn-ea"/>
                <a:sym typeface="+mn-lt"/>
              </a:endParaRPr>
            </a:p>
            <a:p>
              <a:pPr defTabSz="685800"/>
              <a:r>
                <a:rPr lang="zh-CN" altLang="en-US" dirty="0">
                  <a:solidFill>
                    <a:prstClr val="white"/>
                  </a:solidFill>
                  <a:cs typeface="+mn-ea"/>
                  <a:sym typeface="+mn-lt"/>
                </a:rPr>
                <a:t>       代码块4;</a:t>
              </a:r>
              <a:endParaRPr lang="zh-CN" altLang="en-US" dirty="0">
                <a:solidFill>
                  <a:prstClr val="white"/>
                </a:solidFill>
                <a:cs typeface="+mn-ea"/>
                <a:sym typeface="+mn-lt"/>
              </a:endParaRPr>
            </a:p>
            <a:p>
              <a:pPr defTabSz="685800"/>
              <a:r>
                <a:rPr lang="zh-CN" altLang="en-US" dirty="0">
                  <a:solidFill>
                    <a:prstClr val="white"/>
                  </a:solidFill>
                  <a:cs typeface="+mn-ea"/>
                  <a:sym typeface="+mn-lt"/>
                </a:rPr>
                <a:t>}</a:t>
              </a:r>
              <a:endParaRPr lang="zh-CN" altLang="en-US" dirty="0">
                <a:solidFill>
                  <a:prstClr val="white"/>
                </a:solidFill>
                <a:cs typeface="+mn-ea"/>
                <a:sym typeface="+mn-lt"/>
              </a:endParaRPr>
            </a:p>
            <a:p>
              <a:pPr defTabSz="685800"/>
              <a:endParaRPr lang="zh-CN" altLang="en-US" dirty="0">
                <a:solidFill>
                  <a:prstClr val="white"/>
                </a:solidFill>
                <a:cs typeface="+mn-ea"/>
                <a:sym typeface="+mn-lt"/>
              </a:endParaRPr>
            </a:p>
            <a:p>
              <a:pPr defTabSz="685800"/>
              <a:r>
                <a:rPr lang="zh-CN" altLang="en-US" dirty="0">
                  <a:solidFill>
                    <a:prstClr val="white"/>
                  </a:solidFill>
                  <a:cs typeface="+mn-ea"/>
                  <a:sym typeface="+mn-lt"/>
                </a:rPr>
                <a:t>表示当满足表达式1时，执行代码块1，当满足表达式2时，执行代码块2，当满足表达式3时，执行代码块3，都不满足时执行代码块4。</a:t>
              </a:r>
              <a:endParaRPr lang="zh-CN" altLang="en-US" dirty="0">
                <a:solidFill>
                  <a:prstClr val="white"/>
                </a:solidFill>
                <a:cs typeface="+mn-ea"/>
                <a:sym typeface="+mn-lt"/>
              </a:endParaRPr>
            </a:p>
          </p:txBody>
        </p:sp>
        <p:sp>
          <p:nvSpPr>
            <p:cNvPr id="49" name="任意多边形 48"/>
            <p:cNvSpPr/>
            <p:nvPr/>
          </p:nvSpPr>
          <p:spPr>
            <a:xfrm>
              <a:off x="8803482" y="4798013"/>
              <a:ext cx="395287" cy="395287"/>
            </a:xfrm>
            <a:custGeom>
              <a:avLst/>
              <a:gdLst>
                <a:gd name="connsiteX0" fmla="*/ 326213 w 609600"/>
                <a:gd name="connsiteY0" fmla="*/ 324478 h 609600"/>
                <a:gd name="connsiteX1" fmla="*/ 362124 w 609600"/>
                <a:gd name="connsiteY1" fmla="*/ 331953 h 609600"/>
                <a:gd name="connsiteX2" fmla="*/ 430897 w 609600"/>
                <a:gd name="connsiteY2" fmla="*/ 404792 h 609600"/>
                <a:gd name="connsiteX3" fmla="*/ 362494 w 609600"/>
                <a:gd name="connsiteY3" fmla="*/ 484657 h 609600"/>
                <a:gd name="connsiteX4" fmla="*/ 326213 w 609600"/>
                <a:gd name="connsiteY4" fmla="*/ 489880 h 609600"/>
                <a:gd name="connsiteX5" fmla="*/ 290213 w 609600"/>
                <a:gd name="connsiteY5" fmla="*/ 140616 h 609600"/>
                <a:gd name="connsiteX6" fmla="*/ 290213 w 609600"/>
                <a:gd name="connsiteY6" fmla="*/ 288818 h 609600"/>
                <a:gd name="connsiteX7" fmla="*/ 260444 w 609600"/>
                <a:gd name="connsiteY7" fmla="*/ 282037 h 609600"/>
                <a:gd name="connsiteX8" fmla="*/ 194260 w 609600"/>
                <a:gd name="connsiteY8" fmla="*/ 215483 h 609600"/>
                <a:gd name="connsiteX9" fmla="*/ 260074 w 609600"/>
                <a:gd name="connsiteY9" fmla="*/ 144862 h 609600"/>
                <a:gd name="connsiteX10" fmla="*/ 290213 w 609600"/>
                <a:gd name="connsiteY10" fmla="*/ 55233 h 609600"/>
                <a:gd name="connsiteX11" fmla="*/ 290213 w 609600"/>
                <a:gd name="connsiteY11" fmla="*/ 112666 h 609600"/>
                <a:gd name="connsiteX12" fmla="*/ 243683 w 609600"/>
                <a:gd name="connsiteY12" fmla="*/ 118980 h 609600"/>
                <a:gd name="connsiteX13" fmla="*/ 162708 w 609600"/>
                <a:gd name="connsiteY13" fmla="*/ 215483 h 609600"/>
                <a:gd name="connsiteX14" fmla="*/ 241094 w 609600"/>
                <a:gd name="connsiteY14" fmla="*/ 305331 h 609600"/>
                <a:gd name="connsiteX15" fmla="*/ 290213 w 609600"/>
                <a:gd name="connsiteY15" fmla="*/ 316659 h 609600"/>
                <a:gd name="connsiteX16" fmla="*/ 290213 w 609600"/>
                <a:gd name="connsiteY16" fmla="*/ 488489 h 609600"/>
                <a:gd name="connsiteX17" fmla="*/ 261800 w 609600"/>
                <a:gd name="connsiteY17" fmla="*/ 484904 h 609600"/>
                <a:gd name="connsiteX18" fmla="*/ 180456 w 609600"/>
                <a:gd name="connsiteY18" fmla="*/ 385073 h 609600"/>
                <a:gd name="connsiteX19" fmla="*/ 146933 w 609600"/>
                <a:gd name="connsiteY19" fmla="*/ 396905 h 609600"/>
                <a:gd name="connsiteX20" fmla="*/ 252680 w 609600"/>
                <a:gd name="connsiteY20" fmla="*/ 509307 h 609600"/>
                <a:gd name="connsiteX21" fmla="*/ 290213 w 609600"/>
                <a:gd name="connsiteY21" fmla="*/ 512785 h 609600"/>
                <a:gd name="connsiteX22" fmla="*/ 290213 w 609600"/>
                <a:gd name="connsiteY22" fmla="*/ 554368 h 609600"/>
                <a:gd name="connsiteX23" fmla="*/ 326213 w 609600"/>
                <a:gd name="connsiteY23" fmla="*/ 554368 h 609600"/>
                <a:gd name="connsiteX24" fmla="*/ 326213 w 609600"/>
                <a:gd name="connsiteY24" fmla="*/ 513793 h 609600"/>
                <a:gd name="connsiteX25" fmla="*/ 376667 w 609600"/>
                <a:gd name="connsiteY25" fmla="*/ 506349 h 609600"/>
                <a:gd name="connsiteX26" fmla="*/ 462448 w 609600"/>
                <a:gd name="connsiteY26" fmla="*/ 408736 h 609600"/>
                <a:gd name="connsiteX27" fmla="*/ 381474 w 609600"/>
                <a:gd name="connsiteY27" fmla="*/ 308905 h 609600"/>
                <a:gd name="connsiteX28" fmla="*/ 326213 w 609600"/>
                <a:gd name="connsiteY28" fmla="*/ 296896 h 609600"/>
                <a:gd name="connsiteX29" fmla="*/ 326213 w 609600"/>
                <a:gd name="connsiteY29" fmla="*/ 141582 h 609600"/>
                <a:gd name="connsiteX30" fmla="*/ 348813 w 609600"/>
                <a:gd name="connsiteY30" fmla="*/ 144739 h 609600"/>
                <a:gd name="connsiteX31" fmla="*/ 419065 w 609600"/>
                <a:gd name="connsiteY31" fmla="*/ 225343 h 609600"/>
                <a:gd name="connsiteX32" fmla="*/ 452588 w 609600"/>
                <a:gd name="connsiteY32" fmla="*/ 215483 h 609600"/>
                <a:gd name="connsiteX33" fmla="*/ 360153 w 609600"/>
                <a:gd name="connsiteY33" fmla="*/ 118240 h 609600"/>
                <a:gd name="connsiteX34" fmla="*/ 326213 w 609600"/>
                <a:gd name="connsiteY34" fmla="*/ 113943 h 609600"/>
                <a:gd name="connsiteX35" fmla="*/ 326213 w 609600"/>
                <a:gd name="connsiteY35" fmla="*/ 55233 h 609600"/>
                <a:gd name="connsiteX36" fmla="*/ 304800 w 609600"/>
                <a:gd name="connsiteY36" fmla="*/ 0 h 609600"/>
                <a:gd name="connsiteX37" fmla="*/ 609600 w 609600"/>
                <a:gd name="connsiteY37" fmla="*/ 304800 h 609600"/>
                <a:gd name="connsiteX38" fmla="*/ 304800 w 609600"/>
                <a:gd name="connsiteY38" fmla="*/ 609600 h 609600"/>
                <a:gd name="connsiteX39" fmla="*/ 0 w 609600"/>
                <a:gd name="connsiteY39" fmla="*/ 304800 h 609600"/>
                <a:gd name="connsiteX40" fmla="*/ 304800 w 609600"/>
                <a:gd name="connsiteY40"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9600" h="609600">
                  <a:moveTo>
                    <a:pt x="326213" y="324478"/>
                  </a:moveTo>
                  <a:lnTo>
                    <a:pt x="362124" y="331953"/>
                  </a:lnTo>
                  <a:cubicBezTo>
                    <a:pt x="410931" y="346989"/>
                    <a:pt x="433855" y="371269"/>
                    <a:pt x="430897" y="404792"/>
                  </a:cubicBezTo>
                  <a:cubicBezTo>
                    <a:pt x="426953" y="446204"/>
                    <a:pt x="404152" y="472825"/>
                    <a:pt x="362494" y="484657"/>
                  </a:cubicBezTo>
                  <a:lnTo>
                    <a:pt x="326213" y="489880"/>
                  </a:lnTo>
                  <a:close/>
                  <a:moveTo>
                    <a:pt x="290213" y="140616"/>
                  </a:moveTo>
                  <a:lnTo>
                    <a:pt x="290213" y="288818"/>
                  </a:lnTo>
                  <a:lnTo>
                    <a:pt x="260444" y="282037"/>
                  </a:lnTo>
                  <a:cubicBezTo>
                    <a:pt x="214349" y="267247"/>
                    <a:pt x="192288" y="245063"/>
                    <a:pt x="194260" y="215483"/>
                  </a:cubicBezTo>
                  <a:cubicBezTo>
                    <a:pt x="199190" y="179002"/>
                    <a:pt x="221128" y="155461"/>
                    <a:pt x="260074" y="144862"/>
                  </a:cubicBezTo>
                  <a:close/>
                  <a:moveTo>
                    <a:pt x="290213" y="55233"/>
                  </a:moveTo>
                  <a:lnTo>
                    <a:pt x="290213" y="112666"/>
                  </a:lnTo>
                  <a:lnTo>
                    <a:pt x="243683" y="118980"/>
                  </a:lnTo>
                  <a:cubicBezTo>
                    <a:pt x="192657" y="133030"/>
                    <a:pt x="165666" y="165198"/>
                    <a:pt x="162708" y="215483"/>
                  </a:cubicBezTo>
                  <a:cubicBezTo>
                    <a:pt x="160736" y="256895"/>
                    <a:pt x="186865" y="286844"/>
                    <a:pt x="241094" y="305331"/>
                  </a:cubicBezTo>
                  <a:lnTo>
                    <a:pt x="290213" y="316659"/>
                  </a:lnTo>
                  <a:lnTo>
                    <a:pt x="290213" y="488489"/>
                  </a:lnTo>
                  <a:lnTo>
                    <a:pt x="261800" y="484904"/>
                  </a:lnTo>
                  <a:cubicBezTo>
                    <a:pt x="215458" y="471593"/>
                    <a:pt x="188344" y="438316"/>
                    <a:pt x="180456" y="385073"/>
                  </a:cubicBezTo>
                  <a:lnTo>
                    <a:pt x="146933" y="396905"/>
                  </a:lnTo>
                  <a:cubicBezTo>
                    <a:pt x="160737" y="458036"/>
                    <a:pt x="195986" y="495503"/>
                    <a:pt x="252680" y="509307"/>
                  </a:cubicBezTo>
                  <a:lnTo>
                    <a:pt x="290213" y="512785"/>
                  </a:lnTo>
                  <a:lnTo>
                    <a:pt x="290213" y="554368"/>
                  </a:lnTo>
                  <a:lnTo>
                    <a:pt x="326213" y="554368"/>
                  </a:lnTo>
                  <a:lnTo>
                    <a:pt x="326213" y="513793"/>
                  </a:lnTo>
                  <a:lnTo>
                    <a:pt x="376667" y="506349"/>
                  </a:lnTo>
                  <a:cubicBezTo>
                    <a:pt x="428925" y="491559"/>
                    <a:pt x="457518" y="459022"/>
                    <a:pt x="462448" y="408736"/>
                  </a:cubicBezTo>
                  <a:cubicBezTo>
                    <a:pt x="465406" y="361409"/>
                    <a:pt x="438415" y="328132"/>
                    <a:pt x="381474" y="308905"/>
                  </a:cubicBezTo>
                  <a:lnTo>
                    <a:pt x="326213" y="296896"/>
                  </a:lnTo>
                  <a:lnTo>
                    <a:pt x="326213" y="141582"/>
                  </a:lnTo>
                  <a:lnTo>
                    <a:pt x="348813" y="144739"/>
                  </a:lnTo>
                  <a:cubicBezTo>
                    <a:pt x="387760" y="156077"/>
                    <a:pt x="411177" y="182946"/>
                    <a:pt x="419065" y="225343"/>
                  </a:cubicBezTo>
                  <a:lnTo>
                    <a:pt x="452588" y="215483"/>
                  </a:lnTo>
                  <a:cubicBezTo>
                    <a:pt x="441742" y="164212"/>
                    <a:pt x="410931" y="131798"/>
                    <a:pt x="360153" y="118240"/>
                  </a:cubicBezTo>
                  <a:lnTo>
                    <a:pt x="326213" y="113943"/>
                  </a:lnTo>
                  <a:lnTo>
                    <a:pt x="326213" y="55233"/>
                  </a:lnTo>
                  <a:close/>
                  <a:moveTo>
                    <a:pt x="304800" y="0"/>
                  </a:moveTo>
                  <a:cubicBezTo>
                    <a:pt x="473136" y="0"/>
                    <a:pt x="609600" y="136464"/>
                    <a:pt x="609600" y="304800"/>
                  </a:cubicBezTo>
                  <a:cubicBezTo>
                    <a:pt x="609600" y="473136"/>
                    <a:pt x="473136" y="609600"/>
                    <a:pt x="304800" y="609600"/>
                  </a:cubicBezTo>
                  <a:cubicBezTo>
                    <a:pt x="136464" y="609600"/>
                    <a:pt x="0" y="473136"/>
                    <a:pt x="0" y="304800"/>
                  </a:cubicBezTo>
                  <a:cubicBezTo>
                    <a:pt x="0" y="136464"/>
                    <a:pt x="136464" y="0"/>
                    <a:pt x="304800" y="0"/>
                  </a:cubicBezTo>
                  <a:close/>
                </a:path>
              </a:pathLst>
            </a:custGeom>
            <a:solidFill>
              <a:schemeClr val="bg1"/>
            </a:solidFill>
            <a:ln>
              <a:noFill/>
            </a:ln>
            <a:effectLst>
              <a:outerShdw blurRad="63500" sx="99000" sy="99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85800"/>
              <a:endParaRPr lang="zh-CN" altLang="en-US">
                <a:solidFill>
                  <a:prstClr val="white"/>
                </a:solidFill>
                <a:cs typeface="+mn-ea"/>
                <a:sym typeface="+mn-lt"/>
              </a:endParaRPr>
            </a:p>
          </p:txBody>
        </p:sp>
        <p:sp>
          <p:nvSpPr>
            <p:cNvPr id="50" name="任意多边形 49"/>
            <p:cNvSpPr/>
            <p:nvPr/>
          </p:nvSpPr>
          <p:spPr>
            <a:xfrm rot="20191287">
              <a:off x="9198769" y="4705082"/>
              <a:ext cx="157162" cy="157162"/>
            </a:xfrm>
            <a:custGeom>
              <a:avLst/>
              <a:gdLst>
                <a:gd name="connsiteX0" fmla="*/ 326213 w 609600"/>
                <a:gd name="connsiteY0" fmla="*/ 324478 h 609600"/>
                <a:gd name="connsiteX1" fmla="*/ 362124 w 609600"/>
                <a:gd name="connsiteY1" fmla="*/ 331953 h 609600"/>
                <a:gd name="connsiteX2" fmla="*/ 430897 w 609600"/>
                <a:gd name="connsiteY2" fmla="*/ 404792 h 609600"/>
                <a:gd name="connsiteX3" fmla="*/ 362494 w 609600"/>
                <a:gd name="connsiteY3" fmla="*/ 484657 h 609600"/>
                <a:gd name="connsiteX4" fmla="*/ 326213 w 609600"/>
                <a:gd name="connsiteY4" fmla="*/ 489880 h 609600"/>
                <a:gd name="connsiteX5" fmla="*/ 290213 w 609600"/>
                <a:gd name="connsiteY5" fmla="*/ 140616 h 609600"/>
                <a:gd name="connsiteX6" fmla="*/ 290213 w 609600"/>
                <a:gd name="connsiteY6" fmla="*/ 288818 h 609600"/>
                <a:gd name="connsiteX7" fmla="*/ 260444 w 609600"/>
                <a:gd name="connsiteY7" fmla="*/ 282037 h 609600"/>
                <a:gd name="connsiteX8" fmla="*/ 194260 w 609600"/>
                <a:gd name="connsiteY8" fmla="*/ 215483 h 609600"/>
                <a:gd name="connsiteX9" fmla="*/ 260074 w 609600"/>
                <a:gd name="connsiteY9" fmla="*/ 144862 h 609600"/>
                <a:gd name="connsiteX10" fmla="*/ 290213 w 609600"/>
                <a:gd name="connsiteY10" fmla="*/ 55233 h 609600"/>
                <a:gd name="connsiteX11" fmla="*/ 290213 w 609600"/>
                <a:gd name="connsiteY11" fmla="*/ 112666 h 609600"/>
                <a:gd name="connsiteX12" fmla="*/ 243683 w 609600"/>
                <a:gd name="connsiteY12" fmla="*/ 118980 h 609600"/>
                <a:gd name="connsiteX13" fmla="*/ 162708 w 609600"/>
                <a:gd name="connsiteY13" fmla="*/ 215483 h 609600"/>
                <a:gd name="connsiteX14" fmla="*/ 241094 w 609600"/>
                <a:gd name="connsiteY14" fmla="*/ 305331 h 609600"/>
                <a:gd name="connsiteX15" fmla="*/ 290213 w 609600"/>
                <a:gd name="connsiteY15" fmla="*/ 316659 h 609600"/>
                <a:gd name="connsiteX16" fmla="*/ 290213 w 609600"/>
                <a:gd name="connsiteY16" fmla="*/ 488489 h 609600"/>
                <a:gd name="connsiteX17" fmla="*/ 261800 w 609600"/>
                <a:gd name="connsiteY17" fmla="*/ 484904 h 609600"/>
                <a:gd name="connsiteX18" fmla="*/ 180456 w 609600"/>
                <a:gd name="connsiteY18" fmla="*/ 385073 h 609600"/>
                <a:gd name="connsiteX19" fmla="*/ 146933 w 609600"/>
                <a:gd name="connsiteY19" fmla="*/ 396905 h 609600"/>
                <a:gd name="connsiteX20" fmla="*/ 252680 w 609600"/>
                <a:gd name="connsiteY20" fmla="*/ 509307 h 609600"/>
                <a:gd name="connsiteX21" fmla="*/ 290213 w 609600"/>
                <a:gd name="connsiteY21" fmla="*/ 512785 h 609600"/>
                <a:gd name="connsiteX22" fmla="*/ 290213 w 609600"/>
                <a:gd name="connsiteY22" fmla="*/ 554368 h 609600"/>
                <a:gd name="connsiteX23" fmla="*/ 326213 w 609600"/>
                <a:gd name="connsiteY23" fmla="*/ 554368 h 609600"/>
                <a:gd name="connsiteX24" fmla="*/ 326213 w 609600"/>
                <a:gd name="connsiteY24" fmla="*/ 513793 h 609600"/>
                <a:gd name="connsiteX25" fmla="*/ 376667 w 609600"/>
                <a:gd name="connsiteY25" fmla="*/ 506349 h 609600"/>
                <a:gd name="connsiteX26" fmla="*/ 462448 w 609600"/>
                <a:gd name="connsiteY26" fmla="*/ 408736 h 609600"/>
                <a:gd name="connsiteX27" fmla="*/ 381474 w 609600"/>
                <a:gd name="connsiteY27" fmla="*/ 308905 h 609600"/>
                <a:gd name="connsiteX28" fmla="*/ 326213 w 609600"/>
                <a:gd name="connsiteY28" fmla="*/ 296896 h 609600"/>
                <a:gd name="connsiteX29" fmla="*/ 326213 w 609600"/>
                <a:gd name="connsiteY29" fmla="*/ 141582 h 609600"/>
                <a:gd name="connsiteX30" fmla="*/ 348813 w 609600"/>
                <a:gd name="connsiteY30" fmla="*/ 144739 h 609600"/>
                <a:gd name="connsiteX31" fmla="*/ 419065 w 609600"/>
                <a:gd name="connsiteY31" fmla="*/ 225343 h 609600"/>
                <a:gd name="connsiteX32" fmla="*/ 452588 w 609600"/>
                <a:gd name="connsiteY32" fmla="*/ 215483 h 609600"/>
                <a:gd name="connsiteX33" fmla="*/ 360153 w 609600"/>
                <a:gd name="connsiteY33" fmla="*/ 118240 h 609600"/>
                <a:gd name="connsiteX34" fmla="*/ 326213 w 609600"/>
                <a:gd name="connsiteY34" fmla="*/ 113943 h 609600"/>
                <a:gd name="connsiteX35" fmla="*/ 326213 w 609600"/>
                <a:gd name="connsiteY35" fmla="*/ 55233 h 609600"/>
                <a:gd name="connsiteX36" fmla="*/ 304800 w 609600"/>
                <a:gd name="connsiteY36" fmla="*/ 0 h 609600"/>
                <a:gd name="connsiteX37" fmla="*/ 609600 w 609600"/>
                <a:gd name="connsiteY37" fmla="*/ 304800 h 609600"/>
                <a:gd name="connsiteX38" fmla="*/ 304800 w 609600"/>
                <a:gd name="connsiteY38" fmla="*/ 609600 h 609600"/>
                <a:gd name="connsiteX39" fmla="*/ 0 w 609600"/>
                <a:gd name="connsiteY39" fmla="*/ 304800 h 609600"/>
                <a:gd name="connsiteX40" fmla="*/ 304800 w 609600"/>
                <a:gd name="connsiteY40"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9600" h="609600">
                  <a:moveTo>
                    <a:pt x="326213" y="324478"/>
                  </a:moveTo>
                  <a:lnTo>
                    <a:pt x="362124" y="331953"/>
                  </a:lnTo>
                  <a:cubicBezTo>
                    <a:pt x="410931" y="346989"/>
                    <a:pt x="433855" y="371269"/>
                    <a:pt x="430897" y="404792"/>
                  </a:cubicBezTo>
                  <a:cubicBezTo>
                    <a:pt x="426953" y="446204"/>
                    <a:pt x="404152" y="472825"/>
                    <a:pt x="362494" y="484657"/>
                  </a:cubicBezTo>
                  <a:lnTo>
                    <a:pt x="326213" y="489880"/>
                  </a:lnTo>
                  <a:close/>
                  <a:moveTo>
                    <a:pt x="290213" y="140616"/>
                  </a:moveTo>
                  <a:lnTo>
                    <a:pt x="290213" y="288818"/>
                  </a:lnTo>
                  <a:lnTo>
                    <a:pt x="260444" y="282037"/>
                  </a:lnTo>
                  <a:cubicBezTo>
                    <a:pt x="214349" y="267247"/>
                    <a:pt x="192288" y="245063"/>
                    <a:pt x="194260" y="215483"/>
                  </a:cubicBezTo>
                  <a:cubicBezTo>
                    <a:pt x="199190" y="179002"/>
                    <a:pt x="221128" y="155461"/>
                    <a:pt x="260074" y="144862"/>
                  </a:cubicBezTo>
                  <a:close/>
                  <a:moveTo>
                    <a:pt x="290213" y="55233"/>
                  </a:moveTo>
                  <a:lnTo>
                    <a:pt x="290213" y="112666"/>
                  </a:lnTo>
                  <a:lnTo>
                    <a:pt x="243683" y="118980"/>
                  </a:lnTo>
                  <a:cubicBezTo>
                    <a:pt x="192657" y="133030"/>
                    <a:pt x="165666" y="165198"/>
                    <a:pt x="162708" y="215483"/>
                  </a:cubicBezTo>
                  <a:cubicBezTo>
                    <a:pt x="160736" y="256895"/>
                    <a:pt x="186865" y="286844"/>
                    <a:pt x="241094" y="305331"/>
                  </a:cubicBezTo>
                  <a:lnTo>
                    <a:pt x="290213" y="316659"/>
                  </a:lnTo>
                  <a:lnTo>
                    <a:pt x="290213" y="488489"/>
                  </a:lnTo>
                  <a:lnTo>
                    <a:pt x="261800" y="484904"/>
                  </a:lnTo>
                  <a:cubicBezTo>
                    <a:pt x="215458" y="471593"/>
                    <a:pt x="188344" y="438316"/>
                    <a:pt x="180456" y="385073"/>
                  </a:cubicBezTo>
                  <a:lnTo>
                    <a:pt x="146933" y="396905"/>
                  </a:lnTo>
                  <a:cubicBezTo>
                    <a:pt x="160737" y="458036"/>
                    <a:pt x="195986" y="495503"/>
                    <a:pt x="252680" y="509307"/>
                  </a:cubicBezTo>
                  <a:lnTo>
                    <a:pt x="290213" y="512785"/>
                  </a:lnTo>
                  <a:lnTo>
                    <a:pt x="290213" y="554368"/>
                  </a:lnTo>
                  <a:lnTo>
                    <a:pt x="326213" y="554368"/>
                  </a:lnTo>
                  <a:lnTo>
                    <a:pt x="326213" y="513793"/>
                  </a:lnTo>
                  <a:lnTo>
                    <a:pt x="376667" y="506349"/>
                  </a:lnTo>
                  <a:cubicBezTo>
                    <a:pt x="428925" y="491559"/>
                    <a:pt x="457518" y="459022"/>
                    <a:pt x="462448" y="408736"/>
                  </a:cubicBezTo>
                  <a:cubicBezTo>
                    <a:pt x="465406" y="361409"/>
                    <a:pt x="438415" y="328132"/>
                    <a:pt x="381474" y="308905"/>
                  </a:cubicBezTo>
                  <a:lnTo>
                    <a:pt x="326213" y="296896"/>
                  </a:lnTo>
                  <a:lnTo>
                    <a:pt x="326213" y="141582"/>
                  </a:lnTo>
                  <a:lnTo>
                    <a:pt x="348813" y="144739"/>
                  </a:lnTo>
                  <a:cubicBezTo>
                    <a:pt x="387760" y="156077"/>
                    <a:pt x="411177" y="182946"/>
                    <a:pt x="419065" y="225343"/>
                  </a:cubicBezTo>
                  <a:lnTo>
                    <a:pt x="452588" y="215483"/>
                  </a:lnTo>
                  <a:cubicBezTo>
                    <a:pt x="441742" y="164212"/>
                    <a:pt x="410931" y="131798"/>
                    <a:pt x="360153" y="118240"/>
                  </a:cubicBezTo>
                  <a:lnTo>
                    <a:pt x="326213" y="113943"/>
                  </a:lnTo>
                  <a:lnTo>
                    <a:pt x="326213" y="55233"/>
                  </a:lnTo>
                  <a:close/>
                  <a:moveTo>
                    <a:pt x="304800" y="0"/>
                  </a:moveTo>
                  <a:cubicBezTo>
                    <a:pt x="473136" y="0"/>
                    <a:pt x="609600" y="136464"/>
                    <a:pt x="609600" y="304800"/>
                  </a:cubicBezTo>
                  <a:cubicBezTo>
                    <a:pt x="609600" y="473136"/>
                    <a:pt x="473136" y="609600"/>
                    <a:pt x="304800" y="609600"/>
                  </a:cubicBezTo>
                  <a:cubicBezTo>
                    <a:pt x="136464" y="609600"/>
                    <a:pt x="0" y="473136"/>
                    <a:pt x="0" y="304800"/>
                  </a:cubicBezTo>
                  <a:cubicBezTo>
                    <a:pt x="0" y="136464"/>
                    <a:pt x="136464" y="0"/>
                    <a:pt x="304800" y="0"/>
                  </a:cubicBezTo>
                  <a:close/>
                </a:path>
              </a:pathLst>
            </a:custGeom>
            <a:solidFill>
              <a:schemeClr val="bg1"/>
            </a:solidFill>
            <a:ln>
              <a:noFill/>
            </a:ln>
            <a:effectLst>
              <a:outerShdw blurRad="63500" sx="99000" sy="99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85800"/>
              <a:endParaRPr lang="zh-CN" altLang="en-US">
                <a:solidFill>
                  <a:prstClr val="white"/>
                </a:solidFill>
                <a:cs typeface="+mn-ea"/>
                <a:sym typeface="+mn-lt"/>
              </a:endParaRPr>
            </a:p>
          </p:txBody>
        </p:sp>
        <p:sp>
          <p:nvSpPr>
            <p:cNvPr id="51" name="任意多边形 50"/>
            <p:cNvSpPr/>
            <p:nvPr/>
          </p:nvSpPr>
          <p:spPr>
            <a:xfrm rot="2072515">
              <a:off x="9241419" y="4896775"/>
              <a:ext cx="157162" cy="157162"/>
            </a:xfrm>
            <a:custGeom>
              <a:avLst/>
              <a:gdLst>
                <a:gd name="connsiteX0" fmla="*/ 326213 w 609600"/>
                <a:gd name="connsiteY0" fmla="*/ 324478 h 609600"/>
                <a:gd name="connsiteX1" fmla="*/ 362124 w 609600"/>
                <a:gd name="connsiteY1" fmla="*/ 331953 h 609600"/>
                <a:gd name="connsiteX2" fmla="*/ 430897 w 609600"/>
                <a:gd name="connsiteY2" fmla="*/ 404792 h 609600"/>
                <a:gd name="connsiteX3" fmla="*/ 362494 w 609600"/>
                <a:gd name="connsiteY3" fmla="*/ 484657 h 609600"/>
                <a:gd name="connsiteX4" fmla="*/ 326213 w 609600"/>
                <a:gd name="connsiteY4" fmla="*/ 489880 h 609600"/>
                <a:gd name="connsiteX5" fmla="*/ 290213 w 609600"/>
                <a:gd name="connsiteY5" fmla="*/ 140616 h 609600"/>
                <a:gd name="connsiteX6" fmla="*/ 290213 w 609600"/>
                <a:gd name="connsiteY6" fmla="*/ 288818 h 609600"/>
                <a:gd name="connsiteX7" fmla="*/ 260444 w 609600"/>
                <a:gd name="connsiteY7" fmla="*/ 282037 h 609600"/>
                <a:gd name="connsiteX8" fmla="*/ 194260 w 609600"/>
                <a:gd name="connsiteY8" fmla="*/ 215483 h 609600"/>
                <a:gd name="connsiteX9" fmla="*/ 260074 w 609600"/>
                <a:gd name="connsiteY9" fmla="*/ 144862 h 609600"/>
                <a:gd name="connsiteX10" fmla="*/ 290213 w 609600"/>
                <a:gd name="connsiteY10" fmla="*/ 55233 h 609600"/>
                <a:gd name="connsiteX11" fmla="*/ 290213 w 609600"/>
                <a:gd name="connsiteY11" fmla="*/ 112666 h 609600"/>
                <a:gd name="connsiteX12" fmla="*/ 243683 w 609600"/>
                <a:gd name="connsiteY12" fmla="*/ 118980 h 609600"/>
                <a:gd name="connsiteX13" fmla="*/ 162708 w 609600"/>
                <a:gd name="connsiteY13" fmla="*/ 215483 h 609600"/>
                <a:gd name="connsiteX14" fmla="*/ 241094 w 609600"/>
                <a:gd name="connsiteY14" fmla="*/ 305331 h 609600"/>
                <a:gd name="connsiteX15" fmla="*/ 290213 w 609600"/>
                <a:gd name="connsiteY15" fmla="*/ 316659 h 609600"/>
                <a:gd name="connsiteX16" fmla="*/ 290213 w 609600"/>
                <a:gd name="connsiteY16" fmla="*/ 488489 h 609600"/>
                <a:gd name="connsiteX17" fmla="*/ 261800 w 609600"/>
                <a:gd name="connsiteY17" fmla="*/ 484904 h 609600"/>
                <a:gd name="connsiteX18" fmla="*/ 180456 w 609600"/>
                <a:gd name="connsiteY18" fmla="*/ 385073 h 609600"/>
                <a:gd name="connsiteX19" fmla="*/ 146933 w 609600"/>
                <a:gd name="connsiteY19" fmla="*/ 396905 h 609600"/>
                <a:gd name="connsiteX20" fmla="*/ 252680 w 609600"/>
                <a:gd name="connsiteY20" fmla="*/ 509307 h 609600"/>
                <a:gd name="connsiteX21" fmla="*/ 290213 w 609600"/>
                <a:gd name="connsiteY21" fmla="*/ 512785 h 609600"/>
                <a:gd name="connsiteX22" fmla="*/ 290213 w 609600"/>
                <a:gd name="connsiteY22" fmla="*/ 554368 h 609600"/>
                <a:gd name="connsiteX23" fmla="*/ 326213 w 609600"/>
                <a:gd name="connsiteY23" fmla="*/ 554368 h 609600"/>
                <a:gd name="connsiteX24" fmla="*/ 326213 w 609600"/>
                <a:gd name="connsiteY24" fmla="*/ 513793 h 609600"/>
                <a:gd name="connsiteX25" fmla="*/ 376667 w 609600"/>
                <a:gd name="connsiteY25" fmla="*/ 506349 h 609600"/>
                <a:gd name="connsiteX26" fmla="*/ 462448 w 609600"/>
                <a:gd name="connsiteY26" fmla="*/ 408736 h 609600"/>
                <a:gd name="connsiteX27" fmla="*/ 381474 w 609600"/>
                <a:gd name="connsiteY27" fmla="*/ 308905 h 609600"/>
                <a:gd name="connsiteX28" fmla="*/ 326213 w 609600"/>
                <a:gd name="connsiteY28" fmla="*/ 296896 h 609600"/>
                <a:gd name="connsiteX29" fmla="*/ 326213 w 609600"/>
                <a:gd name="connsiteY29" fmla="*/ 141582 h 609600"/>
                <a:gd name="connsiteX30" fmla="*/ 348813 w 609600"/>
                <a:gd name="connsiteY30" fmla="*/ 144739 h 609600"/>
                <a:gd name="connsiteX31" fmla="*/ 419065 w 609600"/>
                <a:gd name="connsiteY31" fmla="*/ 225343 h 609600"/>
                <a:gd name="connsiteX32" fmla="*/ 452588 w 609600"/>
                <a:gd name="connsiteY32" fmla="*/ 215483 h 609600"/>
                <a:gd name="connsiteX33" fmla="*/ 360153 w 609600"/>
                <a:gd name="connsiteY33" fmla="*/ 118240 h 609600"/>
                <a:gd name="connsiteX34" fmla="*/ 326213 w 609600"/>
                <a:gd name="connsiteY34" fmla="*/ 113943 h 609600"/>
                <a:gd name="connsiteX35" fmla="*/ 326213 w 609600"/>
                <a:gd name="connsiteY35" fmla="*/ 55233 h 609600"/>
                <a:gd name="connsiteX36" fmla="*/ 304800 w 609600"/>
                <a:gd name="connsiteY36" fmla="*/ 0 h 609600"/>
                <a:gd name="connsiteX37" fmla="*/ 609600 w 609600"/>
                <a:gd name="connsiteY37" fmla="*/ 304800 h 609600"/>
                <a:gd name="connsiteX38" fmla="*/ 304800 w 609600"/>
                <a:gd name="connsiteY38" fmla="*/ 609600 h 609600"/>
                <a:gd name="connsiteX39" fmla="*/ 0 w 609600"/>
                <a:gd name="connsiteY39" fmla="*/ 304800 h 609600"/>
                <a:gd name="connsiteX40" fmla="*/ 304800 w 609600"/>
                <a:gd name="connsiteY40"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9600" h="609600">
                  <a:moveTo>
                    <a:pt x="326213" y="324478"/>
                  </a:moveTo>
                  <a:lnTo>
                    <a:pt x="362124" y="331953"/>
                  </a:lnTo>
                  <a:cubicBezTo>
                    <a:pt x="410931" y="346989"/>
                    <a:pt x="433855" y="371269"/>
                    <a:pt x="430897" y="404792"/>
                  </a:cubicBezTo>
                  <a:cubicBezTo>
                    <a:pt x="426953" y="446204"/>
                    <a:pt x="404152" y="472825"/>
                    <a:pt x="362494" y="484657"/>
                  </a:cubicBezTo>
                  <a:lnTo>
                    <a:pt x="326213" y="489880"/>
                  </a:lnTo>
                  <a:close/>
                  <a:moveTo>
                    <a:pt x="290213" y="140616"/>
                  </a:moveTo>
                  <a:lnTo>
                    <a:pt x="290213" y="288818"/>
                  </a:lnTo>
                  <a:lnTo>
                    <a:pt x="260444" y="282037"/>
                  </a:lnTo>
                  <a:cubicBezTo>
                    <a:pt x="214349" y="267247"/>
                    <a:pt x="192288" y="245063"/>
                    <a:pt x="194260" y="215483"/>
                  </a:cubicBezTo>
                  <a:cubicBezTo>
                    <a:pt x="199190" y="179002"/>
                    <a:pt x="221128" y="155461"/>
                    <a:pt x="260074" y="144862"/>
                  </a:cubicBezTo>
                  <a:close/>
                  <a:moveTo>
                    <a:pt x="290213" y="55233"/>
                  </a:moveTo>
                  <a:lnTo>
                    <a:pt x="290213" y="112666"/>
                  </a:lnTo>
                  <a:lnTo>
                    <a:pt x="243683" y="118980"/>
                  </a:lnTo>
                  <a:cubicBezTo>
                    <a:pt x="192657" y="133030"/>
                    <a:pt x="165666" y="165198"/>
                    <a:pt x="162708" y="215483"/>
                  </a:cubicBezTo>
                  <a:cubicBezTo>
                    <a:pt x="160736" y="256895"/>
                    <a:pt x="186865" y="286844"/>
                    <a:pt x="241094" y="305331"/>
                  </a:cubicBezTo>
                  <a:lnTo>
                    <a:pt x="290213" y="316659"/>
                  </a:lnTo>
                  <a:lnTo>
                    <a:pt x="290213" y="488489"/>
                  </a:lnTo>
                  <a:lnTo>
                    <a:pt x="261800" y="484904"/>
                  </a:lnTo>
                  <a:cubicBezTo>
                    <a:pt x="215458" y="471593"/>
                    <a:pt x="188344" y="438316"/>
                    <a:pt x="180456" y="385073"/>
                  </a:cubicBezTo>
                  <a:lnTo>
                    <a:pt x="146933" y="396905"/>
                  </a:lnTo>
                  <a:cubicBezTo>
                    <a:pt x="160737" y="458036"/>
                    <a:pt x="195986" y="495503"/>
                    <a:pt x="252680" y="509307"/>
                  </a:cubicBezTo>
                  <a:lnTo>
                    <a:pt x="290213" y="512785"/>
                  </a:lnTo>
                  <a:lnTo>
                    <a:pt x="290213" y="554368"/>
                  </a:lnTo>
                  <a:lnTo>
                    <a:pt x="326213" y="554368"/>
                  </a:lnTo>
                  <a:lnTo>
                    <a:pt x="326213" y="513793"/>
                  </a:lnTo>
                  <a:lnTo>
                    <a:pt x="376667" y="506349"/>
                  </a:lnTo>
                  <a:cubicBezTo>
                    <a:pt x="428925" y="491559"/>
                    <a:pt x="457518" y="459022"/>
                    <a:pt x="462448" y="408736"/>
                  </a:cubicBezTo>
                  <a:cubicBezTo>
                    <a:pt x="465406" y="361409"/>
                    <a:pt x="438415" y="328132"/>
                    <a:pt x="381474" y="308905"/>
                  </a:cubicBezTo>
                  <a:lnTo>
                    <a:pt x="326213" y="296896"/>
                  </a:lnTo>
                  <a:lnTo>
                    <a:pt x="326213" y="141582"/>
                  </a:lnTo>
                  <a:lnTo>
                    <a:pt x="348813" y="144739"/>
                  </a:lnTo>
                  <a:cubicBezTo>
                    <a:pt x="387760" y="156077"/>
                    <a:pt x="411177" y="182946"/>
                    <a:pt x="419065" y="225343"/>
                  </a:cubicBezTo>
                  <a:lnTo>
                    <a:pt x="452588" y="215483"/>
                  </a:lnTo>
                  <a:cubicBezTo>
                    <a:pt x="441742" y="164212"/>
                    <a:pt x="410931" y="131798"/>
                    <a:pt x="360153" y="118240"/>
                  </a:cubicBezTo>
                  <a:lnTo>
                    <a:pt x="326213" y="113943"/>
                  </a:lnTo>
                  <a:lnTo>
                    <a:pt x="326213" y="55233"/>
                  </a:lnTo>
                  <a:close/>
                  <a:moveTo>
                    <a:pt x="304800" y="0"/>
                  </a:moveTo>
                  <a:cubicBezTo>
                    <a:pt x="473136" y="0"/>
                    <a:pt x="609600" y="136464"/>
                    <a:pt x="609600" y="304800"/>
                  </a:cubicBezTo>
                  <a:cubicBezTo>
                    <a:pt x="609600" y="473136"/>
                    <a:pt x="473136" y="609600"/>
                    <a:pt x="304800" y="609600"/>
                  </a:cubicBezTo>
                  <a:cubicBezTo>
                    <a:pt x="136464" y="609600"/>
                    <a:pt x="0" y="473136"/>
                    <a:pt x="0" y="304800"/>
                  </a:cubicBezTo>
                  <a:cubicBezTo>
                    <a:pt x="0" y="136464"/>
                    <a:pt x="136464" y="0"/>
                    <a:pt x="304800" y="0"/>
                  </a:cubicBezTo>
                  <a:close/>
                </a:path>
              </a:pathLst>
            </a:custGeom>
            <a:solidFill>
              <a:schemeClr val="bg1"/>
            </a:solidFill>
            <a:ln>
              <a:noFill/>
            </a:ln>
            <a:effectLst>
              <a:outerShdw blurRad="63500" sx="99000" sy="99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85800"/>
              <a:endParaRPr lang="zh-CN" altLang="en-US">
                <a:solidFill>
                  <a:prstClr val="white"/>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125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up)">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04 </a:t>
            </a:r>
            <a:r>
              <a:rPr lang="zh-CN" altLang="en-US" sz="2400" dirty="0">
                <a:solidFill>
                  <a:srgbClr val="124062"/>
                </a:solidFill>
                <a:cs typeface="+mn-ea"/>
                <a:sym typeface="+mn-lt"/>
              </a:rPr>
              <a:t>WXS语法</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文本框 151"/>
          <p:cNvSpPr txBox="1"/>
          <p:nvPr/>
        </p:nvSpPr>
        <p:spPr>
          <a:xfrm>
            <a:off x="428625" y="819150"/>
            <a:ext cx="122491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控制语句</a:t>
            </a:r>
            <a:endParaRPr lang="zh-CN" altLang="en-US" sz="1500" b="1" dirty="0">
              <a:solidFill>
                <a:prstClr val="black">
                  <a:lumMod val="65000"/>
                  <a:lumOff val="35000"/>
                </a:prstClr>
              </a:solidFill>
              <a:cs typeface="+mn-ea"/>
              <a:sym typeface="+mn-lt"/>
            </a:endParaRPr>
          </a:p>
        </p:txBody>
      </p:sp>
      <p:sp>
        <p:nvSpPr>
          <p:cNvPr id="4" name="文本框 151"/>
          <p:cNvSpPr txBox="1"/>
          <p:nvPr/>
        </p:nvSpPr>
        <p:spPr>
          <a:xfrm>
            <a:off x="428625" y="1286510"/>
            <a:ext cx="122491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switch 语句</a:t>
            </a:r>
            <a:endParaRPr lang="zh-CN" altLang="en-US" sz="1500" b="1" dirty="0">
              <a:solidFill>
                <a:prstClr val="black">
                  <a:lumMod val="65000"/>
                  <a:lumOff val="35000"/>
                </a:prstClr>
              </a:solidFill>
              <a:cs typeface="+mn-ea"/>
              <a:sym typeface="+mn-lt"/>
            </a:endParaRPr>
          </a:p>
        </p:txBody>
      </p:sp>
      <p:grpSp>
        <p:nvGrpSpPr>
          <p:cNvPr id="5" name="组合 4"/>
          <p:cNvGrpSpPr/>
          <p:nvPr/>
        </p:nvGrpSpPr>
        <p:grpSpPr>
          <a:xfrm>
            <a:off x="384810" y="1700530"/>
            <a:ext cx="4051300" cy="755015"/>
            <a:chOff x="757804" y="2527257"/>
            <a:chExt cx="8745348" cy="1006687"/>
          </a:xfrm>
        </p:grpSpPr>
        <p:sp>
          <p:nvSpPr>
            <p:cNvPr id="6"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11" name="文本框 155"/>
            <p:cNvSpPr txBox="1"/>
            <p:nvPr/>
          </p:nvSpPr>
          <p:spPr>
            <a:xfrm>
              <a:off x="997684" y="2527257"/>
              <a:ext cx="8505468" cy="1006687"/>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表示根据表达式的结果来判断执行哪条语句，其中default分支可以省略不写，case关键词后面只能使用变量、数字、字符串。</a:t>
              </a:r>
              <a:endParaRPr lang="en-US" altLang="zh-CN" sz="1200" dirty="0">
                <a:solidFill>
                  <a:srgbClr val="727171"/>
                </a:solidFill>
                <a:cs typeface="+mn-ea"/>
                <a:sym typeface="+mn-lt"/>
              </a:endParaRPr>
            </a:p>
          </p:txBody>
        </p:sp>
      </p:grpSp>
      <p:grpSp>
        <p:nvGrpSpPr>
          <p:cNvPr id="14" name="组合 13"/>
          <p:cNvGrpSpPr/>
          <p:nvPr/>
        </p:nvGrpSpPr>
        <p:grpSpPr>
          <a:xfrm>
            <a:off x="4666615" y="1463675"/>
            <a:ext cx="3522980" cy="3147695"/>
            <a:chOff x="7243442" y="4578037"/>
            <a:chExt cx="4468874" cy="4261915"/>
          </a:xfrm>
        </p:grpSpPr>
        <p:sp>
          <p:nvSpPr>
            <p:cNvPr id="47" name="矩形 46"/>
            <p:cNvSpPr/>
            <p:nvPr/>
          </p:nvSpPr>
          <p:spPr>
            <a:xfrm>
              <a:off x="7244247" y="4578037"/>
              <a:ext cx="4468069" cy="4261915"/>
            </a:xfrm>
            <a:prstGeom prst="rect">
              <a:avLst/>
            </a:prstGeom>
            <a:solidFill>
              <a:srgbClr val="537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85800"/>
              <a:endParaRPr lang="zh-CN" altLang="en-US" dirty="0">
                <a:solidFill>
                  <a:prstClr val="white"/>
                </a:solidFill>
                <a:cs typeface="+mn-ea"/>
                <a:sym typeface="+mn-lt"/>
              </a:endParaRPr>
            </a:p>
          </p:txBody>
        </p:sp>
        <p:sp>
          <p:nvSpPr>
            <p:cNvPr id="48" name="文本框 130"/>
            <p:cNvSpPr txBox="1"/>
            <p:nvPr/>
          </p:nvSpPr>
          <p:spPr>
            <a:xfrm>
              <a:off x="7243442" y="5415460"/>
              <a:ext cx="4381881" cy="3332496"/>
            </a:xfrm>
            <a:prstGeom prst="rect">
              <a:avLst/>
            </a:prstGeom>
            <a:noFill/>
          </p:spPr>
          <p:txBody>
            <a:bodyPr wrap="square" rtlCol="0">
              <a:spAutoFit/>
            </a:bodyPr>
            <a:p>
              <a:pPr defTabSz="685800"/>
              <a:r>
                <a:rPr lang="zh-CN" altLang="en-US" dirty="0">
                  <a:solidFill>
                    <a:prstClr val="white"/>
                  </a:solidFill>
                  <a:cs typeface="+mn-ea"/>
                  <a:sym typeface="+mn-lt"/>
                </a:rPr>
                <a:t>switch(表达式){</a:t>
              </a:r>
              <a:endParaRPr lang="zh-CN" altLang="en-US" dirty="0">
                <a:solidFill>
                  <a:prstClr val="white"/>
                </a:solidFill>
                <a:cs typeface="+mn-ea"/>
                <a:sym typeface="+mn-lt"/>
              </a:endParaRPr>
            </a:p>
            <a:p>
              <a:pPr defTabSz="685800"/>
              <a:r>
                <a:rPr lang="zh-CN" altLang="en-US" dirty="0">
                  <a:solidFill>
                    <a:prstClr val="white"/>
                  </a:solidFill>
                  <a:cs typeface="+mn-ea"/>
                  <a:sym typeface="+mn-lt"/>
                </a:rPr>
                <a:t>  case变量:</a:t>
              </a:r>
              <a:endParaRPr lang="zh-CN" altLang="en-US" dirty="0">
                <a:solidFill>
                  <a:prstClr val="white"/>
                </a:solidFill>
                <a:cs typeface="+mn-ea"/>
                <a:sym typeface="+mn-lt"/>
              </a:endParaRPr>
            </a:p>
            <a:p>
              <a:pPr defTabSz="685800"/>
              <a:r>
                <a:rPr lang="zh-CN" altLang="en-US" dirty="0">
                  <a:solidFill>
                    <a:prstClr val="white"/>
                  </a:solidFill>
                  <a:cs typeface="+mn-ea"/>
                  <a:sym typeface="+mn-lt"/>
                </a:rPr>
                <a:t>    语句;</a:t>
              </a:r>
              <a:endParaRPr lang="zh-CN" altLang="en-US" dirty="0">
                <a:solidFill>
                  <a:prstClr val="white"/>
                </a:solidFill>
                <a:cs typeface="+mn-ea"/>
                <a:sym typeface="+mn-lt"/>
              </a:endParaRPr>
            </a:p>
            <a:p>
              <a:pPr defTabSz="685800"/>
              <a:r>
                <a:rPr lang="zh-CN" altLang="en-US" dirty="0">
                  <a:solidFill>
                    <a:prstClr val="white"/>
                  </a:solidFill>
                  <a:cs typeface="+mn-ea"/>
                  <a:sym typeface="+mn-lt"/>
                </a:rPr>
                <a:t>  case数字:</a:t>
              </a:r>
              <a:endParaRPr lang="zh-CN" altLang="en-US" dirty="0">
                <a:solidFill>
                  <a:prstClr val="white"/>
                </a:solidFill>
                <a:cs typeface="+mn-ea"/>
                <a:sym typeface="+mn-lt"/>
              </a:endParaRPr>
            </a:p>
            <a:p>
              <a:pPr defTabSz="685800"/>
              <a:r>
                <a:rPr lang="zh-CN" altLang="en-US" dirty="0">
                  <a:solidFill>
                    <a:prstClr val="white"/>
                  </a:solidFill>
                  <a:cs typeface="+mn-ea"/>
                  <a:sym typeface="+mn-lt"/>
                </a:rPr>
                <a:t>    语句;</a:t>
              </a:r>
              <a:endParaRPr lang="zh-CN" altLang="en-US" dirty="0">
                <a:solidFill>
                  <a:prstClr val="white"/>
                </a:solidFill>
                <a:cs typeface="+mn-ea"/>
                <a:sym typeface="+mn-lt"/>
              </a:endParaRPr>
            </a:p>
            <a:p>
              <a:pPr defTabSz="685800"/>
              <a:r>
                <a:rPr lang="zh-CN" altLang="en-US" dirty="0">
                  <a:solidFill>
                    <a:prstClr val="white"/>
                  </a:solidFill>
                  <a:cs typeface="+mn-ea"/>
                  <a:sym typeface="+mn-lt"/>
                </a:rPr>
                <a:t>    break;</a:t>
              </a:r>
              <a:endParaRPr lang="zh-CN" altLang="en-US" dirty="0">
                <a:solidFill>
                  <a:prstClr val="white"/>
                </a:solidFill>
                <a:cs typeface="+mn-ea"/>
                <a:sym typeface="+mn-lt"/>
              </a:endParaRPr>
            </a:p>
            <a:p>
              <a:pPr defTabSz="685800"/>
              <a:r>
                <a:rPr lang="zh-CN" altLang="en-US" dirty="0">
                  <a:solidFill>
                    <a:prstClr val="white"/>
                  </a:solidFill>
                  <a:cs typeface="+mn-ea"/>
                  <a:sym typeface="+mn-lt"/>
                </a:rPr>
                <a:t>  case字符串:</a:t>
              </a:r>
              <a:endParaRPr lang="zh-CN" altLang="en-US" dirty="0">
                <a:solidFill>
                  <a:prstClr val="white"/>
                </a:solidFill>
                <a:cs typeface="+mn-ea"/>
                <a:sym typeface="+mn-lt"/>
              </a:endParaRPr>
            </a:p>
            <a:p>
              <a:pPr defTabSz="685800"/>
              <a:r>
                <a:rPr lang="zh-CN" altLang="en-US" dirty="0">
                  <a:solidFill>
                    <a:prstClr val="white"/>
                  </a:solidFill>
                  <a:cs typeface="+mn-ea"/>
                  <a:sym typeface="+mn-lt"/>
                </a:rPr>
                <a:t>    语句;</a:t>
              </a:r>
              <a:endParaRPr lang="zh-CN" altLang="en-US" dirty="0">
                <a:solidFill>
                  <a:prstClr val="white"/>
                </a:solidFill>
                <a:cs typeface="+mn-ea"/>
                <a:sym typeface="+mn-lt"/>
              </a:endParaRPr>
            </a:p>
            <a:p>
              <a:pPr defTabSz="685800"/>
              <a:r>
                <a:rPr lang="zh-CN" altLang="en-US" dirty="0">
                  <a:solidFill>
                    <a:prstClr val="white"/>
                  </a:solidFill>
                  <a:cs typeface="+mn-ea"/>
                  <a:sym typeface="+mn-lt"/>
                </a:rPr>
                <a:t>  default:</a:t>
              </a:r>
              <a:endParaRPr lang="zh-CN" altLang="en-US" dirty="0">
                <a:solidFill>
                  <a:prstClr val="white"/>
                </a:solidFill>
                <a:cs typeface="+mn-ea"/>
                <a:sym typeface="+mn-lt"/>
              </a:endParaRPr>
            </a:p>
            <a:p>
              <a:pPr defTabSz="685800"/>
              <a:r>
                <a:rPr lang="zh-CN" altLang="en-US" dirty="0">
                  <a:solidFill>
                    <a:prstClr val="white"/>
                  </a:solidFill>
                  <a:cs typeface="+mn-ea"/>
                  <a:sym typeface="+mn-lt"/>
                </a:rPr>
                <a:t>    语句;</a:t>
              </a:r>
              <a:endParaRPr lang="zh-CN" altLang="en-US" dirty="0">
                <a:solidFill>
                  <a:prstClr val="white"/>
                </a:solidFill>
                <a:cs typeface="+mn-ea"/>
                <a:sym typeface="+mn-lt"/>
              </a:endParaRPr>
            </a:p>
            <a:p>
              <a:pPr defTabSz="685800"/>
              <a:r>
                <a:rPr lang="zh-CN" altLang="en-US" dirty="0">
                  <a:solidFill>
                    <a:prstClr val="white"/>
                  </a:solidFill>
                  <a:cs typeface="+mn-ea"/>
                  <a:sym typeface="+mn-lt"/>
                </a:rPr>
                <a:t>}</a:t>
              </a:r>
              <a:endParaRPr lang="zh-CN" altLang="en-US" dirty="0">
                <a:solidFill>
                  <a:prstClr val="white"/>
                </a:solidFill>
                <a:cs typeface="+mn-ea"/>
                <a:sym typeface="+mn-lt"/>
              </a:endParaRPr>
            </a:p>
          </p:txBody>
        </p:sp>
        <p:sp>
          <p:nvSpPr>
            <p:cNvPr id="49" name="任意多边形 48"/>
            <p:cNvSpPr/>
            <p:nvPr/>
          </p:nvSpPr>
          <p:spPr>
            <a:xfrm>
              <a:off x="7406757" y="4798013"/>
              <a:ext cx="395287" cy="395287"/>
            </a:xfrm>
            <a:custGeom>
              <a:avLst/>
              <a:gdLst>
                <a:gd name="connsiteX0" fmla="*/ 326213 w 609600"/>
                <a:gd name="connsiteY0" fmla="*/ 324478 h 609600"/>
                <a:gd name="connsiteX1" fmla="*/ 362124 w 609600"/>
                <a:gd name="connsiteY1" fmla="*/ 331953 h 609600"/>
                <a:gd name="connsiteX2" fmla="*/ 430897 w 609600"/>
                <a:gd name="connsiteY2" fmla="*/ 404792 h 609600"/>
                <a:gd name="connsiteX3" fmla="*/ 362494 w 609600"/>
                <a:gd name="connsiteY3" fmla="*/ 484657 h 609600"/>
                <a:gd name="connsiteX4" fmla="*/ 326213 w 609600"/>
                <a:gd name="connsiteY4" fmla="*/ 489880 h 609600"/>
                <a:gd name="connsiteX5" fmla="*/ 290213 w 609600"/>
                <a:gd name="connsiteY5" fmla="*/ 140616 h 609600"/>
                <a:gd name="connsiteX6" fmla="*/ 290213 w 609600"/>
                <a:gd name="connsiteY6" fmla="*/ 288818 h 609600"/>
                <a:gd name="connsiteX7" fmla="*/ 260444 w 609600"/>
                <a:gd name="connsiteY7" fmla="*/ 282037 h 609600"/>
                <a:gd name="connsiteX8" fmla="*/ 194260 w 609600"/>
                <a:gd name="connsiteY8" fmla="*/ 215483 h 609600"/>
                <a:gd name="connsiteX9" fmla="*/ 260074 w 609600"/>
                <a:gd name="connsiteY9" fmla="*/ 144862 h 609600"/>
                <a:gd name="connsiteX10" fmla="*/ 290213 w 609600"/>
                <a:gd name="connsiteY10" fmla="*/ 55233 h 609600"/>
                <a:gd name="connsiteX11" fmla="*/ 290213 w 609600"/>
                <a:gd name="connsiteY11" fmla="*/ 112666 h 609600"/>
                <a:gd name="connsiteX12" fmla="*/ 243683 w 609600"/>
                <a:gd name="connsiteY12" fmla="*/ 118980 h 609600"/>
                <a:gd name="connsiteX13" fmla="*/ 162708 w 609600"/>
                <a:gd name="connsiteY13" fmla="*/ 215483 h 609600"/>
                <a:gd name="connsiteX14" fmla="*/ 241094 w 609600"/>
                <a:gd name="connsiteY14" fmla="*/ 305331 h 609600"/>
                <a:gd name="connsiteX15" fmla="*/ 290213 w 609600"/>
                <a:gd name="connsiteY15" fmla="*/ 316659 h 609600"/>
                <a:gd name="connsiteX16" fmla="*/ 290213 w 609600"/>
                <a:gd name="connsiteY16" fmla="*/ 488489 h 609600"/>
                <a:gd name="connsiteX17" fmla="*/ 261800 w 609600"/>
                <a:gd name="connsiteY17" fmla="*/ 484904 h 609600"/>
                <a:gd name="connsiteX18" fmla="*/ 180456 w 609600"/>
                <a:gd name="connsiteY18" fmla="*/ 385073 h 609600"/>
                <a:gd name="connsiteX19" fmla="*/ 146933 w 609600"/>
                <a:gd name="connsiteY19" fmla="*/ 396905 h 609600"/>
                <a:gd name="connsiteX20" fmla="*/ 252680 w 609600"/>
                <a:gd name="connsiteY20" fmla="*/ 509307 h 609600"/>
                <a:gd name="connsiteX21" fmla="*/ 290213 w 609600"/>
                <a:gd name="connsiteY21" fmla="*/ 512785 h 609600"/>
                <a:gd name="connsiteX22" fmla="*/ 290213 w 609600"/>
                <a:gd name="connsiteY22" fmla="*/ 554368 h 609600"/>
                <a:gd name="connsiteX23" fmla="*/ 326213 w 609600"/>
                <a:gd name="connsiteY23" fmla="*/ 554368 h 609600"/>
                <a:gd name="connsiteX24" fmla="*/ 326213 w 609600"/>
                <a:gd name="connsiteY24" fmla="*/ 513793 h 609600"/>
                <a:gd name="connsiteX25" fmla="*/ 376667 w 609600"/>
                <a:gd name="connsiteY25" fmla="*/ 506349 h 609600"/>
                <a:gd name="connsiteX26" fmla="*/ 462448 w 609600"/>
                <a:gd name="connsiteY26" fmla="*/ 408736 h 609600"/>
                <a:gd name="connsiteX27" fmla="*/ 381474 w 609600"/>
                <a:gd name="connsiteY27" fmla="*/ 308905 h 609600"/>
                <a:gd name="connsiteX28" fmla="*/ 326213 w 609600"/>
                <a:gd name="connsiteY28" fmla="*/ 296896 h 609600"/>
                <a:gd name="connsiteX29" fmla="*/ 326213 w 609600"/>
                <a:gd name="connsiteY29" fmla="*/ 141582 h 609600"/>
                <a:gd name="connsiteX30" fmla="*/ 348813 w 609600"/>
                <a:gd name="connsiteY30" fmla="*/ 144739 h 609600"/>
                <a:gd name="connsiteX31" fmla="*/ 419065 w 609600"/>
                <a:gd name="connsiteY31" fmla="*/ 225343 h 609600"/>
                <a:gd name="connsiteX32" fmla="*/ 452588 w 609600"/>
                <a:gd name="connsiteY32" fmla="*/ 215483 h 609600"/>
                <a:gd name="connsiteX33" fmla="*/ 360153 w 609600"/>
                <a:gd name="connsiteY33" fmla="*/ 118240 h 609600"/>
                <a:gd name="connsiteX34" fmla="*/ 326213 w 609600"/>
                <a:gd name="connsiteY34" fmla="*/ 113943 h 609600"/>
                <a:gd name="connsiteX35" fmla="*/ 326213 w 609600"/>
                <a:gd name="connsiteY35" fmla="*/ 55233 h 609600"/>
                <a:gd name="connsiteX36" fmla="*/ 304800 w 609600"/>
                <a:gd name="connsiteY36" fmla="*/ 0 h 609600"/>
                <a:gd name="connsiteX37" fmla="*/ 609600 w 609600"/>
                <a:gd name="connsiteY37" fmla="*/ 304800 h 609600"/>
                <a:gd name="connsiteX38" fmla="*/ 304800 w 609600"/>
                <a:gd name="connsiteY38" fmla="*/ 609600 h 609600"/>
                <a:gd name="connsiteX39" fmla="*/ 0 w 609600"/>
                <a:gd name="connsiteY39" fmla="*/ 304800 h 609600"/>
                <a:gd name="connsiteX40" fmla="*/ 304800 w 609600"/>
                <a:gd name="connsiteY40"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9600" h="609600">
                  <a:moveTo>
                    <a:pt x="326213" y="324478"/>
                  </a:moveTo>
                  <a:lnTo>
                    <a:pt x="362124" y="331953"/>
                  </a:lnTo>
                  <a:cubicBezTo>
                    <a:pt x="410931" y="346989"/>
                    <a:pt x="433855" y="371269"/>
                    <a:pt x="430897" y="404792"/>
                  </a:cubicBezTo>
                  <a:cubicBezTo>
                    <a:pt x="426953" y="446204"/>
                    <a:pt x="404152" y="472825"/>
                    <a:pt x="362494" y="484657"/>
                  </a:cubicBezTo>
                  <a:lnTo>
                    <a:pt x="326213" y="489880"/>
                  </a:lnTo>
                  <a:close/>
                  <a:moveTo>
                    <a:pt x="290213" y="140616"/>
                  </a:moveTo>
                  <a:lnTo>
                    <a:pt x="290213" y="288818"/>
                  </a:lnTo>
                  <a:lnTo>
                    <a:pt x="260444" y="282037"/>
                  </a:lnTo>
                  <a:cubicBezTo>
                    <a:pt x="214349" y="267247"/>
                    <a:pt x="192288" y="245063"/>
                    <a:pt x="194260" y="215483"/>
                  </a:cubicBezTo>
                  <a:cubicBezTo>
                    <a:pt x="199190" y="179002"/>
                    <a:pt x="221128" y="155461"/>
                    <a:pt x="260074" y="144862"/>
                  </a:cubicBezTo>
                  <a:close/>
                  <a:moveTo>
                    <a:pt x="290213" y="55233"/>
                  </a:moveTo>
                  <a:lnTo>
                    <a:pt x="290213" y="112666"/>
                  </a:lnTo>
                  <a:lnTo>
                    <a:pt x="243683" y="118980"/>
                  </a:lnTo>
                  <a:cubicBezTo>
                    <a:pt x="192657" y="133030"/>
                    <a:pt x="165666" y="165198"/>
                    <a:pt x="162708" y="215483"/>
                  </a:cubicBezTo>
                  <a:cubicBezTo>
                    <a:pt x="160736" y="256895"/>
                    <a:pt x="186865" y="286844"/>
                    <a:pt x="241094" y="305331"/>
                  </a:cubicBezTo>
                  <a:lnTo>
                    <a:pt x="290213" y="316659"/>
                  </a:lnTo>
                  <a:lnTo>
                    <a:pt x="290213" y="488489"/>
                  </a:lnTo>
                  <a:lnTo>
                    <a:pt x="261800" y="484904"/>
                  </a:lnTo>
                  <a:cubicBezTo>
                    <a:pt x="215458" y="471593"/>
                    <a:pt x="188344" y="438316"/>
                    <a:pt x="180456" y="385073"/>
                  </a:cubicBezTo>
                  <a:lnTo>
                    <a:pt x="146933" y="396905"/>
                  </a:lnTo>
                  <a:cubicBezTo>
                    <a:pt x="160737" y="458036"/>
                    <a:pt x="195986" y="495503"/>
                    <a:pt x="252680" y="509307"/>
                  </a:cubicBezTo>
                  <a:lnTo>
                    <a:pt x="290213" y="512785"/>
                  </a:lnTo>
                  <a:lnTo>
                    <a:pt x="290213" y="554368"/>
                  </a:lnTo>
                  <a:lnTo>
                    <a:pt x="326213" y="554368"/>
                  </a:lnTo>
                  <a:lnTo>
                    <a:pt x="326213" y="513793"/>
                  </a:lnTo>
                  <a:lnTo>
                    <a:pt x="376667" y="506349"/>
                  </a:lnTo>
                  <a:cubicBezTo>
                    <a:pt x="428925" y="491559"/>
                    <a:pt x="457518" y="459022"/>
                    <a:pt x="462448" y="408736"/>
                  </a:cubicBezTo>
                  <a:cubicBezTo>
                    <a:pt x="465406" y="361409"/>
                    <a:pt x="438415" y="328132"/>
                    <a:pt x="381474" y="308905"/>
                  </a:cubicBezTo>
                  <a:lnTo>
                    <a:pt x="326213" y="296896"/>
                  </a:lnTo>
                  <a:lnTo>
                    <a:pt x="326213" y="141582"/>
                  </a:lnTo>
                  <a:lnTo>
                    <a:pt x="348813" y="144739"/>
                  </a:lnTo>
                  <a:cubicBezTo>
                    <a:pt x="387760" y="156077"/>
                    <a:pt x="411177" y="182946"/>
                    <a:pt x="419065" y="225343"/>
                  </a:cubicBezTo>
                  <a:lnTo>
                    <a:pt x="452588" y="215483"/>
                  </a:lnTo>
                  <a:cubicBezTo>
                    <a:pt x="441742" y="164212"/>
                    <a:pt x="410931" y="131798"/>
                    <a:pt x="360153" y="118240"/>
                  </a:cubicBezTo>
                  <a:lnTo>
                    <a:pt x="326213" y="113943"/>
                  </a:lnTo>
                  <a:lnTo>
                    <a:pt x="326213" y="55233"/>
                  </a:lnTo>
                  <a:close/>
                  <a:moveTo>
                    <a:pt x="304800" y="0"/>
                  </a:moveTo>
                  <a:cubicBezTo>
                    <a:pt x="473136" y="0"/>
                    <a:pt x="609600" y="136464"/>
                    <a:pt x="609600" y="304800"/>
                  </a:cubicBezTo>
                  <a:cubicBezTo>
                    <a:pt x="609600" y="473136"/>
                    <a:pt x="473136" y="609600"/>
                    <a:pt x="304800" y="609600"/>
                  </a:cubicBezTo>
                  <a:cubicBezTo>
                    <a:pt x="136464" y="609600"/>
                    <a:pt x="0" y="473136"/>
                    <a:pt x="0" y="304800"/>
                  </a:cubicBezTo>
                  <a:cubicBezTo>
                    <a:pt x="0" y="136464"/>
                    <a:pt x="136464" y="0"/>
                    <a:pt x="304800" y="0"/>
                  </a:cubicBezTo>
                  <a:close/>
                </a:path>
              </a:pathLst>
            </a:custGeom>
            <a:solidFill>
              <a:schemeClr val="bg1"/>
            </a:solidFill>
            <a:ln>
              <a:noFill/>
            </a:ln>
            <a:effectLst>
              <a:outerShdw blurRad="63500" sx="99000" sy="99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85800"/>
              <a:endParaRPr lang="zh-CN" altLang="en-US">
                <a:solidFill>
                  <a:prstClr val="white"/>
                </a:solidFill>
                <a:cs typeface="+mn-ea"/>
                <a:sym typeface="+mn-lt"/>
              </a:endParaRPr>
            </a:p>
          </p:txBody>
        </p:sp>
        <p:sp>
          <p:nvSpPr>
            <p:cNvPr id="50" name="任意多边形 49"/>
            <p:cNvSpPr/>
            <p:nvPr/>
          </p:nvSpPr>
          <p:spPr>
            <a:xfrm rot="20191287">
              <a:off x="7757742" y="4669831"/>
              <a:ext cx="157162" cy="157162"/>
            </a:xfrm>
            <a:custGeom>
              <a:avLst/>
              <a:gdLst>
                <a:gd name="connsiteX0" fmla="*/ 326213 w 609600"/>
                <a:gd name="connsiteY0" fmla="*/ 324478 h 609600"/>
                <a:gd name="connsiteX1" fmla="*/ 362124 w 609600"/>
                <a:gd name="connsiteY1" fmla="*/ 331953 h 609600"/>
                <a:gd name="connsiteX2" fmla="*/ 430897 w 609600"/>
                <a:gd name="connsiteY2" fmla="*/ 404792 h 609600"/>
                <a:gd name="connsiteX3" fmla="*/ 362494 w 609600"/>
                <a:gd name="connsiteY3" fmla="*/ 484657 h 609600"/>
                <a:gd name="connsiteX4" fmla="*/ 326213 w 609600"/>
                <a:gd name="connsiteY4" fmla="*/ 489880 h 609600"/>
                <a:gd name="connsiteX5" fmla="*/ 290213 w 609600"/>
                <a:gd name="connsiteY5" fmla="*/ 140616 h 609600"/>
                <a:gd name="connsiteX6" fmla="*/ 290213 w 609600"/>
                <a:gd name="connsiteY6" fmla="*/ 288818 h 609600"/>
                <a:gd name="connsiteX7" fmla="*/ 260444 w 609600"/>
                <a:gd name="connsiteY7" fmla="*/ 282037 h 609600"/>
                <a:gd name="connsiteX8" fmla="*/ 194260 w 609600"/>
                <a:gd name="connsiteY8" fmla="*/ 215483 h 609600"/>
                <a:gd name="connsiteX9" fmla="*/ 260074 w 609600"/>
                <a:gd name="connsiteY9" fmla="*/ 144862 h 609600"/>
                <a:gd name="connsiteX10" fmla="*/ 290213 w 609600"/>
                <a:gd name="connsiteY10" fmla="*/ 55233 h 609600"/>
                <a:gd name="connsiteX11" fmla="*/ 290213 w 609600"/>
                <a:gd name="connsiteY11" fmla="*/ 112666 h 609600"/>
                <a:gd name="connsiteX12" fmla="*/ 243683 w 609600"/>
                <a:gd name="connsiteY12" fmla="*/ 118980 h 609600"/>
                <a:gd name="connsiteX13" fmla="*/ 162708 w 609600"/>
                <a:gd name="connsiteY13" fmla="*/ 215483 h 609600"/>
                <a:gd name="connsiteX14" fmla="*/ 241094 w 609600"/>
                <a:gd name="connsiteY14" fmla="*/ 305331 h 609600"/>
                <a:gd name="connsiteX15" fmla="*/ 290213 w 609600"/>
                <a:gd name="connsiteY15" fmla="*/ 316659 h 609600"/>
                <a:gd name="connsiteX16" fmla="*/ 290213 w 609600"/>
                <a:gd name="connsiteY16" fmla="*/ 488489 h 609600"/>
                <a:gd name="connsiteX17" fmla="*/ 261800 w 609600"/>
                <a:gd name="connsiteY17" fmla="*/ 484904 h 609600"/>
                <a:gd name="connsiteX18" fmla="*/ 180456 w 609600"/>
                <a:gd name="connsiteY18" fmla="*/ 385073 h 609600"/>
                <a:gd name="connsiteX19" fmla="*/ 146933 w 609600"/>
                <a:gd name="connsiteY19" fmla="*/ 396905 h 609600"/>
                <a:gd name="connsiteX20" fmla="*/ 252680 w 609600"/>
                <a:gd name="connsiteY20" fmla="*/ 509307 h 609600"/>
                <a:gd name="connsiteX21" fmla="*/ 290213 w 609600"/>
                <a:gd name="connsiteY21" fmla="*/ 512785 h 609600"/>
                <a:gd name="connsiteX22" fmla="*/ 290213 w 609600"/>
                <a:gd name="connsiteY22" fmla="*/ 554368 h 609600"/>
                <a:gd name="connsiteX23" fmla="*/ 326213 w 609600"/>
                <a:gd name="connsiteY23" fmla="*/ 554368 h 609600"/>
                <a:gd name="connsiteX24" fmla="*/ 326213 w 609600"/>
                <a:gd name="connsiteY24" fmla="*/ 513793 h 609600"/>
                <a:gd name="connsiteX25" fmla="*/ 376667 w 609600"/>
                <a:gd name="connsiteY25" fmla="*/ 506349 h 609600"/>
                <a:gd name="connsiteX26" fmla="*/ 462448 w 609600"/>
                <a:gd name="connsiteY26" fmla="*/ 408736 h 609600"/>
                <a:gd name="connsiteX27" fmla="*/ 381474 w 609600"/>
                <a:gd name="connsiteY27" fmla="*/ 308905 h 609600"/>
                <a:gd name="connsiteX28" fmla="*/ 326213 w 609600"/>
                <a:gd name="connsiteY28" fmla="*/ 296896 h 609600"/>
                <a:gd name="connsiteX29" fmla="*/ 326213 w 609600"/>
                <a:gd name="connsiteY29" fmla="*/ 141582 h 609600"/>
                <a:gd name="connsiteX30" fmla="*/ 348813 w 609600"/>
                <a:gd name="connsiteY30" fmla="*/ 144739 h 609600"/>
                <a:gd name="connsiteX31" fmla="*/ 419065 w 609600"/>
                <a:gd name="connsiteY31" fmla="*/ 225343 h 609600"/>
                <a:gd name="connsiteX32" fmla="*/ 452588 w 609600"/>
                <a:gd name="connsiteY32" fmla="*/ 215483 h 609600"/>
                <a:gd name="connsiteX33" fmla="*/ 360153 w 609600"/>
                <a:gd name="connsiteY33" fmla="*/ 118240 h 609600"/>
                <a:gd name="connsiteX34" fmla="*/ 326213 w 609600"/>
                <a:gd name="connsiteY34" fmla="*/ 113943 h 609600"/>
                <a:gd name="connsiteX35" fmla="*/ 326213 w 609600"/>
                <a:gd name="connsiteY35" fmla="*/ 55233 h 609600"/>
                <a:gd name="connsiteX36" fmla="*/ 304800 w 609600"/>
                <a:gd name="connsiteY36" fmla="*/ 0 h 609600"/>
                <a:gd name="connsiteX37" fmla="*/ 609600 w 609600"/>
                <a:gd name="connsiteY37" fmla="*/ 304800 h 609600"/>
                <a:gd name="connsiteX38" fmla="*/ 304800 w 609600"/>
                <a:gd name="connsiteY38" fmla="*/ 609600 h 609600"/>
                <a:gd name="connsiteX39" fmla="*/ 0 w 609600"/>
                <a:gd name="connsiteY39" fmla="*/ 304800 h 609600"/>
                <a:gd name="connsiteX40" fmla="*/ 304800 w 609600"/>
                <a:gd name="connsiteY40"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9600" h="609600">
                  <a:moveTo>
                    <a:pt x="326213" y="324478"/>
                  </a:moveTo>
                  <a:lnTo>
                    <a:pt x="362124" y="331953"/>
                  </a:lnTo>
                  <a:cubicBezTo>
                    <a:pt x="410931" y="346989"/>
                    <a:pt x="433855" y="371269"/>
                    <a:pt x="430897" y="404792"/>
                  </a:cubicBezTo>
                  <a:cubicBezTo>
                    <a:pt x="426953" y="446204"/>
                    <a:pt x="404152" y="472825"/>
                    <a:pt x="362494" y="484657"/>
                  </a:cubicBezTo>
                  <a:lnTo>
                    <a:pt x="326213" y="489880"/>
                  </a:lnTo>
                  <a:close/>
                  <a:moveTo>
                    <a:pt x="290213" y="140616"/>
                  </a:moveTo>
                  <a:lnTo>
                    <a:pt x="290213" y="288818"/>
                  </a:lnTo>
                  <a:lnTo>
                    <a:pt x="260444" y="282037"/>
                  </a:lnTo>
                  <a:cubicBezTo>
                    <a:pt x="214349" y="267247"/>
                    <a:pt x="192288" y="245063"/>
                    <a:pt x="194260" y="215483"/>
                  </a:cubicBezTo>
                  <a:cubicBezTo>
                    <a:pt x="199190" y="179002"/>
                    <a:pt x="221128" y="155461"/>
                    <a:pt x="260074" y="144862"/>
                  </a:cubicBezTo>
                  <a:close/>
                  <a:moveTo>
                    <a:pt x="290213" y="55233"/>
                  </a:moveTo>
                  <a:lnTo>
                    <a:pt x="290213" y="112666"/>
                  </a:lnTo>
                  <a:lnTo>
                    <a:pt x="243683" y="118980"/>
                  </a:lnTo>
                  <a:cubicBezTo>
                    <a:pt x="192657" y="133030"/>
                    <a:pt x="165666" y="165198"/>
                    <a:pt x="162708" y="215483"/>
                  </a:cubicBezTo>
                  <a:cubicBezTo>
                    <a:pt x="160736" y="256895"/>
                    <a:pt x="186865" y="286844"/>
                    <a:pt x="241094" y="305331"/>
                  </a:cubicBezTo>
                  <a:lnTo>
                    <a:pt x="290213" y="316659"/>
                  </a:lnTo>
                  <a:lnTo>
                    <a:pt x="290213" y="488489"/>
                  </a:lnTo>
                  <a:lnTo>
                    <a:pt x="261800" y="484904"/>
                  </a:lnTo>
                  <a:cubicBezTo>
                    <a:pt x="215458" y="471593"/>
                    <a:pt x="188344" y="438316"/>
                    <a:pt x="180456" y="385073"/>
                  </a:cubicBezTo>
                  <a:lnTo>
                    <a:pt x="146933" y="396905"/>
                  </a:lnTo>
                  <a:cubicBezTo>
                    <a:pt x="160737" y="458036"/>
                    <a:pt x="195986" y="495503"/>
                    <a:pt x="252680" y="509307"/>
                  </a:cubicBezTo>
                  <a:lnTo>
                    <a:pt x="290213" y="512785"/>
                  </a:lnTo>
                  <a:lnTo>
                    <a:pt x="290213" y="554368"/>
                  </a:lnTo>
                  <a:lnTo>
                    <a:pt x="326213" y="554368"/>
                  </a:lnTo>
                  <a:lnTo>
                    <a:pt x="326213" y="513793"/>
                  </a:lnTo>
                  <a:lnTo>
                    <a:pt x="376667" y="506349"/>
                  </a:lnTo>
                  <a:cubicBezTo>
                    <a:pt x="428925" y="491559"/>
                    <a:pt x="457518" y="459022"/>
                    <a:pt x="462448" y="408736"/>
                  </a:cubicBezTo>
                  <a:cubicBezTo>
                    <a:pt x="465406" y="361409"/>
                    <a:pt x="438415" y="328132"/>
                    <a:pt x="381474" y="308905"/>
                  </a:cubicBezTo>
                  <a:lnTo>
                    <a:pt x="326213" y="296896"/>
                  </a:lnTo>
                  <a:lnTo>
                    <a:pt x="326213" y="141582"/>
                  </a:lnTo>
                  <a:lnTo>
                    <a:pt x="348813" y="144739"/>
                  </a:lnTo>
                  <a:cubicBezTo>
                    <a:pt x="387760" y="156077"/>
                    <a:pt x="411177" y="182946"/>
                    <a:pt x="419065" y="225343"/>
                  </a:cubicBezTo>
                  <a:lnTo>
                    <a:pt x="452588" y="215483"/>
                  </a:lnTo>
                  <a:cubicBezTo>
                    <a:pt x="441742" y="164212"/>
                    <a:pt x="410931" y="131798"/>
                    <a:pt x="360153" y="118240"/>
                  </a:cubicBezTo>
                  <a:lnTo>
                    <a:pt x="326213" y="113943"/>
                  </a:lnTo>
                  <a:lnTo>
                    <a:pt x="326213" y="55233"/>
                  </a:lnTo>
                  <a:close/>
                  <a:moveTo>
                    <a:pt x="304800" y="0"/>
                  </a:moveTo>
                  <a:cubicBezTo>
                    <a:pt x="473136" y="0"/>
                    <a:pt x="609600" y="136464"/>
                    <a:pt x="609600" y="304800"/>
                  </a:cubicBezTo>
                  <a:cubicBezTo>
                    <a:pt x="609600" y="473136"/>
                    <a:pt x="473136" y="609600"/>
                    <a:pt x="304800" y="609600"/>
                  </a:cubicBezTo>
                  <a:cubicBezTo>
                    <a:pt x="136464" y="609600"/>
                    <a:pt x="0" y="473136"/>
                    <a:pt x="0" y="304800"/>
                  </a:cubicBezTo>
                  <a:cubicBezTo>
                    <a:pt x="0" y="136464"/>
                    <a:pt x="136464" y="0"/>
                    <a:pt x="304800" y="0"/>
                  </a:cubicBezTo>
                  <a:close/>
                </a:path>
              </a:pathLst>
            </a:custGeom>
            <a:solidFill>
              <a:schemeClr val="bg1"/>
            </a:solidFill>
            <a:ln>
              <a:noFill/>
            </a:ln>
            <a:effectLst>
              <a:outerShdw blurRad="63500" sx="99000" sy="99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85800"/>
              <a:endParaRPr lang="zh-CN" altLang="en-US">
                <a:solidFill>
                  <a:prstClr val="white"/>
                </a:solidFill>
                <a:cs typeface="+mn-ea"/>
                <a:sym typeface="+mn-lt"/>
              </a:endParaRPr>
            </a:p>
          </p:txBody>
        </p:sp>
        <p:sp>
          <p:nvSpPr>
            <p:cNvPr id="51" name="任意多边形 50"/>
            <p:cNvSpPr/>
            <p:nvPr/>
          </p:nvSpPr>
          <p:spPr>
            <a:xfrm rot="2072515">
              <a:off x="7829390" y="4931166"/>
              <a:ext cx="157162" cy="157162"/>
            </a:xfrm>
            <a:custGeom>
              <a:avLst/>
              <a:gdLst>
                <a:gd name="connsiteX0" fmla="*/ 326213 w 609600"/>
                <a:gd name="connsiteY0" fmla="*/ 324478 h 609600"/>
                <a:gd name="connsiteX1" fmla="*/ 362124 w 609600"/>
                <a:gd name="connsiteY1" fmla="*/ 331953 h 609600"/>
                <a:gd name="connsiteX2" fmla="*/ 430897 w 609600"/>
                <a:gd name="connsiteY2" fmla="*/ 404792 h 609600"/>
                <a:gd name="connsiteX3" fmla="*/ 362494 w 609600"/>
                <a:gd name="connsiteY3" fmla="*/ 484657 h 609600"/>
                <a:gd name="connsiteX4" fmla="*/ 326213 w 609600"/>
                <a:gd name="connsiteY4" fmla="*/ 489880 h 609600"/>
                <a:gd name="connsiteX5" fmla="*/ 290213 w 609600"/>
                <a:gd name="connsiteY5" fmla="*/ 140616 h 609600"/>
                <a:gd name="connsiteX6" fmla="*/ 290213 w 609600"/>
                <a:gd name="connsiteY6" fmla="*/ 288818 h 609600"/>
                <a:gd name="connsiteX7" fmla="*/ 260444 w 609600"/>
                <a:gd name="connsiteY7" fmla="*/ 282037 h 609600"/>
                <a:gd name="connsiteX8" fmla="*/ 194260 w 609600"/>
                <a:gd name="connsiteY8" fmla="*/ 215483 h 609600"/>
                <a:gd name="connsiteX9" fmla="*/ 260074 w 609600"/>
                <a:gd name="connsiteY9" fmla="*/ 144862 h 609600"/>
                <a:gd name="connsiteX10" fmla="*/ 290213 w 609600"/>
                <a:gd name="connsiteY10" fmla="*/ 55233 h 609600"/>
                <a:gd name="connsiteX11" fmla="*/ 290213 w 609600"/>
                <a:gd name="connsiteY11" fmla="*/ 112666 h 609600"/>
                <a:gd name="connsiteX12" fmla="*/ 243683 w 609600"/>
                <a:gd name="connsiteY12" fmla="*/ 118980 h 609600"/>
                <a:gd name="connsiteX13" fmla="*/ 162708 w 609600"/>
                <a:gd name="connsiteY13" fmla="*/ 215483 h 609600"/>
                <a:gd name="connsiteX14" fmla="*/ 241094 w 609600"/>
                <a:gd name="connsiteY14" fmla="*/ 305331 h 609600"/>
                <a:gd name="connsiteX15" fmla="*/ 290213 w 609600"/>
                <a:gd name="connsiteY15" fmla="*/ 316659 h 609600"/>
                <a:gd name="connsiteX16" fmla="*/ 290213 w 609600"/>
                <a:gd name="connsiteY16" fmla="*/ 488489 h 609600"/>
                <a:gd name="connsiteX17" fmla="*/ 261800 w 609600"/>
                <a:gd name="connsiteY17" fmla="*/ 484904 h 609600"/>
                <a:gd name="connsiteX18" fmla="*/ 180456 w 609600"/>
                <a:gd name="connsiteY18" fmla="*/ 385073 h 609600"/>
                <a:gd name="connsiteX19" fmla="*/ 146933 w 609600"/>
                <a:gd name="connsiteY19" fmla="*/ 396905 h 609600"/>
                <a:gd name="connsiteX20" fmla="*/ 252680 w 609600"/>
                <a:gd name="connsiteY20" fmla="*/ 509307 h 609600"/>
                <a:gd name="connsiteX21" fmla="*/ 290213 w 609600"/>
                <a:gd name="connsiteY21" fmla="*/ 512785 h 609600"/>
                <a:gd name="connsiteX22" fmla="*/ 290213 w 609600"/>
                <a:gd name="connsiteY22" fmla="*/ 554368 h 609600"/>
                <a:gd name="connsiteX23" fmla="*/ 326213 w 609600"/>
                <a:gd name="connsiteY23" fmla="*/ 554368 h 609600"/>
                <a:gd name="connsiteX24" fmla="*/ 326213 w 609600"/>
                <a:gd name="connsiteY24" fmla="*/ 513793 h 609600"/>
                <a:gd name="connsiteX25" fmla="*/ 376667 w 609600"/>
                <a:gd name="connsiteY25" fmla="*/ 506349 h 609600"/>
                <a:gd name="connsiteX26" fmla="*/ 462448 w 609600"/>
                <a:gd name="connsiteY26" fmla="*/ 408736 h 609600"/>
                <a:gd name="connsiteX27" fmla="*/ 381474 w 609600"/>
                <a:gd name="connsiteY27" fmla="*/ 308905 h 609600"/>
                <a:gd name="connsiteX28" fmla="*/ 326213 w 609600"/>
                <a:gd name="connsiteY28" fmla="*/ 296896 h 609600"/>
                <a:gd name="connsiteX29" fmla="*/ 326213 w 609600"/>
                <a:gd name="connsiteY29" fmla="*/ 141582 h 609600"/>
                <a:gd name="connsiteX30" fmla="*/ 348813 w 609600"/>
                <a:gd name="connsiteY30" fmla="*/ 144739 h 609600"/>
                <a:gd name="connsiteX31" fmla="*/ 419065 w 609600"/>
                <a:gd name="connsiteY31" fmla="*/ 225343 h 609600"/>
                <a:gd name="connsiteX32" fmla="*/ 452588 w 609600"/>
                <a:gd name="connsiteY32" fmla="*/ 215483 h 609600"/>
                <a:gd name="connsiteX33" fmla="*/ 360153 w 609600"/>
                <a:gd name="connsiteY33" fmla="*/ 118240 h 609600"/>
                <a:gd name="connsiteX34" fmla="*/ 326213 w 609600"/>
                <a:gd name="connsiteY34" fmla="*/ 113943 h 609600"/>
                <a:gd name="connsiteX35" fmla="*/ 326213 w 609600"/>
                <a:gd name="connsiteY35" fmla="*/ 55233 h 609600"/>
                <a:gd name="connsiteX36" fmla="*/ 304800 w 609600"/>
                <a:gd name="connsiteY36" fmla="*/ 0 h 609600"/>
                <a:gd name="connsiteX37" fmla="*/ 609600 w 609600"/>
                <a:gd name="connsiteY37" fmla="*/ 304800 h 609600"/>
                <a:gd name="connsiteX38" fmla="*/ 304800 w 609600"/>
                <a:gd name="connsiteY38" fmla="*/ 609600 h 609600"/>
                <a:gd name="connsiteX39" fmla="*/ 0 w 609600"/>
                <a:gd name="connsiteY39" fmla="*/ 304800 h 609600"/>
                <a:gd name="connsiteX40" fmla="*/ 304800 w 609600"/>
                <a:gd name="connsiteY40"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9600" h="609600">
                  <a:moveTo>
                    <a:pt x="326213" y="324478"/>
                  </a:moveTo>
                  <a:lnTo>
                    <a:pt x="362124" y="331953"/>
                  </a:lnTo>
                  <a:cubicBezTo>
                    <a:pt x="410931" y="346989"/>
                    <a:pt x="433855" y="371269"/>
                    <a:pt x="430897" y="404792"/>
                  </a:cubicBezTo>
                  <a:cubicBezTo>
                    <a:pt x="426953" y="446204"/>
                    <a:pt x="404152" y="472825"/>
                    <a:pt x="362494" y="484657"/>
                  </a:cubicBezTo>
                  <a:lnTo>
                    <a:pt x="326213" y="489880"/>
                  </a:lnTo>
                  <a:close/>
                  <a:moveTo>
                    <a:pt x="290213" y="140616"/>
                  </a:moveTo>
                  <a:lnTo>
                    <a:pt x="290213" y="288818"/>
                  </a:lnTo>
                  <a:lnTo>
                    <a:pt x="260444" y="282037"/>
                  </a:lnTo>
                  <a:cubicBezTo>
                    <a:pt x="214349" y="267247"/>
                    <a:pt x="192288" y="245063"/>
                    <a:pt x="194260" y="215483"/>
                  </a:cubicBezTo>
                  <a:cubicBezTo>
                    <a:pt x="199190" y="179002"/>
                    <a:pt x="221128" y="155461"/>
                    <a:pt x="260074" y="144862"/>
                  </a:cubicBezTo>
                  <a:close/>
                  <a:moveTo>
                    <a:pt x="290213" y="55233"/>
                  </a:moveTo>
                  <a:lnTo>
                    <a:pt x="290213" y="112666"/>
                  </a:lnTo>
                  <a:lnTo>
                    <a:pt x="243683" y="118980"/>
                  </a:lnTo>
                  <a:cubicBezTo>
                    <a:pt x="192657" y="133030"/>
                    <a:pt x="165666" y="165198"/>
                    <a:pt x="162708" y="215483"/>
                  </a:cubicBezTo>
                  <a:cubicBezTo>
                    <a:pt x="160736" y="256895"/>
                    <a:pt x="186865" y="286844"/>
                    <a:pt x="241094" y="305331"/>
                  </a:cubicBezTo>
                  <a:lnTo>
                    <a:pt x="290213" y="316659"/>
                  </a:lnTo>
                  <a:lnTo>
                    <a:pt x="290213" y="488489"/>
                  </a:lnTo>
                  <a:lnTo>
                    <a:pt x="261800" y="484904"/>
                  </a:lnTo>
                  <a:cubicBezTo>
                    <a:pt x="215458" y="471593"/>
                    <a:pt x="188344" y="438316"/>
                    <a:pt x="180456" y="385073"/>
                  </a:cubicBezTo>
                  <a:lnTo>
                    <a:pt x="146933" y="396905"/>
                  </a:lnTo>
                  <a:cubicBezTo>
                    <a:pt x="160737" y="458036"/>
                    <a:pt x="195986" y="495503"/>
                    <a:pt x="252680" y="509307"/>
                  </a:cubicBezTo>
                  <a:lnTo>
                    <a:pt x="290213" y="512785"/>
                  </a:lnTo>
                  <a:lnTo>
                    <a:pt x="290213" y="554368"/>
                  </a:lnTo>
                  <a:lnTo>
                    <a:pt x="326213" y="554368"/>
                  </a:lnTo>
                  <a:lnTo>
                    <a:pt x="326213" y="513793"/>
                  </a:lnTo>
                  <a:lnTo>
                    <a:pt x="376667" y="506349"/>
                  </a:lnTo>
                  <a:cubicBezTo>
                    <a:pt x="428925" y="491559"/>
                    <a:pt x="457518" y="459022"/>
                    <a:pt x="462448" y="408736"/>
                  </a:cubicBezTo>
                  <a:cubicBezTo>
                    <a:pt x="465406" y="361409"/>
                    <a:pt x="438415" y="328132"/>
                    <a:pt x="381474" y="308905"/>
                  </a:cubicBezTo>
                  <a:lnTo>
                    <a:pt x="326213" y="296896"/>
                  </a:lnTo>
                  <a:lnTo>
                    <a:pt x="326213" y="141582"/>
                  </a:lnTo>
                  <a:lnTo>
                    <a:pt x="348813" y="144739"/>
                  </a:lnTo>
                  <a:cubicBezTo>
                    <a:pt x="387760" y="156077"/>
                    <a:pt x="411177" y="182946"/>
                    <a:pt x="419065" y="225343"/>
                  </a:cubicBezTo>
                  <a:lnTo>
                    <a:pt x="452588" y="215483"/>
                  </a:lnTo>
                  <a:cubicBezTo>
                    <a:pt x="441742" y="164212"/>
                    <a:pt x="410931" y="131798"/>
                    <a:pt x="360153" y="118240"/>
                  </a:cubicBezTo>
                  <a:lnTo>
                    <a:pt x="326213" y="113943"/>
                  </a:lnTo>
                  <a:lnTo>
                    <a:pt x="326213" y="55233"/>
                  </a:lnTo>
                  <a:close/>
                  <a:moveTo>
                    <a:pt x="304800" y="0"/>
                  </a:moveTo>
                  <a:cubicBezTo>
                    <a:pt x="473136" y="0"/>
                    <a:pt x="609600" y="136464"/>
                    <a:pt x="609600" y="304800"/>
                  </a:cubicBezTo>
                  <a:cubicBezTo>
                    <a:pt x="609600" y="473136"/>
                    <a:pt x="473136" y="609600"/>
                    <a:pt x="304800" y="609600"/>
                  </a:cubicBezTo>
                  <a:cubicBezTo>
                    <a:pt x="136464" y="609600"/>
                    <a:pt x="0" y="473136"/>
                    <a:pt x="0" y="304800"/>
                  </a:cubicBezTo>
                  <a:cubicBezTo>
                    <a:pt x="0" y="136464"/>
                    <a:pt x="136464" y="0"/>
                    <a:pt x="304800" y="0"/>
                  </a:cubicBezTo>
                  <a:close/>
                </a:path>
              </a:pathLst>
            </a:custGeom>
            <a:solidFill>
              <a:schemeClr val="bg1"/>
            </a:solidFill>
            <a:ln>
              <a:noFill/>
            </a:ln>
            <a:effectLst>
              <a:outerShdw blurRad="63500" sx="99000" sy="99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85800"/>
              <a:endParaRPr lang="zh-CN" altLang="en-US">
                <a:solidFill>
                  <a:prstClr val="white"/>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125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04 </a:t>
            </a:r>
            <a:r>
              <a:rPr lang="zh-CN" altLang="en-US" sz="2400" dirty="0">
                <a:solidFill>
                  <a:srgbClr val="124062"/>
                </a:solidFill>
                <a:cs typeface="+mn-ea"/>
                <a:sym typeface="+mn-lt"/>
              </a:rPr>
              <a:t>WXS语法</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文本框 151"/>
          <p:cNvSpPr txBox="1"/>
          <p:nvPr/>
        </p:nvSpPr>
        <p:spPr>
          <a:xfrm>
            <a:off x="428625" y="819150"/>
            <a:ext cx="122491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控制语句</a:t>
            </a:r>
            <a:endParaRPr lang="zh-CN" altLang="en-US" sz="1500" b="1" dirty="0">
              <a:solidFill>
                <a:prstClr val="black">
                  <a:lumMod val="65000"/>
                  <a:lumOff val="35000"/>
                </a:prstClr>
              </a:solidFill>
              <a:cs typeface="+mn-ea"/>
              <a:sym typeface="+mn-lt"/>
            </a:endParaRPr>
          </a:p>
        </p:txBody>
      </p:sp>
      <p:sp>
        <p:nvSpPr>
          <p:cNvPr id="4" name="文本框 151"/>
          <p:cNvSpPr txBox="1"/>
          <p:nvPr/>
        </p:nvSpPr>
        <p:spPr>
          <a:xfrm>
            <a:off x="428625" y="1286510"/>
            <a:ext cx="122491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while语句</a:t>
            </a:r>
            <a:endParaRPr lang="zh-CN" altLang="en-US" sz="1500" b="1" dirty="0">
              <a:solidFill>
                <a:prstClr val="black">
                  <a:lumMod val="65000"/>
                  <a:lumOff val="35000"/>
                </a:prstClr>
              </a:solidFill>
              <a:cs typeface="+mn-ea"/>
              <a:sym typeface="+mn-lt"/>
            </a:endParaRPr>
          </a:p>
        </p:txBody>
      </p:sp>
      <p:grpSp>
        <p:nvGrpSpPr>
          <p:cNvPr id="5" name="组合 4"/>
          <p:cNvGrpSpPr/>
          <p:nvPr/>
        </p:nvGrpSpPr>
        <p:grpSpPr>
          <a:xfrm>
            <a:off x="384810" y="1700530"/>
            <a:ext cx="4051300" cy="533400"/>
            <a:chOff x="757804" y="2527257"/>
            <a:chExt cx="8745348" cy="711200"/>
          </a:xfrm>
        </p:grpSpPr>
        <p:sp>
          <p:nvSpPr>
            <p:cNvPr id="6"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11" name="文本框 155"/>
            <p:cNvSpPr txBox="1"/>
            <p:nvPr/>
          </p:nvSpPr>
          <p:spPr>
            <a:xfrm>
              <a:off x="997684" y="2527257"/>
              <a:ext cx="8505468" cy="711200"/>
            </a:xfrm>
            <a:prstGeom prst="rect">
              <a:avLst/>
            </a:prstGeom>
            <a:noFill/>
          </p:spPr>
          <p:txBody>
            <a:bodyPr wrap="square" rtlCol="0">
              <a:spAutoFit/>
            </a:bodyPr>
            <a:p>
              <a:pPr lvl="0" algn="l">
                <a:lnSpc>
                  <a:spcPct val="120000"/>
                </a:lnSpc>
                <a:buClrTx/>
                <a:buSzTx/>
                <a:buFontTx/>
              </a:pPr>
              <a:r>
                <a:rPr lang="zh-CN" altLang="en-US" sz="1200" dirty="0">
                  <a:solidFill>
                    <a:srgbClr val="727171"/>
                  </a:solidFill>
                  <a:cs typeface="+mn-ea"/>
                  <a:sym typeface="+mn-lt"/>
                </a:rPr>
                <a:t>当表达式为true时，循环执行语句或代码块，支持使用break，continue关键词。</a:t>
              </a:r>
              <a:endParaRPr lang="zh-CN" altLang="en-US" sz="1200" dirty="0">
                <a:solidFill>
                  <a:srgbClr val="727171"/>
                </a:solidFill>
                <a:cs typeface="+mn-ea"/>
                <a:sym typeface="+mn-lt"/>
              </a:endParaRPr>
            </a:p>
          </p:txBody>
        </p:sp>
      </p:grpSp>
      <p:grpSp>
        <p:nvGrpSpPr>
          <p:cNvPr id="14" name="组合 13"/>
          <p:cNvGrpSpPr/>
          <p:nvPr/>
        </p:nvGrpSpPr>
        <p:grpSpPr>
          <a:xfrm>
            <a:off x="4666615" y="1463675"/>
            <a:ext cx="3522980" cy="3147695"/>
            <a:chOff x="7243442" y="4578037"/>
            <a:chExt cx="4468874" cy="4261915"/>
          </a:xfrm>
        </p:grpSpPr>
        <p:sp>
          <p:nvSpPr>
            <p:cNvPr id="47" name="矩形 46"/>
            <p:cNvSpPr/>
            <p:nvPr/>
          </p:nvSpPr>
          <p:spPr>
            <a:xfrm>
              <a:off x="7244247" y="4578037"/>
              <a:ext cx="4468069" cy="4261915"/>
            </a:xfrm>
            <a:prstGeom prst="rect">
              <a:avLst/>
            </a:prstGeom>
            <a:solidFill>
              <a:srgbClr val="537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85800"/>
              <a:endParaRPr lang="zh-CN" altLang="en-US" dirty="0">
                <a:solidFill>
                  <a:prstClr val="white"/>
                </a:solidFill>
                <a:cs typeface="+mn-ea"/>
                <a:sym typeface="+mn-lt"/>
              </a:endParaRPr>
            </a:p>
          </p:txBody>
        </p:sp>
        <p:sp>
          <p:nvSpPr>
            <p:cNvPr id="48" name="文本框 130"/>
            <p:cNvSpPr txBox="1"/>
            <p:nvPr/>
          </p:nvSpPr>
          <p:spPr>
            <a:xfrm>
              <a:off x="7243442" y="5415460"/>
              <a:ext cx="4381881" cy="998201"/>
            </a:xfrm>
            <a:prstGeom prst="rect">
              <a:avLst/>
            </a:prstGeom>
            <a:noFill/>
          </p:spPr>
          <p:txBody>
            <a:bodyPr wrap="square" rtlCol="0">
              <a:spAutoFit/>
            </a:bodyPr>
            <a:p>
              <a:pPr defTabSz="685800"/>
              <a:r>
                <a:rPr lang="zh-CN" altLang="en-US" dirty="0">
                  <a:solidFill>
                    <a:prstClr val="white"/>
                  </a:solidFill>
                  <a:cs typeface="+mn-ea"/>
                  <a:sym typeface="+mn-lt"/>
                </a:rPr>
                <a:t>while(表达式){</a:t>
              </a:r>
              <a:endParaRPr lang="zh-CN" altLang="en-US" dirty="0">
                <a:solidFill>
                  <a:prstClr val="white"/>
                </a:solidFill>
                <a:cs typeface="+mn-ea"/>
                <a:sym typeface="+mn-lt"/>
              </a:endParaRPr>
            </a:p>
            <a:p>
              <a:pPr defTabSz="685800"/>
              <a:r>
                <a:rPr lang="zh-CN" altLang="en-US" dirty="0">
                  <a:solidFill>
                    <a:prstClr val="white"/>
                  </a:solidFill>
                  <a:cs typeface="+mn-ea"/>
                  <a:sym typeface="+mn-lt"/>
                </a:rPr>
                <a:t>  </a:t>
              </a:r>
              <a:r>
                <a:rPr lang="en-US" altLang="zh-CN" dirty="0">
                  <a:solidFill>
                    <a:prstClr val="white"/>
                  </a:solidFill>
                  <a:cs typeface="+mn-ea"/>
                  <a:sym typeface="+mn-lt"/>
                </a:rPr>
                <a:t>     </a:t>
              </a:r>
              <a:r>
                <a:rPr lang="zh-CN" altLang="en-US" dirty="0">
                  <a:solidFill>
                    <a:prstClr val="white"/>
                  </a:solidFill>
                  <a:cs typeface="+mn-ea"/>
                  <a:sym typeface="+mn-lt"/>
                </a:rPr>
                <a:t>代码块;</a:t>
              </a:r>
              <a:endParaRPr lang="zh-CN" altLang="en-US" dirty="0">
                <a:solidFill>
                  <a:prstClr val="white"/>
                </a:solidFill>
                <a:cs typeface="+mn-ea"/>
                <a:sym typeface="+mn-lt"/>
              </a:endParaRPr>
            </a:p>
            <a:p>
              <a:pPr defTabSz="685800"/>
              <a:r>
                <a:rPr lang="zh-CN" altLang="en-US" dirty="0">
                  <a:solidFill>
                    <a:prstClr val="white"/>
                  </a:solidFill>
                  <a:cs typeface="+mn-ea"/>
                  <a:sym typeface="+mn-lt"/>
                </a:rPr>
                <a:t>}</a:t>
              </a:r>
              <a:endParaRPr lang="zh-CN" altLang="en-US" dirty="0">
                <a:solidFill>
                  <a:prstClr val="white"/>
                </a:solidFill>
                <a:cs typeface="+mn-ea"/>
                <a:sym typeface="+mn-lt"/>
              </a:endParaRPr>
            </a:p>
          </p:txBody>
        </p:sp>
        <p:sp>
          <p:nvSpPr>
            <p:cNvPr id="49" name="任意多边形 48"/>
            <p:cNvSpPr/>
            <p:nvPr/>
          </p:nvSpPr>
          <p:spPr>
            <a:xfrm>
              <a:off x="7406757" y="4798013"/>
              <a:ext cx="395287" cy="395287"/>
            </a:xfrm>
            <a:custGeom>
              <a:avLst/>
              <a:gdLst>
                <a:gd name="connsiteX0" fmla="*/ 326213 w 609600"/>
                <a:gd name="connsiteY0" fmla="*/ 324478 h 609600"/>
                <a:gd name="connsiteX1" fmla="*/ 362124 w 609600"/>
                <a:gd name="connsiteY1" fmla="*/ 331953 h 609600"/>
                <a:gd name="connsiteX2" fmla="*/ 430897 w 609600"/>
                <a:gd name="connsiteY2" fmla="*/ 404792 h 609600"/>
                <a:gd name="connsiteX3" fmla="*/ 362494 w 609600"/>
                <a:gd name="connsiteY3" fmla="*/ 484657 h 609600"/>
                <a:gd name="connsiteX4" fmla="*/ 326213 w 609600"/>
                <a:gd name="connsiteY4" fmla="*/ 489880 h 609600"/>
                <a:gd name="connsiteX5" fmla="*/ 290213 w 609600"/>
                <a:gd name="connsiteY5" fmla="*/ 140616 h 609600"/>
                <a:gd name="connsiteX6" fmla="*/ 290213 w 609600"/>
                <a:gd name="connsiteY6" fmla="*/ 288818 h 609600"/>
                <a:gd name="connsiteX7" fmla="*/ 260444 w 609600"/>
                <a:gd name="connsiteY7" fmla="*/ 282037 h 609600"/>
                <a:gd name="connsiteX8" fmla="*/ 194260 w 609600"/>
                <a:gd name="connsiteY8" fmla="*/ 215483 h 609600"/>
                <a:gd name="connsiteX9" fmla="*/ 260074 w 609600"/>
                <a:gd name="connsiteY9" fmla="*/ 144862 h 609600"/>
                <a:gd name="connsiteX10" fmla="*/ 290213 w 609600"/>
                <a:gd name="connsiteY10" fmla="*/ 55233 h 609600"/>
                <a:gd name="connsiteX11" fmla="*/ 290213 w 609600"/>
                <a:gd name="connsiteY11" fmla="*/ 112666 h 609600"/>
                <a:gd name="connsiteX12" fmla="*/ 243683 w 609600"/>
                <a:gd name="connsiteY12" fmla="*/ 118980 h 609600"/>
                <a:gd name="connsiteX13" fmla="*/ 162708 w 609600"/>
                <a:gd name="connsiteY13" fmla="*/ 215483 h 609600"/>
                <a:gd name="connsiteX14" fmla="*/ 241094 w 609600"/>
                <a:gd name="connsiteY14" fmla="*/ 305331 h 609600"/>
                <a:gd name="connsiteX15" fmla="*/ 290213 w 609600"/>
                <a:gd name="connsiteY15" fmla="*/ 316659 h 609600"/>
                <a:gd name="connsiteX16" fmla="*/ 290213 w 609600"/>
                <a:gd name="connsiteY16" fmla="*/ 488489 h 609600"/>
                <a:gd name="connsiteX17" fmla="*/ 261800 w 609600"/>
                <a:gd name="connsiteY17" fmla="*/ 484904 h 609600"/>
                <a:gd name="connsiteX18" fmla="*/ 180456 w 609600"/>
                <a:gd name="connsiteY18" fmla="*/ 385073 h 609600"/>
                <a:gd name="connsiteX19" fmla="*/ 146933 w 609600"/>
                <a:gd name="connsiteY19" fmla="*/ 396905 h 609600"/>
                <a:gd name="connsiteX20" fmla="*/ 252680 w 609600"/>
                <a:gd name="connsiteY20" fmla="*/ 509307 h 609600"/>
                <a:gd name="connsiteX21" fmla="*/ 290213 w 609600"/>
                <a:gd name="connsiteY21" fmla="*/ 512785 h 609600"/>
                <a:gd name="connsiteX22" fmla="*/ 290213 w 609600"/>
                <a:gd name="connsiteY22" fmla="*/ 554368 h 609600"/>
                <a:gd name="connsiteX23" fmla="*/ 326213 w 609600"/>
                <a:gd name="connsiteY23" fmla="*/ 554368 h 609600"/>
                <a:gd name="connsiteX24" fmla="*/ 326213 w 609600"/>
                <a:gd name="connsiteY24" fmla="*/ 513793 h 609600"/>
                <a:gd name="connsiteX25" fmla="*/ 376667 w 609600"/>
                <a:gd name="connsiteY25" fmla="*/ 506349 h 609600"/>
                <a:gd name="connsiteX26" fmla="*/ 462448 w 609600"/>
                <a:gd name="connsiteY26" fmla="*/ 408736 h 609600"/>
                <a:gd name="connsiteX27" fmla="*/ 381474 w 609600"/>
                <a:gd name="connsiteY27" fmla="*/ 308905 h 609600"/>
                <a:gd name="connsiteX28" fmla="*/ 326213 w 609600"/>
                <a:gd name="connsiteY28" fmla="*/ 296896 h 609600"/>
                <a:gd name="connsiteX29" fmla="*/ 326213 w 609600"/>
                <a:gd name="connsiteY29" fmla="*/ 141582 h 609600"/>
                <a:gd name="connsiteX30" fmla="*/ 348813 w 609600"/>
                <a:gd name="connsiteY30" fmla="*/ 144739 h 609600"/>
                <a:gd name="connsiteX31" fmla="*/ 419065 w 609600"/>
                <a:gd name="connsiteY31" fmla="*/ 225343 h 609600"/>
                <a:gd name="connsiteX32" fmla="*/ 452588 w 609600"/>
                <a:gd name="connsiteY32" fmla="*/ 215483 h 609600"/>
                <a:gd name="connsiteX33" fmla="*/ 360153 w 609600"/>
                <a:gd name="connsiteY33" fmla="*/ 118240 h 609600"/>
                <a:gd name="connsiteX34" fmla="*/ 326213 w 609600"/>
                <a:gd name="connsiteY34" fmla="*/ 113943 h 609600"/>
                <a:gd name="connsiteX35" fmla="*/ 326213 w 609600"/>
                <a:gd name="connsiteY35" fmla="*/ 55233 h 609600"/>
                <a:gd name="connsiteX36" fmla="*/ 304800 w 609600"/>
                <a:gd name="connsiteY36" fmla="*/ 0 h 609600"/>
                <a:gd name="connsiteX37" fmla="*/ 609600 w 609600"/>
                <a:gd name="connsiteY37" fmla="*/ 304800 h 609600"/>
                <a:gd name="connsiteX38" fmla="*/ 304800 w 609600"/>
                <a:gd name="connsiteY38" fmla="*/ 609600 h 609600"/>
                <a:gd name="connsiteX39" fmla="*/ 0 w 609600"/>
                <a:gd name="connsiteY39" fmla="*/ 304800 h 609600"/>
                <a:gd name="connsiteX40" fmla="*/ 304800 w 609600"/>
                <a:gd name="connsiteY40"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9600" h="609600">
                  <a:moveTo>
                    <a:pt x="326213" y="324478"/>
                  </a:moveTo>
                  <a:lnTo>
                    <a:pt x="362124" y="331953"/>
                  </a:lnTo>
                  <a:cubicBezTo>
                    <a:pt x="410931" y="346989"/>
                    <a:pt x="433855" y="371269"/>
                    <a:pt x="430897" y="404792"/>
                  </a:cubicBezTo>
                  <a:cubicBezTo>
                    <a:pt x="426953" y="446204"/>
                    <a:pt x="404152" y="472825"/>
                    <a:pt x="362494" y="484657"/>
                  </a:cubicBezTo>
                  <a:lnTo>
                    <a:pt x="326213" y="489880"/>
                  </a:lnTo>
                  <a:close/>
                  <a:moveTo>
                    <a:pt x="290213" y="140616"/>
                  </a:moveTo>
                  <a:lnTo>
                    <a:pt x="290213" y="288818"/>
                  </a:lnTo>
                  <a:lnTo>
                    <a:pt x="260444" y="282037"/>
                  </a:lnTo>
                  <a:cubicBezTo>
                    <a:pt x="214349" y="267247"/>
                    <a:pt x="192288" y="245063"/>
                    <a:pt x="194260" y="215483"/>
                  </a:cubicBezTo>
                  <a:cubicBezTo>
                    <a:pt x="199190" y="179002"/>
                    <a:pt x="221128" y="155461"/>
                    <a:pt x="260074" y="144862"/>
                  </a:cubicBezTo>
                  <a:close/>
                  <a:moveTo>
                    <a:pt x="290213" y="55233"/>
                  </a:moveTo>
                  <a:lnTo>
                    <a:pt x="290213" y="112666"/>
                  </a:lnTo>
                  <a:lnTo>
                    <a:pt x="243683" y="118980"/>
                  </a:lnTo>
                  <a:cubicBezTo>
                    <a:pt x="192657" y="133030"/>
                    <a:pt x="165666" y="165198"/>
                    <a:pt x="162708" y="215483"/>
                  </a:cubicBezTo>
                  <a:cubicBezTo>
                    <a:pt x="160736" y="256895"/>
                    <a:pt x="186865" y="286844"/>
                    <a:pt x="241094" y="305331"/>
                  </a:cubicBezTo>
                  <a:lnTo>
                    <a:pt x="290213" y="316659"/>
                  </a:lnTo>
                  <a:lnTo>
                    <a:pt x="290213" y="488489"/>
                  </a:lnTo>
                  <a:lnTo>
                    <a:pt x="261800" y="484904"/>
                  </a:lnTo>
                  <a:cubicBezTo>
                    <a:pt x="215458" y="471593"/>
                    <a:pt x="188344" y="438316"/>
                    <a:pt x="180456" y="385073"/>
                  </a:cubicBezTo>
                  <a:lnTo>
                    <a:pt x="146933" y="396905"/>
                  </a:lnTo>
                  <a:cubicBezTo>
                    <a:pt x="160737" y="458036"/>
                    <a:pt x="195986" y="495503"/>
                    <a:pt x="252680" y="509307"/>
                  </a:cubicBezTo>
                  <a:lnTo>
                    <a:pt x="290213" y="512785"/>
                  </a:lnTo>
                  <a:lnTo>
                    <a:pt x="290213" y="554368"/>
                  </a:lnTo>
                  <a:lnTo>
                    <a:pt x="326213" y="554368"/>
                  </a:lnTo>
                  <a:lnTo>
                    <a:pt x="326213" y="513793"/>
                  </a:lnTo>
                  <a:lnTo>
                    <a:pt x="376667" y="506349"/>
                  </a:lnTo>
                  <a:cubicBezTo>
                    <a:pt x="428925" y="491559"/>
                    <a:pt x="457518" y="459022"/>
                    <a:pt x="462448" y="408736"/>
                  </a:cubicBezTo>
                  <a:cubicBezTo>
                    <a:pt x="465406" y="361409"/>
                    <a:pt x="438415" y="328132"/>
                    <a:pt x="381474" y="308905"/>
                  </a:cubicBezTo>
                  <a:lnTo>
                    <a:pt x="326213" y="296896"/>
                  </a:lnTo>
                  <a:lnTo>
                    <a:pt x="326213" y="141582"/>
                  </a:lnTo>
                  <a:lnTo>
                    <a:pt x="348813" y="144739"/>
                  </a:lnTo>
                  <a:cubicBezTo>
                    <a:pt x="387760" y="156077"/>
                    <a:pt x="411177" y="182946"/>
                    <a:pt x="419065" y="225343"/>
                  </a:cubicBezTo>
                  <a:lnTo>
                    <a:pt x="452588" y="215483"/>
                  </a:lnTo>
                  <a:cubicBezTo>
                    <a:pt x="441742" y="164212"/>
                    <a:pt x="410931" y="131798"/>
                    <a:pt x="360153" y="118240"/>
                  </a:cubicBezTo>
                  <a:lnTo>
                    <a:pt x="326213" y="113943"/>
                  </a:lnTo>
                  <a:lnTo>
                    <a:pt x="326213" y="55233"/>
                  </a:lnTo>
                  <a:close/>
                  <a:moveTo>
                    <a:pt x="304800" y="0"/>
                  </a:moveTo>
                  <a:cubicBezTo>
                    <a:pt x="473136" y="0"/>
                    <a:pt x="609600" y="136464"/>
                    <a:pt x="609600" y="304800"/>
                  </a:cubicBezTo>
                  <a:cubicBezTo>
                    <a:pt x="609600" y="473136"/>
                    <a:pt x="473136" y="609600"/>
                    <a:pt x="304800" y="609600"/>
                  </a:cubicBezTo>
                  <a:cubicBezTo>
                    <a:pt x="136464" y="609600"/>
                    <a:pt x="0" y="473136"/>
                    <a:pt x="0" y="304800"/>
                  </a:cubicBezTo>
                  <a:cubicBezTo>
                    <a:pt x="0" y="136464"/>
                    <a:pt x="136464" y="0"/>
                    <a:pt x="304800" y="0"/>
                  </a:cubicBezTo>
                  <a:close/>
                </a:path>
              </a:pathLst>
            </a:custGeom>
            <a:solidFill>
              <a:schemeClr val="bg1"/>
            </a:solidFill>
            <a:ln>
              <a:noFill/>
            </a:ln>
            <a:effectLst>
              <a:outerShdw blurRad="63500" sx="99000" sy="99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85800"/>
              <a:endParaRPr lang="zh-CN" altLang="en-US">
                <a:solidFill>
                  <a:prstClr val="white"/>
                </a:solidFill>
                <a:cs typeface="+mn-ea"/>
                <a:sym typeface="+mn-lt"/>
              </a:endParaRPr>
            </a:p>
          </p:txBody>
        </p:sp>
        <p:sp>
          <p:nvSpPr>
            <p:cNvPr id="50" name="任意多边形 49"/>
            <p:cNvSpPr/>
            <p:nvPr/>
          </p:nvSpPr>
          <p:spPr>
            <a:xfrm rot="20191287">
              <a:off x="7757742" y="4669831"/>
              <a:ext cx="157162" cy="157162"/>
            </a:xfrm>
            <a:custGeom>
              <a:avLst/>
              <a:gdLst>
                <a:gd name="connsiteX0" fmla="*/ 326213 w 609600"/>
                <a:gd name="connsiteY0" fmla="*/ 324478 h 609600"/>
                <a:gd name="connsiteX1" fmla="*/ 362124 w 609600"/>
                <a:gd name="connsiteY1" fmla="*/ 331953 h 609600"/>
                <a:gd name="connsiteX2" fmla="*/ 430897 w 609600"/>
                <a:gd name="connsiteY2" fmla="*/ 404792 h 609600"/>
                <a:gd name="connsiteX3" fmla="*/ 362494 w 609600"/>
                <a:gd name="connsiteY3" fmla="*/ 484657 h 609600"/>
                <a:gd name="connsiteX4" fmla="*/ 326213 w 609600"/>
                <a:gd name="connsiteY4" fmla="*/ 489880 h 609600"/>
                <a:gd name="connsiteX5" fmla="*/ 290213 w 609600"/>
                <a:gd name="connsiteY5" fmla="*/ 140616 h 609600"/>
                <a:gd name="connsiteX6" fmla="*/ 290213 w 609600"/>
                <a:gd name="connsiteY6" fmla="*/ 288818 h 609600"/>
                <a:gd name="connsiteX7" fmla="*/ 260444 w 609600"/>
                <a:gd name="connsiteY7" fmla="*/ 282037 h 609600"/>
                <a:gd name="connsiteX8" fmla="*/ 194260 w 609600"/>
                <a:gd name="connsiteY8" fmla="*/ 215483 h 609600"/>
                <a:gd name="connsiteX9" fmla="*/ 260074 w 609600"/>
                <a:gd name="connsiteY9" fmla="*/ 144862 h 609600"/>
                <a:gd name="connsiteX10" fmla="*/ 290213 w 609600"/>
                <a:gd name="connsiteY10" fmla="*/ 55233 h 609600"/>
                <a:gd name="connsiteX11" fmla="*/ 290213 w 609600"/>
                <a:gd name="connsiteY11" fmla="*/ 112666 h 609600"/>
                <a:gd name="connsiteX12" fmla="*/ 243683 w 609600"/>
                <a:gd name="connsiteY12" fmla="*/ 118980 h 609600"/>
                <a:gd name="connsiteX13" fmla="*/ 162708 w 609600"/>
                <a:gd name="connsiteY13" fmla="*/ 215483 h 609600"/>
                <a:gd name="connsiteX14" fmla="*/ 241094 w 609600"/>
                <a:gd name="connsiteY14" fmla="*/ 305331 h 609600"/>
                <a:gd name="connsiteX15" fmla="*/ 290213 w 609600"/>
                <a:gd name="connsiteY15" fmla="*/ 316659 h 609600"/>
                <a:gd name="connsiteX16" fmla="*/ 290213 w 609600"/>
                <a:gd name="connsiteY16" fmla="*/ 488489 h 609600"/>
                <a:gd name="connsiteX17" fmla="*/ 261800 w 609600"/>
                <a:gd name="connsiteY17" fmla="*/ 484904 h 609600"/>
                <a:gd name="connsiteX18" fmla="*/ 180456 w 609600"/>
                <a:gd name="connsiteY18" fmla="*/ 385073 h 609600"/>
                <a:gd name="connsiteX19" fmla="*/ 146933 w 609600"/>
                <a:gd name="connsiteY19" fmla="*/ 396905 h 609600"/>
                <a:gd name="connsiteX20" fmla="*/ 252680 w 609600"/>
                <a:gd name="connsiteY20" fmla="*/ 509307 h 609600"/>
                <a:gd name="connsiteX21" fmla="*/ 290213 w 609600"/>
                <a:gd name="connsiteY21" fmla="*/ 512785 h 609600"/>
                <a:gd name="connsiteX22" fmla="*/ 290213 w 609600"/>
                <a:gd name="connsiteY22" fmla="*/ 554368 h 609600"/>
                <a:gd name="connsiteX23" fmla="*/ 326213 w 609600"/>
                <a:gd name="connsiteY23" fmla="*/ 554368 h 609600"/>
                <a:gd name="connsiteX24" fmla="*/ 326213 w 609600"/>
                <a:gd name="connsiteY24" fmla="*/ 513793 h 609600"/>
                <a:gd name="connsiteX25" fmla="*/ 376667 w 609600"/>
                <a:gd name="connsiteY25" fmla="*/ 506349 h 609600"/>
                <a:gd name="connsiteX26" fmla="*/ 462448 w 609600"/>
                <a:gd name="connsiteY26" fmla="*/ 408736 h 609600"/>
                <a:gd name="connsiteX27" fmla="*/ 381474 w 609600"/>
                <a:gd name="connsiteY27" fmla="*/ 308905 h 609600"/>
                <a:gd name="connsiteX28" fmla="*/ 326213 w 609600"/>
                <a:gd name="connsiteY28" fmla="*/ 296896 h 609600"/>
                <a:gd name="connsiteX29" fmla="*/ 326213 w 609600"/>
                <a:gd name="connsiteY29" fmla="*/ 141582 h 609600"/>
                <a:gd name="connsiteX30" fmla="*/ 348813 w 609600"/>
                <a:gd name="connsiteY30" fmla="*/ 144739 h 609600"/>
                <a:gd name="connsiteX31" fmla="*/ 419065 w 609600"/>
                <a:gd name="connsiteY31" fmla="*/ 225343 h 609600"/>
                <a:gd name="connsiteX32" fmla="*/ 452588 w 609600"/>
                <a:gd name="connsiteY32" fmla="*/ 215483 h 609600"/>
                <a:gd name="connsiteX33" fmla="*/ 360153 w 609600"/>
                <a:gd name="connsiteY33" fmla="*/ 118240 h 609600"/>
                <a:gd name="connsiteX34" fmla="*/ 326213 w 609600"/>
                <a:gd name="connsiteY34" fmla="*/ 113943 h 609600"/>
                <a:gd name="connsiteX35" fmla="*/ 326213 w 609600"/>
                <a:gd name="connsiteY35" fmla="*/ 55233 h 609600"/>
                <a:gd name="connsiteX36" fmla="*/ 304800 w 609600"/>
                <a:gd name="connsiteY36" fmla="*/ 0 h 609600"/>
                <a:gd name="connsiteX37" fmla="*/ 609600 w 609600"/>
                <a:gd name="connsiteY37" fmla="*/ 304800 h 609600"/>
                <a:gd name="connsiteX38" fmla="*/ 304800 w 609600"/>
                <a:gd name="connsiteY38" fmla="*/ 609600 h 609600"/>
                <a:gd name="connsiteX39" fmla="*/ 0 w 609600"/>
                <a:gd name="connsiteY39" fmla="*/ 304800 h 609600"/>
                <a:gd name="connsiteX40" fmla="*/ 304800 w 609600"/>
                <a:gd name="connsiteY40"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9600" h="609600">
                  <a:moveTo>
                    <a:pt x="326213" y="324478"/>
                  </a:moveTo>
                  <a:lnTo>
                    <a:pt x="362124" y="331953"/>
                  </a:lnTo>
                  <a:cubicBezTo>
                    <a:pt x="410931" y="346989"/>
                    <a:pt x="433855" y="371269"/>
                    <a:pt x="430897" y="404792"/>
                  </a:cubicBezTo>
                  <a:cubicBezTo>
                    <a:pt x="426953" y="446204"/>
                    <a:pt x="404152" y="472825"/>
                    <a:pt x="362494" y="484657"/>
                  </a:cubicBezTo>
                  <a:lnTo>
                    <a:pt x="326213" y="489880"/>
                  </a:lnTo>
                  <a:close/>
                  <a:moveTo>
                    <a:pt x="290213" y="140616"/>
                  </a:moveTo>
                  <a:lnTo>
                    <a:pt x="290213" y="288818"/>
                  </a:lnTo>
                  <a:lnTo>
                    <a:pt x="260444" y="282037"/>
                  </a:lnTo>
                  <a:cubicBezTo>
                    <a:pt x="214349" y="267247"/>
                    <a:pt x="192288" y="245063"/>
                    <a:pt x="194260" y="215483"/>
                  </a:cubicBezTo>
                  <a:cubicBezTo>
                    <a:pt x="199190" y="179002"/>
                    <a:pt x="221128" y="155461"/>
                    <a:pt x="260074" y="144862"/>
                  </a:cubicBezTo>
                  <a:close/>
                  <a:moveTo>
                    <a:pt x="290213" y="55233"/>
                  </a:moveTo>
                  <a:lnTo>
                    <a:pt x="290213" y="112666"/>
                  </a:lnTo>
                  <a:lnTo>
                    <a:pt x="243683" y="118980"/>
                  </a:lnTo>
                  <a:cubicBezTo>
                    <a:pt x="192657" y="133030"/>
                    <a:pt x="165666" y="165198"/>
                    <a:pt x="162708" y="215483"/>
                  </a:cubicBezTo>
                  <a:cubicBezTo>
                    <a:pt x="160736" y="256895"/>
                    <a:pt x="186865" y="286844"/>
                    <a:pt x="241094" y="305331"/>
                  </a:cubicBezTo>
                  <a:lnTo>
                    <a:pt x="290213" y="316659"/>
                  </a:lnTo>
                  <a:lnTo>
                    <a:pt x="290213" y="488489"/>
                  </a:lnTo>
                  <a:lnTo>
                    <a:pt x="261800" y="484904"/>
                  </a:lnTo>
                  <a:cubicBezTo>
                    <a:pt x="215458" y="471593"/>
                    <a:pt x="188344" y="438316"/>
                    <a:pt x="180456" y="385073"/>
                  </a:cubicBezTo>
                  <a:lnTo>
                    <a:pt x="146933" y="396905"/>
                  </a:lnTo>
                  <a:cubicBezTo>
                    <a:pt x="160737" y="458036"/>
                    <a:pt x="195986" y="495503"/>
                    <a:pt x="252680" y="509307"/>
                  </a:cubicBezTo>
                  <a:lnTo>
                    <a:pt x="290213" y="512785"/>
                  </a:lnTo>
                  <a:lnTo>
                    <a:pt x="290213" y="554368"/>
                  </a:lnTo>
                  <a:lnTo>
                    <a:pt x="326213" y="554368"/>
                  </a:lnTo>
                  <a:lnTo>
                    <a:pt x="326213" y="513793"/>
                  </a:lnTo>
                  <a:lnTo>
                    <a:pt x="376667" y="506349"/>
                  </a:lnTo>
                  <a:cubicBezTo>
                    <a:pt x="428925" y="491559"/>
                    <a:pt x="457518" y="459022"/>
                    <a:pt x="462448" y="408736"/>
                  </a:cubicBezTo>
                  <a:cubicBezTo>
                    <a:pt x="465406" y="361409"/>
                    <a:pt x="438415" y="328132"/>
                    <a:pt x="381474" y="308905"/>
                  </a:cubicBezTo>
                  <a:lnTo>
                    <a:pt x="326213" y="296896"/>
                  </a:lnTo>
                  <a:lnTo>
                    <a:pt x="326213" y="141582"/>
                  </a:lnTo>
                  <a:lnTo>
                    <a:pt x="348813" y="144739"/>
                  </a:lnTo>
                  <a:cubicBezTo>
                    <a:pt x="387760" y="156077"/>
                    <a:pt x="411177" y="182946"/>
                    <a:pt x="419065" y="225343"/>
                  </a:cubicBezTo>
                  <a:lnTo>
                    <a:pt x="452588" y="215483"/>
                  </a:lnTo>
                  <a:cubicBezTo>
                    <a:pt x="441742" y="164212"/>
                    <a:pt x="410931" y="131798"/>
                    <a:pt x="360153" y="118240"/>
                  </a:cubicBezTo>
                  <a:lnTo>
                    <a:pt x="326213" y="113943"/>
                  </a:lnTo>
                  <a:lnTo>
                    <a:pt x="326213" y="55233"/>
                  </a:lnTo>
                  <a:close/>
                  <a:moveTo>
                    <a:pt x="304800" y="0"/>
                  </a:moveTo>
                  <a:cubicBezTo>
                    <a:pt x="473136" y="0"/>
                    <a:pt x="609600" y="136464"/>
                    <a:pt x="609600" y="304800"/>
                  </a:cubicBezTo>
                  <a:cubicBezTo>
                    <a:pt x="609600" y="473136"/>
                    <a:pt x="473136" y="609600"/>
                    <a:pt x="304800" y="609600"/>
                  </a:cubicBezTo>
                  <a:cubicBezTo>
                    <a:pt x="136464" y="609600"/>
                    <a:pt x="0" y="473136"/>
                    <a:pt x="0" y="304800"/>
                  </a:cubicBezTo>
                  <a:cubicBezTo>
                    <a:pt x="0" y="136464"/>
                    <a:pt x="136464" y="0"/>
                    <a:pt x="304800" y="0"/>
                  </a:cubicBezTo>
                  <a:close/>
                </a:path>
              </a:pathLst>
            </a:custGeom>
            <a:solidFill>
              <a:schemeClr val="bg1"/>
            </a:solidFill>
            <a:ln>
              <a:noFill/>
            </a:ln>
            <a:effectLst>
              <a:outerShdw blurRad="63500" sx="99000" sy="99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85800"/>
              <a:endParaRPr lang="zh-CN" altLang="en-US">
                <a:solidFill>
                  <a:prstClr val="white"/>
                </a:solidFill>
                <a:cs typeface="+mn-ea"/>
                <a:sym typeface="+mn-lt"/>
              </a:endParaRPr>
            </a:p>
          </p:txBody>
        </p:sp>
        <p:sp>
          <p:nvSpPr>
            <p:cNvPr id="51" name="任意多边形 50"/>
            <p:cNvSpPr/>
            <p:nvPr/>
          </p:nvSpPr>
          <p:spPr>
            <a:xfrm rot="2072515">
              <a:off x="7829390" y="4931166"/>
              <a:ext cx="157162" cy="157162"/>
            </a:xfrm>
            <a:custGeom>
              <a:avLst/>
              <a:gdLst>
                <a:gd name="connsiteX0" fmla="*/ 326213 w 609600"/>
                <a:gd name="connsiteY0" fmla="*/ 324478 h 609600"/>
                <a:gd name="connsiteX1" fmla="*/ 362124 w 609600"/>
                <a:gd name="connsiteY1" fmla="*/ 331953 h 609600"/>
                <a:gd name="connsiteX2" fmla="*/ 430897 w 609600"/>
                <a:gd name="connsiteY2" fmla="*/ 404792 h 609600"/>
                <a:gd name="connsiteX3" fmla="*/ 362494 w 609600"/>
                <a:gd name="connsiteY3" fmla="*/ 484657 h 609600"/>
                <a:gd name="connsiteX4" fmla="*/ 326213 w 609600"/>
                <a:gd name="connsiteY4" fmla="*/ 489880 h 609600"/>
                <a:gd name="connsiteX5" fmla="*/ 290213 w 609600"/>
                <a:gd name="connsiteY5" fmla="*/ 140616 h 609600"/>
                <a:gd name="connsiteX6" fmla="*/ 290213 w 609600"/>
                <a:gd name="connsiteY6" fmla="*/ 288818 h 609600"/>
                <a:gd name="connsiteX7" fmla="*/ 260444 w 609600"/>
                <a:gd name="connsiteY7" fmla="*/ 282037 h 609600"/>
                <a:gd name="connsiteX8" fmla="*/ 194260 w 609600"/>
                <a:gd name="connsiteY8" fmla="*/ 215483 h 609600"/>
                <a:gd name="connsiteX9" fmla="*/ 260074 w 609600"/>
                <a:gd name="connsiteY9" fmla="*/ 144862 h 609600"/>
                <a:gd name="connsiteX10" fmla="*/ 290213 w 609600"/>
                <a:gd name="connsiteY10" fmla="*/ 55233 h 609600"/>
                <a:gd name="connsiteX11" fmla="*/ 290213 w 609600"/>
                <a:gd name="connsiteY11" fmla="*/ 112666 h 609600"/>
                <a:gd name="connsiteX12" fmla="*/ 243683 w 609600"/>
                <a:gd name="connsiteY12" fmla="*/ 118980 h 609600"/>
                <a:gd name="connsiteX13" fmla="*/ 162708 w 609600"/>
                <a:gd name="connsiteY13" fmla="*/ 215483 h 609600"/>
                <a:gd name="connsiteX14" fmla="*/ 241094 w 609600"/>
                <a:gd name="connsiteY14" fmla="*/ 305331 h 609600"/>
                <a:gd name="connsiteX15" fmla="*/ 290213 w 609600"/>
                <a:gd name="connsiteY15" fmla="*/ 316659 h 609600"/>
                <a:gd name="connsiteX16" fmla="*/ 290213 w 609600"/>
                <a:gd name="connsiteY16" fmla="*/ 488489 h 609600"/>
                <a:gd name="connsiteX17" fmla="*/ 261800 w 609600"/>
                <a:gd name="connsiteY17" fmla="*/ 484904 h 609600"/>
                <a:gd name="connsiteX18" fmla="*/ 180456 w 609600"/>
                <a:gd name="connsiteY18" fmla="*/ 385073 h 609600"/>
                <a:gd name="connsiteX19" fmla="*/ 146933 w 609600"/>
                <a:gd name="connsiteY19" fmla="*/ 396905 h 609600"/>
                <a:gd name="connsiteX20" fmla="*/ 252680 w 609600"/>
                <a:gd name="connsiteY20" fmla="*/ 509307 h 609600"/>
                <a:gd name="connsiteX21" fmla="*/ 290213 w 609600"/>
                <a:gd name="connsiteY21" fmla="*/ 512785 h 609600"/>
                <a:gd name="connsiteX22" fmla="*/ 290213 w 609600"/>
                <a:gd name="connsiteY22" fmla="*/ 554368 h 609600"/>
                <a:gd name="connsiteX23" fmla="*/ 326213 w 609600"/>
                <a:gd name="connsiteY23" fmla="*/ 554368 h 609600"/>
                <a:gd name="connsiteX24" fmla="*/ 326213 w 609600"/>
                <a:gd name="connsiteY24" fmla="*/ 513793 h 609600"/>
                <a:gd name="connsiteX25" fmla="*/ 376667 w 609600"/>
                <a:gd name="connsiteY25" fmla="*/ 506349 h 609600"/>
                <a:gd name="connsiteX26" fmla="*/ 462448 w 609600"/>
                <a:gd name="connsiteY26" fmla="*/ 408736 h 609600"/>
                <a:gd name="connsiteX27" fmla="*/ 381474 w 609600"/>
                <a:gd name="connsiteY27" fmla="*/ 308905 h 609600"/>
                <a:gd name="connsiteX28" fmla="*/ 326213 w 609600"/>
                <a:gd name="connsiteY28" fmla="*/ 296896 h 609600"/>
                <a:gd name="connsiteX29" fmla="*/ 326213 w 609600"/>
                <a:gd name="connsiteY29" fmla="*/ 141582 h 609600"/>
                <a:gd name="connsiteX30" fmla="*/ 348813 w 609600"/>
                <a:gd name="connsiteY30" fmla="*/ 144739 h 609600"/>
                <a:gd name="connsiteX31" fmla="*/ 419065 w 609600"/>
                <a:gd name="connsiteY31" fmla="*/ 225343 h 609600"/>
                <a:gd name="connsiteX32" fmla="*/ 452588 w 609600"/>
                <a:gd name="connsiteY32" fmla="*/ 215483 h 609600"/>
                <a:gd name="connsiteX33" fmla="*/ 360153 w 609600"/>
                <a:gd name="connsiteY33" fmla="*/ 118240 h 609600"/>
                <a:gd name="connsiteX34" fmla="*/ 326213 w 609600"/>
                <a:gd name="connsiteY34" fmla="*/ 113943 h 609600"/>
                <a:gd name="connsiteX35" fmla="*/ 326213 w 609600"/>
                <a:gd name="connsiteY35" fmla="*/ 55233 h 609600"/>
                <a:gd name="connsiteX36" fmla="*/ 304800 w 609600"/>
                <a:gd name="connsiteY36" fmla="*/ 0 h 609600"/>
                <a:gd name="connsiteX37" fmla="*/ 609600 w 609600"/>
                <a:gd name="connsiteY37" fmla="*/ 304800 h 609600"/>
                <a:gd name="connsiteX38" fmla="*/ 304800 w 609600"/>
                <a:gd name="connsiteY38" fmla="*/ 609600 h 609600"/>
                <a:gd name="connsiteX39" fmla="*/ 0 w 609600"/>
                <a:gd name="connsiteY39" fmla="*/ 304800 h 609600"/>
                <a:gd name="connsiteX40" fmla="*/ 304800 w 609600"/>
                <a:gd name="connsiteY40" fmla="*/ 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09600" h="609600">
                  <a:moveTo>
                    <a:pt x="326213" y="324478"/>
                  </a:moveTo>
                  <a:lnTo>
                    <a:pt x="362124" y="331953"/>
                  </a:lnTo>
                  <a:cubicBezTo>
                    <a:pt x="410931" y="346989"/>
                    <a:pt x="433855" y="371269"/>
                    <a:pt x="430897" y="404792"/>
                  </a:cubicBezTo>
                  <a:cubicBezTo>
                    <a:pt x="426953" y="446204"/>
                    <a:pt x="404152" y="472825"/>
                    <a:pt x="362494" y="484657"/>
                  </a:cubicBezTo>
                  <a:lnTo>
                    <a:pt x="326213" y="489880"/>
                  </a:lnTo>
                  <a:close/>
                  <a:moveTo>
                    <a:pt x="290213" y="140616"/>
                  </a:moveTo>
                  <a:lnTo>
                    <a:pt x="290213" y="288818"/>
                  </a:lnTo>
                  <a:lnTo>
                    <a:pt x="260444" y="282037"/>
                  </a:lnTo>
                  <a:cubicBezTo>
                    <a:pt x="214349" y="267247"/>
                    <a:pt x="192288" y="245063"/>
                    <a:pt x="194260" y="215483"/>
                  </a:cubicBezTo>
                  <a:cubicBezTo>
                    <a:pt x="199190" y="179002"/>
                    <a:pt x="221128" y="155461"/>
                    <a:pt x="260074" y="144862"/>
                  </a:cubicBezTo>
                  <a:close/>
                  <a:moveTo>
                    <a:pt x="290213" y="55233"/>
                  </a:moveTo>
                  <a:lnTo>
                    <a:pt x="290213" y="112666"/>
                  </a:lnTo>
                  <a:lnTo>
                    <a:pt x="243683" y="118980"/>
                  </a:lnTo>
                  <a:cubicBezTo>
                    <a:pt x="192657" y="133030"/>
                    <a:pt x="165666" y="165198"/>
                    <a:pt x="162708" y="215483"/>
                  </a:cubicBezTo>
                  <a:cubicBezTo>
                    <a:pt x="160736" y="256895"/>
                    <a:pt x="186865" y="286844"/>
                    <a:pt x="241094" y="305331"/>
                  </a:cubicBezTo>
                  <a:lnTo>
                    <a:pt x="290213" y="316659"/>
                  </a:lnTo>
                  <a:lnTo>
                    <a:pt x="290213" y="488489"/>
                  </a:lnTo>
                  <a:lnTo>
                    <a:pt x="261800" y="484904"/>
                  </a:lnTo>
                  <a:cubicBezTo>
                    <a:pt x="215458" y="471593"/>
                    <a:pt x="188344" y="438316"/>
                    <a:pt x="180456" y="385073"/>
                  </a:cubicBezTo>
                  <a:lnTo>
                    <a:pt x="146933" y="396905"/>
                  </a:lnTo>
                  <a:cubicBezTo>
                    <a:pt x="160737" y="458036"/>
                    <a:pt x="195986" y="495503"/>
                    <a:pt x="252680" y="509307"/>
                  </a:cubicBezTo>
                  <a:lnTo>
                    <a:pt x="290213" y="512785"/>
                  </a:lnTo>
                  <a:lnTo>
                    <a:pt x="290213" y="554368"/>
                  </a:lnTo>
                  <a:lnTo>
                    <a:pt x="326213" y="554368"/>
                  </a:lnTo>
                  <a:lnTo>
                    <a:pt x="326213" y="513793"/>
                  </a:lnTo>
                  <a:lnTo>
                    <a:pt x="376667" y="506349"/>
                  </a:lnTo>
                  <a:cubicBezTo>
                    <a:pt x="428925" y="491559"/>
                    <a:pt x="457518" y="459022"/>
                    <a:pt x="462448" y="408736"/>
                  </a:cubicBezTo>
                  <a:cubicBezTo>
                    <a:pt x="465406" y="361409"/>
                    <a:pt x="438415" y="328132"/>
                    <a:pt x="381474" y="308905"/>
                  </a:cubicBezTo>
                  <a:lnTo>
                    <a:pt x="326213" y="296896"/>
                  </a:lnTo>
                  <a:lnTo>
                    <a:pt x="326213" y="141582"/>
                  </a:lnTo>
                  <a:lnTo>
                    <a:pt x="348813" y="144739"/>
                  </a:lnTo>
                  <a:cubicBezTo>
                    <a:pt x="387760" y="156077"/>
                    <a:pt x="411177" y="182946"/>
                    <a:pt x="419065" y="225343"/>
                  </a:cubicBezTo>
                  <a:lnTo>
                    <a:pt x="452588" y="215483"/>
                  </a:lnTo>
                  <a:cubicBezTo>
                    <a:pt x="441742" y="164212"/>
                    <a:pt x="410931" y="131798"/>
                    <a:pt x="360153" y="118240"/>
                  </a:cubicBezTo>
                  <a:lnTo>
                    <a:pt x="326213" y="113943"/>
                  </a:lnTo>
                  <a:lnTo>
                    <a:pt x="326213" y="55233"/>
                  </a:lnTo>
                  <a:close/>
                  <a:moveTo>
                    <a:pt x="304800" y="0"/>
                  </a:moveTo>
                  <a:cubicBezTo>
                    <a:pt x="473136" y="0"/>
                    <a:pt x="609600" y="136464"/>
                    <a:pt x="609600" y="304800"/>
                  </a:cubicBezTo>
                  <a:cubicBezTo>
                    <a:pt x="609600" y="473136"/>
                    <a:pt x="473136" y="609600"/>
                    <a:pt x="304800" y="609600"/>
                  </a:cubicBezTo>
                  <a:cubicBezTo>
                    <a:pt x="136464" y="609600"/>
                    <a:pt x="0" y="473136"/>
                    <a:pt x="0" y="304800"/>
                  </a:cubicBezTo>
                  <a:cubicBezTo>
                    <a:pt x="0" y="136464"/>
                    <a:pt x="136464" y="0"/>
                    <a:pt x="304800" y="0"/>
                  </a:cubicBezTo>
                  <a:close/>
                </a:path>
              </a:pathLst>
            </a:custGeom>
            <a:solidFill>
              <a:schemeClr val="bg1"/>
            </a:solidFill>
            <a:ln>
              <a:noFill/>
            </a:ln>
            <a:effectLst>
              <a:outerShdw blurRad="63500" sx="99000" sy="99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85800"/>
              <a:endParaRPr lang="zh-CN" altLang="en-US">
                <a:solidFill>
                  <a:prstClr val="white"/>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125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04 </a:t>
            </a:r>
            <a:r>
              <a:rPr lang="zh-CN" altLang="en-US" sz="2400" dirty="0">
                <a:solidFill>
                  <a:srgbClr val="124062"/>
                </a:solidFill>
                <a:cs typeface="+mn-ea"/>
                <a:sym typeface="+mn-lt"/>
              </a:rPr>
              <a:t>WXS语法</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文本框 151"/>
          <p:cNvSpPr txBox="1"/>
          <p:nvPr/>
        </p:nvSpPr>
        <p:spPr>
          <a:xfrm>
            <a:off x="428625" y="819150"/>
            <a:ext cx="122491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数据类型</a:t>
            </a:r>
            <a:endParaRPr lang="zh-CN" altLang="en-US" sz="1500" b="1" dirty="0">
              <a:solidFill>
                <a:prstClr val="black">
                  <a:lumMod val="65000"/>
                  <a:lumOff val="35000"/>
                </a:prstClr>
              </a:solidFill>
              <a:cs typeface="+mn-ea"/>
              <a:sym typeface="+mn-lt"/>
            </a:endParaRPr>
          </a:p>
        </p:txBody>
      </p:sp>
      <p:sp>
        <p:nvSpPr>
          <p:cNvPr id="100" name="文本框 99"/>
          <p:cNvSpPr txBox="1"/>
          <p:nvPr/>
        </p:nvSpPr>
        <p:spPr>
          <a:xfrm>
            <a:off x="1225550" y="1496695"/>
            <a:ext cx="6502400" cy="275590"/>
          </a:xfrm>
          <a:prstGeom prst="rect">
            <a:avLst/>
          </a:prstGeom>
          <a:noFill/>
          <a:ln w="9525">
            <a:noFill/>
          </a:ln>
        </p:spPr>
        <p:txBody>
          <a:bodyPr wrap="square">
            <a:spAutoFit/>
          </a:bodyPr>
          <a:p>
            <a:pPr indent="304800" algn="ctr"/>
            <a:r>
              <a:rPr lang="zh-CN" altLang="en-US" sz="1200" b="0" dirty="0">
                <a:solidFill>
                  <a:srgbClr val="727171"/>
                </a:solidFill>
                <a:cs typeface="+mn-ea"/>
              </a:rPr>
              <a:t>WXS语言数据类型</a:t>
            </a:r>
            <a:endParaRPr lang="zh-CN" altLang="en-US"/>
          </a:p>
        </p:txBody>
      </p:sp>
      <p:graphicFrame>
        <p:nvGraphicFramePr>
          <p:cNvPr id="8" name="表格 7"/>
          <p:cNvGraphicFramePr/>
          <p:nvPr>
            <p:custDataLst>
              <p:tags r:id="rId1"/>
            </p:custDataLst>
          </p:nvPr>
        </p:nvGraphicFramePr>
        <p:xfrm>
          <a:off x="1225550" y="1924685"/>
          <a:ext cx="6884035" cy="2188845"/>
        </p:xfrm>
        <a:graphic>
          <a:graphicData uri="http://schemas.openxmlformats.org/drawingml/2006/table">
            <a:tbl>
              <a:tblPr firstRow="1" bandRow="1">
                <a:tableStyleId>{5940675A-B579-460E-94D1-54222C63F5DA}</a:tableStyleId>
              </a:tblPr>
              <a:tblGrid>
                <a:gridCol w="662940"/>
                <a:gridCol w="1153160"/>
                <a:gridCol w="920750"/>
                <a:gridCol w="4147185"/>
              </a:tblGrid>
              <a:tr h="243205">
                <a:tc>
                  <a:txBody>
                    <a:bodyPr/>
                    <a:p>
                      <a:pPr indent="0" algn="ctr">
                        <a:buNone/>
                      </a:pPr>
                      <a:r>
                        <a:rPr lang="en-US" sz="800" b="1">
                          <a:solidFill>
                            <a:srgbClr val="353535"/>
                          </a:solidFill>
                          <a:latin typeface="Microsoft YaHei UI" panose="020B0503020204020204" charset="-122"/>
                          <a:ea typeface="Microsoft YaHei UI" panose="020B0503020204020204" charset="-122"/>
                          <a:cs typeface="Microsoft YaHei UI" panose="020B0503020204020204" charset="-122"/>
                        </a:rPr>
                        <a:t>序号</a:t>
                      </a:r>
                      <a:endParaRPr lang="en-US" altLang="en-US" sz="800" b="1">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1">
                          <a:solidFill>
                            <a:srgbClr val="353535"/>
                          </a:solidFill>
                          <a:latin typeface="Microsoft YaHei UI" panose="020B0503020204020204" charset="-122"/>
                          <a:ea typeface="Microsoft YaHei UI" panose="020B0503020204020204" charset="-122"/>
                          <a:cs typeface="Microsoft YaHei UI" panose="020B0503020204020204" charset="-122"/>
                        </a:rPr>
                        <a:t>类型</a:t>
                      </a:r>
                      <a:endParaRPr lang="en-US" altLang="en-US" sz="800" b="1">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1">
                          <a:solidFill>
                            <a:srgbClr val="353535"/>
                          </a:solidFill>
                          <a:latin typeface="Microsoft YaHei UI" panose="020B0503020204020204" charset="-122"/>
                          <a:ea typeface="Microsoft YaHei UI" panose="020B0503020204020204" charset="-122"/>
                          <a:cs typeface="Microsoft YaHei UI" panose="020B0503020204020204" charset="-122"/>
                        </a:rPr>
                        <a:t>描述</a:t>
                      </a:r>
                      <a:endParaRPr lang="en-US" altLang="en-US" sz="800" b="1">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1">
                          <a:solidFill>
                            <a:srgbClr val="353535"/>
                          </a:solidFill>
                          <a:latin typeface="Microsoft YaHei UI" panose="020B0503020204020204" charset="-122"/>
                          <a:ea typeface="Microsoft YaHei UI" panose="020B0503020204020204" charset="-122"/>
                          <a:cs typeface="Microsoft YaHei UI" panose="020B0503020204020204" charset="-122"/>
                        </a:rPr>
                        <a:t>语法</a:t>
                      </a:r>
                      <a:endParaRPr lang="en-US" altLang="en-US" sz="800" b="1">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1</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number</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数值型</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包括两种数值：整数和小数</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2</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string</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字符串</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可以用单引号和双引号</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3</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boolean</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布尔值</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有两个特定值：true和false</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4</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object</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对象</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是一种无序的键值对，可以包含其他数据类型</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5</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function</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函数</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使用function来定义，可以带参数和不带参数</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6</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array</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数组</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可以生成空数组和非空数组</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7</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date</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日期</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通过使用 getDate函数生成一个date对象</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8</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regexp</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正则</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solidFill>
                            <a:srgbClr val="353535"/>
                          </a:solidFill>
                          <a:latin typeface="Microsoft YaHei UI" panose="020B0503020204020204" charset="-122"/>
                          <a:ea typeface="Microsoft YaHei UI" panose="020B0503020204020204" charset="-122"/>
                          <a:cs typeface="Microsoft YaHei UI" panose="020B0503020204020204" charset="-122"/>
                        </a:rPr>
                        <a:t>通过使用 getRegExp函数生成一个regexp对象</a:t>
                      </a:r>
                      <a:endParaRPr lang="en-US" altLang="en-US" sz="1000" b="0">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blinds(horizontal)">
                                      <p:cBhvr>
                                        <p:cTn id="13" dur="500"/>
                                        <p:tgtEl>
                                          <p:spTgt spid="100"/>
                                        </p:tgtEl>
                                      </p:cBhvr>
                                    </p:animEffect>
                                  </p:childTnLst>
                                </p:cTn>
                              </p:par>
                              <p:par>
                                <p:cTn id="14" presetID="3"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0" grpId="0"/>
      <p:bldP spid="100"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02444" y="1315776"/>
            <a:ext cx="8138517" cy="2290204"/>
            <a:chOff x="502444" y="1315776"/>
            <a:chExt cx="8138517" cy="2290204"/>
          </a:xfrm>
        </p:grpSpPr>
        <p:pic>
          <p:nvPicPr>
            <p:cNvPr id="5" name="图片 4"/>
            <p:cNvPicPr>
              <a:picLocks noChangeAspect="1"/>
            </p:cNvPicPr>
            <p:nvPr/>
          </p:nvPicPr>
          <p:blipFill rotWithShape="1">
            <a:blip r:embed="rId1">
              <a:duotone>
                <a:schemeClr val="accent1">
                  <a:shade val="45000"/>
                  <a:satMod val="135000"/>
                </a:schemeClr>
                <a:prstClr val="white"/>
              </a:duotone>
            </a:blip>
            <a:srcRect l="7467" r="17532"/>
            <a:stretch>
              <a:fillRect/>
            </a:stretch>
          </p:blipFill>
          <p:spPr>
            <a:xfrm rot="10800000">
              <a:off x="5543344" y="1360678"/>
              <a:ext cx="3097022" cy="2245302"/>
            </a:xfrm>
            <a:prstGeom prst="rect">
              <a:avLst/>
            </a:prstGeom>
          </p:spPr>
        </p:pic>
        <p:cxnSp>
          <p:nvCxnSpPr>
            <p:cNvPr id="6" name="直接连接符 5"/>
            <p:cNvCxnSpPr/>
            <p:nvPr/>
          </p:nvCxnSpPr>
          <p:spPr>
            <a:xfrm>
              <a:off x="502444" y="1315776"/>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3039" y="3605980"/>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8" name="标题 4"/>
          <p:cNvSpPr txBox="1"/>
          <p:nvPr/>
        </p:nvSpPr>
        <p:spPr>
          <a:xfrm>
            <a:off x="2278622" y="2125122"/>
            <a:ext cx="4064389" cy="67151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en-US" altLang="zh-CN" sz="4100" dirty="0">
                <a:solidFill>
                  <a:srgbClr val="124062"/>
                </a:solidFill>
                <a:cs typeface="+mn-ea"/>
                <a:sym typeface="+mn-lt"/>
              </a:rPr>
              <a:t>Flex</a:t>
            </a:r>
            <a:r>
              <a:rPr lang="zh-CN" altLang="en-US" sz="4100" dirty="0">
                <a:solidFill>
                  <a:srgbClr val="124062"/>
                </a:solidFill>
                <a:cs typeface="+mn-ea"/>
                <a:sym typeface="+mn-lt"/>
              </a:rPr>
              <a:t>布局</a:t>
            </a:r>
            <a:endParaRPr lang="zh-CN" altLang="en-US" sz="4100" b="1" dirty="0">
              <a:solidFill>
                <a:srgbClr val="124062"/>
              </a:solidFill>
              <a:cs typeface="+mn-ea"/>
              <a:sym typeface="+mn-lt"/>
            </a:endParaRPr>
          </a:p>
        </p:txBody>
      </p:sp>
      <p:sp>
        <p:nvSpPr>
          <p:cNvPr id="11" name="标题 4"/>
          <p:cNvSpPr txBox="1"/>
          <p:nvPr/>
        </p:nvSpPr>
        <p:spPr>
          <a:xfrm>
            <a:off x="828985" y="1760130"/>
            <a:ext cx="1449637" cy="1278038"/>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en-US" altLang="zh-CN" sz="8000" b="1" dirty="0">
                <a:solidFill>
                  <a:schemeClr val="accent1"/>
                </a:solidFill>
                <a:cs typeface="+mn-ea"/>
                <a:sym typeface="+mn-lt"/>
              </a:rPr>
              <a:t>05</a:t>
            </a:r>
            <a:endParaRPr lang="zh-CN" altLang="en-US" sz="8000" b="1" dirty="0">
              <a:solidFill>
                <a:schemeClr val="accent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502444" y="1315776"/>
            <a:ext cx="8138517" cy="2290204"/>
            <a:chOff x="502444" y="1315776"/>
            <a:chExt cx="8138517" cy="2290204"/>
          </a:xfrm>
        </p:grpSpPr>
        <p:pic>
          <p:nvPicPr>
            <p:cNvPr id="5" name="图片 4"/>
            <p:cNvPicPr>
              <a:picLocks noChangeAspect="1"/>
            </p:cNvPicPr>
            <p:nvPr/>
          </p:nvPicPr>
          <p:blipFill rotWithShape="1">
            <a:blip r:embed="rId1">
              <a:duotone>
                <a:schemeClr val="accent1">
                  <a:shade val="45000"/>
                  <a:satMod val="135000"/>
                </a:schemeClr>
                <a:prstClr val="white"/>
              </a:duotone>
            </a:blip>
            <a:srcRect l="7467" r="17532"/>
            <a:stretch>
              <a:fillRect/>
            </a:stretch>
          </p:blipFill>
          <p:spPr>
            <a:xfrm rot="10800000">
              <a:off x="5543344" y="1360678"/>
              <a:ext cx="3097022" cy="2245302"/>
            </a:xfrm>
            <a:prstGeom prst="rect">
              <a:avLst/>
            </a:prstGeom>
          </p:spPr>
        </p:pic>
        <p:cxnSp>
          <p:nvCxnSpPr>
            <p:cNvPr id="6" name="直接连接符 5"/>
            <p:cNvCxnSpPr/>
            <p:nvPr/>
          </p:nvCxnSpPr>
          <p:spPr>
            <a:xfrm>
              <a:off x="502444" y="1315776"/>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3039" y="3605980"/>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8" name="标题 4"/>
          <p:cNvSpPr txBox="1"/>
          <p:nvPr/>
        </p:nvSpPr>
        <p:spPr>
          <a:xfrm>
            <a:off x="2278622" y="2125122"/>
            <a:ext cx="4064389" cy="671513"/>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zh-CN" altLang="en-US" sz="4100" dirty="0">
                <a:solidFill>
                  <a:srgbClr val="124062"/>
                </a:solidFill>
                <a:cs typeface="+mn-ea"/>
                <a:sym typeface="+mn-lt"/>
              </a:rPr>
              <a:t>逻辑层</a:t>
            </a:r>
            <a:endParaRPr lang="zh-CN" altLang="en-US" sz="4100" b="1" dirty="0">
              <a:solidFill>
                <a:srgbClr val="124062"/>
              </a:solidFill>
              <a:cs typeface="+mn-ea"/>
              <a:sym typeface="+mn-lt"/>
            </a:endParaRPr>
          </a:p>
        </p:txBody>
      </p:sp>
      <p:sp>
        <p:nvSpPr>
          <p:cNvPr id="11" name="标题 4"/>
          <p:cNvSpPr txBox="1"/>
          <p:nvPr/>
        </p:nvSpPr>
        <p:spPr>
          <a:xfrm>
            <a:off x="828985" y="1760130"/>
            <a:ext cx="1449637" cy="1278038"/>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en-US" altLang="zh-CN" sz="8000" b="1" dirty="0">
                <a:solidFill>
                  <a:schemeClr val="accent1"/>
                </a:solidFill>
                <a:cs typeface="+mn-ea"/>
                <a:sym typeface="+mn-lt"/>
              </a:rPr>
              <a:t>01</a:t>
            </a:r>
            <a:endParaRPr lang="zh-CN" altLang="en-US" sz="8000" b="1" dirty="0">
              <a:solidFill>
                <a:schemeClr val="accent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05 </a:t>
            </a:r>
            <a:r>
              <a:rPr lang="zh-CN" altLang="en-US" sz="2400" dirty="0">
                <a:solidFill>
                  <a:srgbClr val="124062"/>
                </a:solidFill>
                <a:cs typeface="+mn-ea"/>
                <a:sym typeface="+mn-lt"/>
              </a:rPr>
              <a:t>Flex布局</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72596" y="951825"/>
            <a:ext cx="8198825" cy="533400"/>
            <a:chOff x="757804" y="2599224"/>
            <a:chExt cx="10935720" cy="711200"/>
          </a:xfrm>
        </p:grpSpPr>
        <p:sp>
          <p:nvSpPr>
            <p:cNvPr id="5"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6" name="文本框 155"/>
            <p:cNvSpPr txBox="1"/>
            <p:nvPr/>
          </p:nvSpPr>
          <p:spPr>
            <a:xfrm>
              <a:off x="1003868" y="2599224"/>
              <a:ext cx="10689656" cy="711200"/>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Flex是Flexible Box的缩写，称</a:t>
              </a:r>
              <a:r>
                <a:rPr lang="en-US" altLang="zh-CN" sz="1200" dirty="0">
                  <a:solidFill>
                    <a:srgbClr val="FF0000"/>
                  </a:solidFill>
                  <a:cs typeface="+mn-ea"/>
                  <a:sym typeface="+mn-lt"/>
                </a:rPr>
                <a:t>为弹性盒子</a:t>
              </a:r>
              <a:r>
                <a:rPr lang="en-US" altLang="zh-CN" sz="1200" dirty="0">
                  <a:solidFill>
                    <a:srgbClr val="727171"/>
                  </a:solidFill>
                  <a:cs typeface="+mn-ea"/>
                  <a:sym typeface="+mn-lt"/>
                </a:rPr>
                <a:t>，用来为盒模型提供最大的灵活性。</a:t>
              </a:r>
              <a:r>
                <a:rPr lang="en-US" altLang="zh-CN" sz="1200" dirty="0">
                  <a:solidFill>
                    <a:srgbClr val="FF0000"/>
                  </a:solidFill>
                  <a:cs typeface="+mn-ea"/>
                  <a:sym typeface="+mn-lt"/>
                </a:rPr>
                <a:t>任何一个容器都可以指定为Flex布局</a:t>
              </a:r>
              <a:r>
                <a:rPr lang="en-US" altLang="zh-CN" sz="1200" dirty="0">
                  <a:solidFill>
                    <a:srgbClr val="727171"/>
                  </a:solidFill>
                  <a:cs typeface="+mn-ea"/>
                  <a:sym typeface="+mn-lt"/>
                </a:rPr>
                <a:t>，也称之为</a:t>
              </a:r>
              <a:r>
                <a:rPr lang="en-US" altLang="zh-CN" sz="1200" dirty="0">
                  <a:solidFill>
                    <a:srgbClr val="FF0000"/>
                  </a:solidFill>
                  <a:cs typeface="+mn-ea"/>
                  <a:sym typeface="+mn-lt"/>
                </a:rPr>
                <a:t>弹性布局</a:t>
              </a:r>
              <a:r>
                <a:rPr lang="en-US" altLang="zh-CN" sz="1200" dirty="0">
                  <a:solidFill>
                    <a:srgbClr val="727171"/>
                  </a:solidFill>
                  <a:cs typeface="+mn-ea"/>
                  <a:sym typeface="+mn-lt"/>
                </a:rPr>
                <a:t>。</a:t>
              </a:r>
              <a:endParaRPr lang="en-US" altLang="zh-CN" sz="1200" dirty="0">
                <a:solidFill>
                  <a:srgbClr val="727171"/>
                </a:solidFill>
                <a:cs typeface="+mn-ea"/>
                <a:sym typeface="+mn-lt"/>
              </a:endParaRPr>
            </a:p>
          </p:txBody>
        </p:sp>
      </p:grpSp>
      <p:sp>
        <p:nvSpPr>
          <p:cNvPr id="11" name="文本框 151"/>
          <p:cNvSpPr txBox="1"/>
          <p:nvPr/>
        </p:nvSpPr>
        <p:spPr>
          <a:xfrm>
            <a:off x="472440" y="1665605"/>
            <a:ext cx="1224915"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基本概念</a:t>
            </a:r>
            <a:endParaRPr lang="zh-CN" altLang="en-US" sz="1500" b="1" dirty="0">
              <a:solidFill>
                <a:prstClr val="black">
                  <a:lumMod val="65000"/>
                  <a:lumOff val="35000"/>
                </a:prstClr>
              </a:solidFill>
              <a:cs typeface="+mn-ea"/>
              <a:sym typeface="+mn-lt"/>
            </a:endParaRPr>
          </a:p>
        </p:txBody>
      </p:sp>
      <p:grpSp>
        <p:nvGrpSpPr>
          <p:cNvPr id="12" name="组合 11"/>
          <p:cNvGrpSpPr/>
          <p:nvPr/>
        </p:nvGrpSpPr>
        <p:grpSpPr>
          <a:xfrm>
            <a:off x="421161" y="2061170"/>
            <a:ext cx="3938905" cy="2303145"/>
            <a:chOff x="757804" y="2599224"/>
            <a:chExt cx="5253773" cy="3070861"/>
          </a:xfrm>
        </p:grpSpPr>
        <p:sp>
          <p:nvSpPr>
            <p:cNvPr id="13"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14" name="文本框 155"/>
            <p:cNvSpPr txBox="1"/>
            <p:nvPr/>
          </p:nvSpPr>
          <p:spPr>
            <a:xfrm>
              <a:off x="1004273" y="2599224"/>
              <a:ext cx="5007304" cy="3070861"/>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采用Flex布局的元素，称为Flex容器（flex container），简称“</a:t>
              </a:r>
              <a:r>
                <a:rPr lang="en-US" altLang="zh-CN" sz="1200" dirty="0">
                  <a:solidFill>
                    <a:srgbClr val="FF0000"/>
                  </a:solidFill>
                  <a:cs typeface="+mn-ea"/>
                  <a:sym typeface="+mn-lt"/>
                </a:rPr>
                <a:t>容器</a:t>
              </a:r>
              <a:r>
                <a:rPr lang="en-US" altLang="zh-CN" sz="1200" dirty="0">
                  <a:solidFill>
                    <a:srgbClr val="727171"/>
                  </a:solidFill>
                  <a:cs typeface="+mn-ea"/>
                  <a:sym typeface="+mn-lt"/>
                </a:rPr>
                <a:t>”。它的所有</a:t>
              </a:r>
              <a:r>
                <a:rPr lang="en-US" altLang="zh-CN" sz="1200" dirty="0">
                  <a:solidFill>
                    <a:srgbClr val="FF0000"/>
                  </a:solidFill>
                  <a:cs typeface="+mn-ea"/>
                  <a:sym typeface="+mn-lt"/>
                </a:rPr>
                <a:t>子元素自动成为容器成员</a:t>
              </a:r>
              <a:r>
                <a:rPr lang="en-US" altLang="zh-CN" sz="1200" dirty="0">
                  <a:solidFill>
                    <a:srgbClr val="727171"/>
                  </a:solidFill>
                  <a:cs typeface="+mn-ea"/>
                  <a:sym typeface="+mn-lt"/>
                </a:rPr>
                <a:t>，称为Flex项目（flex item），简称“</a:t>
              </a:r>
              <a:r>
                <a:rPr lang="en-US" altLang="zh-CN" sz="1200" dirty="0">
                  <a:solidFill>
                    <a:srgbClr val="FF0000"/>
                  </a:solidFill>
                  <a:cs typeface="+mn-ea"/>
                  <a:sym typeface="+mn-lt"/>
                </a:rPr>
                <a:t>项目</a:t>
              </a:r>
              <a:r>
                <a:rPr lang="en-US" altLang="zh-CN" sz="1200" dirty="0">
                  <a:solidFill>
                    <a:srgbClr val="727171"/>
                  </a:solidFill>
                  <a:cs typeface="+mn-ea"/>
                  <a:sym typeface="+mn-lt"/>
                </a:rPr>
                <a:t>”。</a:t>
              </a:r>
              <a:endParaRPr lang="en-US" altLang="zh-CN" sz="1200" dirty="0">
                <a:solidFill>
                  <a:srgbClr val="727171"/>
                </a:solidFill>
                <a:cs typeface="+mn-ea"/>
                <a:sym typeface="+mn-lt"/>
              </a:endParaRPr>
            </a:p>
            <a:p>
              <a:pPr lvl="0" algn="l">
                <a:lnSpc>
                  <a:spcPct val="120000"/>
                </a:lnSpc>
                <a:buClrTx/>
                <a:buSzTx/>
                <a:buFontTx/>
              </a:pPr>
              <a:r>
                <a:rPr lang="en-US" altLang="zh-CN" sz="1200" dirty="0">
                  <a:solidFill>
                    <a:srgbClr val="727171"/>
                  </a:solidFill>
                  <a:cs typeface="+mn-ea"/>
                  <a:sym typeface="+mn-lt"/>
                </a:rPr>
                <a:t>容器默认存在两根轴：</a:t>
              </a:r>
              <a:r>
                <a:rPr lang="en-US" altLang="zh-CN" sz="1200" dirty="0">
                  <a:solidFill>
                    <a:srgbClr val="FF0000"/>
                  </a:solidFill>
                  <a:cs typeface="+mn-ea"/>
                  <a:sym typeface="+mn-lt"/>
                </a:rPr>
                <a:t>水平的主轴（main axis）和垂直的交叉轴</a:t>
              </a:r>
              <a:r>
                <a:rPr lang="en-US" altLang="zh-CN" sz="1200" dirty="0">
                  <a:solidFill>
                    <a:srgbClr val="727171"/>
                  </a:solidFill>
                  <a:cs typeface="+mn-ea"/>
                  <a:sym typeface="+mn-lt"/>
                </a:rPr>
                <a:t>（cross axis）。主轴的开始位置（与边框的交叉点）叫做main start，结束位置叫做main end；交叉轴的开始位置叫做cross start，结束位置叫做cross end。</a:t>
              </a:r>
              <a:endParaRPr lang="en-US" altLang="zh-CN" sz="1200" dirty="0">
                <a:solidFill>
                  <a:srgbClr val="727171"/>
                </a:solidFill>
                <a:cs typeface="+mn-ea"/>
                <a:sym typeface="+mn-lt"/>
              </a:endParaRPr>
            </a:p>
            <a:p>
              <a:pPr lvl="0" algn="l">
                <a:lnSpc>
                  <a:spcPct val="120000"/>
                </a:lnSpc>
                <a:buClrTx/>
                <a:buSzTx/>
                <a:buFontTx/>
              </a:pPr>
              <a:r>
                <a:rPr lang="en-US" altLang="zh-CN" sz="1200" dirty="0">
                  <a:solidFill>
                    <a:srgbClr val="727171"/>
                  </a:solidFill>
                  <a:cs typeface="+mn-ea"/>
                  <a:sym typeface="+mn-lt"/>
                </a:rPr>
                <a:t>项目</a:t>
              </a:r>
              <a:r>
                <a:rPr lang="en-US" altLang="zh-CN" sz="1200" dirty="0">
                  <a:solidFill>
                    <a:srgbClr val="FF0000"/>
                  </a:solidFill>
                  <a:cs typeface="+mn-ea"/>
                  <a:sym typeface="+mn-lt"/>
                </a:rPr>
                <a:t>默认沿主轴排列</a:t>
              </a:r>
              <a:r>
                <a:rPr lang="en-US" altLang="zh-CN" sz="1200" dirty="0">
                  <a:solidFill>
                    <a:srgbClr val="727171"/>
                  </a:solidFill>
                  <a:cs typeface="+mn-ea"/>
                  <a:sym typeface="+mn-lt"/>
                </a:rPr>
                <a:t>。单个项目占据的主轴空间叫做main size，占据的交叉轴空间叫做cross size。</a:t>
              </a:r>
              <a:endParaRPr lang="en-US" altLang="zh-CN" sz="1200" dirty="0">
                <a:solidFill>
                  <a:srgbClr val="727171"/>
                </a:solidFill>
                <a:cs typeface="+mn-ea"/>
                <a:sym typeface="+mn-lt"/>
              </a:endParaRPr>
            </a:p>
          </p:txBody>
        </p:sp>
      </p:grpSp>
      <p:graphicFrame>
        <p:nvGraphicFramePr>
          <p:cNvPr id="7" name="对象 -2147482622"/>
          <p:cNvGraphicFramePr>
            <a:graphicFrameLocks noChangeAspect="1"/>
          </p:cNvGraphicFramePr>
          <p:nvPr/>
        </p:nvGraphicFramePr>
        <p:xfrm>
          <a:off x="4501198" y="1665605"/>
          <a:ext cx="4170045" cy="3202940"/>
        </p:xfrm>
        <a:graphic>
          <a:graphicData uri="http://schemas.openxmlformats.org/presentationml/2006/ole">
            <mc:AlternateContent xmlns:mc="http://schemas.openxmlformats.org/markup-compatibility/2006">
              <mc:Choice xmlns:v="urn:schemas-microsoft-com:vml" Requires="v">
                <p:oleObj spid="_x0000_s3076" name="" r:id="rId1" imgW="2936240" imgH="2252980" progId="Visio.Drawing.11">
                  <p:embed/>
                </p:oleObj>
              </mc:Choice>
              <mc:Fallback>
                <p:oleObj name="" r:id="rId1" imgW="2936240" imgH="2252980" progId="Visio.Drawing.11">
                  <p:embed/>
                  <p:pic>
                    <p:nvPicPr>
                      <p:cNvPr id="0" name="图片 3075"/>
                      <p:cNvPicPr/>
                      <p:nvPr/>
                    </p:nvPicPr>
                    <p:blipFill>
                      <a:blip r:embed="rId2"/>
                      <a:stretch>
                        <a:fillRect/>
                      </a:stretch>
                    </p:blipFill>
                    <p:spPr>
                      <a:xfrm>
                        <a:off x="4501198" y="1665605"/>
                        <a:ext cx="4170045" cy="320294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125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75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05 </a:t>
            </a:r>
            <a:r>
              <a:rPr lang="zh-CN" altLang="en-US" sz="2400" dirty="0">
                <a:solidFill>
                  <a:srgbClr val="124062"/>
                </a:solidFill>
                <a:cs typeface="+mn-ea"/>
                <a:sym typeface="+mn-lt"/>
              </a:rPr>
              <a:t>Flex布局</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72596" y="1339810"/>
            <a:ext cx="8198825" cy="312420"/>
            <a:chOff x="757804" y="2599224"/>
            <a:chExt cx="10935720" cy="416560"/>
          </a:xfrm>
        </p:grpSpPr>
        <p:sp>
          <p:nvSpPr>
            <p:cNvPr id="5"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6" name="文本框 155"/>
            <p:cNvSpPr txBox="1"/>
            <p:nvPr/>
          </p:nvSpPr>
          <p:spPr>
            <a:xfrm>
              <a:off x="1003868" y="2599224"/>
              <a:ext cx="10689656" cy="416560"/>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容器主要有6个属性：flex-direction、flex-wrap、flex-flow、justify-content、align-items、align-content。</a:t>
              </a:r>
              <a:endParaRPr lang="en-US" altLang="zh-CN" sz="1200" dirty="0">
                <a:solidFill>
                  <a:srgbClr val="727171"/>
                </a:solidFill>
                <a:cs typeface="+mn-ea"/>
                <a:sym typeface="+mn-lt"/>
              </a:endParaRPr>
            </a:p>
          </p:txBody>
        </p:sp>
      </p:grpSp>
      <p:sp>
        <p:nvSpPr>
          <p:cNvPr id="52" name="文本框 151"/>
          <p:cNvSpPr txBox="1"/>
          <p:nvPr/>
        </p:nvSpPr>
        <p:spPr>
          <a:xfrm>
            <a:off x="377190" y="791845"/>
            <a:ext cx="2576830"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容器属性</a:t>
            </a:r>
            <a:endParaRPr lang="zh-CN" altLang="en-US" sz="1500" b="1" dirty="0">
              <a:solidFill>
                <a:prstClr val="black">
                  <a:lumMod val="65000"/>
                  <a:lumOff val="35000"/>
                </a:prstClr>
              </a:solidFill>
              <a:cs typeface="+mn-ea"/>
              <a:sym typeface="+mn-lt"/>
            </a:endParaRPr>
          </a:p>
        </p:txBody>
      </p:sp>
      <p:sp>
        <p:nvSpPr>
          <p:cNvPr id="7" name="文本框 6"/>
          <p:cNvSpPr txBox="1"/>
          <p:nvPr/>
        </p:nvSpPr>
        <p:spPr>
          <a:xfrm>
            <a:off x="472440" y="1901190"/>
            <a:ext cx="2684145" cy="275590"/>
          </a:xfrm>
          <a:prstGeom prst="rect">
            <a:avLst/>
          </a:prstGeom>
          <a:noFill/>
          <a:ln w="9525">
            <a:noFill/>
          </a:ln>
        </p:spPr>
        <p:txBody>
          <a:bodyPr wrap="square">
            <a:spAutoFit/>
          </a:bodyPr>
          <a:p>
            <a:pPr indent="0"/>
            <a:r>
              <a:rPr lang="zh-CN" sz="1200" b="1">
                <a:latin typeface="+mj-lt"/>
                <a:ea typeface="+mj-lt"/>
                <a:cs typeface="+mj-lt"/>
              </a:rPr>
              <a:t>flex-direction属性</a:t>
            </a:r>
            <a:endParaRPr lang="zh-CN" sz="1200" b="1">
              <a:latin typeface="+mj-lt"/>
              <a:ea typeface="+mj-lt"/>
              <a:cs typeface="+mj-lt"/>
            </a:endParaRPr>
          </a:p>
        </p:txBody>
      </p:sp>
      <p:sp>
        <p:nvSpPr>
          <p:cNvPr id="8" name="文本框 7"/>
          <p:cNvSpPr txBox="1"/>
          <p:nvPr/>
        </p:nvSpPr>
        <p:spPr>
          <a:xfrm>
            <a:off x="594360" y="2372995"/>
            <a:ext cx="7955280" cy="1383665"/>
          </a:xfrm>
          <a:prstGeom prst="rect">
            <a:avLst/>
          </a:prstGeom>
          <a:noFill/>
          <a:ln w="9525">
            <a:noFill/>
          </a:ln>
        </p:spPr>
        <p:txBody>
          <a:bodyPr wrap="square">
            <a:spAutoFit/>
          </a:bodyPr>
          <a:p>
            <a:pPr indent="0"/>
            <a:r>
              <a:rPr lang="en-US" altLang="zh-CN" sz="1200" b="0" dirty="0">
                <a:solidFill>
                  <a:srgbClr val="727171"/>
                </a:solidFill>
                <a:cs typeface="+mn-ea"/>
              </a:rPr>
              <a:t>         flex-direction属性决定主轴的方向（即项目的排列方向）</a:t>
            </a:r>
            <a:endParaRPr lang="en-US" altLang="zh-CN" sz="1200" b="0" dirty="0">
              <a:solidFill>
                <a:srgbClr val="727171"/>
              </a:solidFill>
              <a:cs typeface="+mn-ea"/>
            </a:endParaRPr>
          </a:p>
          <a:p>
            <a:pPr indent="0"/>
            <a:r>
              <a:rPr lang="en-US" altLang="zh-CN" sz="1200" b="0" dirty="0">
                <a:solidFill>
                  <a:srgbClr val="727171"/>
                </a:solidFill>
                <a:cs typeface="+mn-ea"/>
              </a:rPr>
              <a:t> </a:t>
            </a:r>
            <a:endParaRPr lang="en-US" altLang="zh-CN" sz="1200" b="0" dirty="0">
              <a:solidFill>
                <a:srgbClr val="727171"/>
              </a:solidFill>
              <a:cs typeface="+mn-ea"/>
            </a:endParaRPr>
          </a:p>
          <a:p>
            <a:pPr indent="0"/>
            <a:r>
              <a:rPr lang="en-US" altLang="zh-CN" sz="1200" b="0" dirty="0">
                <a:solidFill>
                  <a:srgbClr val="727171"/>
                </a:solidFill>
                <a:cs typeface="+mn-ea"/>
              </a:rPr>
              <a:t>它有四个值，具体介绍如下。</a:t>
            </a:r>
            <a:endParaRPr lang="en-US" altLang="zh-CN" sz="1200" b="0" dirty="0">
              <a:solidFill>
                <a:srgbClr val="727171"/>
              </a:solidFill>
              <a:cs typeface="+mn-ea"/>
            </a:endParaRPr>
          </a:p>
          <a:p>
            <a:pPr indent="0"/>
            <a:r>
              <a:rPr lang="en-US" altLang="zh-CN" sz="1200" b="0" dirty="0">
                <a:solidFill>
                  <a:srgbClr val="727171"/>
                </a:solidFill>
                <a:cs typeface="+mn-ea"/>
              </a:rPr>
              <a:t>1）row（默认值）：主轴为水平方向，起点在左端。</a:t>
            </a:r>
            <a:endParaRPr lang="en-US" altLang="zh-CN" sz="1200" b="0" dirty="0">
              <a:solidFill>
                <a:srgbClr val="727171"/>
              </a:solidFill>
              <a:cs typeface="+mn-ea"/>
            </a:endParaRPr>
          </a:p>
          <a:p>
            <a:pPr indent="0"/>
            <a:r>
              <a:rPr lang="en-US" altLang="zh-CN" sz="1200" b="0" dirty="0">
                <a:solidFill>
                  <a:srgbClr val="727171"/>
                </a:solidFill>
                <a:cs typeface="+mn-ea"/>
              </a:rPr>
              <a:t>2）row-reverse：主轴为水平方向，起点在右端。</a:t>
            </a:r>
            <a:endParaRPr lang="en-US" altLang="zh-CN" sz="1200" b="0" dirty="0">
              <a:solidFill>
                <a:srgbClr val="727171"/>
              </a:solidFill>
              <a:cs typeface="+mn-ea"/>
            </a:endParaRPr>
          </a:p>
          <a:p>
            <a:pPr indent="0"/>
            <a:r>
              <a:rPr lang="en-US" altLang="zh-CN" sz="1200" b="0" dirty="0">
                <a:solidFill>
                  <a:srgbClr val="727171"/>
                </a:solidFill>
                <a:cs typeface="+mn-ea"/>
              </a:rPr>
              <a:t>3）column：主轴为垂直方向，起点在上沿。</a:t>
            </a:r>
            <a:endParaRPr lang="en-US" altLang="zh-CN" sz="1200" b="0" dirty="0">
              <a:solidFill>
                <a:srgbClr val="727171"/>
              </a:solidFill>
              <a:cs typeface="+mn-ea"/>
            </a:endParaRPr>
          </a:p>
          <a:p>
            <a:pPr indent="0"/>
            <a:r>
              <a:rPr lang="en-US" altLang="zh-CN" sz="1200" b="0" dirty="0">
                <a:solidFill>
                  <a:srgbClr val="727171"/>
                </a:solidFill>
                <a:cs typeface="+mn-ea"/>
              </a:rPr>
              <a:t>4）column-reverse：主轴为垂直方向，起点在下沿。</a:t>
            </a:r>
            <a:endParaRPr lang="en-US" altLang="zh-CN" sz="1200" b="0" dirty="0">
              <a:solidFill>
                <a:srgbClr val="727171"/>
              </a:solidFill>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 calcmode="lin" valueType="num">
                                      <p:cBhvr additive="base">
                                        <p:cTn id="10" dur="500" fill="hold"/>
                                        <p:tgtEl>
                                          <p:spTgt spid="52"/>
                                        </p:tgtEl>
                                        <p:attrNameLst>
                                          <p:attrName>ppt_x</p:attrName>
                                        </p:attrNameLst>
                                      </p:cBhvr>
                                      <p:tavLst>
                                        <p:tav tm="0">
                                          <p:val>
                                            <p:strVal val="0-#ppt_w/2"/>
                                          </p:val>
                                        </p:tav>
                                        <p:tav tm="100000">
                                          <p:val>
                                            <p:strVal val="#ppt_x"/>
                                          </p:val>
                                        </p:tav>
                                      </p:tavLst>
                                    </p:anim>
                                    <p:anim calcmode="lin" valueType="num">
                                      <p:cBhvr additive="base">
                                        <p:cTn id="11"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 grpId="0"/>
      <p:bldP spid="7" grpId="1"/>
      <p:bldP spid="8" grpId="0"/>
      <p:bldP spid="8"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05 </a:t>
            </a:r>
            <a:r>
              <a:rPr lang="zh-CN" altLang="en-US" sz="2400" dirty="0">
                <a:solidFill>
                  <a:srgbClr val="124062"/>
                </a:solidFill>
                <a:cs typeface="+mn-ea"/>
                <a:sym typeface="+mn-lt"/>
              </a:rPr>
              <a:t>Flex布局</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72596" y="1339810"/>
            <a:ext cx="8198825" cy="312420"/>
            <a:chOff x="757804" y="2599224"/>
            <a:chExt cx="10935720" cy="416560"/>
          </a:xfrm>
        </p:grpSpPr>
        <p:sp>
          <p:nvSpPr>
            <p:cNvPr id="5"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6" name="文本框 155"/>
            <p:cNvSpPr txBox="1"/>
            <p:nvPr/>
          </p:nvSpPr>
          <p:spPr>
            <a:xfrm>
              <a:off x="1003868" y="2599224"/>
              <a:ext cx="10689656" cy="416560"/>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容器主要有6个属性：flex-direction、flex-wrap、flex-flow、justify-content、align-items、align-content。</a:t>
              </a:r>
              <a:endParaRPr lang="en-US" altLang="zh-CN" sz="1200" dirty="0">
                <a:solidFill>
                  <a:srgbClr val="727171"/>
                </a:solidFill>
                <a:cs typeface="+mn-ea"/>
                <a:sym typeface="+mn-lt"/>
              </a:endParaRPr>
            </a:p>
          </p:txBody>
        </p:sp>
      </p:grpSp>
      <p:sp>
        <p:nvSpPr>
          <p:cNvPr id="52" name="文本框 151"/>
          <p:cNvSpPr txBox="1"/>
          <p:nvPr/>
        </p:nvSpPr>
        <p:spPr>
          <a:xfrm>
            <a:off x="377190" y="791845"/>
            <a:ext cx="2576830"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容器属性</a:t>
            </a:r>
            <a:endParaRPr lang="zh-CN" altLang="en-US" sz="1500" b="1" dirty="0">
              <a:solidFill>
                <a:prstClr val="black">
                  <a:lumMod val="65000"/>
                  <a:lumOff val="35000"/>
                </a:prstClr>
              </a:solidFill>
              <a:cs typeface="+mn-ea"/>
              <a:sym typeface="+mn-lt"/>
            </a:endParaRPr>
          </a:p>
        </p:txBody>
      </p:sp>
      <p:sp>
        <p:nvSpPr>
          <p:cNvPr id="7" name="文本框 6"/>
          <p:cNvSpPr txBox="1"/>
          <p:nvPr/>
        </p:nvSpPr>
        <p:spPr>
          <a:xfrm>
            <a:off x="472440" y="1901190"/>
            <a:ext cx="2684145" cy="275590"/>
          </a:xfrm>
          <a:prstGeom prst="rect">
            <a:avLst/>
          </a:prstGeom>
          <a:noFill/>
          <a:ln w="9525">
            <a:noFill/>
          </a:ln>
        </p:spPr>
        <p:txBody>
          <a:bodyPr wrap="square">
            <a:spAutoFit/>
          </a:bodyPr>
          <a:p>
            <a:pPr indent="0"/>
            <a:r>
              <a:rPr lang="zh-CN" sz="1200" b="1">
                <a:latin typeface="+mj-lt"/>
                <a:ea typeface="+mj-lt"/>
                <a:cs typeface="+mj-lt"/>
              </a:rPr>
              <a:t>flex-wrap属性</a:t>
            </a:r>
            <a:endParaRPr lang="zh-CN" sz="1200" b="1">
              <a:latin typeface="+mj-lt"/>
              <a:ea typeface="+mj-lt"/>
              <a:cs typeface="+mj-lt"/>
            </a:endParaRPr>
          </a:p>
        </p:txBody>
      </p:sp>
      <p:sp>
        <p:nvSpPr>
          <p:cNvPr id="8" name="文本框 7"/>
          <p:cNvSpPr txBox="1"/>
          <p:nvPr/>
        </p:nvSpPr>
        <p:spPr>
          <a:xfrm>
            <a:off x="543560" y="2372995"/>
            <a:ext cx="6594475" cy="1198880"/>
          </a:xfrm>
          <a:prstGeom prst="rect">
            <a:avLst/>
          </a:prstGeom>
          <a:noFill/>
          <a:ln w="9525">
            <a:noFill/>
          </a:ln>
        </p:spPr>
        <p:txBody>
          <a:bodyPr wrap="square">
            <a:spAutoFit/>
          </a:bodyPr>
          <a:p>
            <a:pPr indent="0"/>
            <a:r>
              <a:rPr lang="en-US" altLang="zh-CN" sz="1200" b="0" dirty="0">
                <a:solidFill>
                  <a:srgbClr val="727171"/>
                </a:solidFill>
                <a:cs typeface="+mn-ea"/>
              </a:rPr>
              <a:t>        默认情况下，项目都排在一条线（又称”轴线”）上。flex-wrap属性定义，如果一条轴线排不下，有三个属性值。</a:t>
            </a:r>
            <a:endParaRPr lang="en-US" altLang="zh-CN" sz="1200" b="0" dirty="0">
              <a:solidFill>
                <a:srgbClr val="727171"/>
              </a:solidFill>
              <a:cs typeface="+mn-ea"/>
            </a:endParaRPr>
          </a:p>
          <a:p>
            <a:pPr indent="0"/>
            <a:endParaRPr lang="en-US" altLang="zh-CN" sz="1200" b="0" dirty="0">
              <a:solidFill>
                <a:srgbClr val="727171"/>
              </a:solidFill>
              <a:cs typeface="+mn-ea"/>
            </a:endParaRPr>
          </a:p>
          <a:p>
            <a:pPr indent="0"/>
            <a:r>
              <a:rPr lang="en-US" altLang="zh-CN" sz="1200" b="0" dirty="0">
                <a:solidFill>
                  <a:srgbClr val="727171"/>
                </a:solidFill>
                <a:cs typeface="+mn-ea"/>
              </a:rPr>
              <a:t>1）nowrap（默认）：不换行。</a:t>
            </a:r>
            <a:endParaRPr lang="en-US" altLang="zh-CN" sz="1200" b="0" dirty="0">
              <a:solidFill>
                <a:srgbClr val="727171"/>
              </a:solidFill>
              <a:cs typeface="+mn-ea"/>
            </a:endParaRPr>
          </a:p>
          <a:p>
            <a:pPr indent="0"/>
            <a:r>
              <a:rPr lang="en-US" altLang="zh-CN" sz="1200" b="0" dirty="0">
                <a:solidFill>
                  <a:srgbClr val="727171"/>
                </a:solidFill>
                <a:cs typeface="+mn-ea"/>
              </a:rPr>
              <a:t>2）wrap：换行，第一行在上方。</a:t>
            </a:r>
            <a:endParaRPr lang="en-US" altLang="zh-CN" sz="1200" b="0" dirty="0">
              <a:solidFill>
                <a:srgbClr val="727171"/>
              </a:solidFill>
              <a:cs typeface="+mn-ea"/>
            </a:endParaRPr>
          </a:p>
          <a:p>
            <a:pPr indent="0"/>
            <a:r>
              <a:rPr lang="en-US" altLang="zh-CN" sz="1200" b="0" dirty="0">
                <a:solidFill>
                  <a:srgbClr val="727171"/>
                </a:solidFill>
                <a:cs typeface="+mn-ea"/>
              </a:rPr>
              <a:t>3）wrap-reverse：换行，第一行在下方。</a:t>
            </a:r>
            <a:endParaRPr lang="en-US" altLang="zh-CN" sz="1200" b="0" dirty="0">
              <a:solidFill>
                <a:srgbClr val="727171"/>
              </a:solidFill>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 calcmode="lin" valueType="num">
                                      <p:cBhvr additive="base">
                                        <p:cTn id="10" dur="500" fill="hold"/>
                                        <p:tgtEl>
                                          <p:spTgt spid="52"/>
                                        </p:tgtEl>
                                        <p:attrNameLst>
                                          <p:attrName>ppt_x</p:attrName>
                                        </p:attrNameLst>
                                      </p:cBhvr>
                                      <p:tavLst>
                                        <p:tav tm="0">
                                          <p:val>
                                            <p:strVal val="0-#ppt_w/2"/>
                                          </p:val>
                                        </p:tav>
                                        <p:tav tm="100000">
                                          <p:val>
                                            <p:strVal val="#ppt_x"/>
                                          </p:val>
                                        </p:tav>
                                      </p:tavLst>
                                    </p:anim>
                                    <p:anim calcmode="lin" valueType="num">
                                      <p:cBhvr additive="base">
                                        <p:cTn id="11"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 grpId="0"/>
      <p:bldP spid="7" grpId="1"/>
      <p:bldP spid="8" grpId="0"/>
      <p:bldP spid="8"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05 </a:t>
            </a:r>
            <a:r>
              <a:rPr lang="zh-CN" altLang="en-US" sz="2400" dirty="0">
                <a:solidFill>
                  <a:srgbClr val="124062"/>
                </a:solidFill>
                <a:cs typeface="+mn-ea"/>
                <a:sym typeface="+mn-lt"/>
              </a:rPr>
              <a:t>Flex布局</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72596" y="1339810"/>
            <a:ext cx="8198825" cy="312420"/>
            <a:chOff x="757804" y="2599224"/>
            <a:chExt cx="10935720" cy="416560"/>
          </a:xfrm>
        </p:grpSpPr>
        <p:sp>
          <p:nvSpPr>
            <p:cNvPr id="5"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6" name="文本框 155"/>
            <p:cNvSpPr txBox="1"/>
            <p:nvPr/>
          </p:nvSpPr>
          <p:spPr>
            <a:xfrm>
              <a:off x="1003868" y="2599224"/>
              <a:ext cx="10689656" cy="416560"/>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容器主要有6个属性：flex-direction、flex-wrap、flex-flow、justify-content、align-items、align-content。</a:t>
              </a:r>
              <a:endParaRPr lang="en-US" altLang="zh-CN" sz="1200" dirty="0">
                <a:solidFill>
                  <a:srgbClr val="727171"/>
                </a:solidFill>
                <a:cs typeface="+mn-ea"/>
                <a:sym typeface="+mn-lt"/>
              </a:endParaRPr>
            </a:p>
          </p:txBody>
        </p:sp>
      </p:grpSp>
      <p:sp>
        <p:nvSpPr>
          <p:cNvPr id="52" name="文本框 151"/>
          <p:cNvSpPr txBox="1"/>
          <p:nvPr/>
        </p:nvSpPr>
        <p:spPr>
          <a:xfrm>
            <a:off x="377190" y="791845"/>
            <a:ext cx="2576830"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容器属性</a:t>
            </a:r>
            <a:endParaRPr lang="zh-CN" altLang="en-US" sz="1500" b="1" dirty="0">
              <a:solidFill>
                <a:prstClr val="black">
                  <a:lumMod val="65000"/>
                  <a:lumOff val="35000"/>
                </a:prstClr>
              </a:solidFill>
              <a:cs typeface="+mn-ea"/>
              <a:sym typeface="+mn-lt"/>
            </a:endParaRPr>
          </a:p>
        </p:txBody>
      </p:sp>
      <p:sp>
        <p:nvSpPr>
          <p:cNvPr id="7" name="文本框 6"/>
          <p:cNvSpPr txBox="1"/>
          <p:nvPr/>
        </p:nvSpPr>
        <p:spPr>
          <a:xfrm>
            <a:off x="472440" y="1901190"/>
            <a:ext cx="2684145" cy="275590"/>
          </a:xfrm>
          <a:prstGeom prst="rect">
            <a:avLst/>
          </a:prstGeom>
          <a:noFill/>
          <a:ln w="9525">
            <a:noFill/>
          </a:ln>
        </p:spPr>
        <p:txBody>
          <a:bodyPr wrap="square">
            <a:spAutoFit/>
          </a:bodyPr>
          <a:p>
            <a:pPr indent="0"/>
            <a:r>
              <a:rPr lang="zh-CN" sz="1200" b="1">
                <a:latin typeface="+mj-lt"/>
                <a:ea typeface="+mj-lt"/>
                <a:cs typeface="+mj-lt"/>
              </a:rPr>
              <a:t>flex-flow属性</a:t>
            </a:r>
            <a:endParaRPr lang="zh-CN" sz="1200" b="1">
              <a:latin typeface="+mj-lt"/>
              <a:ea typeface="+mj-lt"/>
              <a:cs typeface="+mj-lt"/>
            </a:endParaRPr>
          </a:p>
        </p:txBody>
      </p:sp>
      <p:sp>
        <p:nvSpPr>
          <p:cNvPr id="8" name="文本框 7"/>
          <p:cNvSpPr txBox="1"/>
          <p:nvPr/>
        </p:nvSpPr>
        <p:spPr>
          <a:xfrm>
            <a:off x="594360" y="2372995"/>
            <a:ext cx="7955280" cy="275590"/>
          </a:xfrm>
          <a:prstGeom prst="rect">
            <a:avLst/>
          </a:prstGeom>
          <a:noFill/>
          <a:ln w="9525">
            <a:noFill/>
          </a:ln>
        </p:spPr>
        <p:txBody>
          <a:bodyPr wrap="square">
            <a:spAutoFit/>
          </a:bodyPr>
          <a:p>
            <a:pPr indent="0"/>
            <a:r>
              <a:rPr lang="en-US" altLang="zh-CN" sz="1200" b="0" dirty="0">
                <a:solidFill>
                  <a:srgbClr val="727171"/>
                </a:solidFill>
                <a:cs typeface="+mn-ea"/>
              </a:rPr>
              <a:t>        flex-flow属性是flex-direction属性和flex-wrap属性的简写形式，默认值为row nowrap。</a:t>
            </a:r>
            <a:endParaRPr lang="en-US" altLang="zh-CN" sz="1200" b="0" dirty="0">
              <a:solidFill>
                <a:srgbClr val="727171"/>
              </a:solidFill>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 calcmode="lin" valueType="num">
                                      <p:cBhvr additive="base">
                                        <p:cTn id="10" dur="500" fill="hold"/>
                                        <p:tgtEl>
                                          <p:spTgt spid="52"/>
                                        </p:tgtEl>
                                        <p:attrNameLst>
                                          <p:attrName>ppt_x</p:attrName>
                                        </p:attrNameLst>
                                      </p:cBhvr>
                                      <p:tavLst>
                                        <p:tav tm="0">
                                          <p:val>
                                            <p:strVal val="0-#ppt_w/2"/>
                                          </p:val>
                                        </p:tav>
                                        <p:tav tm="100000">
                                          <p:val>
                                            <p:strVal val="#ppt_x"/>
                                          </p:val>
                                        </p:tav>
                                      </p:tavLst>
                                    </p:anim>
                                    <p:anim calcmode="lin" valueType="num">
                                      <p:cBhvr additive="base">
                                        <p:cTn id="11"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 grpId="0"/>
      <p:bldP spid="7" grpId="1"/>
      <p:bldP spid="8" grpId="0"/>
      <p:bldP spid="8"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05 </a:t>
            </a:r>
            <a:r>
              <a:rPr lang="zh-CN" altLang="en-US" sz="2400" dirty="0">
                <a:solidFill>
                  <a:srgbClr val="124062"/>
                </a:solidFill>
                <a:cs typeface="+mn-ea"/>
                <a:sym typeface="+mn-lt"/>
              </a:rPr>
              <a:t>Flex布局</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72596" y="1339810"/>
            <a:ext cx="8198825" cy="312420"/>
            <a:chOff x="757804" y="2599224"/>
            <a:chExt cx="10935720" cy="416560"/>
          </a:xfrm>
        </p:grpSpPr>
        <p:sp>
          <p:nvSpPr>
            <p:cNvPr id="5"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6" name="文本框 155"/>
            <p:cNvSpPr txBox="1"/>
            <p:nvPr/>
          </p:nvSpPr>
          <p:spPr>
            <a:xfrm>
              <a:off x="1003868" y="2599224"/>
              <a:ext cx="10689656" cy="416560"/>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容器主要有6个属性：flex-direction、flex-wrap、flex-flow、justify-content、align-items、align-content。</a:t>
              </a:r>
              <a:endParaRPr lang="en-US" altLang="zh-CN" sz="1200" dirty="0">
                <a:solidFill>
                  <a:srgbClr val="727171"/>
                </a:solidFill>
                <a:cs typeface="+mn-ea"/>
                <a:sym typeface="+mn-lt"/>
              </a:endParaRPr>
            </a:p>
          </p:txBody>
        </p:sp>
      </p:grpSp>
      <p:sp>
        <p:nvSpPr>
          <p:cNvPr id="52" name="文本框 151"/>
          <p:cNvSpPr txBox="1"/>
          <p:nvPr/>
        </p:nvSpPr>
        <p:spPr>
          <a:xfrm>
            <a:off x="377190" y="791845"/>
            <a:ext cx="2576830"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容器属性</a:t>
            </a:r>
            <a:endParaRPr lang="zh-CN" altLang="en-US" sz="1500" b="1" dirty="0">
              <a:solidFill>
                <a:prstClr val="black">
                  <a:lumMod val="65000"/>
                  <a:lumOff val="35000"/>
                </a:prstClr>
              </a:solidFill>
              <a:cs typeface="+mn-ea"/>
              <a:sym typeface="+mn-lt"/>
            </a:endParaRPr>
          </a:p>
        </p:txBody>
      </p:sp>
      <p:sp>
        <p:nvSpPr>
          <p:cNvPr id="7" name="文本框 6"/>
          <p:cNvSpPr txBox="1"/>
          <p:nvPr/>
        </p:nvSpPr>
        <p:spPr>
          <a:xfrm>
            <a:off x="472440" y="1901190"/>
            <a:ext cx="2684145" cy="275590"/>
          </a:xfrm>
          <a:prstGeom prst="rect">
            <a:avLst/>
          </a:prstGeom>
          <a:noFill/>
          <a:ln w="9525">
            <a:noFill/>
          </a:ln>
        </p:spPr>
        <p:txBody>
          <a:bodyPr wrap="square">
            <a:spAutoFit/>
          </a:bodyPr>
          <a:p>
            <a:pPr indent="0"/>
            <a:r>
              <a:rPr lang="zh-CN" sz="1200" b="1">
                <a:latin typeface="+mj-lt"/>
                <a:ea typeface="+mj-lt"/>
                <a:cs typeface="+mj-lt"/>
              </a:rPr>
              <a:t>justify-content属性</a:t>
            </a:r>
            <a:endParaRPr lang="zh-CN" sz="1200" b="1">
              <a:latin typeface="+mj-lt"/>
              <a:ea typeface="+mj-lt"/>
              <a:cs typeface="+mj-lt"/>
            </a:endParaRPr>
          </a:p>
        </p:txBody>
      </p:sp>
      <p:sp>
        <p:nvSpPr>
          <p:cNvPr id="8" name="文本框 7"/>
          <p:cNvSpPr txBox="1"/>
          <p:nvPr/>
        </p:nvSpPr>
        <p:spPr>
          <a:xfrm>
            <a:off x="594360" y="2372995"/>
            <a:ext cx="7955280" cy="1383665"/>
          </a:xfrm>
          <a:prstGeom prst="rect">
            <a:avLst/>
          </a:prstGeom>
          <a:noFill/>
          <a:ln w="9525">
            <a:noFill/>
          </a:ln>
        </p:spPr>
        <p:txBody>
          <a:bodyPr wrap="square">
            <a:spAutoFit/>
          </a:bodyPr>
          <a:p>
            <a:pPr indent="0"/>
            <a:r>
              <a:rPr lang="en-US" altLang="zh-CN" sz="1200" b="0" dirty="0">
                <a:solidFill>
                  <a:srgbClr val="727171"/>
                </a:solidFill>
                <a:cs typeface="+mn-ea"/>
              </a:rPr>
              <a:t>        justify-content属性定义了项目在</a:t>
            </a:r>
            <a:r>
              <a:rPr lang="en-US" altLang="zh-CN" sz="1200" b="0" dirty="0">
                <a:solidFill>
                  <a:srgbClr val="FF0000"/>
                </a:solidFill>
                <a:cs typeface="+mn-ea"/>
              </a:rPr>
              <a:t>主轴上的对齐方式</a:t>
            </a:r>
            <a:r>
              <a:rPr lang="en-US" altLang="zh-CN" sz="1200" b="0" dirty="0">
                <a:solidFill>
                  <a:srgbClr val="727171"/>
                </a:solidFill>
                <a:cs typeface="+mn-ea"/>
              </a:rPr>
              <a:t>。主要有5个属性，当主轴为从左到右时，5个属性值如下。</a:t>
            </a:r>
            <a:endParaRPr lang="en-US" altLang="zh-CN" sz="1200" b="0" dirty="0">
              <a:solidFill>
                <a:srgbClr val="727171"/>
              </a:solidFill>
              <a:cs typeface="+mn-ea"/>
            </a:endParaRPr>
          </a:p>
          <a:p>
            <a:pPr indent="0"/>
            <a:endParaRPr lang="en-US" altLang="zh-CN" sz="1200" b="0" dirty="0">
              <a:solidFill>
                <a:srgbClr val="727171"/>
              </a:solidFill>
              <a:cs typeface="+mn-ea"/>
            </a:endParaRPr>
          </a:p>
          <a:p>
            <a:pPr indent="0"/>
            <a:r>
              <a:rPr lang="en-US" altLang="zh-CN" sz="1200" b="0" dirty="0">
                <a:solidFill>
                  <a:srgbClr val="727171"/>
                </a:solidFill>
                <a:cs typeface="+mn-ea"/>
              </a:rPr>
              <a:t>1）flex-start（默认值）：左对齐</a:t>
            </a:r>
            <a:endParaRPr lang="en-US" altLang="zh-CN" sz="1200" b="0" dirty="0">
              <a:solidFill>
                <a:srgbClr val="727171"/>
              </a:solidFill>
              <a:cs typeface="+mn-ea"/>
            </a:endParaRPr>
          </a:p>
          <a:p>
            <a:pPr indent="0"/>
            <a:r>
              <a:rPr lang="en-US" altLang="zh-CN" sz="1200" b="0" dirty="0">
                <a:solidFill>
                  <a:srgbClr val="727171"/>
                </a:solidFill>
                <a:cs typeface="+mn-ea"/>
              </a:rPr>
              <a:t>2）flex-end：右对齐</a:t>
            </a:r>
            <a:endParaRPr lang="en-US" altLang="zh-CN" sz="1200" b="0" dirty="0">
              <a:solidFill>
                <a:srgbClr val="727171"/>
              </a:solidFill>
              <a:cs typeface="+mn-ea"/>
            </a:endParaRPr>
          </a:p>
          <a:p>
            <a:pPr indent="0"/>
            <a:r>
              <a:rPr lang="en-US" altLang="zh-CN" sz="1200" b="0" dirty="0">
                <a:solidFill>
                  <a:srgbClr val="727171"/>
                </a:solidFill>
                <a:cs typeface="+mn-ea"/>
              </a:rPr>
              <a:t>3）center：居中</a:t>
            </a:r>
            <a:endParaRPr lang="en-US" altLang="zh-CN" sz="1200" b="0" dirty="0">
              <a:solidFill>
                <a:srgbClr val="727171"/>
              </a:solidFill>
              <a:cs typeface="+mn-ea"/>
            </a:endParaRPr>
          </a:p>
          <a:p>
            <a:pPr indent="0"/>
            <a:r>
              <a:rPr lang="en-US" altLang="zh-CN" sz="1200" b="0" dirty="0">
                <a:solidFill>
                  <a:srgbClr val="727171"/>
                </a:solidFill>
                <a:cs typeface="+mn-ea"/>
              </a:rPr>
              <a:t>4）space-between：两端对齐，项目之间的间隔都相等。</a:t>
            </a:r>
            <a:endParaRPr lang="en-US" altLang="zh-CN" sz="1200" b="0" dirty="0">
              <a:solidFill>
                <a:srgbClr val="727171"/>
              </a:solidFill>
              <a:cs typeface="+mn-ea"/>
            </a:endParaRPr>
          </a:p>
          <a:p>
            <a:pPr indent="0"/>
            <a:r>
              <a:rPr lang="en-US" altLang="zh-CN" sz="1200" b="0" dirty="0">
                <a:solidFill>
                  <a:srgbClr val="727171"/>
                </a:solidFill>
                <a:cs typeface="+mn-ea"/>
              </a:rPr>
              <a:t>5）space-around：每个项目两侧的间隔相等。所以，项目之间的间隔比项目与边框的间隔大一倍。</a:t>
            </a:r>
            <a:endParaRPr lang="en-US" altLang="zh-CN" sz="1200" b="0" dirty="0">
              <a:solidFill>
                <a:srgbClr val="727171"/>
              </a:solidFill>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 calcmode="lin" valueType="num">
                                      <p:cBhvr additive="base">
                                        <p:cTn id="10" dur="500" fill="hold"/>
                                        <p:tgtEl>
                                          <p:spTgt spid="52"/>
                                        </p:tgtEl>
                                        <p:attrNameLst>
                                          <p:attrName>ppt_x</p:attrName>
                                        </p:attrNameLst>
                                      </p:cBhvr>
                                      <p:tavLst>
                                        <p:tav tm="0">
                                          <p:val>
                                            <p:strVal val="0-#ppt_w/2"/>
                                          </p:val>
                                        </p:tav>
                                        <p:tav tm="100000">
                                          <p:val>
                                            <p:strVal val="#ppt_x"/>
                                          </p:val>
                                        </p:tav>
                                      </p:tavLst>
                                    </p:anim>
                                    <p:anim calcmode="lin" valueType="num">
                                      <p:cBhvr additive="base">
                                        <p:cTn id="11"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 grpId="0"/>
      <p:bldP spid="7" grpId="1"/>
      <p:bldP spid="8" grpId="0"/>
      <p:bldP spid="8"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05 </a:t>
            </a:r>
            <a:r>
              <a:rPr lang="zh-CN" altLang="en-US" sz="2400" dirty="0">
                <a:solidFill>
                  <a:srgbClr val="124062"/>
                </a:solidFill>
                <a:cs typeface="+mn-ea"/>
                <a:sym typeface="+mn-lt"/>
              </a:rPr>
              <a:t>Flex布局</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72596" y="1339810"/>
            <a:ext cx="8198825" cy="312420"/>
            <a:chOff x="757804" y="2599224"/>
            <a:chExt cx="10935720" cy="416560"/>
          </a:xfrm>
        </p:grpSpPr>
        <p:sp>
          <p:nvSpPr>
            <p:cNvPr id="5"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6" name="文本框 155"/>
            <p:cNvSpPr txBox="1"/>
            <p:nvPr/>
          </p:nvSpPr>
          <p:spPr>
            <a:xfrm>
              <a:off x="1003868" y="2599224"/>
              <a:ext cx="10689656" cy="416560"/>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容器主要有6个属性：flex-direction、flex-wrap、flex-flow、justify-content、align-items、align-content。</a:t>
              </a:r>
              <a:endParaRPr lang="en-US" altLang="zh-CN" sz="1200" dirty="0">
                <a:solidFill>
                  <a:srgbClr val="727171"/>
                </a:solidFill>
                <a:cs typeface="+mn-ea"/>
                <a:sym typeface="+mn-lt"/>
              </a:endParaRPr>
            </a:p>
          </p:txBody>
        </p:sp>
      </p:grpSp>
      <p:sp>
        <p:nvSpPr>
          <p:cNvPr id="52" name="文本框 151"/>
          <p:cNvSpPr txBox="1"/>
          <p:nvPr/>
        </p:nvSpPr>
        <p:spPr>
          <a:xfrm>
            <a:off x="377190" y="791845"/>
            <a:ext cx="2576830"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容器属性</a:t>
            </a:r>
            <a:endParaRPr lang="zh-CN" altLang="en-US" sz="1500" b="1" dirty="0">
              <a:solidFill>
                <a:prstClr val="black">
                  <a:lumMod val="65000"/>
                  <a:lumOff val="35000"/>
                </a:prstClr>
              </a:solidFill>
              <a:cs typeface="+mn-ea"/>
              <a:sym typeface="+mn-lt"/>
            </a:endParaRPr>
          </a:p>
        </p:txBody>
      </p:sp>
      <p:sp>
        <p:nvSpPr>
          <p:cNvPr id="7" name="文本框 6"/>
          <p:cNvSpPr txBox="1"/>
          <p:nvPr/>
        </p:nvSpPr>
        <p:spPr>
          <a:xfrm>
            <a:off x="472440" y="1901190"/>
            <a:ext cx="2684145" cy="275590"/>
          </a:xfrm>
          <a:prstGeom prst="rect">
            <a:avLst/>
          </a:prstGeom>
          <a:noFill/>
          <a:ln w="9525">
            <a:noFill/>
          </a:ln>
        </p:spPr>
        <p:txBody>
          <a:bodyPr wrap="square">
            <a:spAutoFit/>
          </a:bodyPr>
          <a:p>
            <a:pPr indent="0"/>
            <a:r>
              <a:rPr lang="zh-CN" sz="1200" b="1">
                <a:latin typeface="+mj-lt"/>
                <a:ea typeface="+mj-lt"/>
                <a:cs typeface="+mj-lt"/>
              </a:rPr>
              <a:t>align-items属性</a:t>
            </a:r>
            <a:endParaRPr lang="zh-CN" sz="1200" b="1">
              <a:latin typeface="+mj-lt"/>
              <a:ea typeface="+mj-lt"/>
              <a:cs typeface="+mj-lt"/>
            </a:endParaRPr>
          </a:p>
        </p:txBody>
      </p:sp>
      <p:sp>
        <p:nvSpPr>
          <p:cNvPr id="8" name="文本框 7"/>
          <p:cNvSpPr txBox="1"/>
          <p:nvPr/>
        </p:nvSpPr>
        <p:spPr>
          <a:xfrm>
            <a:off x="594360" y="2372995"/>
            <a:ext cx="7955280" cy="1383665"/>
          </a:xfrm>
          <a:prstGeom prst="rect">
            <a:avLst/>
          </a:prstGeom>
          <a:noFill/>
          <a:ln w="9525">
            <a:noFill/>
          </a:ln>
        </p:spPr>
        <p:txBody>
          <a:bodyPr wrap="square">
            <a:spAutoFit/>
          </a:bodyPr>
          <a:p>
            <a:pPr indent="0"/>
            <a:r>
              <a:rPr lang="en-US" altLang="zh-CN" sz="1200" b="0" dirty="0">
                <a:solidFill>
                  <a:srgbClr val="727171"/>
                </a:solidFill>
                <a:cs typeface="+mn-ea"/>
              </a:rPr>
              <a:t>        align-items属性定义项目在交叉轴上如何对齐。主要有5个属性，当交叉轴从上到下时，5个属性值如下。</a:t>
            </a:r>
            <a:endParaRPr lang="en-US" altLang="zh-CN" sz="1200" b="0" dirty="0">
              <a:solidFill>
                <a:srgbClr val="727171"/>
              </a:solidFill>
              <a:cs typeface="+mn-ea"/>
            </a:endParaRPr>
          </a:p>
          <a:p>
            <a:pPr indent="0"/>
            <a:endParaRPr lang="en-US" altLang="zh-CN" sz="1200" b="0" dirty="0">
              <a:solidFill>
                <a:srgbClr val="727171"/>
              </a:solidFill>
              <a:cs typeface="+mn-ea"/>
            </a:endParaRPr>
          </a:p>
          <a:p>
            <a:pPr indent="0"/>
            <a:r>
              <a:rPr lang="en-US" altLang="zh-CN" sz="1200" b="0" dirty="0">
                <a:solidFill>
                  <a:srgbClr val="727171"/>
                </a:solidFill>
                <a:cs typeface="+mn-ea"/>
              </a:rPr>
              <a:t>1）flex-start：交叉轴的起点对齐。</a:t>
            </a:r>
            <a:endParaRPr lang="en-US" altLang="zh-CN" sz="1200" b="0" dirty="0">
              <a:solidFill>
                <a:srgbClr val="727171"/>
              </a:solidFill>
              <a:cs typeface="+mn-ea"/>
            </a:endParaRPr>
          </a:p>
          <a:p>
            <a:pPr indent="0"/>
            <a:r>
              <a:rPr lang="en-US" altLang="zh-CN" sz="1200" b="0" dirty="0">
                <a:solidFill>
                  <a:srgbClr val="727171"/>
                </a:solidFill>
                <a:cs typeface="+mn-ea"/>
              </a:rPr>
              <a:t>2）flex-end：交叉轴的终点对齐。</a:t>
            </a:r>
            <a:endParaRPr lang="en-US" altLang="zh-CN" sz="1200" b="0" dirty="0">
              <a:solidFill>
                <a:srgbClr val="727171"/>
              </a:solidFill>
              <a:cs typeface="+mn-ea"/>
            </a:endParaRPr>
          </a:p>
          <a:p>
            <a:pPr indent="0"/>
            <a:r>
              <a:rPr lang="en-US" altLang="zh-CN" sz="1200" b="0" dirty="0">
                <a:solidFill>
                  <a:srgbClr val="727171"/>
                </a:solidFill>
                <a:cs typeface="+mn-ea"/>
              </a:rPr>
              <a:t>3）center：交叉轴的中点对齐。</a:t>
            </a:r>
            <a:endParaRPr lang="en-US" altLang="zh-CN" sz="1200" b="0" dirty="0">
              <a:solidFill>
                <a:srgbClr val="727171"/>
              </a:solidFill>
              <a:cs typeface="+mn-ea"/>
            </a:endParaRPr>
          </a:p>
          <a:p>
            <a:pPr indent="0"/>
            <a:r>
              <a:rPr lang="en-US" altLang="zh-CN" sz="1200" b="0" dirty="0">
                <a:solidFill>
                  <a:srgbClr val="727171"/>
                </a:solidFill>
                <a:cs typeface="+mn-ea"/>
              </a:rPr>
              <a:t>4）baseline:项目的第一行文字的基线对齐。</a:t>
            </a:r>
            <a:endParaRPr lang="en-US" altLang="zh-CN" sz="1200" b="0" dirty="0">
              <a:solidFill>
                <a:srgbClr val="727171"/>
              </a:solidFill>
              <a:cs typeface="+mn-ea"/>
            </a:endParaRPr>
          </a:p>
          <a:p>
            <a:pPr indent="0"/>
            <a:r>
              <a:rPr lang="en-US" altLang="zh-CN" sz="1200" b="0" dirty="0">
                <a:solidFill>
                  <a:srgbClr val="727171"/>
                </a:solidFill>
                <a:cs typeface="+mn-ea"/>
              </a:rPr>
              <a:t>5）stretch（默认值）：如果项目未设置高度或设为auto，将占满整个容器的高度。</a:t>
            </a:r>
            <a:endParaRPr lang="en-US" altLang="zh-CN" sz="1200" b="0" dirty="0">
              <a:solidFill>
                <a:srgbClr val="727171"/>
              </a:solidFill>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 calcmode="lin" valueType="num">
                                      <p:cBhvr additive="base">
                                        <p:cTn id="10" dur="500" fill="hold"/>
                                        <p:tgtEl>
                                          <p:spTgt spid="52"/>
                                        </p:tgtEl>
                                        <p:attrNameLst>
                                          <p:attrName>ppt_x</p:attrName>
                                        </p:attrNameLst>
                                      </p:cBhvr>
                                      <p:tavLst>
                                        <p:tav tm="0">
                                          <p:val>
                                            <p:strVal val="0-#ppt_w/2"/>
                                          </p:val>
                                        </p:tav>
                                        <p:tav tm="100000">
                                          <p:val>
                                            <p:strVal val="#ppt_x"/>
                                          </p:val>
                                        </p:tav>
                                      </p:tavLst>
                                    </p:anim>
                                    <p:anim calcmode="lin" valueType="num">
                                      <p:cBhvr additive="base">
                                        <p:cTn id="11"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 grpId="0"/>
      <p:bldP spid="7" grpId="1"/>
      <p:bldP spid="8" grpId="0"/>
      <p:bldP spid="8"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05 </a:t>
            </a:r>
            <a:r>
              <a:rPr lang="zh-CN" altLang="en-US" sz="2400" dirty="0">
                <a:solidFill>
                  <a:srgbClr val="124062"/>
                </a:solidFill>
                <a:cs typeface="+mn-ea"/>
                <a:sym typeface="+mn-lt"/>
              </a:rPr>
              <a:t>Flex布局</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72596" y="1339810"/>
            <a:ext cx="8198825" cy="312420"/>
            <a:chOff x="757804" y="2599224"/>
            <a:chExt cx="10935720" cy="416560"/>
          </a:xfrm>
        </p:grpSpPr>
        <p:sp>
          <p:nvSpPr>
            <p:cNvPr id="5"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6" name="文本框 155"/>
            <p:cNvSpPr txBox="1"/>
            <p:nvPr/>
          </p:nvSpPr>
          <p:spPr>
            <a:xfrm>
              <a:off x="1003868" y="2599224"/>
              <a:ext cx="10689656" cy="416560"/>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容器主要有6个属性：flex-direction、flex-wrap、flex-flow、justify-content、align-items、align-content。</a:t>
              </a:r>
              <a:endParaRPr lang="en-US" altLang="zh-CN" sz="1200" dirty="0">
                <a:solidFill>
                  <a:srgbClr val="727171"/>
                </a:solidFill>
                <a:cs typeface="+mn-ea"/>
                <a:sym typeface="+mn-lt"/>
              </a:endParaRPr>
            </a:p>
          </p:txBody>
        </p:sp>
      </p:grpSp>
      <p:sp>
        <p:nvSpPr>
          <p:cNvPr id="52" name="文本框 151"/>
          <p:cNvSpPr txBox="1"/>
          <p:nvPr/>
        </p:nvSpPr>
        <p:spPr>
          <a:xfrm>
            <a:off x="377190" y="791845"/>
            <a:ext cx="2576830"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容器属性</a:t>
            </a:r>
            <a:endParaRPr lang="zh-CN" altLang="en-US" sz="1500" b="1" dirty="0">
              <a:solidFill>
                <a:prstClr val="black">
                  <a:lumMod val="65000"/>
                  <a:lumOff val="35000"/>
                </a:prstClr>
              </a:solidFill>
              <a:cs typeface="+mn-ea"/>
              <a:sym typeface="+mn-lt"/>
            </a:endParaRPr>
          </a:p>
        </p:txBody>
      </p:sp>
      <p:sp>
        <p:nvSpPr>
          <p:cNvPr id="7" name="文本框 6"/>
          <p:cNvSpPr txBox="1"/>
          <p:nvPr/>
        </p:nvSpPr>
        <p:spPr>
          <a:xfrm>
            <a:off x="472440" y="1901190"/>
            <a:ext cx="2684145" cy="275590"/>
          </a:xfrm>
          <a:prstGeom prst="rect">
            <a:avLst/>
          </a:prstGeom>
          <a:noFill/>
          <a:ln w="9525">
            <a:noFill/>
          </a:ln>
        </p:spPr>
        <p:txBody>
          <a:bodyPr wrap="square">
            <a:spAutoFit/>
          </a:bodyPr>
          <a:p>
            <a:pPr indent="0"/>
            <a:r>
              <a:rPr lang="zh-CN" sz="1200" b="1">
                <a:latin typeface="+mj-lt"/>
                <a:ea typeface="+mj-lt"/>
                <a:cs typeface="+mj-lt"/>
              </a:rPr>
              <a:t>align-content属性</a:t>
            </a:r>
            <a:endParaRPr lang="zh-CN" sz="1200" b="1">
              <a:latin typeface="+mj-lt"/>
              <a:ea typeface="+mj-lt"/>
              <a:cs typeface="+mj-lt"/>
            </a:endParaRPr>
          </a:p>
        </p:txBody>
      </p:sp>
      <p:sp>
        <p:nvSpPr>
          <p:cNvPr id="8" name="文本框 7"/>
          <p:cNvSpPr txBox="1"/>
          <p:nvPr/>
        </p:nvSpPr>
        <p:spPr>
          <a:xfrm>
            <a:off x="594360" y="2372995"/>
            <a:ext cx="7955280" cy="1753235"/>
          </a:xfrm>
          <a:prstGeom prst="rect">
            <a:avLst/>
          </a:prstGeom>
          <a:noFill/>
          <a:ln w="9525">
            <a:noFill/>
          </a:ln>
        </p:spPr>
        <p:txBody>
          <a:bodyPr wrap="square">
            <a:spAutoFit/>
          </a:bodyPr>
          <a:p>
            <a:pPr indent="0"/>
            <a:r>
              <a:rPr lang="en-US" altLang="zh-CN" sz="1200" b="0" dirty="0">
                <a:solidFill>
                  <a:srgbClr val="727171"/>
                </a:solidFill>
                <a:cs typeface="+mn-ea"/>
              </a:rPr>
              <a:t>        align-content属性定义了多根轴线的对齐方式。如果项目只有一根轴线，该属性不起作用。主要有5个属性，属性如下。</a:t>
            </a:r>
            <a:endParaRPr lang="en-US" altLang="zh-CN" sz="1200" b="0" dirty="0">
              <a:solidFill>
                <a:srgbClr val="727171"/>
              </a:solidFill>
              <a:cs typeface="+mn-ea"/>
            </a:endParaRPr>
          </a:p>
          <a:p>
            <a:pPr indent="0"/>
            <a:endParaRPr lang="en-US" altLang="zh-CN" sz="1200" b="0" dirty="0">
              <a:solidFill>
                <a:srgbClr val="727171"/>
              </a:solidFill>
              <a:cs typeface="+mn-ea"/>
            </a:endParaRPr>
          </a:p>
          <a:p>
            <a:pPr indent="0"/>
            <a:r>
              <a:rPr lang="en-US" altLang="zh-CN" sz="1200" b="0" dirty="0">
                <a:solidFill>
                  <a:srgbClr val="727171"/>
                </a:solidFill>
                <a:cs typeface="+mn-ea"/>
              </a:rPr>
              <a:t>1）flex-start：与交叉轴的起点对齐。</a:t>
            </a:r>
            <a:endParaRPr lang="en-US" altLang="zh-CN" sz="1200" b="0" dirty="0">
              <a:solidFill>
                <a:srgbClr val="727171"/>
              </a:solidFill>
              <a:cs typeface="+mn-ea"/>
            </a:endParaRPr>
          </a:p>
          <a:p>
            <a:pPr indent="0"/>
            <a:r>
              <a:rPr lang="en-US" altLang="zh-CN" sz="1200" b="0" dirty="0">
                <a:solidFill>
                  <a:srgbClr val="727171"/>
                </a:solidFill>
                <a:cs typeface="+mn-ea"/>
              </a:rPr>
              <a:t>2）flex-end：与交叉轴的终点对齐。</a:t>
            </a:r>
            <a:endParaRPr lang="en-US" altLang="zh-CN" sz="1200" b="0" dirty="0">
              <a:solidFill>
                <a:srgbClr val="727171"/>
              </a:solidFill>
              <a:cs typeface="+mn-ea"/>
            </a:endParaRPr>
          </a:p>
          <a:p>
            <a:pPr indent="0"/>
            <a:r>
              <a:rPr lang="en-US" altLang="zh-CN" sz="1200" b="0" dirty="0">
                <a:solidFill>
                  <a:srgbClr val="727171"/>
                </a:solidFill>
                <a:cs typeface="+mn-ea"/>
              </a:rPr>
              <a:t>3）center：与交叉轴的中点对齐。</a:t>
            </a:r>
            <a:endParaRPr lang="en-US" altLang="zh-CN" sz="1200" b="0" dirty="0">
              <a:solidFill>
                <a:srgbClr val="727171"/>
              </a:solidFill>
              <a:cs typeface="+mn-ea"/>
            </a:endParaRPr>
          </a:p>
          <a:p>
            <a:pPr indent="0"/>
            <a:r>
              <a:rPr lang="en-US" altLang="zh-CN" sz="1200" b="0" dirty="0">
                <a:solidFill>
                  <a:srgbClr val="727171"/>
                </a:solidFill>
                <a:cs typeface="+mn-ea"/>
              </a:rPr>
              <a:t>4）space-between：与交叉轴两端对齐，轴线之间的间隔平均分布。</a:t>
            </a:r>
            <a:endParaRPr lang="en-US" altLang="zh-CN" sz="1200" b="0" dirty="0">
              <a:solidFill>
                <a:srgbClr val="727171"/>
              </a:solidFill>
              <a:cs typeface="+mn-ea"/>
            </a:endParaRPr>
          </a:p>
          <a:p>
            <a:pPr indent="0"/>
            <a:r>
              <a:rPr lang="en-US" altLang="zh-CN" sz="1200" b="0" dirty="0">
                <a:solidFill>
                  <a:srgbClr val="727171"/>
                </a:solidFill>
                <a:cs typeface="+mn-ea"/>
              </a:rPr>
              <a:t>5）space-around：每根轴线两侧的间隔都相等。所以，轴线之间的间隔比轴线与边框的间隔大一倍。</a:t>
            </a:r>
            <a:endParaRPr lang="en-US" altLang="zh-CN" sz="1200" b="0" dirty="0">
              <a:solidFill>
                <a:srgbClr val="727171"/>
              </a:solidFill>
              <a:cs typeface="+mn-ea"/>
            </a:endParaRPr>
          </a:p>
          <a:p>
            <a:pPr indent="0"/>
            <a:r>
              <a:rPr lang="en-US" altLang="zh-CN" sz="1200" b="0" dirty="0">
                <a:solidFill>
                  <a:srgbClr val="727171"/>
                </a:solidFill>
                <a:cs typeface="+mn-ea"/>
              </a:rPr>
              <a:t>6）stretch（默认值）：轴线占满整个交叉轴。</a:t>
            </a:r>
            <a:endParaRPr lang="en-US" altLang="zh-CN" sz="1200" b="0" dirty="0">
              <a:solidFill>
                <a:srgbClr val="727171"/>
              </a:solidFill>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 calcmode="lin" valueType="num">
                                      <p:cBhvr additive="base">
                                        <p:cTn id="10" dur="500" fill="hold"/>
                                        <p:tgtEl>
                                          <p:spTgt spid="52"/>
                                        </p:tgtEl>
                                        <p:attrNameLst>
                                          <p:attrName>ppt_x</p:attrName>
                                        </p:attrNameLst>
                                      </p:cBhvr>
                                      <p:tavLst>
                                        <p:tav tm="0">
                                          <p:val>
                                            <p:strVal val="0-#ppt_w/2"/>
                                          </p:val>
                                        </p:tav>
                                        <p:tav tm="100000">
                                          <p:val>
                                            <p:strVal val="#ppt_x"/>
                                          </p:val>
                                        </p:tav>
                                      </p:tavLst>
                                    </p:anim>
                                    <p:anim calcmode="lin" valueType="num">
                                      <p:cBhvr additive="base">
                                        <p:cTn id="11"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 grpId="0"/>
      <p:bldP spid="7" grpId="1"/>
      <p:bldP spid="8" grpId="0"/>
      <p:bldP spid="8"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02444" y="1315776"/>
            <a:ext cx="8138517" cy="2290204"/>
            <a:chOff x="502444" y="1315776"/>
            <a:chExt cx="8138517" cy="2290204"/>
          </a:xfrm>
        </p:grpSpPr>
        <p:pic>
          <p:nvPicPr>
            <p:cNvPr id="5" name="图片 4"/>
            <p:cNvPicPr>
              <a:picLocks noChangeAspect="1"/>
            </p:cNvPicPr>
            <p:nvPr/>
          </p:nvPicPr>
          <p:blipFill rotWithShape="1">
            <a:blip r:embed="rId1">
              <a:duotone>
                <a:schemeClr val="accent1">
                  <a:shade val="45000"/>
                  <a:satMod val="135000"/>
                </a:schemeClr>
                <a:prstClr val="white"/>
              </a:duotone>
            </a:blip>
            <a:srcRect l="7467" r="17532"/>
            <a:stretch>
              <a:fillRect/>
            </a:stretch>
          </p:blipFill>
          <p:spPr>
            <a:xfrm rot="10800000">
              <a:off x="5543344" y="1360678"/>
              <a:ext cx="3097022" cy="2245302"/>
            </a:xfrm>
            <a:prstGeom prst="rect">
              <a:avLst/>
            </a:prstGeom>
          </p:spPr>
        </p:pic>
        <p:cxnSp>
          <p:nvCxnSpPr>
            <p:cNvPr id="6" name="直接连接符 5"/>
            <p:cNvCxnSpPr/>
            <p:nvPr/>
          </p:nvCxnSpPr>
          <p:spPr>
            <a:xfrm>
              <a:off x="502444" y="1315776"/>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03039" y="3605980"/>
              <a:ext cx="813792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8" name="标题 4"/>
          <p:cNvSpPr txBox="1"/>
          <p:nvPr/>
        </p:nvSpPr>
        <p:spPr>
          <a:xfrm>
            <a:off x="1951990" y="2147570"/>
            <a:ext cx="5074920" cy="67183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zh-CN" altLang="en-US" sz="3200" dirty="0">
                <a:solidFill>
                  <a:srgbClr val="124062"/>
                </a:solidFill>
                <a:cs typeface="+mn-ea"/>
                <a:sym typeface="+mn-lt"/>
              </a:rPr>
              <a:t>案例：记事本小程序</a:t>
            </a:r>
            <a:endParaRPr lang="zh-CN" altLang="en-US" sz="3200" b="1" dirty="0">
              <a:solidFill>
                <a:srgbClr val="124062"/>
              </a:solidFill>
              <a:cs typeface="+mn-ea"/>
              <a:sym typeface="+mn-lt"/>
            </a:endParaRPr>
          </a:p>
        </p:txBody>
      </p:sp>
      <p:sp>
        <p:nvSpPr>
          <p:cNvPr id="11" name="标题 4"/>
          <p:cNvSpPr txBox="1"/>
          <p:nvPr/>
        </p:nvSpPr>
        <p:spPr>
          <a:xfrm>
            <a:off x="502595" y="1821725"/>
            <a:ext cx="1449637" cy="1278038"/>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lvl="1"/>
            <a:r>
              <a:rPr lang="en-US" altLang="zh-CN" sz="8000" b="1" dirty="0">
                <a:solidFill>
                  <a:schemeClr val="accent1"/>
                </a:solidFill>
                <a:cs typeface="+mn-ea"/>
                <a:sym typeface="+mn-lt"/>
              </a:rPr>
              <a:t>06</a:t>
            </a:r>
            <a:endParaRPr lang="zh-CN" altLang="en-US" sz="8000" b="1" dirty="0">
              <a:solidFill>
                <a:schemeClr val="accent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8"/>
                                        </p:tgtEl>
                                        <p:attrNameLst>
                                          <p:attrName>ppt_y</p:attrName>
                                        </p:attrNameLst>
                                      </p:cBhvr>
                                      <p:tavLst>
                                        <p:tav tm="0">
                                          <p:val>
                                            <p:strVal val="#ppt_y"/>
                                          </p:val>
                                        </p:tav>
                                        <p:tav tm="100000">
                                          <p:val>
                                            <p:strVal val="#ppt_y"/>
                                          </p:val>
                                        </p:tav>
                                      </p:tavLst>
                                    </p:anim>
                                    <p:anim calcmode="lin" valueType="num">
                                      <p:cBhvr>
                                        <p:cTn id="1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06 </a:t>
            </a:r>
            <a:r>
              <a:rPr lang="zh-CN" altLang="en-US" sz="2400" dirty="0">
                <a:solidFill>
                  <a:srgbClr val="124062"/>
                </a:solidFill>
                <a:cs typeface="+mn-ea"/>
                <a:sym typeface="+mn-lt"/>
              </a:rPr>
              <a:t>案例：记事本小程序</a:t>
            </a:r>
            <a:br>
              <a:rPr lang="zh-CN" altLang="en-US" sz="2400" b="1" dirty="0">
                <a:solidFill>
                  <a:srgbClr val="124062"/>
                </a:solidFill>
                <a:cs typeface="+mn-ea"/>
                <a:sym typeface="+mn-lt"/>
              </a:rPr>
            </a:b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Isosceles Triangle 4"/>
          <p:cNvSpPr/>
          <p:nvPr/>
        </p:nvSpPr>
        <p:spPr>
          <a:xfrm>
            <a:off x="2980502" y="2317124"/>
            <a:ext cx="199953" cy="172373"/>
          </a:xfrm>
          <a:prstGeom prst="triangle">
            <a:avLst/>
          </a:prstGeom>
          <a:solidFill>
            <a:srgbClr val="124062"/>
          </a:solidFill>
          <a:ln w="12700" cap="flat" cmpd="sng" algn="ctr">
            <a:noFill/>
            <a:prstDash val="solid"/>
            <a:miter lim="800000"/>
          </a:ln>
          <a:effectLst/>
        </p:spPr>
        <p:txBody>
          <a:bodyPr lIns="68580" tIns="34290" rIns="68580" bIns="34290" rtlCol="0" anchor="ctr"/>
          <a:p>
            <a:pPr algn="ctr">
              <a:defRPr/>
            </a:pPr>
            <a:endParaRPr lang="en-US" kern="0">
              <a:solidFill>
                <a:prstClr val="white"/>
              </a:solidFill>
              <a:cs typeface="+mn-ea"/>
              <a:sym typeface="+mn-lt"/>
            </a:endParaRPr>
          </a:p>
        </p:txBody>
      </p:sp>
      <p:sp>
        <p:nvSpPr>
          <p:cNvPr id="15" name="Round Same Side Corner Rectangle 6"/>
          <p:cNvSpPr/>
          <p:nvPr/>
        </p:nvSpPr>
        <p:spPr>
          <a:xfrm rot="5400000">
            <a:off x="5329555" y="1689735"/>
            <a:ext cx="625475" cy="2366645"/>
          </a:xfrm>
          <a:prstGeom prst="round2SameRect">
            <a:avLst/>
          </a:prstGeom>
          <a:solidFill>
            <a:srgbClr val="537285"/>
          </a:solidFill>
          <a:ln w="25400">
            <a:solidFill>
              <a:schemeClr val="bg1"/>
            </a:solidFill>
          </a:ln>
          <a:effectLst>
            <a:outerShdw blurRad="254000" dist="1143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en-US" sz="1800">
              <a:solidFill>
                <a:schemeClr val="bg1"/>
              </a:solidFill>
              <a:cs typeface="+mn-ea"/>
              <a:sym typeface="+mn-lt"/>
            </a:endParaRPr>
          </a:p>
        </p:txBody>
      </p:sp>
      <p:sp>
        <p:nvSpPr>
          <p:cNvPr id="16" name="TextBox 7"/>
          <p:cNvSpPr txBox="1"/>
          <p:nvPr/>
        </p:nvSpPr>
        <p:spPr>
          <a:xfrm>
            <a:off x="5399939" y="2723336"/>
            <a:ext cx="623570" cy="299085"/>
          </a:xfrm>
          <a:prstGeom prst="rect">
            <a:avLst/>
          </a:prstGeom>
          <a:noFill/>
        </p:spPr>
        <p:txBody>
          <a:bodyPr wrap="none" lIns="68580" tIns="34290" rIns="68580" bIns="34290" rtlCol="0">
            <a:spAutoFit/>
          </a:bodyPr>
          <a:p>
            <a:pPr algn="ctr">
              <a:defRPr/>
            </a:pPr>
            <a:r>
              <a:rPr lang="zh-CN" altLang="en-US" sz="1500" b="1" kern="0">
                <a:solidFill>
                  <a:schemeClr val="bg1"/>
                </a:solidFill>
                <a:cs typeface="+mn-ea"/>
                <a:sym typeface="+mn-lt"/>
              </a:rPr>
              <a:t>任务</a:t>
            </a:r>
            <a:r>
              <a:rPr lang="en-US" altLang="zh-CN" sz="1500" b="1" kern="0">
                <a:solidFill>
                  <a:schemeClr val="bg1"/>
                </a:solidFill>
                <a:cs typeface="+mn-ea"/>
                <a:sym typeface="+mn-lt"/>
              </a:rPr>
              <a:t>2</a:t>
            </a:r>
            <a:endParaRPr lang="en-US" altLang="zh-CN" sz="1500" b="1" kern="0">
              <a:solidFill>
                <a:schemeClr val="bg1"/>
              </a:solidFill>
              <a:cs typeface="+mn-ea"/>
              <a:sym typeface="+mn-lt"/>
            </a:endParaRPr>
          </a:p>
        </p:txBody>
      </p:sp>
      <p:sp>
        <p:nvSpPr>
          <p:cNvPr id="21" name="AutoShape 117"/>
          <p:cNvSpPr/>
          <p:nvPr/>
        </p:nvSpPr>
        <p:spPr bwMode="auto">
          <a:xfrm>
            <a:off x="2041158" y="1854492"/>
            <a:ext cx="502270" cy="37691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124062"/>
          </a:solidFill>
          <a:ln>
            <a:noFill/>
          </a:ln>
          <a:effectLst>
            <a:reflection blurRad="152400" stA="70000" endPos="54000" dist="88900" dir="5400000" sy="-100000" algn="bl" rotWithShape="0"/>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68580" tIns="34290" rIns="68580" bIns="34290" numCol="1" anchor="t" anchorCtr="0" compatLnSpc="1"/>
          <a:p>
            <a:endParaRPr lang="en-US">
              <a:cs typeface="+mn-ea"/>
              <a:sym typeface="+mn-lt"/>
            </a:endParaRPr>
          </a:p>
        </p:txBody>
      </p:sp>
      <p:grpSp>
        <p:nvGrpSpPr>
          <p:cNvPr id="22" name="Group 13"/>
          <p:cNvGrpSpPr/>
          <p:nvPr/>
        </p:nvGrpSpPr>
        <p:grpSpPr>
          <a:xfrm>
            <a:off x="4456186" y="3295065"/>
            <a:ext cx="502270" cy="502270"/>
            <a:chOff x="3498967" y="3049909"/>
            <a:chExt cx="464344" cy="464344"/>
          </a:xfrm>
          <a:solidFill>
            <a:srgbClr val="124062"/>
          </a:solidFill>
        </p:grpSpPr>
        <p:sp>
          <p:nvSpPr>
            <p:cNvPr id="25" name="AutoShape 126"/>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reflection blurRad="152400" stA="70000" endPos="54000" dist="88900" dir="5400000" sy="-100000" algn="bl" rotWithShape="0"/>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
              <a:endParaRPr lang="en-US">
                <a:cs typeface="+mn-ea"/>
                <a:sym typeface="+mn-lt"/>
              </a:endParaRPr>
            </a:p>
          </p:txBody>
        </p:sp>
        <p:sp>
          <p:nvSpPr>
            <p:cNvPr id="26" name="AutoShape 127"/>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reflection blurRad="152400" stA="70000" endPos="54000" dist="88900" dir="5400000" sy="-100000" algn="bl" rotWithShape="0"/>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anchor="t" anchorCtr="0" compatLnSpc="1"/>
            <a:p>
              <a:endParaRPr lang="en-US">
                <a:cs typeface="+mn-ea"/>
                <a:sym typeface="+mn-lt"/>
              </a:endParaRPr>
            </a:p>
          </p:txBody>
        </p:sp>
      </p:grpSp>
      <p:sp>
        <p:nvSpPr>
          <p:cNvPr id="30" name="TextBox 16"/>
          <p:cNvSpPr txBox="1"/>
          <p:nvPr/>
        </p:nvSpPr>
        <p:spPr>
          <a:xfrm>
            <a:off x="2617470" y="1854200"/>
            <a:ext cx="1670050" cy="252730"/>
          </a:xfrm>
          <a:prstGeom prst="rect">
            <a:avLst/>
          </a:prstGeom>
          <a:noFill/>
        </p:spPr>
        <p:txBody>
          <a:bodyPr wrap="square" lIns="68580" tIns="34290" rIns="68580" bIns="34290" rtlCol="0">
            <a:spAutoFit/>
          </a:bodyPr>
          <a:p>
            <a:pPr lvl="0" algn="l"/>
            <a:r>
              <a:rPr lang="zh-CN" altLang="en-US" sz="1200" b="1" dirty="0">
                <a:solidFill>
                  <a:srgbClr val="124062"/>
                </a:solidFill>
                <a:cs typeface="+mn-ea"/>
                <a:sym typeface="+mn-lt"/>
              </a:rPr>
              <a:t>首页的实现</a:t>
            </a:r>
            <a:endParaRPr lang="zh-CN" altLang="en-US" sz="1200" b="1" dirty="0">
              <a:solidFill>
                <a:srgbClr val="124062"/>
              </a:solidFill>
              <a:cs typeface="+mn-ea"/>
              <a:sym typeface="+mn-lt"/>
            </a:endParaRPr>
          </a:p>
        </p:txBody>
      </p:sp>
      <p:sp>
        <p:nvSpPr>
          <p:cNvPr id="31" name="TextBox 17"/>
          <p:cNvSpPr txBox="1"/>
          <p:nvPr/>
        </p:nvSpPr>
        <p:spPr>
          <a:xfrm>
            <a:off x="5107684" y="3373411"/>
            <a:ext cx="1208405" cy="252730"/>
          </a:xfrm>
          <a:prstGeom prst="rect">
            <a:avLst/>
          </a:prstGeom>
          <a:noFill/>
        </p:spPr>
        <p:txBody>
          <a:bodyPr wrap="none" lIns="68580" tIns="34290" rIns="68580" bIns="34290" rtlCol="0">
            <a:spAutoFit/>
          </a:bodyPr>
          <a:p>
            <a:pPr lvl="0" algn="l"/>
            <a:r>
              <a:rPr lang="zh-CN" altLang="en-US" sz="1200" b="1" dirty="0">
                <a:solidFill>
                  <a:srgbClr val="124062"/>
                </a:solidFill>
                <a:cs typeface="+mn-ea"/>
                <a:sym typeface="+mn-lt"/>
              </a:rPr>
              <a:t>编辑页面的实现</a:t>
            </a:r>
            <a:endParaRPr lang="zh-CN" altLang="en-US" sz="1200" b="1" dirty="0">
              <a:solidFill>
                <a:srgbClr val="124062"/>
              </a:solidFill>
              <a:cs typeface="+mn-ea"/>
              <a:sym typeface="+mn-lt"/>
            </a:endParaRPr>
          </a:p>
        </p:txBody>
      </p:sp>
      <p:sp>
        <p:nvSpPr>
          <p:cNvPr id="56" name="任意多边形 55"/>
          <p:cNvSpPr/>
          <p:nvPr/>
        </p:nvSpPr>
        <p:spPr>
          <a:xfrm rot="5400000">
            <a:off x="2934970" y="1509395"/>
            <a:ext cx="625475" cy="2727325"/>
          </a:xfrm>
          <a:custGeom>
            <a:avLst/>
            <a:gdLst>
              <a:gd name="connsiteX0" fmla="*/ 0 w 834190"/>
              <a:gd name="connsiteY0" fmla="*/ 2699353 h 2838387"/>
              <a:gd name="connsiteX1" fmla="*/ 0 w 834190"/>
              <a:gd name="connsiteY1" fmla="*/ 201356 h 2838387"/>
              <a:gd name="connsiteX2" fmla="*/ 300309 w 834190"/>
              <a:gd name="connsiteY2" fmla="*/ 201356 h 2838387"/>
              <a:gd name="connsiteX3" fmla="*/ 417096 w 834190"/>
              <a:gd name="connsiteY3" fmla="*/ 0 h 2838387"/>
              <a:gd name="connsiteX4" fmla="*/ 533882 w 834190"/>
              <a:gd name="connsiteY4" fmla="*/ 201356 h 2838387"/>
              <a:gd name="connsiteX5" fmla="*/ 834190 w 834190"/>
              <a:gd name="connsiteY5" fmla="*/ 201356 h 2838387"/>
              <a:gd name="connsiteX6" fmla="*/ 834190 w 834190"/>
              <a:gd name="connsiteY6" fmla="*/ 2699353 h 2838387"/>
              <a:gd name="connsiteX7" fmla="*/ 695156 w 834190"/>
              <a:gd name="connsiteY7" fmla="*/ 2838387 h 2838387"/>
              <a:gd name="connsiteX8" fmla="*/ 139034 w 834190"/>
              <a:gd name="connsiteY8" fmla="*/ 2838387 h 2838387"/>
              <a:gd name="connsiteX9" fmla="*/ 0 w 834190"/>
              <a:gd name="connsiteY9" fmla="*/ 2699353 h 283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4190" h="2838387">
                <a:moveTo>
                  <a:pt x="0" y="2699353"/>
                </a:moveTo>
                <a:lnTo>
                  <a:pt x="0" y="201356"/>
                </a:lnTo>
                <a:lnTo>
                  <a:pt x="300309" y="201356"/>
                </a:lnTo>
                <a:lnTo>
                  <a:pt x="417096" y="0"/>
                </a:lnTo>
                <a:lnTo>
                  <a:pt x="533882" y="201356"/>
                </a:lnTo>
                <a:lnTo>
                  <a:pt x="834190" y="201356"/>
                </a:lnTo>
                <a:lnTo>
                  <a:pt x="834190" y="2699353"/>
                </a:lnTo>
                <a:cubicBezTo>
                  <a:pt x="834190" y="2776139"/>
                  <a:pt x="771942" y="2838387"/>
                  <a:pt x="695156" y="2838387"/>
                </a:cubicBezTo>
                <a:lnTo>
                  <a:pt x="139034" y="2838387"/>
                </a:lnTo>
                <a:cubicBezTo>
                  <a:pt x="62248" y="2838387"/>
                  <a:pt x="0" y="2776139"/>
                  <a:pt x="0" y="2699353"/>
                </a:cubicBezTo>
                <a:close/>
              </a:path>
            </a:pathLst>
          </a:custGeom>
          <a:solidFill>
            <a:srgbClr val="124062"/>
          </a:solidFill>
          <a:ln w="25400">
            <a:solidFill>
              <a:schemeClr val="bg1"/>
            </a:solidFill>
          </a:ln>
          <a:effectLst>
            <a:outerShdw blurRad="254000" dist="1143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en-US" sz="1800">
              <a:solidFill>
                <a:schemeClr val="bg1"/>
              </a:solidFill>
              <a:cs typeface="+mn-ea"/>
              <a:sym typeface="+mn-lt"/>
            </a:endParaRPr>
          </a:p>
        </p:txBody>
      </p:sp>
      <p:sp>
        <p:nvSpPr>
          <p:cNvPr id="57" name="TextBox 47"/>
          <p:cNvSpPr txBox="1"/>
          <p:nvPr/>
        </p:nvSpPr>
        <p:spPr>
          <a:xfrm>
            <a:off x="2589537" y="2699841"/>
            <a:ext cx="591185" cy="299085"/>
          </a:xfrm>
          <a:prstGeom prst="rect">
            <a:avLst/>
          </a:prstGeom>
          <a:noFill/>
        </p:spPr>
        <p:txBody>
          <a:bodyPr wrap="none" lIns="68580" tIns="34290" rIns="68580" bIns="34290" rtlCol="0">
            <a:spAutoFit/>
          </a:bodyPr>
          <a:p>
            <a:pPr algn="ctr">
              <a:defRPr/>
            </a:pPr>
            <a:r>
              <a:rPr lang="zh-CN" altLang="en-US" sz="1500" b="1" kern="0">
                <a:solidFill>
                  <a:schemeClr val="bg1"/>
                </a:solidFill>
                <a:cs typeface="+mn-ea"/>
                <a:sym typeface="+mn-lt"/>
              </a:rPr>
              <a:t>任务</a:t>
            </a:r>
            <a:r>
              <a:rPr lang="en-US" altLang="zh-CN" sz="1500" b="1" kern="0">
                <a:solidFill>
                  <a:schemeClr val="bg1"/>
                </a:solidFill>
                <a:cs typeface="+mn-ea"/>
                <a:sym typeface="+mn-lt"/>
              </a:rPr>
              <a:t>1</a:t>
            </a:r>
            <a:endParaRPr lang="en-US" altLang="zh-CN" sz="1500" b="1" kern="0">
              <a:solidFill>
                <a:schemeClr val="bg1"/>
              </a:solidFill>
              <a:cs typeface="+mn-ea"/>
              <a:sym typeface="+mn-lt"/>
            </a:endParaRPr>
          </a:p>
        </p:txBody>
      </p:sp>
      <p:sp>
        <p:nvSpPr>
          <p:cNvPr id="5" name="Isosceles Triangle 4"/>
          <p:cNvSpPr/>
          <p:nvPr/>
        </p:nvSpPr>
        <p:spPr>
          <a:xfrm rot="10800000">
            <a:off x="5399852" y="3201044"/>
            <a:ext cx="199953" cy="172373"/>
          </a:xfrm>
          <a:prstGeom prst="triangle">
            <a:avLst/>
          </a:prstGeom>
          <a:solidFill>
            <a:srgbClr val="124062"/>
          </a:solidFill>
          <a:ln w="12700" cap="flat" cmpd="sng" algn="ctr">
            <a:noFill/>
            <a:prstDash val="solid"/>
            <a:miter lim="800000"/>
          </a:ln>
          <a:effectLst/>
        </p:spPr>
        <p:txBody>
          <a:bodyPr lIns="68580" tIns="34290" rIns="68580" bIns="34290" rtlCol="0" anchor="ctr"/>
          <a:p>
            <a:pPr algn="ctr">
              <a:defRPr/>
            </a:pPr>
            <a:endParaRPr lang="en-US" kern="0">
              <a:solidFill>
                <a:prstClr val="whit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500"/>
                                        <p:tgtEl>
                                          <p:spTgt spid="57"/>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down)">
                                      <p:cBhvr>
                                        <p:cTn id="14" dur="500"/>
                                        <p:tgtEl>
                                          <p:spTgt spid="14"/>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p:cTn id="18" dur="500" fill="hold"/>
                                        <p:tgtEl>
                                          <p:spTgt spid="21"/>
                                        </p:tgtEl>
                                        <p:attrNameLst>
                                          <p:attrName>ppt_w</p:attrName>
                                        </p:attrNameLst>
                                      </p:cBhvr>
                                      <p:tavLst>
                                        <p:tav tm="0">
                                          <p:val>
                                            <p:fltVal val="0"/>
                                          </p:val>
                                        </p:tav>
                                        <p:tav tm="100000">
                                          <p:val>
                                            <p:strVal val="#ppt_w"/>
                                          </p:val>
                                        </p:tav>
                                      </p:tavLst>
                                    </p:anim>
                                    <p:anim calcmode="lin" valueType="num">
                                      <p:cBhvr>
                                        <p:cTn id="19" dur="500" fill="hold"/>
                                        <p:tgtEl>
                                          <p:spTgt spid="21"/>
                                        </p:tgtEl>
                                        <p:attrNameLst>
                                          <p:attrName>ppt_h</p:attrName>
                                        </p:attrNameLst>
                                      </p:cBhvr>
                                      <p:tavLst>
                                        <p:tav tm="0">
                                          <p:val>
                                            <p:fltVal val="0"/>
                                          </p:val>
                                        </p:tav>
                                        <p:tav tm="100000">
                                          <p:val>
                                            <p:strVal val="#ppt_h"/>
                                          </p:val>
                                        </p:tav>
                                      </p:tavLst>
                                    </p:anim>
                                    <p:animEffect transition="in" filter="fade">
                                      <p:cBhvr>
                                        <p:cTn id="20" dur="500"/>
                                        <p:tgtEl>
                                          <p:spTgt spid="21"/>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p:tgtEl>
                                          <p:spTgt spid="30"/>
                                        </p:tgtEl>
                                        <p:attrNameLst>
                                          <p:attrName>ppt_x</p:attrName>
                                        </p:attrNameLst>
                                      </p:cBhvr>
                                      <p:tavLst>
                                        <p:tav tm="0">
                                          <p:val>
                                            <p:strVal val="#ppt_x-#ppt_w*1.125000"/>
                                          </p:val>
                                        </p:tav>
                                        <p:tav tm="100000">
                                          <p:val>
                                            <p:strVal val="#ppt_x"/>
                                          </p:val>
                                        </p:tav>
                                      </p:tavLst>
                                    </p:anim>
                                    <p:animEffect transition="in" filter="wipe(right)">
                                      <p:cBhvr>
                                        <p:cTn id="24" dur="500"/>
                                        <p:tgtEl>
                                          <p:spTgt spid="30"/>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2000"/>
                            </p:stCondLst>
                            <p:childTnLst>
                              <p:par>
                                <p:cTn id="33" presetID="22" presetClass="entr" presetSubtype="4"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fltVal val="0"/>
                                          </p:val>
                                        </p:tav>
                                        <p:tav tm="100000">
                                          <p:val>
                                            <p:strVal val="#ppt_h"/>
                                          </p:val>
                                        </p:tav>
                                      </p:tavLst>
                                    </p:anim>
                                    <p:animEffect transition="in" filter="fade">
                                      <p:cBhvr>
                                        <p:cTn id="41" dur="500"/>
                                        <p:tgtEl>
                                          <p:spTgt spid="22"/>
                                        </p:tgtEl>
                                      </p:cBhvr>
                                    </p:animEffect>
                                  </p:childTnLst>
                                </p:cTn>
                              </p:par>
                              <p:par>
                                <p:cTn id="42" presetID="12" presetClass="entr" presetSubtype="8"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500"/>
                                        <p:tgtEl>
                                          <p:spTgt spid="31"/>
                                        </p:tgtEl>
                                        <p:attrNameLst>
                                          <p:attrName>ppt_x</p:attrName>
                                        </p:attrNameLst>
                                      </p:cBhvr>
                                      <p:tavLst>
                                        <p:tav tm="0">
                                          <p:val>
                                            <p:strVal val="#ppt_x-#ppt_w*1.125000"/>
                                          </p:val>
                                        </p:tav>
                                        <p:tav tm="100000">
                                          <p:val>
                                            <p:strVal val="#ppt_x"/>
                                          </p:val>
                                        </p:tav>
                                      </p:tavLst>
                                    </p:anim>
                                    <p:animEffect transition="in" filter="wipe(right)">
                                      <p:cBhvr>
                                        <p:cTn id="4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16" grpId="0"/>
      <p:bldP spid="21" grpId="0" bldLvl="0" animBg="1"/>
      <p:bldP spid="30" grpId="0"/>
      <p:bldP spid="31" grpId="0"/>
      <p:bldP spid="56" grpId="0" bldLvl="0" animBg="1"/>
      <p:bldP spid="57" grpId="0"/>
      <p:bldP spid="5"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06 </a:t>
            </a:r>
            <a:r>
              <a:rPr lang="zh-CN" altLang="en-US" sz="2400" dirty="0">
                <a:solidFill>
                  <a:srgbClr val="124062"/>
                </a:solidFill>
                <a:cs typeface="+mn-ea"/>
                <a:sym typeface="+mn-lt"/>
              </a:rPr>
              <a:t>案例：记事本小程序</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72596" y="1339810"/>
            <a:ext cx="8198825" cy="533400"/>
            <a:chOff x="757804" y="2599224"/>
            <a:chExt cx="10935720" cy="711200"/>
          </a:xfrm>
        </p:grpSpPr>
        <p:sp>
          <p:nvSpPr>
            <p:cNvPr id="5"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6" name="文本框 155"/>
            <p:cNvSpPr txBox="1"/>
            <p:nvPr/>
          </p:nvSpPr>
          <p:spPr>
            <a:xfrm>
              <a:off x="1003868" y="2599224"/>
              <a:ext cx="10689656" cy="711200"/>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记事本小程序是通过微信小程序的形式去展现记事本的功能，本案例实现了事情列表的展示，以及添加、删除、修改事件的功能。</a:t>
              </a:r>
              <a:endParaRPr lang="en-US" altLang="zh-CN" sz="1200" dirty="0">
                <a:solidFill>
                  <a:srgbClr val="727171"/>
                </a:solidFill>
                <a:cs typeface="+mn-ea"/>
                <a:sym typeface="+mn-lt"/>
              </a:endParaRPr>
            </a:p>
          </p:txBody>
        </p:sp>
      </p:grpSp>
      <p:sp>
        <p:nvSpPr>
          <p:cNvPr id="52" name="文本框 151"/>
          <p:cNvSpPr txBox="1"/>
          <p:nvPr/>
        </p:nvSpPr>
        <p:spPr>
          <a:xfrm>
            <a:off x="377190" y="791845"/>
            <a:ext cx="2576830"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案例分析</a:t>
            </a:r>
            <a:endParaRPr lang="zh-CN" altLang="en-US" sz="1500" b="1" dirty="0">
              <a:solidFill>
                <a:prstClr val="black">
                  <a:lumMod val="65000"/>
                  <a:lumOff val="35000"/>
                </a:prstClr>
              </a:solidFill>
              <a:cs typeface="+mn-ea"/>
              <a:sym typeface="+mn-lt"/>
            </a:endParaRPr>
          </a:p>
        </p:txBody>
      </p:sp>
      <p:pic>
        <p:nvPicPr>
          <p:cNvPr id="54" name="图片 16"/>
          <p:cNvPicPr>
            <a:picLocks noChangeAspect="1"/>
          </p:cNvPicPr>
          <p:nvPr/>
        </p:nvPicPr>
        <p:blipFill>
          <a:blip r:embed="rId1"/>
          <a:srcRect l="3309" t="654" r="3309" b="2363"/>
          <a:stretch>
            <a:fillRect/>
          </a:stretch>
        </p:blipFill>
        <p:spPr>
          <a:xfrm>
            <a:off x="4596130" y="1776095"/>
            <a:ext cx="1758950" cy="3082290"/>
          </a:xfrm>
          <a:prstGeom prst="rect">
            <a:avLst/>
          </a:prstGeom>
          <a:noFill/>
          <a:ln w="9525" cap="flat" cmpd="sng" algn="ctr">
            <a:solidFill>
              <a:sysClr val="windowText" lastClr="000000"/>
            </a:solidFill>
            <a:prstDash val="solid"/>
            <a:round/>
            <a:headEnd type="none" w="med" len="med"/>
            <a:tailEnd type="none" w="med" len="med"/>
          </a:ln>
        </p:spPr>
      </p:pic>
      <p:pic>
        <p:nvPicPr>
          <p:cNvPr id="53" name="图片 14"/>
          <p:cNvPicPr>
            <a:picLocks noChangeAspect="1"/>
          </p:cNvPicPr>
          <p:nvPr/>
        </p:nvPicPr>
        <p:blipFill>
          <a:blip r:embed="rId2"/>
          <a:srcRect l="2561" r="4044" b="3135"/>
          <a:stretch>
            <a:fillRect/>
          </a:stretch>
        </p:blipFill>
        <p:spPr>
          <a:xfrm>
            <a:off x="2837180" y="1775778"/>
            <a:ext cx="1758950" cy="3077845"/>
          </a:xfrm>
          <a:prstGeom prst="rect">
            <a:avLst/>
          </a:prstGeom>
          <a:noFill/>
          <a:ln w="9525" cap="flat" cmpd="sng" algn="ctr">
            <a:solidFill>
              <a:sysClr val="windowText" lastClr="000000"/>
            </a:solidFill>
            <a:prstDash val="solid"/>
            <a:round/>
            <a:headEnd type="none" w="med" len="med"/>
            <a:tailEnd type="none" w="med" len="med"/>
          </a:ln>
        </p:spPr>
      </p:pic>
      <p:sp>
        <p:nvSpPr>
          <p:cNvPr id="100" name="文本框 99"/>
          <p:cNvSpPr txBox="1"/>
          <p:nvPr/>
        </p:nvSpPr>
        <p:spPr>
          <a:xfrm>
            <a:off x="3785870" y="4913630"/>
            <a:ext cx="1618615" cy="275590"/>
          </a:xfrm>
          <a:prstGeom prst="rect">
            <a:avLst/>
          </a:prstGeom>
          <a:noFill/>
          <a:ln w="9525">
            <a:noFill/>
          </a:ln>
        </p:spPr>
        <p:txBody>
          <a:bodyPr wrap="square">
            <a:spAutoFit/>
          </a:bodyPr>
          <a:p>
            <a:pPr indent="0"/>
            <a:r>
              <a:rPr lang="en-US" altLang="zh-CN" sz="1200" b="0" dirty="0">
                <a:solidFill>
                  <a:srgbClr val="727171"/>
                </a:solidFill>
                <a:cs typeface="+mn-ea"/>
              </a:rPr>
              <a:t>记事本小程序页面展</a:t>
            </a:r>
            <a:endParaRPr lang="en-US" altLang="zh-CN" sz="1200" dirty="0">
              <a:solidFill>
                <a:srgbClr val="727171"/>
              </a:solidFill>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 calcmode="lin" valueType="num">
                                      <p:cBhvr additive="base">
                                        <p:cTn id="10" dur="500" fill="hold"/>
                                        <p:tgtEl>
                                          <p:spTgt spid="52"/>
                                        </p:tgtEl>
                                        <p:attrNameLst>
                                          <p:attrName>ppt_x</p:attrName>
                                        </p:attrNameLst>
                                      </p:cBhvr>
                                      <p:tavLst>
                                        <p:tav tm="0">
                                          <p:val>
                                            <p:strVal val="0-#ppt_w/2"/>
                                          </p:val>
                                        </p:tav>
                                        <p:tav tm="100000">
                                          <p:val>
                                            <p:strVal val="#ppt_x"/>
                                          </p:val>
                                        </p:tav>
                                      </p:tavLst>
                                    </p:anim>
                                    <p:anim calcmode="lin" valueType="num">
                                      <p:cBhvr additive="base">
                                        <p:cTn id="11"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01 </a:t>
            </a:r>
            <a:r>
              <a:rPr lang="zh-CN" altLang="en-US" sz="2400" dirty="0">
                <a:solidFill>
                  <a:srgbClr val="124062"/>
                </a:solidFill>
                <a:cs typeface="+mn-ea"/>
                <a:sym typeface="+mn-lt"/>
              </a:rPr>
              <a:t>逻辑层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2" name="文本框 151"/>
          <p:cNvSpPr txBox="1"/>
          <p:nvPr/>
        </p:nvSpPr>
        <p:spPr>
          <a:xfrm>
            <a:off x="513188" y="887625"/>
            <a:ext cx="2405963" cy="299085"/>
          </a:xfrm>
          <a:prstGeom prst="rect">
            <a:avLst/>
          </a:prstGeom>
          <a:noFill/>
        </p:spPr>
        <p:txBody>
          <a:bodyPr wrap="square" lIns="68580" tIns="34290" rIns="68580" bIns="34290" rtlCol="0">
            <a:spAutoFit/>
          </a:bodyPr>
          <a:p>
            <a:pPr defTabSz="685800"/>
            <a:r>
              <a:rPr lang="zh-CN" altLang="en-US" sz="1500" dirty="0">
                <a:solidFill>
                  <a:srgbClr val="124062"/>
                </a:solidFill>
                <a:cs typeface="+mn-ea"/>
                <a:sym typeface="+mn-lt"/>
              </a:rPr>
              <a:t>逻辑层</a:t>
            </a:r>
            <a:endParaRPr lang="zh-CN" altLang="en-US" sz="1500" b="1" dirty="0">
              <a:solidFill>
                <a:prstClr val="black">
                  <a:lumMod val="65000"/>
                  <a:lumOff val="35000"/>
                </a:prstClr>
              </a:solidFill>
              <a:cs typeface="+mn-ea"/>
              <a:sym typeface="+mn-lt"/>
            </a:endParaRPr>
          </a:p>
        </p:txBody>
      </p:sp>
      <p:grpSp>
        <p:nvGrpSpPr>
          <p:cNvPr id="53" name="组合 52"/>
          <p:cNvGrpSpPr/>
          <p:nvPr/>
        </p:nvGrpSpPr>
        <p:grpSpPr>
          <a:xfrm>
            <a:off x="539271" y="1412565"/>
            <a:ext cx="8198825" cy="533400"/>
            <a:chOff x="757804" y="1688480"/>
            <a:chExt cx="10935720" cy="711200"/>
          </a:xfrm>
        </p:grpSpPr>
        <p:sp>
          <p:nvSpPr>
            <p:cNvPr id="54" name="Freeform 177"/>
            <p:cNvSpPr>
              <a:spLocks noEditPoints="1"/>
            </p:cNvSpPr>
            <p:nvPr/>
          </p:nvSpPr>
          <p:spPr bwMode="auto">
            <a:xfrm>
              <a:off x="757804" y="1819493"/>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55" name="文本框 152"/>
            <p:cNvSpPr txBox="1"/>
            <p:nvPr/>
          </p:nvSpPr>
          <p:spPr>
            <a:xfrm>
              <a:off x="1003868" y="1688480"/>
              <a:ext cx="10689656" cy="711200"/>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逻辑层，是</a:t>
              </a:r>
              <a:r>
                <a:rPr lang="en-US" altLang="zh-CN" sz="1200" dirty="0">
                  <a:solidFill>
                    <a:srgbClr val="FF0000"/>
                  </a:solidFill>
                  <a:cs typeface="+mn-ea"/>
                  <a:sym typeface="+mn-lt"/>
                </a:rPr>
                <a:t>事务逻辑处理</a:t>
              </a:r>
              <a:r>
                <a:rPr lang="en-US" altLang="zh-CN" sz="1200" dirty="0">
                  <a:solidFill>
                    <a:srgbClr val="727171"/>
                  </a:solidFill>
                  <a:cs typeface="+mn-ea"/>
                  <a:sym typeface="+mn-lt"/>
                </a:rPr>
                <a:t>的地方。对于小程序而言，逻辑层就是</a:t>
              </a:r>
              <a:r>
                <a:rPr lang="en-US" altLang="zh-CN" sz="1200" dirty="0">
                  <a:solidFill>
                    <a:srgbClr val="FF0000"/>
                  </a:solidFill>
                  <a:cs typeface="+mn-ea"/>
                  <a:sym typeface="+mn-lt"/>
                </a:rPr>
                <a:t>.js脚本文件的集合</a:t>
              </a:r>
              <a:r>
                <a:rPr lang="en-US" altLang="zh-CN" sz="1200" dirty="0">
                  <a:solidFill>
                    <a:srgbClr val="727171"/>
                  </a:solidFill>
                  <a:cs typeface="+mn-ea"/>
                  <a:sym typeface="+mn-lt"/>
                </a:rPr>
                <a:t>。逻辑层将</a:t>
              </a:r>
              <a:r>
                <a:rPr lang="en-US" altLang="zh-CN" sz="1200" dirty="0">
                  <a:solidFill>
                    <a:srgbClr val="FF0000"/>
                  </a:solidFill>
                  <a:cs typeface="+mn-ea"/>
                  <a:sym typeface="+mn-lt"/>
                </a:rPr>
                <a:t>数据进行处理后发送给视图层，同时接收视图层的事件反馈</a:t>
              </a:r>
              <a:r>
                <a:rPr lang="en-US" altLang="zh-CN" sz="1200" dirty="0">
                  <a:solidFill>
                    <a:srgbClr val="727171"/>
                  </a:solidFill>
                  <a:cs typeface="+mn-ea"/>
                  <a:sym typeface="+mn-lt"/>
                </a:rPr>
                <a:t>。</a:t>
              </a:r>
              <a:endParaRPr lang="en-US" altLang="zh-CN" sz="1200" dirty="0">
                <a:solidFill>
                  <a:srgbClr val="727171"/>
                </a:solidFill>
                <a:cs typeface="+mn-ea"/>
                <a:sym typeface="+mn-lt"/>
              </a:endParaRPr>
            </a:p>
          </p:txBody>
        </p:sp>
      </p:grpSp>
      <p:sp>
        <p:nvSpPr>
          <p:cNvPr id="100" name="文本框 99"/>
          <p:cNvSpPr txBox="1"/>
          <p:nvPr/>
        </p:nvSpPr>
        <p:spPr>
          <a:xfrm>
            <a:off x="723900" y="2060575"/>
            <a:ext cx="7331710" cy="275590"/>
          </a:xfrm>
          <a:prstGeom prst="rect">
            <a:avLst/>
          </a:prstGeom>
          <a:noFill/>
          <a:ln w="9525">
            <a:noFill/>
          </a:ln>
        </p:spPr>
        <p:txBody>
          <a:bodyPr wrap="square">
            <a:spAutoFit/>
          </a:bodyPr>
          <a:p>
            <a:pPr indent="0"/>
            <a:r>
              <a:rPr lang="en-US" altLang="zh-CN" sz="1200" b="0" dirty="0">
                <a:solidFill>
                  <a:srgbClr val="727171"/>
                </a:solidFill>
                <a:cs typeface="+mn-ea"/>
              </a:rPr>
              <a:t>在JavaScript的基础上，微信团队做了一些适当的修改，以提高开发小程序的效率。</a:t>
            </a:r>
            <a:endParaRPr lang="en-US" altLang="zh-CN" sz="1200" dirty="0">
              <a:solidFill>
                <a:srgbClr val="727171"/>
              </a:solidFill>
              <a:cs typeface="+mn-ea"/>
            </a:endParaRPr>
          </a:p>
        </p:txBody>
      </p:sp>
      <p:sp>
        <p:nvSpPr>
          <p:cNvPr id="11" name="圆角矩形 10"/>
          <p:cNvSpPr/>
          <p:nvPr/>
        </p:nvSpPr>
        <p:spPr>
          <a:xfrm>
            <a:off x="990600" y="2450465"/>
            <a:ext cx="7198995" cy="701040"/>
          </a:xfrm>
          <a:prstGeom prst="roundRect">
            <a:avLst>
              <a:gd name="adj" fmla="val 2782"/>
            </a:avLst>
          </a:pr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3300">
              <a:solidFill>
                <a:schemeClr val="bg1"/>
              </a:solidFill>
              <a:cs typeface="+mn-ea"/>
              <a:sym typeface="+mn-lt"/>
            </a:endParaRPr>
          </a:p>
        </p:txBody>
      </p:sp>
      <p:sp>
        <p:nvSpPr>
          <p:cNvPr id="12" name="圆角矩形 11"/>
          <p:cNvSpPr/>
          <p:nvPr/>
        </p:nvSpPr>
        <p:spPr>
          <a:xfrm>
            <a:off x="990600" y="3331210"/>
            <a:ext cx="7199630" cy="570230"/>
          </a:xfrm>
          <a:prstGeom prst="roundRect">
            <a:avLst>
              <a:gd name="adj" fmla="val 2782"/>
            </a:avLst>
          </a:prstGeom>
          <a:solidFill>
            <a:srgbClr val="537285"/>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3300">
              <a:solidFill>
                <a:schemeClr val="bg1"/>
              </a:solidFill>
              <a:cs typeface="+mn-ea"/>
              <a:sym typeface="+mn-lt"/>
            </a:endParaRPr>
          </a:p>
        </p:txBody>
      </p:sp>
      <p:sp>
        <p:nvSpPr>
          <p:cNvPr id="15" name="矩形 14"/>
          <p:cNvSpPr/>
          <p:nvPr/>
        </p:nvSpPr>
        <p:spPr>
          <a:xfrm>
            <a:off x="1124585" y="2556510"/>
            <a:ext cx="6822440" cy="326390"/>
          </a:xfrm>
          <a:prstGeom prst="rect">
            <a:avLst/>
          </a:prstGeom>
        </p:spPr>
        <p:txBody>
          <a:bodyPr wrap="square" lIns="68580" tIns="34290" rIns="68580" bIns="34290">
            <a:spAutoFit/>
          </a:bodyPr>
          <a:p>
            <a:pPr>
              <a:lnSpc>
                <a:spcPct val="120000"/>
              </a:lnSpc>
            </a:pPr>
            <a:r>
              <a:rPr lang="zh-CN" altLang="en-US" dirty="0">
                <a:solidFill>
                  <a:schemeClr val="bg1"/>
                </a:solidFill>
                <a:cs typeface="+mn-ea"/>
                <a:sym typeface="+mn-lt"/>
              </a:rPr>
              <a:t>(1)增加app方法和page方法，进行程序和页面的注册；</a:t>
            </a:r>
            <a:endParaRPr lang="zh-CN" altLang="en-US" dirty="0">
              <a:solidFill>
                <a:schemeClr val="bg1"/>
              </a:solidFill>
              <a:cs typeface="+mn-ea"/>
              <a:sym typeface="+mn-lt"/>
            </a:endParaRPr>
          </a:p>
        </p:txBody>
      </p:sp>
      <p:sp>
        <p:nvSpPr>
          <p:cNvPr id="19" name="矩形 18"/>
          <p:cNvSpPr/>
          <p:nvPr/>
        </p:nvSpPr>
        <p:spPr>
          <a:xfrm>
            <a:off x="1117600" y="3453130"/>
            <a:ext cx="6708140" cy="326390"/>
          </a:xfrm>
          <a:prstGeom prst="rect">
            <a:avLst/>
          </a:prstGeom>
        </p:spPr>
        <p:txBody>
          <a:bodyPr wrap="square" lIns="68580" tIns="34290" rIns="68580" bIns="34290">
            <a:spAutoFit/>
          </a:bodyPr>
          <a:p>
            <a:pPr>
              <a:lnSpc>
                <a:spcPct val="120000"/>
              </a:lnSpc>
            </a:pPr>
            <a:r>
              <a:rPr lang="zh-CN" altLang="en-US" dirty="0">
                <a:solidFill>
                  <a:schemeClr val="bg1"/>
                </a:solidFill>
                <a:cs typeface="+mn-ea"/>
                <a:sym typeface="+mn-lt"/>
              </a:rPr>
              <a:t>(2)提供丰富的API,如扫一扫、支付等微信特有的功能；</a:t>
            </a:r>
            <a:endParaRPr lang="zh-CN" altLang="en-US" dirty="0">
              <a:solidFill>
                <a:schemeClr val="bg1"/>
              </a:solidFill>
              <a:cs typeface="+mn-ea"/>
              <a:sym typeface="+mn-lt"/>
            </a:endParaRPr>
          </a:p>
        </p:txBody>
      </p:sp>
      <p:sp>
        <p:nvSpPr>
          <p:cNvPr id="7" name="圆角矩形 6"/>
          <p:cNvSpPr/>
          <p:nvPr/>
        </p:nvSpPr>
        <p:spPr>
          <a:xfrm>
            <a:off x="991235" y="4081145"/>
            <a:ext cx="7198995" cy="701040"/>
          </a:xfrm>
          <a:prstGeom prst="roundRect">
            <a:avLst>
              <a:gd name="adj" fmla="val 2782"/>
            </a:avLst>
          </a:prstGeom>
          <a:solidFill>
            <a:srgbClr val="124062"/>
          </a:solidFill>
          <a:ln w="25400">
            <a:noFill/>
          </a:ln>
          <a:effectLst>
            <a:outerShdw blurRad="2413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3300">
              <a:solidFill>
                <a:schemeClr val="bg1"/>
              </a:solidFill>
              <a:cs typeface="+mn-ea"/>
              <a:sym typeface="+mn-lt"/>
            </a:endParaRPr>
          </a:p>
        </p:txBody>
      </p:sp>
      <p:sp>
        <p:nvSpPr>
          <p:cNvPr id="8" name="矩形 7"/>
          <p:cNvSpPr/>
          <p:nvPr/>
        </p:nvSpPr>
        <p:spPr>
          <a:xfrm>
            <a:off x="1125855" y="4252595"/>
            <a:ext cx="6822440" cy="326390"/>
          </a:xfrm>
          <a:prstGeom prst="rect">
            <a:avLst/>
          </a:prstGeom>
        </p:spPr>
        <p:txBody>
          <a:bodyPr wrap="square" lIns="68580" tIns="34290" rIns="68580" bIns="34290">
            <a:spAutoFit/>
          </a:bodyPr>
          <a:p>
            <a:pPr>
              <a:lnSpc>
                <a:spcPct val="120000"/>
              </a:lnSpc>
            </a:pPr>
            <a:r>
              <a:rPr lang="zh-CN" altLang="en-US" dirty="0">
                <a:solidFill>
                  <a:schemeClr val="bg1"/>
                </a:solidFill>
                <a:cs typeface="+mn-ea"/>
                <a:sym typeface="+mn-lt"/>
              </a:rPr>
              <a:t>(3)每个页面有独立的作用域，并提供模块化能力。</a:t>
            </a:r>
            <a:endParaRPr lang="zh-CN" altLang="en-US"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750"/>
                                        <p:tgtEl>
                                          <p:spTgt spid="53"/>
                                        </p:tgtEl>
                                      </p:cBhvr>
                                    </p:animEffect>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100"/>
                                        </p:tgtEl>
                                        <p:attrNameLst>
                                          <p:attrName>style.visibility</p:attrName>
                                        </p:attrNameLst>
                                      </p:cBhvr>
                                      <p:to>
                                        <p:strVal val="visible"/>
                                      </p:to>
                                    </p:set>
                                    <p:anim calcmode="lin" valueType="num">
                                      <p:cBhvr additive="base">
                                        <p:cTn id="15" dur="500" fill="hold"/>
                                        <p:tgtEl>
                                          <p:spTgt spid="100"/>
                                        </p:tgtEl>
                                        <p:attrNameLst>
                                          <p:attrName>ppt_x</p:attrName>
                                        </p:attrNameLst>
                                      </p:cBhvr>
                                      <p:tavLst>
                                        <p:tav tm="0">
                                          <p:val>
                                            <p:strVal val="#ppt_x"/>
                                          </p:val>
                                        </p:tav>
                                        <p:tav tm="100000">
                                          <p:val>
                                            <p:strVal val="#ppt_x"/>
                                          </p:val>
                                        </p:tav>
                                      </p:tavLst>
                                    </p:anim>
                                    <p:anim calcmode="lin" valueType="num">
                                      <p:cBhvr additive="base">
                                        <p:cTn id="16" dur="500" fill="hold"/>
                                        <p:tgtEl>
                                          <p:spTgt spid="100"/>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750"/>
                                        <p:tgtEl>
                                          <p:spTgt spid="12"/>
                                        </p:tgtEl>
                                      </p:cBhvr>
                                    </p:animEffect>
                                  </p:childTnLst>
                                </p:cTn>
                              </p:par>
                              <p:par>
                                <p:cTn id="20" presetID="63" presetClass="path" presetSubtype="0" decel="50000" fill="hold" grpId="1" nodeType="withEffect">
                                  <p:stCondLst>
                                    <p:cond delay="0"/>
                                  </p:stCondLst>
                                  <p:childTnLst>
                                    <p:animMotion origin="layout" path="M -0.01562 -3.7037E-7 L 0.11081 -3.7037E-7 " pathEditMode="relative" rAng="0" ptsTypes="AA">
                                      <p:cBhvr>
                                        <p:cTn id="21" dur="750" spd="-100000" fill="hold"/>
                                        <p:tgtEl>
                                          <p:spTgt spid="12"/>
                                        </p:tgtEl>
                                        <p:attrNameLst>
                                          <p:attrName>ppt_x</p:attrName>
                                          <p:attrName>ppt_y</p:attrName>
                                        </p:attrNameLst>
                                      </p:cBhvr>
                                      <p:rCtr x="6315" y="0"/>
                                    </p:animMotion>
                                  </p:childTnLst>
                                </p:cTn>
                              </p:par>
                              <p:par>
                                <p:cTn id="22" presetID="35" presetClass="path" presetSubtype="0" accel="50000" decel="50000" fill="hold" grpId="2" nodeType="withEffect">
                                  <p:stCondLst>
                                    <p:cond delay="750"/>
                                  </p:stCondLst>
                                  <p:childTnLst>
                                    <p:animMotion origin="layout" path="M -0.01562 -3.7037E-7 L -2.08333E-7 -3.7037E-7 " pathEditMode="relative" rAng="0" ptsTypes="AA">
                                      <p:cBhvr>
                                        <p:cTn id="23" dur="750" fill="hold"/>
                                        <p:tgtEl>
                                          <p:spTgt spid="12"/>
                                        </p:tgtEl>
                                        <p:attrNameLst>
                                          <p:attrName>ppt_x</p:attrName>
                                          <p:attrName>ppt_y</p:attrName>
                                        </p:attrNameLst>
                                      </p:cBhvr>
                                      <p:rCtr x="781" y="0"/>
                                    </p:animMotion>
                                  </p:childTnLst>
                                </p:cTn>
                              </p:par>
                              <p:par>
                                <p:cTn id="24" presetID="10" presetClass="entr" presetSubtype="0" fill="hold" grpId="0" nodeType="withEffect">
                                  <p:stCondLst>
                                    <p:cond delay="75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750"/>
                                        <p:tgtEl>
                                          <p:spTgt spid="11"/>
                                        </p:tgtEl>
                                      </p:cBhvr>
                                    </p:animEffect>
                                  </p:childTnLst>
                                </p:cTn>
                              </p:par>
                              <p:par>
                                <p:cTn id="27" presetID="35" presetClass="path" presetSubtype="0" accel="50000" decel="50000" fill="hold" grpId="1" nodeType="withEffect">
                                  <p:stCondLst>
                                    <p:cond delay="750"/>
                                  </p:stCondLst>
                                  <p:childTnLst>
                                    <p:animMotion origin="layout" path="M 0.01602 -3.7037E-7 L -3.54167E-6 -3.7037E-7 " pathEditMode="relative" rAng="0" ptsTypes="AA">
                                      <p:cBhvr>
                                        <p:cTn id="28" dur="750" fill="hold"/>
                                        <p:tgtEl>
                                          <p:spTgt spid="11"/>
                                        </p:tgtEl>
                                        <p:attrNameLst>
                                          <p:attrName>ppt_x</p:attrName>
                                          <p:attrName>ppt_y</p:attrName>
                                        </p:attrNameLst>
                                      </p:cBhvr>
                                      <p:rCtr x="-807" y="0"/>
                                    </p:animMotion>
                                  </p:childTnLst>
                                </p:cTn>
                              </p:par>
                              <p:par>
                                <p:cTn id="29" presetID="22" presetClass="entr" presetSubtype="8" fill="hold" grpId="0" nodeType="withEffect">
                                  <p:stCondLst>
                                    <p:cond delay="125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750"/>
                                        <p:tgtEl>
                                          <p:spTgt spid="15"/>
                                        </p:tgtEl>
                                      </p:cBhvr>
                                    </p:animEffect>
                                  </p:childTnLst>
                                </p:cTn>
                              </p:par>
                              <p:par>
                                <p:cTn id="32" presetID="22" presetClass="entr" presetSubtype="8" fill="hold" grpId="0" nodeType="withEffect">
                                  <p:stCondLst>
                                    <p:cond delay="125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750"/>
                                        <p:tgtEl>
                                          <p:spTgt spid="19"/>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750"/>
                                        <p:tgtEl>
                                          <p:spTgt spid="7"/>
                                        </p:tgtEl>
                                      </p:cBhvr>
                                    </p:animEffect>
                                  </p:childTnLst>
                                </p:cTn>
                              </p:par>
                              <p:par>
                                <p:cTn id="38" presetID="35" presetClass="path" presetSubtype="0" accel="50000" decel="50000" fill="hold" grpId="1" nodeType="withEffect">
                                  <p:stCondLst>
                                    <p:cond delay="750"/>
                                  </p:stCondLst>
                                  <p:childTnLst>
                                    <p:animMotion origin="layout" path="M 0.01602 -3.7037E-7 L -3.54167E-6 -3.7037E-7 " pathEditMode="relative" rAng="0" ptsTypes="AA">
                                      <p:cBhvr>
                                        <p:cTn id="39" dur="750" fill="hold"/>
                                        <p:tgtEl>
                                          <p:spTgt spid="7"/>
                                        </p:tgtEl>
                                        <p:attrNameLst>
                                          <p:attrName>ppt_x</p:attrName>
                                          <p:attrName>ppt_y</p:attrName>
                                        </p:attrNameLst>
                                      </p:cBhvr>
                                      <p:rCtr x="-807" y="0"/>
                                    </p:animMotion>
                                  </p:childTnLst>
                                </p:cTn>
                              </p:par>
                              <p:par>
                                <p:cTn id="40" presetID="22" presetClass="entr" presetSubtype="8" fill="hold" grpId="0" nodeType="withEffect">
                                  <p:stCondLst>
                                    <p:cond delay="125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11" grpId="0" bldLvl="0" animBg="1"/>
      <p:bldP spid="11" grpId="1" bldLvl="0" animBg="1"/>
      <p:bldP spid="12" grpId="0" bldLvl="0" animBg="1"/>
      <p:bldP spid="12" grpId="1" bldLvl="0" animBg="1"/>
      <p:bldP spid="12" grpId="2" bldLvl="0" animBg="1"/>
      <p:bldP spid="15" grpId="0"/>
      <p:bldP spid="19" grpId="0"/>
      <p:bldP spid="7" grpId="0" bldLvl="0" animBg="1"/>
      <p:bldP spid="7" grpId="1" bldLvl="0" animBg="1"/>
      <p:bldP spid="8" grpId="0"/>
      <p:bldP spid="100" grpId="0"/>
      <p:bldP spid="100"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06 </a:t>
            </a:r>
            <a:r>
              <a:rPr lang="zh-CN" altLang="en-US" sz="2400" dirty="0">
                <a:solidFill>
                  <a:srgbClr val="124062"/>
                </a:solidFill>
                <a:cs typeface="+mn-ea"/>
                <a:sym typeface="+mn-lt"/>
              </a:rPr>
              <a:t>案例：记事本小程序</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2" name="文本框 151"/>
          <p:cNvSpPr txBox="1"/>
          <p:nvPr/>
        </p:nvSpPr>
        <p:spPr>
          <a:xfrm>
            <a:off x="377190" y="791845"/>
            <a:ext cx="2576830"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任务</a:t>
            </a:r>
            <a:r>
              <a:rPr lang="en-US" altLang="zh-CN" sz="1500" b="1" dirty="0">
                <a:solidFill>
                  <a:prstClr val="black">
                    <a:lumMod val="65000"/>
                    <a:lumOff val="35000"/>
                  </a:prstClr>
                </a:solidFill>
                <a:cs typeface="+mn-ea"/>
                <a:sym typeface="+mn-lt"/>
              </a:rPr>
              <a:t>1 </a:t>
            </a:r>
            <a:r>
              <a:rPr lang="zh-CN" altLang="en-US" sz="1500" b="1" dirty="0">
                <a:solidFill>
                  <a:prstClr val="black">
                    <a:lumMod val="65000"/>
                    <a:lumOff val="35000"/>
                  </a:prstClr>
                </a:solidFill>
                <a:cs typeface="+mn-ea"/>
                <a:sym typeface="+mn-lt"/>
              </a:rPr>
              <a:t>首页的实现</a:t>
            </a:r>
            <a:endParaRPr lang="zh-CN" altLang="en-US" sz="1500" b="1" dirty="0">
              <a:solidFill>
                <a:prstClr val="black">
                  <a:lumMod val="65000"/>
                  <a:lumOff val="35000"/>
                </a:prstClr>
              </a:solidFill>
              <a:cs typeface="+mn-ea"/>
              <a:sym typeface="+mn-lt"/>
            </a:endParaRPr>
          </a:p>
        </p:txBody>
      </p:sp>
      <p:grpSp>
        <p:nvGrpSpPr>
          <p:cNvPr id="4" name="组合 3"/>
          <p:cNvGrpSpPr/>
          <p:nvPr/>
        </p:nvGrpSpPr>
        <p:grpSpPr>
          <a:xfrm>
            <a:off x="572926" y="1220430"/>
            <a:ext cx="8328660" cy="755015"/>
            <a:chOff x="757804" y="2385864"/>
            <a:chExt cx="11108896" cy="1006687"/>
          </a:xfrm>
        </p:grpSpPr>
        <p:sp>
          <p:nvSpPr>
            <p:cNvPr id="5" name="Freeform 177"/>
            <p:cNvSpPr>
              <a:spLocks noEditPoints="1"/>
            </p:cNvSpPr>
            <p:nvPr/>
          </p:nvSpPr>
          <p:spPr bwMode="auto">
            <a:xfrm>
              <a:off x="757804" y="2487244"/>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6" name="文本框 155"/>
            <p:cNvSpPr txBox="1"/>
            <p:nvPr/>
          </p:nvSpPr>
          <p:spPr>
            <a:xfrm>
              <a:off x="1004273" y="2385864"/>
              <a:ext cx="10862427" cy="1006687"/>
            </a:xfrm>
            <a:prstGeom prst="rect">
              <a:avLst/>
            </a:prstGeom>
            <a:noFill/>
          </p:spPr>
          <p:txBody>
            <a:bodyPr wrap="square" rtlCol="0">
              <a:spAutoFit/>
            </a:bodyPr>
            <a:p>
              <a:pPr lvl="0" algn="l">
                <a:lnSpc>
                  <a:spcPct val="120000"/>
                </a:lnSpc>
                <a:buClrTx/>
                <a:buSzTx/>
                <a:buFontTx/>
              </a:pPr>
              <a:r>
                <a:rPr sz="1200" dirty="0">
                  <a:solidFill>
                    <a:srgbClr val="727171"/>
                  </a:solidFill>
                  <a:cs typeface="+mn-ea"/>
                  <a:sym typeface="+mn-lt"/>
                </a:rPr>
                <a:t>要求：</a:t>
              </a:r>
              <a:endParaRPr sz="1200" dirty="0">
                <a:solidFill>
                  <a:srgbClr val="727171"/>
                </a:solidFill>
                <a:cs typeface="+mn-ea"/>
                <a:sym typeface="+mn-lt"/>
              </a:endParaRPr>
            </a:p>
            <a:p>
              <a:pPr lvl="0" algn="l">
                <a:lnSpc>
                  <a:spcPct val="120000"/>
                </a:lnSpc>
                <a:buClrTx/>
                <a:buSzTx/>
                <a:buFontTx/>
              </a:pPr>
              <a:r>
                <a:rPr sz="1200" dirty="0">
                  <a:solidFill>
                    <a:srgbClr val="727171"/>
                  </a:solidFill>
                  <a:cs typeface="+mn-ea"/>
                  <a:sym typeface="+mn-lt"/>
                </a:rPr>
                <a:t>（1）页面事件的展示</a:t>
              </a:r>
              <a:endParaRPr sz="1200" dirty="0">
                <a:solidFill>
                  <a:srgbClr val="727171"/>
                </a:solidFill>
                <a:cs typeface="+mn-ea"/>
                <a:sym typeface="+mn-lt"/>
              </a:endParaRPr>
            </a:p>
            <a:p>
              <a:pPr lvl="0" algn="l">
                <a:lnSpc>
                  <a:spcPct val="120000"/>
                </a:lnSpc>
                <a:buClrTx/>
                <a:buSzTx/>
                <a:buFontTx/>
              </a:pPr>
              <a:r>
                <a:rPr sz="1200" dirty="0">
                  <a:solidFill>
                    <a:srgbClr val="727171"/>
                  </a:solidFill>
                  <a:cs typeface="+mn-ea"/>
                  <a:sym typeface="+mn-lt"/>
                </a:rPr>
                <a:t>（2）删除、修改、取消操作层的实现</a:t>
              </a:r>
              <a:endParaRPr sz="1200" dirty="0">
                <a:solidFill>
                  <a:srgbClr val="727171"/>
                </a:solidFill>
                <a:cs typeface="+mn-ea"/>
                <a:sym typeface="+mn-lt"/>
              </a:endParaRPr>
            </a:p>
          </p:txBody>
        </p:sp>
      </p:grpSp>
      <p:pic>
        <p:nvPicPr>
          <p:cNvPr id="53" name="图片 14"/>
          <p:cNvPicPr>
            <a:picLocks noChangeAspect="1"/>
          </p:cNvPicPr>
          <p:nvPr/>
        </p:nvPicPr>
        <p:blipFill>
          <a:blip r:embed="rId1"/>
          <a:srcRect l="2561" r="4044" b="3135"/>
          <a:stretch>
            <a:fillRect/>
          </a:stretch>
        </p:blipFill>
        <p:spPr>
          <a:xfrm>
            <a:off x="4027170" y="1707198"/>
            <a:ext cx="1758950" cy="3077845"/>
          </a:xfrm>
          <a:prstGeom prst="rect">
            <a:avLst/>
          </a:prstGeom>
          <a:noFill/>
          <a:ln w="9525" cap="flat" cmpd="sng" algn="ctr">
            <a:solidFill>
              <a:sysClr val="windowText" lastClr="000000"/>
            </a:solidFill>
            <a:prstDash val="solid"/>
            <a:round/>
            <a:headEnd type="none" w="med" len="med"/>
            <a:tailEnd type="none" w="med" len="med"/>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12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06 </a:t>
            </a:r>
            <a:r>
              <a:rPr lang="zh-CN" altLang="en-US" sz="2400" dirty="0">
                <a:solidFill>
                  <a:srgbClr val="124062"/>
                </a:solidFill>
                <a:cs typeface="+mn-ea"/>
                <a:sym typeface="+mn-lt"/>
              </a:rPr>
              <a:t>案例：记事本小程序</a:t>
            </a:r>
            <a:br>
              <a:rPr lang="zh-CN" altLang="en-US" sz="2400" b="1" dirty="0">
                <a:solidFill>
                  <a:srgbClr val="124062"/>
                </a:solidFill>
                <a:cs typeface="+mn-ea"/>
                <a:sym typeface="+mn-lt"/>
              </a:rPr>
            </a:b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2" name="文本框 151"/>
          <p:cNvSpPr txBox="1"/>
          <p:nvPr/>
        </p:nvSpPr>
        <p:spPr>
          <a:xfrm>
            <a:off x="390525" y="880745"/>
            <a:ext cx="2576830"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任务</a:t>
            </a:r>
            <a:r>
              <a:rPr lang="en-US" altLang="zh-CN" sz="1500" b="1" dirty="0">
                <a:solidFill>
                  <a:prstClr val="black">
                    <a:lumMod val="65000"/>
                    <a:lumOff val="35000"/>
                  </a:prstClr>
                </a:solidFill>
                <a:cs typeface="+mn-ea"/>
                <a:sym typeface="+mn-lt"/>
              </a:rPr>
              <a:t>2 </a:t>
            </a:r>
            <a:r>
              <a:rPr lang="zh-CN" altLang="en-US" sz="1500" b="1" dirty="0">
                <a:solidFill>
                  <a:prstClr val="black">
                    <a:lumMod val="65000"/>
                    <a:lumOff val="35000"/>
                  </a:prstClr>
                </a:solidFill>
                <a:cs typeface="+mn-ea"/>
                <a:sym typeface="+mn-lt"/>
              </a:rPr>
              <a:t>编辑页面的实现</a:t>
            </a:r>
            <a:endParaRPr lang="zh-CN" altLang="en-US" sz="1500" b="1" dirty="0">
              <a:solidFill>
                <a:prstClr val="black">
                  <a:lumMod val="65000"/>
                  <a:lumOff val="35000"/>
                </a:prstClr>
              </a:solidFill>
              <a:cs typeface="+mn-ea"/>
              <a:sym typeface="+mn-lt"/>
            </a:endParaRPr>
          </a:p>
        </p:txBody>
      </p:sp>
      <p:grpSp>
        <p:nvGrpSpPr>
          <p:cNvPr id="4" name="组合 3"/>
          <p:cNvGrpSpPr/>
          <p:nvPr/>
        </p:nvGrpSpPr>
        <p:grpSpPr>
          <a:xfrm>
            <a:off x="472596" y="1339810"/>
            <a:ext cx="8198825" cy="755015"/>
            <a:chOff x="757804" y="2599224"/>
            <a:chExt cx="10935720" cy="1006687"/>
          </a:xfrm>
        </p:grpSpPr>
        <p:sp>
          <p:nvSpPr>
            <p:cNvPr id="7"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8" name="文本框 155"/>
            <p:cNvSpPr txBox="1"/>
            <p:nvPr/>
          </p:nvSpPr>
          <p:spPr>
            <a:xfrm>
              <a:off x="1003868" y="2599224"/>
              <a:ext cx="10689656" cy="1006687"/>
            </a:xfrm>
            <a:prstGeom prst="rect">
              <a:avLst/>
            </a:prstGeom>
            <a:noFill/>
          </p:spPr>
          <p:txBody>
            <a:bodyPr wrap="square" rtlCol="0">
              <a:spAutoFit/>
            </a:bodyPr>
            <a:p>
              <a:pPr lvl="0" algn="l">
                <a:lnSpc>
                  <a:spcPct val="120000"/>
                </a:lnSpc>
                <a:buClrTx/>
                <a:buSzTx/>
                <a:buFontTx/>
              </a:pPr>
              <a:r>
                <a:rPr lang="en-US" altLang="zh-CN" sz="1200" dirty="0">
                  <a:solidFill>
                    <a:srgbClr val="727171"/>
                  </a:solidFill>
                  <a:cs typeface="+mn-ea"/>
                  <a:sym typeface="+mn-lt"/>
                </a:rPr>
                <a:t>要求：</a:t>
              </a:r>
              <a:endParaRPr lang="en-US" altLang="zh-CN" sz="1200" dirty="0">
                <a:solidFill>
                  <a:srgbClr val="727171"/>
                </a:solidFill>
                <a:cs typeface="+mn-ea"/>
                <a:sym typeface="+mn-lt"/>
              </a:endParaRPr>
            </a:p>
            <a:p>
              <a:pPr lvl="0" algn="l">
                <a:lnSpc>
                  <a:spcPct val="120000"/>
                </a:lnSpc>
                <a:buClrTx/>
                <a:buSzTx/>
                <a:buFontTx/>
              </a:pPr>
              <a:r>
                <a:rPr lang="en-US" altLang="zh-CN" sz="1200" dirty="0">
                  <a:solidFill>
                    <a:srgbClr val="727171"/>
                  </a:solidFill>
                  <a:cs typeface="+mn-ea"/>
                  <a:sym typeface="+mn-lt"/>
                </a:rPr>
                <a:t>（1）输入框实现要输入的事件信息</a:t>
              </a:r>
              <a:endParaRPr lang="en-US" altLang="zh-CN" sz="1200" dirty="0">
                <a:solidFill>
                  <a:srgbClr val="727171"/>
                </a:solidFill>
                <a:cs typeface="+mn-ea"/>
                <a:sym typeface="+mn-lt"/>
              </a:endParaRPr>
            </a:p>
            <a:p>
              <a:pPr lvl="0" algn="l">
                <a:lnSpc>
                  <a:spcPct val="120000"/>
                </a:lnSpc>
                <a:buClrTx/>
                <a:buSzTx/>
                <a:buFontTx/>
              </a:pPr>
              <a:r>
                <a:rPr lang="en-US" altLang="zh-CN" sz="1200" dirty="0">
                  <a:solidFill>
                    <a:srgbClr val="727171"/>
                  </a:solidFill>
                  <a:cs typeface="+mn-ea"/>
                  <a:sym typeface="+mn-lt"/>
                </a:rPr>
                <a:t>（2）确定按钮跳转至首页，并将数据传给首页</a:t>
              </a:r>
              <a:endParaRPr lang="en-US" altLang="zh-CN" sz="1200" dirty="0">
                <a:solidFill>
                  <a:srgbClr val="727171"/>
                </a:solidFill>
                <a:cs typeface="+mn-ea"/>
                <a:sym typeface="+mn-lt"/>
              </a:endParaRPr>
            </a:p>
          </p:txBody>
        </p:sp>
      </p:grpSp>
      <p:pic>
        <p:nvPicPr>
          <p:cNvPr id="54" name="图片 16"/>
          <p:cNvPicPr>
            <a:picLocks noChangeAspect="1"/>
          </p:cNvPicPr>
          <p:nvPr/>
        </p:nvPicPr>
        <p:blipFill>
          <a:blip r:embed="rId1"/>
          <a:srcRect l="3309" t="654" r="3309" b="2363"/>
          <a:stretch>
            <a:fillRect/>
          </a:stretch>
        </p:blipFill>
        <p:spPr>
          <a:xfrm>
            <a:off x="4298315" y="1543685"/>
            <a:ext cx="1835150" cy="3215640"/>
          </a:xfrm>
          <a:prstGeom prst="rect">
            <a:avLst/>
          </a:prstGeom>
          <a:noFill/>
          <a:ln w="9525" cap="flat" cmpd="sng" algn="ctr">
            <a:solidFill>
              <a:sysClr val="windowText" lastClr="000000"/>
            </a:solidFill>
            <a:prstDash val="solid"/>
            <a:round/>
            <a:headEnd type="none" w="med" len="med"/>
            <a:tailEnd type="none" w="med" len="med"/>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12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208405" y="574675"/>
            <a:ext cx="6986270" cy="4203065"/>
          </a:xfrm>
          <a:prstGeom prst="rect">
            <a:avLst/>
          </a:prstGeom>
          <a:solidFill>
            <a:srgbClr val="355F9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 name="Rectangle 11"/>
          <p:cNvSpPr/>
          <p:nvPr/>
        </p:nvSpPr>
        <p:spPr>
          <a:xfrm>
            <a:off x="4210685" y="2490470"/>
            <a:ext cx="1207135" cy="371475"/>
          </a:xfrm>
          <a:prstGeom prst="rect">
            <a:avLst/>
          </a:prstGeom>
        </p:spPr>
        <p:txBody>
          <a:bodyPr wrap="none" lIns="96000" tIns="0" rIns="96000" bIns="0">
            <a:noAutofit/>
          </a:bodyPr>
          <a:lstStyle/>
          <a:p>
            <a:pPr>
              <a:defRPr/>
            </a:pPr>
            <a:r>
              <a:rPr lang="zh-CN" altLang="en-US" sz="1800" dirty="0">
                <a:solidFill>
                  <a:schemeClr val="bg1"/>
                </a:solidFill>
                <a:latin typeface="思源黑体 CN Light" panose="020B0300000000000000" pitchFamily="34" charset="-122"/>
                <a:ea typeface="思源黑体 CN Light" panose="020B0300000000000000" pitchFamily="34" charset="-122"/>
                <a:sym typeface="+mn-lt"/>
              </a:rPr>
              <a:t>本章小结</a:t>
            </a:r>
            <a:endParaRPr lang="zh-CN" altLang="en-US" sz="1800" dirty="0">
              <a:solidFill>
                <a:schemeClr val="bg1"/>
              </a:solidFill>
              <a:latin typeface="思源黑体 CN Light" panose="020B0300000000000000" pitchFamily="34" charset="-122"/>
              <a:ea typeface="思源黑体 CN Light" panose="020B0300000000000000" pitchFamily="34" charset="-122"/>
              <a:sym typeface="+mn-lt"/>
            </a:endParaRPr>
          </a:p>
        </p:txBody>
      </p:sp>
      <p:sp>
        <p:nvSpPr>
          <p:cNvPr id="8" name="TextBox 64"/>
          <p:cNvSpPr txBox="1"/>
          <p:nvPr/>
        </p:nvSpPr>
        <p:spPr>
          <a:xfrm>
            <a:off x="1565910" y="2861945"/>
            <a:ext cx="6496050" cy="1769745"/>
          </a:xfrm>
          <a:prstGeom prst="rect">
            <a:avLst/>
          </a:prstGeom>
          <a:noFill/>
        </p:spPr>
        <p:txBody>
          <a:bodyPr wrap="square" rtlCol="0">
            <a:spAutoFit/>
          </a:bodyPr>
          <a:lstStyle/>
          <a:p>
            <a:pPr algn="l" defTabSz="1219200">
              <a:lnSpc>
                <a:spcPct val="130000"/>
              </a:lnSpc>
              <a:spcBef>
                <a:spcPts val="800"/>
              </a:spcBef>
              <a:defRPr/>
            </a:pPr>
            <a:r>
              <a:rPr lang="en-US" altLang="zh-CN" sz="1200" spc="300" dirty="0">
                <a:solidFill>
                  <a:schemeClr val="bg1"/>
                </a:solidFill>
                <a:latin typeface="思源黑体 CN Light" panose="020B0300000000000000" pitchFamily="34" charset="-122"/>
                <a:ea typeface="思源黑体 CN Light" panose="020B0300000000000000" pitchFamily="34" charset="-122"/>
              </a:rPr>
              <a:t>   </a:t>
            </a:r>
            <a:r>
              <a:rPr lang="zh-CN" altLang="en-US" sz="1200" spc="300" dirty="0">
                <a:solidFill>
                  <a:schemeClr val="bg1"/>
                </a:solidFill>
                <a:latin typeface="思源黑体 CN Light" panose="020B0300000000000000" pitchFamily="34" charset="-122"/>
                <a:ea typeface="思源黑体 CN Light" panose="020B0300000000000000" pitchFamily="34" charset="-122"/>
              </a:rPr>
              <a:t>本章完成了记事本小程序的制作，首先介绍了要完成本案例的储备知识，包括逻辑层、视图层的相关知识，WXML和WXS的相关语法以及Flex布局的相关知识等，通过一些小的示例演示了相关知识的基本使用方法。最后对记事本小程序进行了需求分析与设计，把整个任务分解成了首页以及编辑页面的实现2个子任务，并依次分析实现了这2个子任务。通过这些内容的学习，基本掌握了小程序的框架结构、小程序中数据绑定以及事件的使用方法以及逻辑层与视图层的交互原理。在面对类似项目的开发中能够做到举一反三。</a:t>
            </a:r>
            <a:endParaRPr lang="zh-CN" altLang="en-US" sz="1200" spc="300" dirty="0">
              <a:solidFill>
                <a:schemeClr val="bg1"/>
              </a:solidFill>
              <a:latin typeface="思源黑体 CN Light" panose="020B0300000000000000" pitchFamily="34" charset="-122"/>
              <a:ea typeface="思源黑体 CN Light" panose="020B0300000000000000" pitchFamily="34" charset="-122"/>
            </a:endParaRPr>
          </a:p>
        </p:txBody>
      </p:sp>
      <p:grpSp>
        <p:nvGrpSpPr>
          <p:cNvPr id="3" name="组合 2"/>
          <p:cNvGrpSpPr/>
          <p:nvPr/>
        </p:nvGrpSpPr>
        <p:grpSpPr>
          <a:xfrm>
            <a:off x="3942433" y="877793"/>
            <a:ext cx="1517083" cy="1517083"/>
            <a:chOff x="1927124" y="1517637"/>
            <a:chExt cx="1137812" cy="1137812"/>
          </a:xfrm>
        </p:grpSpPr>
        <p:sp>
          <p:nvSpPr>
            <p:cNvPr id="10" name="椭圆 9"/>
            <p:cNvSpPr/>
            <p:nvPr/>
          </p:nvSpPr>
          <p:spPr>
            <a:xfrm>
              <a:off x="1927124" y="1517637"/>
              <a:ext cx="1137812" cy="11378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 name="KSO_Shape"/>
            <p:cNvSpPr/>
            <p:nvPr/>
          </p:nvSpPr>
          <p:spPr bwMode="auto">
            <a:xfrm>
              <a:off x="2282511" y="1876938"/>
              <a:ext cx="427038" cy="419209"/>
            </a:xfrm>
            <a:custGeom>
              <a:avLst/>
              <a:gdLst>
                <a:gd name="T0" fmla="*/ 477551 w 1511300"/>
                <a:gd name="T1" fmla="*/ 1378409 h 1482725"/>
                <a:gd name="T2" fmla="*/ 477551 w 1511300"/>
                <a:gd name="T3" fmla="*/ 1498148 h 1482725"/>
                <a:gd name="T4" fmla="*/ 1513513 w 1511300"/>
                <a:gd name="T5" fmla="*/ 1498148 h 1482725"/>
                <a:gd name="T6" fmla="*/ 1513513 w 1511300"/>
                <a:gd name="T7" fmla="*/ 1378409 h 1482725"/>
                <a:gd name="T8" fmla="*/ 477551 w 1511300"/>
                <a:gd name="T9" fmla="*/ 1102887 h 1482725"/>
                <a:gd name="T10" fmla="*/ 477551 w 1511300"/>
                <a:gd name="T11" fmla="*/ 1223028 h 1482725"/>
                <a:gd name="T12" fmla="*/ 1513513 w 1511300"/>
                <a:gd name="T13" fmla="*/ 1223028 h 1482725"/>
                <a:gd name="T14" fmla="*/ 1513513 w 1511300"/>
                <a:gd name="T15" fmla="*/ 1102887 h 1482725"/>
                <a:gd name="T16" fmla="*/ 393890 w 1511300"/>
                <a:gd name="T17" fmla="*/ 734858 h 1482725"/>
                <a:gd name="T18" fmla="*/ 1905000 w 1511300"/>
                <a:gd name="T19" fmla="*/ 734858 h 1482725"/>
                <a:gd name="T20" fmla="*/ 1905000 w 1511300"/>
                <a:gd name="T21" fmla="*/ 1868981 h 1482725"/>
                <a:gd name="T22" fmla="*/ 40030 w 1511300"/>
                <a:gd name="T23" fmla="*/ 1868981 h 1482725"/>
                <a:gd name="T24" fmla="*/ 40030 w 1511300"/>
                <a:gd name="T25" fmla="*/ 1088471 h 1482725"/>
                <a:gd name="T26" fmla="*/ 40021 w 1511300"/>
                <a:gd name="T27" fmla="*/ 496260 h 1482725"/>
                <a:gd name="T28" fmla="*/ 280147 w 1511300"/>
                <a:gd name="T29" fmla="*/ 735387 h 1482725"/>
                <a:gd name="T30" fmla="*/ 40021 w 1511300"/>
                <a:gd name="T31" fmla="*/ 974512 h 1482725"/>
                <a:gd name="T32" fmla="*/ 687305 w 1511300"/>
                <a:gd name="T33" fmla="*/ 278324 h 1482725"/>
                <a:gd name="T34" fmla="*/ 444326 w 1511300"/>
                <a:gd name="T35" fmla="*/ 323177 h 1482725"/>
                <a:gd name="T36" fmla="*/ 581628 w 1511300"/>
                <a:gd name="T37" fmla="*/ 559853 h 1482725"/>
                <a:gd name="T38" fmla="*/ 824206 w 1511300"/>
                <a:gd name="T39" fmla="*/ 515401 h 1482725"/>
                <a:gd name="T40" fmla="*/ 1183269 w 1511300"/>
                <a:gd name="T41" fmla="*/ 187419 h 1482725"/>
                <a:gd name="T42" fmla="*/ 940291 w 1511300"/>
                <a:gd name="T43" fmla="*/ 231871 h 1482725"/>
                <a:gd name="T44" fmla="*/ 1077592 w 1511300"/>
                <a:gd name="T45" fmla="*/ 468547 h 1482725"/>
                <a:gd name="T46" fmla="*/ 1320571 w 1511300"/>
                <a:gd name="T47" fmla="*/ 423695 h 1482725"/>
                <a:gd name="T48" fmla="*/ 1679235 w 1511300"/>
                <a:gd name="T49" fmla="*/ 96513 h 1482725"/>
                <a:gd name="T50" fmla="*/ 1436656 w 1511300"/>
                <a:gd name="T51" fmla="*/ 140965 h 1482725"/>
                <a:gd name="T52" fmla="*/ 1573557 w 1511300"/>
                <a:gd name="T53" fmla="*/ 377240 h 1482725"/>
                <a:gd name="T54" fmla="*/ 1794118 w 1511300"/>
                <a:gd name="T55" fmla="*/ 336793 h 1482725"/>
                <a:gd name="T56" fmla="*/ 1782910 w 1511300"/>
                <a:gd name="T57" fmla="*/ 274721 h 1482725"/>
                <a:gd name="T58" fmla="*/ 1805327 w 1511300"/>
                <a:gd name="T59" fmla="*/ 0 h 1482725"/>
                <a:gd name="T60" fmla="*/ 1877781 w 1511300"/>
                <a:gd name="T61" fmla="*/ 394860 h 1482725"/>
                <a:gd name="T62" fmla="*/ 344653 w 1511300"/>
                <a:gd name="T63" fmla="*/ 676389 h 1482725"/>
                <a:gd name="T64" fmla="*/ 0 w 1511300"/>
                <a:gd name="T65" fmla="*/ 331186 h 14827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11300" h="1482725">
                  <a:moveTo>
                    <a:pt x="378857" y="1093538"/>
                  </a:moveTo>
                  <a:lnTo>
                    <a:pt x="378857" y="1188531"/>
                  </a:lnTo>
                  <a:lnTo>
                    <a:pt x="1200720" y="1188531"/>
                  </a:lnTo>
                  <a:lnTo>
                    <a:pt x="1200720" y="1093538"/>
                  </a:lnTo>
                  <a:lnTo>
                    <a:pt x="378857" y="1093538"/>
                  </a:lnTo>
                  <a:close/>
                  <a:moveTo>
                    <a:pt x="378857" y="874957"/>
                  </a:moveTo>
                  <a:lnTo>
                    <a:pt x="378857" y="970269"/>
                  </a:lnTo>
                  <a:lnTo>
                    <a:pt x="1200720" y="970269"/>
                  </a:lnTo>
                  <a:lnTo>
                    <a:pt x="1200720" y="874957"/>
                  </a:lnTo>
                  <a:lnTo>
                    <a:pt x="378857" y="874957"/>
                  </a:lnTo>
                  <a:close/>
                  <a:moveTo>
                    <a:pt x="312486" y="582987"/>
                  </a:moveTo>
                  <a:lnTo>
                    <a:pt x="1511300" y="582987"/>
                  </a:lnTo>
                  <a:lnTo>
                    <a:pt x="1511300" y="1482725"/>
                  </a:lnTo>
                  <a:lnTo>
                    <a:pt x="31757" y="1482725"/>
                  </a:lnTo>
                  <a:lnTo>
                    <a:pt x="31757" y="863520"/>
                  </a:lnTo>
                  <a:lnTo>
                    <a:pt x="312486" y="582987"/>
                  </a:lnTo>
                  <a:close/>
                  <a:moveTo>
                    <a:pt x="31750" y="393700"/>
                  </a:moveTo>
                  <a:lnTo>
                    <a:pt x="222250" y="583407"/>
                  </a:lnTo>
                  <a:lnTo>
                    <a:pt x="31750" y="773113"/>
                  </a:lnTo>
                  <a:lnTo>
                    <a:pt x="31750" y="393700"/>
                  </a:lnTo>
                  <a:close/>
                  <a:moveTo>
                    <a:pt x="545262" y="220804"/>
                  </a:moveTo>
                  <a:lnTo>
                    <a:pt x="352499" y="256387"/>
                  </a:lnTo>
                  <a:lnTo>
                    <a:pt x="461425" y="444150"/>
                  </a:lnTo>
                  <a:lnTo>
                    <a:pt x="653870" y="408885"/>
                  </a:lnTo>
                  <a:lnTo>
                    <a:pt x="545262" y="220804"/>
                  </a:lnTo>
                  <a:close/>
                  <a:moveTo>
                    <a:pt x="938727" y="148686"/>
                  </a:moveTo>
                  <a:lnTo>
                    <a:pt x="745964" y="183951"/>
                  </a:lnTo>
                  <a:lnTo>
                    <a:pt x="854890" y="371714"/>
                  </a:lnTo>
                  <a:lnTo>
                    <a:pt x="1047653" y="336131"/>
                  </a:lnTo>
                  <a:lnTo>
                    <a:pt x="938727" y="148686"/>
                  </a:lnTo>
                  <a:close/>
                  <a:moveTo>
                    <a:pt x="1332193" y="76567"/>
                  </a:moveTo>
                  <a:lnTo>
                    <a:pt x="1139747" y="111832"/>
                  </a:lnTo>
                  <a:lnTo>
                    <a:pt x="1248355" y="299277"/>
                  </a:lnTo>
                  <a:lnTo>
                    <a:pt x="1423334" y="267189"/>
                  </a:lnTo>
                  <a:lnTo>
                    <a:pt x="1414442" y="217945"/>
                  </a:lnTo>
                  <a:lnTo>
                    <a:pt x="1332193" y="76567"/>
                  </a:lnTo>
                  <a:close/>
                  <a:moveTo>
                    <a:pt x="1432226" y="0"/>
                  </a:moveTo>
                  <a:lnTo>
                    <a:pt x="1489706" y="313256"/>
                  </a:lnTo>
                  <a:lnTo>
                    <a:pt x="273425" y="536602"/>
                  </a:lnTo>
                  <a:lnTo>
                    <a:pt x="0" y="262741"/>
                  </a:lnTo>
                  <a:lnTo>
                    <a:pt x="1432226" y="0"/>
                  </a:lnTo>
                  <a:close/>
                </a:path>
              </a:pathLst>
            </a:custGeom>
            <a:solidFill>
              <a:srgbClr val="355F93"/>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sz="2490">
                <a:solidFill>
                  <a:srgbClr val="FFFFFF"/>
                </a:solidFill>
              </a:endParaRPr>
            </a:p>
          </p:txBody>
        </p:sp>
      </p:grpSp>
      <p:grpSp>
        <p:nvGrpSpPr>
          <p:cNvPr id="34" name="组合 33"/>
          <p:cNvGrpSpPr/>
          <p:nvPr/>
        </p:nvGrpSpPr>
        <p:grpSpPr>
          <a:xfrm>
            <a:off x="63291" y="50004"/>
            <a:ext cx="903956" cy="885327"/>
            <a:chOff x="3776040" y="4405586"/>
            <a:chExt cx="2021840" cy="2021840"/>
          </a:xfrm>
        </p:grpSpPr>
        <p:sp>
          <p:nvSpPr>
            <p:cNvPr id="35" name="PA_椭圆 75"/>
            <p:cNvSpPr/>
            <p:nvPr>
              <p:custDataLst>
                <p:tags r:id="rId1"/>
              </p:custDataLst>
            </p:nvPr>
          </p:nvSpPr>
          <p:spPr>
            <a:xfrm>
              <a:off x="3994173" y="4626101"/>
              <a:ext cx="1734620" cy="1734620"/>
            </a:xfrm>
            <a:prstGeom prst="ellipse">
              <a:avLst/>
            </a:prstGeom>
            <a:solidFill>
              <a:schemeClr val="accent1"/>
            </a:solidFill>
            <a:ln w="12700" cap="flat" cmpd="sng" algn="ctr">
              <a:noFill/>
              <a:prstDash val="solid"/>
              <a:miter lim="800000"/>
            </a:ln>
            <a:effectLst>
              <a:outerShdw blurRad="63500" sx="103000" sy="103000" algn="ctr" rotWithShape="0">
                <a:prstClr val="black">
                  <a:alpha val="40000"/>
                </a:prstClr>
              </a:outerShdw>
            </a:effectLst>
          </p:spPr>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黑体" panose="02010609060101010101" charset="-122"/>
                <a:ea typeface="黑体" panose="02010609060101010101" charset="-122"/>
                <a:sym typeface="思源黑体" panose="020B0500000000000000" pitchFamily="34" charset="-122"/>
              </a:endParaRPr>
            </a:p>
          </p:txBody>
        </p:sp>
        <p:pic>
          <p:nvPicPr>
            <p:cNvPr id="36" name="图片 35"/>
            <p:cNvPicPr>
              <a:picLocks noChangeAspect="1" noChangeArrowheads="1"/>
            </p:cNvPicPr>
            <p:nvPr/>
          </p:nvPicPr>
          <p:blipFill>
            <a:blip r:embed="rId2"/>
            <a:srcRect/>
            <a:stretch>
              <a:fillRect/>
            </a:stretch>
          </p:blipFill>
          <p:spPr bwMode="auto">
            <a:xfrm>
              <a:off x="3776040" y="4405586"/>
              <a:ext cx="2021840" cy="202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 y="-192505"/>
            <a:ext cx="9143997" cy="5336006"/>
            <a:chOff x="-3" y="-192505"/>
            <a:chExt cx="9143997" cy="5336006"/>
          </a:xfrm>
        </p:grpSpPr>
        <p:pic>
          <p:nvPicPr>
            <p:cNvPr id="4" name="图片 3"/>
            <p:cNvPicPr>
              <a:picLocks noChangeAspect="1"/>
            </p:cNvPicPr>
            <p:nvPr/>
          </p:nvPicPr>
          <p:blipFill rotWithShape="1">
            <a:blip r:embed="rId1">
              <a:duotone>
                <a:schemeClr val="accent1">
                  <a:shade val="45000"/>
                  <a:satMod val="135000"/>
                </a:schemeClr>
                <a:prstClr val="white"/>
              </a:duotone>
              <a:extLst>
                <a:ext uri="{BEBA8EAE-BF5A-486C-A8C5-ECC9F3942E4B}">
                  <a14:imgProps xmlns:a14="http://schemas.microsoft.com/office/drawing/2010/main">
                    <a14:imgLayer r:embed="rId2">
                      <a14:imgEffect>
                        <a14:brightnessContrast contrast="-20000"/>
                      </a14:imgEffect>
                    </a14:imgLayer>
                  </a14:imgProps>
                </a:ext>
              </a:extLst>
            </a:blip>
            <a:srcRect l="12500" r="12500"/>
            <a:stretch>
              <a:fillRect/>
            </a:stretch>
          </p:blipFill>
          <p:spPr>
            <a:xfrm rot="10800000" flipV="1">
              <a:off x="-3" y="-192505"/>
              <a:ext cx="9143997" cy="5336006"/>
            </a:xfrm>
            <a:prstGeom prst="rect">
              <a:avLst/>
            </a:prstGeom>
          </p:spPr>
        </p:pic>
        <p:grpSp>
          <p:nvGrpSpPr>
            <p:cNvPr id="3" name="组合 2"/>
            <p:cNvGrpSpPr/>
            <p:nvPr/>
          </p:nvGrpSpPr>
          <p:grpSpPr>
            <a:xfrm>
              <a:off x="3909059" y="2847283"/>
              <a:ext cx="2071239" cy="655231"/>
              <a:chOff x="338874" y="3119836"/>
              <a:chExt cx="1718527" cy="687840"/>
            </a:xfrm>
            <a:solidFill>
              <a:schemeClr val="bg1"/>
            </a:solidFill>
          </p:grpSpPr>
          <p:sp>
            <p:nvSpPr>
              <p:cNvPr id="5" name="文本框 16"/>
              <p:cNvSpPr txBox="1"/>
              <p:nvPr/>
            </p:nvSpPr>
            <p:spPr>
              <a:xfrm>
                <a:off x="338874" y="3468344"/>
                <a:ext cx="1718526" cy="339332"/>
              </a:xfrm>
              <a:prstGeom prst="rect">
                <a:avLst/>
              </a:prstGeom>
              <a:grpFill/>
            </p:spPr>
            <p:txBody>
              <a:bodyPr wrap="none" rtlCol="0">
                <a:prstTxWarp prst="textPlain">
                  <a:avLst/>
                </a:prstTxWarp>
                <a:spAutoFit/>
              </a:bodyPr>
              <a:lstStyle/>
              <a:p>
                <a:pPr lvl="0"/>
                <a:r>
                  <a:rPr lang="en-US" altLang="zh-CN" sz="12450" b="1">
                    <a:solidFill>
                      <a:srgbClr val="D2DCE6"/>
                    </a:solidFill>
                    <a:cs typeface="+mn-ea"/>
                    <a:sym typeface="+mn-lt"/>
                  </a:rPr>
                  <a:t>MINI PROGRAM</a:t>
                </a:r>
                <a:endParaRPr lang="en-US" altLang="zh-CN" sz="21525" b="1" dirty="0">
                  <a:solidFill>
                    <a:srgbClr val="D2DCE6"/>
                  </a:solidFill>
                  <a:cs typeface="+mn-ea"/>
                  <a:sym typeface="+mn-lt"/>
                </a:endParaRPr>
              </a:p>
            </p:txBody>
          </p:sp>
          <p:sp>
            <p:nvSpPr>
              <p:cNvPr id="6" name="矩形 5"/>
              <p:cNvSpPr/>
              <p:nvPr/>
            </p:nvSpPr>
            <p:spPr>
              <a:xfrm>
                <a:off x="1230332" y="3119836"/>
                <a:ext cx="827069" cy="218356"/>
              </a:xfrm>
              <a:prstGeom prst="rect">
                <a:avLst/>
              </a:prstGeom>
              <a:grpFill/>
            </p:spPr>
            <p:txBody>
              <a:bodyPr wrap="none" numCol="1" rtlCol="0">
                <a:prstTxWarp prst="textPlain">
                  <a:avLst/>
                </a:prstTxWarp>
                <a:spAutoFit/>
              </a:bodyPr>
              <a:lstStyle/>
              <a:p>
                <a:pPr lvl="0"/>
                <a:r>
                  <a:rPr lang="en-US" altLang="zh-CN" sz="12450" b="1">
                    <a:solidFill>
                      <a:srgbClr val="396692"/>
                    </a:solidFill>
                    <a:cs typeface="+mn-ea"/>
                    <a:sym typeface="+mn-lt"/>
                  </a:rPr>
                  <a:t>WECHAT</a:t>
                </a:r>
                <a:endParaRPr lang="en-US" altLang="zh-CN" sz="12450" b="1" dirty="0">
                  <a:solidFill>
                    <a:srgbClr val="396692"/>
                  </a:solidFill>
                  <a:cs typeface="+mn-ea"/>
                  <a:sym typeface="+mn-lt"/>
                </a:endParaRPr>
              </a:p>
            </p:txBody>
          </p:sp>
        </p:grpSp>
      </p:grpSp>
      <p:sp>
        <p:nvSpPr>
          <p:cNvPr id="9" name="文本占位符 5"/>
          <p:cNvSpPr txBox="1"/>
          <p:nvPr/>
        </p:nvSpPr>
        <p:spPr>
          <a:xfrm>
            <a:off x="638165" y="2513414"/>
            <a:ext cx="4202907" cy="254210"/>
          </a:xfrm>
          <a:prstGeom prst="rect">
            <a:avLst/>
          </a:prstGeom>
        </p:spPr>
        <p:txBody>
          <a:bodyPr lIns="68580" tIns="34290" rIns="68580" bIns="34290"/>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r>
              <a:rPr lang="zh-CN" altLang="en-US" sz="1600">
                <a:cs typeface="+mn-ea"/>
                <a:sym typeface="+mn-lt"/>
              </a:rPr>
              <a:t>微信小程序课程组</a:t>
            </a:r>
            <a:endParaRPr lang="en-US" altLang="zh-CN" sz="1600" dirty="0">
              <a:cs typeface="+mn-ea"/>
              <a:sym typeface="+mn-lt"/>
            </a:endParaRPr>
          </a:p>
        </p:txBody>
      </p:sp>
      <p:grpSp>
        <p:nvGrpSpPr>
          <p:cNvPr id="15" name="组合 14"/>
          <p:cNvGrpSpPr/>
          <p:nvPr/>
        </p:nvGrpSpPr>
        <p:grpSpPr>
          <a:xfrm>
            <a:off x="647506" y="784051"/>
            <a:ext cx="4631999" cy="983978"/>
            <a:chOff x="632050" y="1220616"/>
            <a:chExt cx="4631999" cy="983978"/>
          </a:xfrm>
        </p:grpSpPr>
        <p:cxnSp>
          <p:nvCxnSpPr>
            <p:cNvPr id="11" name="直接连接符 10"/>
            <p:cNvCxnSpPr/>
            <p:nvPr/>
          </p:nvCxnSpPr>
          <p:spPr>
            <a:xfrm>
              <a:off x="638165" y="1220616"/>
              <a:ext cx="4625884" cy="0"/>
            </a:xfrm>
            <a:prstGeom prst="line">
              <a:avLst/>
            </a:pr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cxnSp>
        <p:cxnSp>
          <p:nvCxnSpPr>
            <p:cNvPr id="12" name="直接连接符 11"/>
            <p:cNvCxnSpPr/>
            <p:nvPr/>
          </p:nvCxnSpPr>
          <p:spPr>
            <a:xfrm>
              <a:off x="632050" y="2204594"/>
              <a:ext cx="4625884" cy="0"/>
            </a:xfrm>
            <a:prstGeom prst="line">
              <a:avLst/>
            </a:prstGeom>
            <a:noFill/>
            <a:ln w="57150">
              <a:solidFill>
                <a:srgbClr val="124062"/>
              </a:solidFill>
            </a:ln>
            <a:effectLst>
              <a:outerShdw blurRad="50800" dist="38100" dir="5400000" algn="t"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cxnSp>
        <p:sp>
          <p:nvSpPr>
            <p:cNvPr id="13" name="文本框 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963645" y="1432071"/>
              <a:ext cx="2318385" cy="560705"/>
            </a:xfrm>
            <a:prstGeom prst="rect">
              <a:avLst/>
            </a:prstGeom>
            <a:noFill/>
            <a:ln>
              <a:noFill/>
            </a:ln>
          </p:spPr>
          <p:txBody>
            <a:bodyPr wrap="square" lIns="68580" tIns="34290" rIns="68580" bIns="34290">
              <a:spAutoFit/>
            </a:bodyPr>
            <a:lstStyle>
              <a:lvl1pPr>
                <a:defRPr sz="1300">
                  <a:solidFill>
                    <a:schemeClr val="tx1"/>
                  </a:solidFill>
                  <a:latin typeface="Arial" panose="020B0604020202020204" pitchFamily="34" charset="0"/>
                  <a:ea typeface="微软雅黑" panose="020B0503020204020204" charset="-122"/>
                </a:defRPr>
              </a:lvl1pPr>
              <a:lvl2pPr marL="742950" indent="-285750">
                <a:defRPr sz="1300">
                  <a:solidFill>
                    <a:schemeClr val="tx1"/>
                  </a:solidFill>
                  <a:latin typeface="Arial" panose="020B0604020202020204" pitchFamily="34" charset="0"/>
                  <a:ea typeface="微软雅黑" panose="020B0503020204020204" charset="-122"/>
                </a:defRPr>
              </a:lvl2pPr>
              <a:lvl3pPr marL="1143000" indent="-228600">
                <a:defRPr sz="1300">
                  <a:solidFill>
                    <a:schemeClr val="tx1"/>
                  </a:solidFill>
                  <a:latin typeface="Arial" panose="020B0604020202020204" pitchFamily="34" charset="0"/>
                  <a:ea typeface="微软雅黑" panose="020B0503020204020204" charset="-122"/>
                </a:defRPr>
              </a:lvl3pPr>
              <a:lvl4pPr marL="1600200" indent="-228600">
                <a:defRPr sz="1300">
                  <a:solidFill>
                    <a:schemeClr val="tx1"/>
                  </a:solidFill>
                  <a:latin typeface="Arial" panose="020B0604020202020204" pitchFamily="34" charset="0"/>
                  <a:ea typeface="微软雅黑" panose="020B0503020204020204" charset="-122"/>
                </a:defRPr>
              </a:lvl4pPr>
              <a:lvl5pPr marL="2057400" indent="-228600">
                <a:defRPr sz="1300">
                  <a:solidFill>
                    <a:schemeClr val="tx1"/>
                  </a:solidFill>
                  <a:latin typeface="Arial" panose="020B060402020202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charset="-122"/>
                </a:defRPr>
              </a:lvl9pPr>
            </a:lstStyle>
            <a:p>
              <a:pPr defTabSz="514350" fontAlgn="base">
                <a:spcBef>
                  <a:spcPct val="0"/>
                </a:spcBef>
                <a:spcAft>
                  <a:spcPct val="0"/>
                </a:spcAft>
              </a:pPr>
              <a:r>
                <a:rPr lang="zh-CN" altLang="en-US" sz="3200" b="1" spc="300">
                  <a:solidFill>
                    <a:schemeClr val="accent1"/>
                  </a:solidFill>
                  <a:latin typeface="+mn-lt"/>
                  <a:ea typeface="+mn-ea"/>
                  <a:cs typeface="+mn-ea"/>
                  <a:sym typeface="+mn-lt"/>
                </a:rPr>
                <a:t> 谢谢观看</a:t>
              </a:r>
              <a:endParaRPr lang="en-US" altLang="zh-CN" sz="3200" b="1" spc="300" dirty="0">
                <a:solidFill>
                  <a:schemeClr val="accent1"/>
                </a:solidFill>
                <a:latin typeface="+mn-lt"/>
                <a:ea typeface="+mn-ea"/>
                <a:cs typeface="+mn-ea"/>
                <a:sym typeface="+mn-lt"/>
              </a:endParaRPr>
            </a:p>
          </p:txBody>
        </p:sp>
      </p:grpSp>
      <p:grpSp>
        <p:nvGrpSpPr>
          <p:cNvPr id="16" name="组合 15"/>
          <p:cNvGrpSpPr/>
          <p:nvPr/>
        </p:nvGrpSpPr>
        <p:grpSpPr>
          <a:xfrm>
            <a:off x="585911" y="3055288"/>
            <a:ext cx="1160665" cy="1136745"/>
            <a:chOff x="3776040" y="4405586"/>
            <a:chExt cx="2021840" cy="2021840"/>
          </a:xfrm>
        </p:grpSpPr>
        <p:sp>
          <p:nvSpPr>
            <p:cNvPr id="17" name="PA_椭圆 75"/>
            <p:cNvSpPr/>
            <p:nvPr>
              <p:custDataLst>
                <p:tags r:id="rId3"/>
              </p:custDataLst>
            </p:nvPr>
          </p:nvSpPr>
          <p:spPr>
            <a:xfrm>
              <a:off x="3994173" y="4626101"/>
              <a:ext cx="1734620" cy="1734620"/>
            </a:xfrm>
            <a:prstGeom prst="ellipse">
              <a:avLst/>
            </a:prstGeom>
            <a:solidFill>
              <a:schemeClr val="accent1"/>
            </a:solidFill>
            <a:ln w="12700" cap="flat" cmpd="sng" algn="ctr">
              <a:noFill/>
              <a:prstDash val="solid"/>
              <a:miter lim="800000"/>
            </a:ln>
            <a:effectLst>
              <a:outerShdw blurRad="63500" sx="103000" sy="1030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黑体" panose="02010609060101010101" charset="-122"/>
                <a:ea typeface="黑体" panose="02010609060101010101" charset="-122"/>
                <a:sym typeface="思源黑体" panose="020B0500000000000000" pitchFamily="34" charset="-122"/>
              </a:endParaRPr>
            </a:p>
          </p:txBody>
        </p:sp>
        <p:pic>
          <p:nvPicPr>
            <p:cNvPr id="18" name="图片 17"/>
            <p:cNvPicPr>
              <a:picLocks noChangeAspect="1" noChangeArrowheads="1"/>
            </p:cNvPicPr>
            <p:nvPr/>
          </p:nvPicPr>
          <p:blipFill>
            <a:blip r:embed="rId4"/>
            <a:srcRect/>
            <a:stretch>
              <a:fillRect/>
            </a:stretch>
          </p:blipFill>
          <p:spPr bwMode="auto">
            <a:xfrm>
              <a:off x="3776040" y="4405586"/>
              <a:ext cx="2021840" cy="202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01 </a:t>
            </a:r>
            <a:r>
              <a:rPr lang="zh-CN" altLang="en-US" sz="2400" dirty="0">
                <a:solidFill>
                  <a:srgbClr val="124062"/>
                </a:solidFill>
                <a:cs typeface="+mn-ea"/>
                <a:sym typeface="+mn-lt"/>
              </a:rPr>
              <a:t>逻辑层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2" name="文本框 151"/>
          <p:cNvSpPr txBox="1"/>
          <p:nvPr/>
        </p:nvSpPr>
        <p:spPr>
          <a:xfrm>
            <a:off x="513188" y="887625"/>
            <a:ext cx="2405963"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注册程序</a:t>
            </a:r>
            <a:endParaRPr lang="zh-CN" altLang="en-US" sz="1500" b="1" dirty="0">
              <a:solidFill>
                <a:prstClr val="black">
                  <a:lumMod val="65000"/>
                  <a:lumOff val="35000"/>
                </a:prstClr>
              </a:solidFill>
              <a:cs typeface="+mn-ea"/>
              <a:sym typeface="+mn-lt"/>
            </a:endParaRPr>
          </a:p>
        </p:txBody>
      </p:sp>
      <p:grpSp>
        <p:nvGrpSpPr>
          <p:cNvPr id="53" name="组合 52"/>
          <p:cNvGrpSpPr/>
          <p:nvPr/>
        </p:nvGrpSpPr>
        <p:grpSpPr>
          <a:xfrm>
            <a:off x="539271" y="1412565"/>
            <a:ext cx="8198825" cy="533400"/>
            <a:chOff x="757804" y="1688480"/>
            <a:chExt cx="10935720" cy="711200"/>
          </a:xfrm>
        </p:grpSpPr>
        <p:sp>
          <p:nvSpPr>
            <p:cNvPr id="54" name="Freeform 177"/>
            <p:cNvSpPr>
              <a:spLocks noEditPoints="1"/>
            </p:cNvSpPr>
            <p:nvPr/>
          </p:nvSpPr>
          <p:spPr bwMode="auto">
            <a:xfrm>
              <a:off x="757804" y="1819493"/>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55" name="文本框 152"/>
            <p:cNvSpPr txBox="1"/>
            <p:nvPr/>
          </p:nvSpPr>
          <p:spPr>
            <a:xfrm>
              <a:off x="1003868" y="1688480"/>
              <a:ext cx="10689656" cy="711200"/>
            </a:xfrm>
            <a:prstGeom prst="rect">
              <a:avLst/>
            </a:prstGeom>
            <a:noFill/>
          </p:spPr>
          <p:txBody>
            <a:bodyPr wrap="square" rtlCol="0">
              <a:spAutoFit/>
            </a:bodyPr>
            <a:p>
              <a:pPr lvl="0">
                <a:lnSpc>
                  <a:spcPct val="120000"/>
                </a:lnSpc>
              </a:pPr>
              <a:r>
                <a:rPr lang="en-US" altLang="zh-CN" sz="1200" dirty="0">
                  <a:solidFill>
                    <a:srgbClr val="727171"/>
                  </a:solidFill>
                  <a:cs typeface="+mn-ea"/>
                  <a:sym typeface="+mn-lt"/>
                </a:rPr>
                <a:t>每个小程序都需要在app.js中必须</a:t>
              </a:r>
              <a:r>
                <a:rPr lang="en-US" altLang="zh-CN" sz="1200" dirty="0">
                  <a:solidFill>
                    <a:srgbClr val="FF0000"/>
                  </a:solidFill>
                  <a:cs typeface="+mn-ea"/>
                  <a:sym typeface="+mn-lt"/>
                </a:rPr>
                <a:t>调用且仅调用一次App方法注册小程序实例</a:t>
              </a:r>
              <a:r>
                <a:rPr lang="en-US" altLang="zh-CN" sz="1200" dirty="0">
                  <a:solidFill>
                    <a:srgbClr val="727171"/>
                  </a:solidFill>
                  <a:cs typeface="+mn-ea"/>
                  <a:sym typeface="+mn-lt"/>
                </a:rPr>
                <a:t>。App方法绑定生命周期回调函数、错误监听和页面不存在监听函数等。</a:t>
              </a:r>
              <a:endParaRPr lang="en-US" altLang="zh-CN" sz="1200" dirty="0">
                <a:solidFill>
                  <a:srgbClr val="727171"/>
                </a:solidFill>
                <a:cs typeface="+mn-ea"/>
                <a:sym typeface="+mn-lt"/>
              </a:endParaRPr>
            </a:p>
          </p:txBody>
        </p:sp>
      </p:grpSp>
      <p:sp>
        <p:nvSpPr>
          <p:cNvPr id="100" name="文本框 99"/>
          <p:cNvSpPr txBox="1"/>
          <p:nvPr/>
        </p:nvSpPr>
        <p:spPr>
          <a:xfrm>
            <a:off x="3383915" y="2107565"/>
            <a:ext cx="2051685" cy="306705"/>
          </a:xfrm>
          <a:prstGeom prst="rect">
            <a:avLst/>
          </a:prstGeom>
          <a:noFill/>
          <a:ln w="9525">
            <a:noFill/>
          </a:ln>
        </p:spPr>
        <p:txBody>
          <a:bodyPr wrap="square">
            <a:spAutoFit/>
          </a:bodyPr>
          <a:p>
            <a:pPr indent="304800"/>
            <a:r>
              <a:rPr lang="en-US" b="0">
                <a:latin typeface="仿宋" panose="02010609060101010101" charset="-122"/>
                <a:ea typeface="仿宋" panose="02010609060101010101" charset="-122"/>
                <a:cs typeface="Times New Roman" panose="02020603050405020304" charset="0"/>
              </a:rPr>
              <a:t> </a:t>
            </a:r>
            <a:r>
              <a:rPr lang="en-US" altLang="zh-CN" b="0" dirty="0">
                <a:solidFill>
                  <a:srgbClr val="727171"/>
                </a:solidFill>
                <a:cs typeface="+mn-ea"/>
              </a:rPr>
              <a:t>object参数列表</a:t>
            </a:r>
            <a:endParaRPr lang="en-US" altLang="zh-CN" dirty="0">
              <a:solidFill>
                <a:srgbClr val="727171"/>
              </a:solidFill>
              <a:cs typeface="+mn-ea"/>
            </a:endParaRPr>
          </a:p>
        </p:txBody>
      </p:sp>
      <p:graphicFrame>
        <p:nvGraphicFramePr>
          <p:cNvPr id="4" name="表格 3"/>
          <p:cNvGraphicFramePr/>
          <p:nvPr>
            <p:custDataLst>
              <p:tags r:id="rId1"/>
            </p:custDataLst>
          </p:nvPr>
        </p:nvGraphicFramePr>
        <p:xfrm>
          <a:off x="817245" y="2575560"/>
          <a:ext cx="7372350" cy="2362200"/>
        </p:xfrm>
        <a:graphic>
          <a:graphicData uri="http://schemas.openxmlformats.org/drawingml/2006/table">
            <a:tbl>
              <a:tblPr firstRow="1" bandRow="1">
                <a:tableStyleId>{5940675A-B579-460E-94D1-54222C63F5DA}</a:tableStyleId>
              </a:tblPr>
              <a:tblGrid>
                <a:gridCol w="1457960"/>
                <a:gridCol w="1210945"/>
                <a:gridCol w="1839595"/>
                <a:gridCol w="2863850"/>
              </a:tblGrid>
              <a:tr h="228600">
                <a:tc>
                  <a:txBody>
                    <a:bodyPr/>
                    <a:p>
                      <a:pPr indent="0" algn="ctr">
                        <a:buNone/>
                      </a:pPr>
                      <a:r>
                        <a:rPr lang="en-US" sz="800" b="1">
                          <a:solidFill>
                            <a:srgbClr val="353535"/>
                          </a:solidFill>
                          <a:latin typeface="Microsoft YaHei UI" panose="020B0503020204020204" charset="-122"/>
                          <a:ea typeface="Microsoft YaHei UI" panose="020B0503020204020204" charset="-122"/>
                          <a:cs typeface="Microsoft YaHei UI" panose="020B0503020204020204" charset="-122"/>
                        </a:rPr>
                        <a:t>属性</a:t>
                      </a:r>
                      <a:endParaRPr lang="en-US" altLang="en-US" sz="800" b="1">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1">
                          <a:solidFill>
                            <a:srgbClr val="353535"/>
                          </a:solidFill>
                          <a:latin typeface="Microsoft YaHei UI" panose="020B0503020204020204" charset="-122"/>
                          <a:ea typeface="Microsoft YaHei UI" panose="020B0503020204020204" charset="-122"/>
                          <a:cs typeface="Microsoft YaHei UI" panose="020B0503020204020204" charset="-122"/>
                        </a:rPr>
                        <a:t>类型</a:t>
                      </a:r>
                      <a:endParaRPr lang="en-US" altLang="en-US" sz="800" b="1">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1">
                          <a:solidFill>
                            <a:srgbClr val="353535"/>
                          </a:solidFill>
                          <a:latin typeface="Microsoft YaHei UI" panose="020B0503020204020204" charset="-122"/>
                          <a:ea typeface="Microsoft YaHei UI" panose="020B0503020204020204" charset="-122"/>
                          <a:cs typeface="Microsoft YaHei UI" panose="020B0503020204020204" charset="-122"/>
                        </a:rPr>
                        <a:t>描述</a:t>
                      </a:r>
                      <a:endParaRPr lang="en-US" altLang="en-US" sz="800" b="1">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800" b="1">
                          <a:solidFill>
                            <a:srgbClr val="353535"/>
                          </a:solidFill>
                          <a:latin typeface="Microsoft YaHei UI" panose="020B0503020204020204" charset="-122"/>
                          <a:ea typeface="Microsoft YaHei UI" panose="020B0503020204020204" charset="-122"/>
                          <a:cs typeface="Microsoft YaHei UI" panose="020B0503020204020204" charset="-122"/>
                        </a:rPr>
                        <a:t>触发时机</a:t>
                      </a:r>
                      <a:endParaRPr lang="en-US" altLang="en-US" sz="800" b="1">
                        <a:solidFill>
                          <a:srgbClr val="353535"/>
                        </a:solidFill>
                        <a:latin typeface="Microsoft YaHei UI" panose="020B0503020204020204" charset="-122"/>
                        <a:ea typeface="Microsoft YaHei UI" panose="020B0503020204020204" charset="-122"/>
                        <a:cs typeface="Microsoft YaHei UI"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indent="0" algn="ctr">
                        <a:buNone/>
                      </a:pPr>
                      <a:r>
                        <a:rPr lang="en-US" sz="1100" b="0">
                          <a:latin typeface="仿宋" panose="02010609060101010101" charset="-122"/>
                          <a:ea typeface="仿宋" panose="02010609060101010101" charset="-122"/>
                          <a:cs typeface="仿宋" panose="02010609060101010101" charset="-122"/>
                        </a:rPr>
                        <a:t>onLaunch</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Function</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生命周期函数-监听小程序初始化</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当小程序初始化完成时，会触发 onLaunch（全局只触发一次）</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indent="0" algn="ctr">
                        <a:buNone/>
                      </a:pPr>
                      <a:r>
                        <a:rPr lang="en-US" sz="1100" b="0">
                          <a:latin typeface="仿宋" panose="02010609060101010101" charset="-122"/>
                          <a:ea typeface="仿宋" panose="02010609060101010101" charset="-122"/>
                          <a:cs typeface="仿宋" panose="02010609060101010101" charset="-122"/>
                        </a:rPr>
                        <a:t>onShow</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Function</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生命周期函数-监听小程序显示</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当小程序启动，或从后台进入前台显示，会触发onShow</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indent="0" algn="ctr">
                        <a:buNone/>
                      </a:pPr>
                      <a:r>
                        <a:rPr lang="en-US" sz="1100" b="0">
                          <a:latin typeface="仿宋" panose="02010609060101010101" charset="-122"/>
                          <a:ea typeface="仿宋" panose="02010609060101010101" charset="-122"/>
                          <a:cs typeface="仿宋" panose="02010609060101010101" charset="-122"/>
                        </a:rPr>
                        <a:t>onHide</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Function</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生命周期函数-监听小程序隐藏</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当小程序从前台进入后台，会触发onHide</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indent="0" algn="ctr">
                        <a:buNone/>
                      </a:pPr>
                      <a:r>
                        <a:rPr lang="en-US" sz="1100" b="0">
                          <a:latin typeface="仿宋" panose="02010609060101010101" charset="-122"/>
                          <a:ea typeface="仿宋" panose="02010609060101010101" charset="-122"/>
                          <a:cs typeface="仿宋" panose="02010609060101010101" charset="-122"/>
                        </a:rPr>
                        <a:t>onError</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Function</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错误监听函数</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当小程序发生脚本错误，或者 api调用失败时，会触发onError并带上错误信息</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indent="0" algn="ctr">
                        <a:buNone/>
                      </a:pPr>
                      <a:r>
                        <a:rPr lang="en-US" sz="1100" b="0">
                          <a:latin typeface="仿宋" panose="02010609060101010101" charset="-122"/>
                          <a:ea typeface="仿宋" panose="02010609060101010101" charset="-122"/>
                          <a:cs typeface="仿宋" panose="02010609060101010101" charset="-122"/>
                        </a:rPr>
                        <a:t>onPageNotFound</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Function</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页面不存在监听函数</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当小程序出现要打开的页面不存在的情况，会带上页面信息回调该函数，详见下文</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5600">
                <a:tc>
                  <a:txBody>
                    <a:bodyPr/>
                    <a:p>
                      <a:pPr indent="0" algn="ctr">
                        <a:buNone/>
                      </a:pPr>
                      <a:r>
                        <a:rPr lang="en-US" sz="1100" b="0">
                          <a:latin typeface="仿宋" panose="02010609060101010101" charset="-122"/>
                          <a:ea typeface="仿宋" panose="02010609060101010101" charset="-122"/>
                          <a:cs typeface="仿宋" panose="02010609060101010101" charset="-122"/>
                        </a:rPr>
                        <a:t>其他</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Any</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 </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100" b="0">
                          <a:latin typeface="仿宋" panose="02010609060101010101" charset="-122"/>
                          <a:ea typeface="仿宋" panose="02010609060101010101" charset="-122"/>
                          <a:cs typeface="仿宋" panose="02010609060101010101" charset="-122"/>
                        </a:rPr>
                        <a:t>开发者可以添加任意的函数或数据到Object参数中，用this可以访问</a:t>
                      </a:r>
                      <a:endParaRPr lang="en-US" altLang="en-US" sz="1100" b="0">
                        <a:latin typeface="仿宋" panose="02010609060101010101" charset="-122"/>
                        <a:ea typeface="仿宋" panose="02010609060101010101"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75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0"/>
                                        </p:tgtEl>
                                        <p:attrNameLst>
                                          <p:attrName>style.visibility</p:attrName>
                                        </p:attrNameLst>
                                      </p:cBhvr>
                                      <p:to>
                                        <p:strVal val="visible"/>
                                      </p:to>
                                    </p:set>
                                    <p:animEffect transition="in" filter="blinds(horizontal)">
                                      <p:cBhvr>
                                        <p:cTn id="16" dur="500"/>
                                        <p:tgtEl>
                                          <p:spTgt spid="100"/>
                                        </p:tgtEl>
                                      </p:cBhvr>
                                    </p:animEffect>
                                  </p:childTnLst>
                                </p:cTn>
                              </p:par>
                              <p:par>
                                <p:cTn id="17" presetID="3" presetClass="entr" presetSubtype="1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100" grpId="0"/>
      <p:bldP spid="10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01 </a:t>
            </a:r>
            <a:r>
              <a:rPr lang="zh-CN" altLang="en-US" sz="2400" dirty="0">
                <a:solidFill>
                  <a:srgbClr val="124062"/>
                </a:solidFill>
                <a:cs typeface="+mn-ea"/>
                <a:sym typeface="+mn-lt"/>
              </a:rPr>
              <a:t>逻辑层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2" name="文本框 151"/>
          <p:cNvSpPr txBox="1"/>
          <p:nvPr/>
        </p:nvSpPr>
        <p:spPr>
          <a:xfrm>
            <a:off x="513188" y="887625"/>
            <a:ext cx="2405963"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注册程序</a:t>
            </a:r>
            <a:endParaRPr lang="zh-CN" altLang="en-US" sz="1500" b="1" dirty="0">
              <a:solidFill>
                <a:prstClr val="black">
                  <a:lumMod val="65000"/>
                  <a:lumOff val="35000"/>
                </a:prstClr>
              </a:solidFill>
              <a:cs typeface="+mn-ea"/>
              <a:sym typeface="+mn-lt"/>
            </a:endParaRPr>
          </a:p>
        </p:txBody>
      </p:sp>
      <p:grpSp>
        <p:nvGrpSpPr>
          <p:cNvPr id="53" name="组合 52"/>
          <p:cNvGrpSpPr/>
          <p:nvPr/>
        </p:nvGrpSpPr>
        <p:grpSpPr>
          <a:xfrm>
            <a:off x="539271" y="1412565"/>
            <a:ext cx="8198825" cy="312420"/>
            <a:chOff x="757804" y="1688480"/>
            <a:chExt cx="10935720" cy="416560"/>
          </a:xfrm>
        </p:grpSpPr>
        <p:sp>
          <p:nvSpPr>
            <p:cNvPr id="54" name="Freeform 177"/>
            <p:cNvSpPr>
              <a:spLocks noEditPoints="1"/>
            </p:cNvSpPr>
            <p:nvPr/>
          </p:nvSpPr>
          <p:spPr bwMode="auto">
            <a:xfrm>
              <a:off x="757804" y="1819493"/>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55" name="文本框 152"/>
            <p:cNvSpPr txBox="1"/>
            <p:nvPr/>
          </p:nvSpPr>
          <p:spPr>
            <a:xfrm>
              <a:off x="1003868" y="1688480"/>
              <a:ext cx="10689656" cy="416560"/>
            </a:xfrm>
            <a:prstGeom prst="rect">
              <a:avLst/>
            </a:prstGeom>
            <a:noFill/>
          </p:spPr>
          <p:txBody>
            <a:bodyPr wrap="square" rtlCol="0">
              <a:spAutoFit/>
            </a:bodyPr>
            <a:p>
              <a:pPr lvl="0">
                <a:lnSpc>
                  <a:spcPct val="120000"/>
                </a:lnSpc>
              </a:pPr>
              <a:r>
                <a:rPr lang="en-US" altLang="zh-CN" sz="1200" dirty="0">
                  <a:solidFill>
                    <a:srgbClr val="727171"/>
                  </a:solidFill>
                  <a:cs typeface="+mn-ea"/>
                  <a:sym typeface="+mn-lt"/>
                </a:rPr>
                <a:t>整个小程序</a:t>
              </a:r>
              <a:r>
                <a:rPr lang="en-US" altLang="zh-CN" sz="1200" dirty="0">
                  <a:solidFill>
                    <a:srgbClr val="FF0000"/>
                  </a:solidFill>
                  <a:cs typeface="+mn-ea"/>
                  <a:sym typeface="+mn-lt"/>
                </a:rPr>
                <a:t>只有一个App实例</a:t>
              </a:r>
              <a:r>
                <a:rPr lang="en-US" altLang="zh-CN" sz="1200" dirty="0">
                  <a:solidFill>
                    <a:srgbClr val="727171"/>
                  </a:solidFill>
                  <a:cs typeface="+mn-ea"/>
                  <a:sym typeface="+mn-lt"/>
                </a:rPr>
                <a:t>，是</a:t>
              </a:r>
              <a:r>
                <a:rPr lang="en-US" altLang="zh-CN" sz="1200" dirty="0">
                  <a:solidFill>
                    <a:srgbClr val="FF0000"/>
                  </a:solidFill>
                  <a:cs typeface="+mn-ea"/>
                  <a:sym typeface="+mn-lt"/>
                </a:rPr>
                <a:t>全部页面共享</a:t>
              </a:r>
              <a:r>
                <a:rPr lang="en-US" altLang="zh-CN" sz="1200" dirty="0">
                  <a:solidFill>
                    <a:srgbClr val="727171"/>
                  </a:solidFill>
                  <a:cs typeface="+mn-ea"/>
                  <a:sym typeface="+mn-lt"/>
                </a:rPr>
                <a:t>的。</a:t>
              </a:r>
              <a:endParaRPr lang="en-US" altLang="zh-CN" sz="1200" dirty="0">
                <a:solidFill>
                  <a:srgbClr val="727171"/>
                </a:solidFill>
                <a:cs typeface="+mn-ea"/>
                <a:sym typeface="+mn-lt"/>
              </a:endParaRPr>
            </a:p>
          </p:txBody>
        </p:sp>
      </p:grpSp>
      <p:grpSp>
        <p:nvGrpSpPr>
          <p:cNvPr id="57" name="组合 56"/>
          <p:cNvGrpSpPr/>
          <p:nvPr/>
        </p:nvGrpSpPr>
        <p:grpSpPr>
          <a:xfrm>
            <a:off x="546891" y="2195790"/>
            <a:ext cx="8198825" cy="312420"/>
            <a:chOff x="757804" y="2556891"/>
            <a:chExt cx="10935720" cy="416560"/>
          </a:xfrm>
        </p:grpSpPr>
        <p:sp>
          <p:nvSpPr>
            <p:cNvPr id="58" name="Freeform 177"/>
            <p:cNvSpPr>
              <a:spLocks noEditPoints="1"/>
            </p:cNvSpPr>
            <p:nvPr/>
          </p:nvSpPr>
          <p:spPr bwMode="auto">
            <a:xfrm>
              <a:off x="757804" y="2659117"/>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59" name="文本框 155"/>
            <p:cNvSpPr txBox="1"/>
            <p:nvPr/>
          </p:nvSpPr>
          <p:spPr>
            <a:xfrm>
              <a:off x="1003868" y="2556891"/>
              <a:ext cx="10689656" cy="416560"/>
            </a:xfrm>
            <a:prstGeom prst="rect">
              <a:avLst/>
            </a:prstGeom>
            <a:noFill/>
          </p:spPr>
          <p:txBody>
            <a:bodyPr wrap="square" rtlCol="0">
              <a:spAutoFit/>
            </a:bodyPr>
            <a:p>
              <a:pPr lvl="0">
                <a:lnSpc>
                  <a:spcPct val="120000"/>
                </a:lnSpc>
              </a:pPr>
              <a:r>
                <a:rPr lang="en-US" altLang="zh-CN" sz="1200" dirty="0">
                  <a:solidFill>
                    <a:srgbClr val="727171"/>
                  </a:solidFill>
                  <a:cs typeface="+mn-ea"/>
                  <a:sym typeface="+mn-lt"/>
                </a:rPr>
                <a:t>开发者可以在页面的JavaScript文件中通过</a:t>
              </a:r>
              <a:r>
                <a:rPr lang="en-US" altLang="zh-CN" sz="1200" dirty="0">
                  <a:solidFill>
                    <a:srgbClr val="FF0000"/>
                  </a:solidFill>
                  <a:cs typeface="+mn-ea"/>
                  <a:sym typeface="+mn-lt"/>
                </a:rPr>
                <a:t>getApp()方法获取到全局唯一的App实例</a:t>
              </a:r>
              <a:r>
                <a:rPr lang="zh-CN" altLang="en-US" sz="1200" dirty="0">
                  <a:solidFill>
                    <a:srgbClr val="FF0000"/>
                  </a:solidFill>
                  <a:cs typeface="+mn-ea"/>
                  <a:sym typeface="+mn-lt"/>
                </a:rPr>
                <a:t>。</a:t>
              </a:r>
              <a:endParaRPr lang="zh-CN" altLang="en-US" sz="1200" dirty="0">
                <a:solidFill>
                  <a:srgbClr val="FF0000"/>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750"/>
                                        <p:tgtEl>
                                          <p:spTgt spid="53"/>
                                        </p:tgtEl>
                                      </p:cBhvr>
                                    </p:animEffect>
                                  </p:childTnLst>
                                </p:cTn>
                              </p:par>
                              <p:par>
                                <p:cTn id="12" presetID="10" presetClass="entr" presetSubtype="0" fill="hold" nodeType="withEffect">
                                  <p:stCondLst>
                                    <p:cond delay="1250"/>
                                  </p:stCondLst>
                                  <p:childTnLst>
                                    <p:set>
                                      <p:cBhvr>
                                        <p:cTn id="13" dur="1" fill="hold">
                                          <p:stCondLst>
                                            <p:cond delay="0"/>
                                          </p:stCondLst>
                                        </p:cTn>
                                        <p:tgtEl>
                                          <p:spTgt spid="57"/>
                                        </p:tgtEl>
                                        <p:attrNameLst>
                                          <p:attrName>style.visibility</p:attrName>
                                        </p:attrNameLst>
                                      </p:cBhvr>
                                      <p:to>
                                        <p:strVal val="visible"/>
                                      </p:to>
                                    </p:set>
                                    <p:animEffect transition="in" filter="fade">
                                      <p:cBhvr>
                                        <p:cTn id="14" dur="7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01 </a:t>
            </a:r>
            <a:r>
              <a:rPr lang="zh-CN" altLang="en-US" sz="2400" dirty="0">
                <a:solidFill>
                  <a:srgbClr val="124062"/>
                </a:solidFill>
                <a:cs typeface="+mn-ea"/>
                <a:sym typeface="+mn-lt"/>
              </a:rPr>
              <a:t>逻辑层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2" name="文本框 151"/>
          <p:cNvSpPr txBox="1"/>
          <p:nvPr/>
        </p:nvSpPr>
        <p:spPr>
          <a:xfrm>
            <a:off x="513188" y="887625"/>
            <a:ext cx="2405963"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注册页面</a:t>
            </a:r>
            <a:endParaRPr lang="zh-CN" altLang="en-US" sz="1500" b="1" dirty="0">
              <a:solidFill>
                <a:prstClr val="black">
                  <a:lumMod val="65000"/>
                  <a:lumOff val="35000"/>
                </a:prstClr>
              </a:solidFill>
              <a:cs typeface="+mn-ea"/>
              <a:sym typeface="+mn-lt"/>
            </a:endParaRPr>
          </a:p>
        </p:txBody>
      </p:sp>
      <p:grpSp>
        <p:nvGrpSpPr>
          <p:cNvPr id="53" name="组合 52"/>
          <p:cNvGrpSpPr/>
          <p:nvPr/>
        </p:nvGrpSpPr>
        <p:grpSpPr>
          <a:xfrm>
            <a:off x="539271" y="1412565"/>
            <a:ext cx="8198825" cy="533400"/>
            <a:chOff x="757804" y="1688480"/>
            <a:chExt cx="10935720" cy="711200"/>
          </a:xfrm>
        </p:grpSpPr>
        <p:sp>
          <p:nvSpPr>
            <p:cNvPr id="54" name="Freeform 177"/>
            <p:cNvSpPr>
              <a:spLocks noEditPoints="1"/>
            </p:cNvSpPr>
            <p:nvPr/>
          </p:nvSpPr>
          <p:spPr bwMode="auto">
            <a:xfrm>
              <a:off x="757804" y="1819493"/>
              <a:ext cx="246062" cy="212316"/>
            </a:xfrm>
            <a:custGeom>
              <a:avLst/>
              <a:gdLst>
                <a:gd name="T0" fmla="*/ 246 w 288"/>
                <a:gd name="T1" fmla="*/ 26 h 247"/>
                <a:gd name="T2" fmla="*/ 144 w 288"/>
                <a:gd name="T3" fmla="*/ 0 h 247"/>
                <a:gd name="T4" fmla="*/ 41 w 288"/>
                <a:gd name="T5" fmla="*/ 26 h 247"/>
                <a:gd name="T6" fmla="*/ 0 w 288"/>
                <a:gd name="T7" fmla="*/ 98 h 247"/>
                <a:gd name="T8" fmla="*/ 144 w 288"/>
                <a:gd name="T9" fmla="*/ 247 h 247"/>
                <a:gd name="T10" fmla="*/ 288 w 288"/>
                <a:gd name="T11" fmla="*/ 98 h 247"/>
                <a:gd name="T12" fmla="*/ 246 w 288"/>
                <a:gd name="T13" fmla="*/ 26 h 247"/>
                <a:gd name="T14" fmla="*/ 245 w 288"/>
                <a:gd name="T15" fmla="*/ 115 h 247"/>
                <a:gd name="T16" fmla="*/ 201 w 288"/>
                <a:gd name="T17" fmla="*/ 71 h 247"/>
                <a:gd name="T18" fmla="*/ 234 w 288"/>
                <a:gd name="T19" fmla="*/ 41 h 247"/>
                <a:gd name="T20" fmla="*/ 245 w 288"/>
                <a:gd name="T21" fmla="*/ 115 h 247"/>
                <a:gd name="T22" fmla="*/ 227 w 288"/>
                <a:gd name="T23" fmla="*/ 40 h 247"/>
                <a:gd name="T24" fmla="*/ 143 w 288"/>
                <a:gd name="T25" fmla="*/ 72 h 247"/>
                <a:gd name="T26" fmla="*/ 59 w 288"/>
                <a:gd name="T27" fmla="*/ 40 h 247"/>
                <a:gd name="T28" fmla="*/ 62 w 288"/>
                <a:gd name="T29" fmla="*/ 32 h 247"/>
                <a:gd name="T30" fmla="*/ 144 w 288"/>
                <a:gd name="T31" fmla="*/ 15 h 247"/>
                <a:gd name="T32" fmla="*/ 223 w 288"/>
                <a:gd name="T33" fmla="*/ 30 h 247"/>
                <a:gd name="T34" fmla="*/ 227 w 288"/>
                <a:gd name="T35" fmla="*/ 40 h 247"/>
                <a:gd name="T36" fmla="*/ 183 w 288"/>
                <a:gd name="T37" fmla="*/ 76 h 247"/>
                <a:gd name="T38" fmla="*/ 144 w 288"/>
                <a:gd name="T39" fmla="*/ 143 h 247"/>
                <a:gd name="T40" fmla="*/ 105 w 288"/>
                <a:gd name="T41" fmla="*/ 76 h 247"/>
                <a:gd name="T42" fmla="*/ 143 w 288"/>
                <a:gd name="T43" fmla="*/ 80 h 247"/>
                <a:gd name="T44" fmla="*/ 183 w 288"/>
                <a:gd name="T45" fmla="*/ 76 h 247"/>
                <a:gd name="T46" fmla="*/ 52 w 288"/>
                <a:gd name="T47" fmla="*/ 43 h 247"/>
                <a:gd name="T48" fmla="*/ 89 w 288"/>
                <a:gd name="T49" fmla="*/ 72 h 247"/>
                <a:gd name="T50" fmla="*/ 44 w 288"/>
                <a:gd name="T51" fmla="*/ 117 h 247"/>
                <a:gd name="T52" fmla="*/ 52 w 288"/>
                <a:gd name="T53" fmla="*/ 43 h 247"/>
                <a:gd name="T54" fmla="*/ 96 w 288"/>
                <a:gd name="T55" fmla="*/ 76 h 247"/>
                <a:gd name="T56" fmla="*/ 136 w 288"/>
                <a:gd name="T57" fmla="*/ 145 h 247"/>
                <a:gd name="T58" fmla="*/ 49 w 288"/>
                <a:gd name="T59" fmla="*/ 122 h 247"/>
                <a:gd name="T60" fmla="*/ 96 w 288"/>
                <a:gd name="T61" fmla="*/ 76 h 247"/>
                <a:gd name="T62" fmla="*/ 144 w 288"/>
                <a:gd name="T63" fmla="*/ 153 h 247"/>
                <a:gd name="T64" fmla="*/ 187 w 288"/>
                <a:gd name="T65" fmla="*/ 149 h 247"/>
                <a:gd name="T66" fmla="*/ 144 w 288"/>
                <a:gd name="T67" fmla="*/ 224 h 247"/>
                <a:gd name="T68" fmla="*/ 101 w 288"/>
                <a:gd name="T69" fmla="*/ 149 h 247"/>
                <a:gd name="T70" fmla="*/ 144 w 288"/>
                <a:gd name="T71" fmla="*/ 153 h 247"/>
                <a:gd name="T72" fmla="*/ 151 w 288"/>
                <a:gd name="T73" fmla="*/ 145 h 247"/>
                <a:gd name="T74" fmla="*/ 193 w 288"/>
                <a:gd name="T75" fmla="*/ 73 h 247"/>
                <a:gd name="T76" fmla="*/ 241 w 288"/>
                <a:gd name="T77" fmla="*/ 121 h 247"/>
                <a:gd name="T78" fmla="*/ 151 w 288"/>
                <a:gd name="T79" fmla="*/ 145 h 247"/>
                <a:gd name="T80" fmla="*/ 273 w 288"/>
                <a:gd name="T81" fmla="*/ 94 h 247"/>
                <a:gd name="T82" fmla="*/ 253 w 288"/>
                <a:gd name="T83" fmla="*/ 113 h 247"/>
                <a:gd name="T84" fmla="*/ 242 w 288"/>
                <a:gd name="T85" fmla="*/ 41 h 247"/>
                <a:gd name="T86" fmla="*/ 273 w 288"/>
                <a:gd name="T87" fmla="*/ 94 h 247"/>
                <a:gd name="T88" fmla="*/ 44 w 288"/>
                <a:gd name="T89" fmla="*/ 42 h 247"/>
                <a:gd name="T90" fmla="*/ 36 w 288"/>
                <a:gd name="T91" fmla="*/ 114 h 247"/>
                <a:gd name="T92" fmla="*/ 15 w 288"/>
                <a:gd name="T93" fmla="*/ 93 h 247"/>
                <a:gd name="T94" fmla="*/ 44 w 288"/>
                <a:gd name="T95" fmla="*/ 42 h 247"/>
                <a:gd name="T96" fmla="*/ 47 w 288"/>
                <a:gd name="T97" fmla="*/ 130 h 247"/>
                <a:gd name="T98" fmla="*/ 91 w 288"/>
                <a:gd name="T99" fmla="*/ 147 h 247"/>
                <a:gd name="T100" fmla="*/ 127 w 288"/>
                <a:gd name="T101" fmla="*/ 209 h 247"/>
                <a:gd name="T102" fmla="*/ 47 w 288"/>
                <a:gd name="T103" fmla="*/ 130 h 247"/>
                <a:gd name="T104" fmla="*/ 161 w 288"/>
                <a:gd name="T105" fmla="*/ 209 h 247"/>
                <a:gd name="T106" fmla="*/ 197 w 288"/>
                <a:gd name="T107" fmla="*/ 147 h 247"/>
                <a:gd name="T108" fmla="*/ 241 w 288"/>
                <a:gd name="T109" fmla="*/ 130 h 247"/>
                <a:gd name="T110" fmla="*/ 161 w 288"/>
                <a:gd name="T111" fmla="*/ 20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8" h="247">
                  <a:moveTo>
                    <a:pt x="246" y="26"/>
                  </a:moveTo>
                  <a:cubicBezTo>
                    <a:pt x="219" y="12"/>
                    <a:pt x="212" y="0"/>
                    <a:pt x="144" y="0"/>
                  </a:cubicBezTo>
                  <a:cubicBezTo>
                    <a:pt x="76" y="0"/>
                    <a:pt x="68" y="12"/>
                    <a:pt x="41" y="26"/>
                  </a:cubicBezTo>
                  <a:cubicBezTo>
                    <a:pt x="11" y="43"/>
                    <a:pt x="0" y="75"/>
                    <a:pt x="0" y="98"/>
                  </a:cubicBezTo>
                  <a:cubicBezTo>
                    <a:pt x="0" y="110"/>
                    <a:pt x="144" y="247"/>
                    <a:pt x="144" y="247"/>
                  </a:cubicBezTo>
                  <a:cubicBezTo>
                    <a:pt x="144" y="247"/>
                    <a:pt x="288" y="110"/>
                    <a:pt x="288" y="98"/>
                  </a:cubicBezTo>
                  <a:cubicBezTo>
                    <a:pt x="288" y="76"/>
                    <a:pt x="277" y="43"/>
                    <a:pt x="246" y="26"/>
                  </a:cubicBezTo>
                  <a:close/>
                  <a:moveTo>
                    <a:pt x="245" y="115"/>
                  </a:moveTo>
                  <a:cubicBezTo>
                    <a:pt x="201" y="71"/>
                    <a:pt x="201" y="71"/>
                    <a:pt x="201" y="71"/>
                  </a:cubicBezTo>
                  <a:cubicBezTo>
                    <a:pt x="221" y="64"/>
                    <a:pt x="233" y="53"/>
                    <a:pt x="234" y="41"/>
                  </a:cubicBezTo>
                  <a:lnTo>
                    <a:pt x="245" y="115"/>
                  </a:lnTo>
                  <a:close/>
                  <a:moveTo>
                    <a:pt x="227" y="40"/>
                  </a:moveTo>
                  <a:cubicBezTo>
                    <a:pt x="227" y="55"/>
                    <a:pt x="193" y="72"/>
                    <a:pt x="143" y="72"/>
                  </a:cubicBezTo>
                  <a:cubicBezTo>
                    <a:pt x="93" y="72"/>
                    <a:pt x="59" y="55"/>
                    <a:pt x="59" y="40"/>
                  </a:cubicBezTo>
                  <a:cubicBezTo>
                    <a:pt x="59" y="37"/>
                    <a:pt x="60" y="34"/>
                    <a:pt x="62" y="32"/>
                  </a:cubicBezTo>
                  <a:cubicBezTo>
                    <a:pt x="79" y="21"/>
                    <a:pt x="92" y="15"/>
                    <a:pt x="144" y="15"/>
                  </a:cubicBezTo>
                  <a:cubicBezTo>
                    <a:pt x="193" y="15"/>
                    <a:pt x="207" y="21"/>
                    <a:pt x="223" y="30"/>
                  </a:cubicBezTo>
                  <a:cubicBezTo>
                    <a:pt x="225" y="33"/>
                    <a:pt x="227" y="36"/>
                    <a:pt x="227" y="40"/>
                  </a:cubicBezTo>
                  <a:close/>
                  <a:moveTo>
                    <a:pt x="183" y="76"/>
                  </a:moveTo>
                  <a:cubicBezTo>
                    <a:pt x="144" y="143"/>
                    <a:pt x="144" y="143"/>
                    <a:pt x="144" y="143"/>
                  </a:cubicBezTo>
                  <a:cubicBezTo>
                    <a:pt x="105" y="76"/>
                    <a:pt x="105" y="76"/>
                    <a:pt x="105" y="76"/>
                  </a:cubicBezTo>
                  <a:cubicBezTo>
                    <a:pt x="117" y="78"/>
                    <a:pt x="129" y="80"/>
                    <a:pt x="143" y="80"/>
                  </a:cubicBezTo>
                  <a:cubicBezTo>
                    <a:pt x="158" y="80"/>
                    <a:pt x="171" y="78"/>
                    <a:pt x="183" y="76"/>
                  </a:cubicBezTo>
                  <a:close/>
                  <a:moveTo>
                    <a:pt x="52" y="43"/>
                  </a:moveTo>
                  <a:cubicBezTo>
                    <a:pt x="54" y="55"/>
                    <a:pt x="68" y="65"/>
                    <a:pt x="89" y="72"/>
                  </a:cubicBezTo>
                  <a:cubicBezTo>
                    <a:pt x="44" y="117"/>
                    <a:pt x="44" y="117"/>
                    <a:pt x="44" y="117"/>
                  </a:cubicBezTo>
                  <a:lnTo>
                    <a:pt x="52" y="43"/>
                  </a:lnTo>
                  <a:close/>
                  <a:moveTo>
                    <a:pt x="96" y="76"/>
                  </a:moveTo>
                  <a:cubicBezTo>
                    <a:pt x="136" y="145"/>
                    <a:pt x="136" y="145"/>
                    <a:pt x="136" y="145"/>
                  </a:cubicBezTo>
                  <a:cubicBezTo>
                    <a:pt x="97" y="144"/>
                    <a:pt x="69" y="134"/>
                    <a:pt x="49" y="122"/>
                  </a:cubicBezTo>
                  <a:lnTo>
                    <a:pt x="96" y="76"/>
                  </a:lnTo>
                  <a:close/>
                  <a:moveTo>
                    <a:pt x="144" y="153"/>
                  </a:moveTo>
                  <a:cubicBezTo>
                    <a:pt x="160" y="153"/>
                    <a:pt x="174" y="152"/>
                    <a:pt x="187" y="149"/>
                  </a:cubicBezTo>
                  <a:cubicBezTo>
                    <a:pt x="144" y="224"/>
                    <a:pt x="144" y="224"/>
                    <a:pt x="144" y="224"/>
                  </a:cubicBezTo>
                  <a:cubicBezTo>
                    <a:pt x="101" y="149"/>
                    <a:pt x="101" y="149"/>
                    <a:pt x="101" y="149"/>
                  </a:cubicBezTo>
                  <a:cubicBezTo>
                    <a:pt x="114" y="152"/>
                    <a:pt x="128" y="153"/>
                    <a:pt x="144" y="153"/>
                  </a:cubicBezTo>
                  <a:close/>
                  <a:moveTo>
                    <a:pt x="151" y="145"/>
                  </a:moveTo>
                  <a:cubicBezTo>
                    <a:pt x="193" y="73"/>
                    <a:pt x="193" y="73"/>
                    <a:pt x="193" y="73"/>
                  </a:cubicBezTo>
                  <a:cubicBezTo>
                    <a:pt x="241" y="121"/>
                    <a:pt x="241" y="121"/>
                    <a:pt x="241" y="121"/>
                  </a:cubicBezTo>
                  <a:cubicBezTo>
                    <a:pt x="221" y="133"/>
                    <a:pt x="192" y="144"/>
                    <a:pt x="151" y="145"/>
                  </a:cubicBezTo>
                  <a:close/>
                  <a:moveTo>
                    <a:pt x="273" y="94"/>
                  </a:moveTo>
                  <a:cubicBezTo>
                    <a:pt x="269" y="98"/>
                    <a:pt x="262" y="105"/>
                    <a:pt x="253" y="113"/>
                  </a:cubicBezTo>
                  <a:cubicBezTo>
                    <a:pt x="242" y="41"/>
                    <a:pt x="242" y="41"/>
                    <a:pt x="242" y="41"/>
                  </a:cubicBezTo>
                  <a:cubicBezTo>
                    <a:pt x="264" y="55"/>
                    <a:pt x="271" y="78"/>
                    <a:pt x="273" y="94"/>
                  </a:cubicBezTo>
                  <a:close/>
                  <a:moveTo>
                    <a:pt x="44" y="42"/>
                  </a:moveTo>
                  <a:cubicBezTo>
                    <a:pt x="36" y="114"/>
                    <a:pt x="36" y="114"/>
                    <a:pt x="36" y="114"/>
                  </a:cubicBezTo>
                  <a:cubicBezTo>
                    <a:pt x="26" y="106"/>
                    <a:pt x="19" y="98"/>
                    <a:pt x="15" y="93"/>
                  </a:cubicBezTo>
                  <a:cubicBezTo>
                    <a:pt x="16" y="76"/>
                    <a:pt x="26" y="55"/>
                    <a:pt x="44" y="42"/>
                  </a:cubicBezTo>
                  <a:close/>
                  <a:moveTo>
                    <a:pt x="47" y="130"/>
                  </a:moveTo>
                  <a:cubicBezTo>
                    <a:pt x="59" y="137"/>
                    <a:pt x="73" y="143"/>
                    <a:pt x="91" y="147"/>
                  </a:cubicBezTo>
                  <a:cubicBezTo>
                    <a:pt x="127" y="209"/>
                    <a:pt x="127" y="209"/>
                    <a:pt x="127" y="209"/>
                  </a:cubicBezTo>
                  <a:cubicBezTo>
                    <a:pt x="97" y="180"/>
                    <a:pt x="68" y="152"/>
                    <a:pt x="47" y="130"/>
                  </a:cubicBezTo>
                  <a:close/>
                  <a:moveTo>
                    <a:pt x="161" y="209"/>
                  </a:moveTo>
                  <a:cubicBezTo>
                    <a:pt x="197" y="147"/>
                    <a:pt x="197" y="147"/>
                    <a:pt x="197" y="147"/>
                  </a:cubicBezTo>
                  <a:cubicBezTo>
                    <a:pt x="215" y="143"/>
                    <a:pt x="230" y="137"/>
                    <a:pt x="241" y="130"/>
                  </a:cubicBezTo>
                  <a:cubicBezTo>
                    <a:pt x="220" y="152"/>
                    <a:pt x="191" y="180"/>
                    <a:pt x="161" y="209"/>
                  </a:cubicBezTo>
                  <a:close/>
                </a:path>
              </a:pathLst>
            </a:custGeom>
            <a:solidFill>
              <a:srgbClr val="0070C0"/>
            </a:solidFill>
            <a:ln>
              <a:noFill/>
            </a:ln>
          </p:spPr>
          <p:txBody>
            <a:bodyPr vert="horz" wrap="square" lIns="91419" tIns="45709" rIns="91419" bIns="45709" numCol="1" anchor="t" anchorCtr="0" compatLnSpc="1"/>
            <a:p>
              <a:pPr defTabSz="685800"/>
              <a:endParaRPr lang="zh-CN" altLang="en-US" sz="1200">
                <a:solidFill>
                  <a:prstClr val="black"/>
                </a:solidFill>
                <a:cs typeface="+mn-ea"/>
                <a:sym typeface="+mn-lt"/>
              </a:endParaRPr>
            </a:p>
          </p:txBody>
        </p:sp>
        <p:sp>
          <p:nvSpPr>
            <p:cNvPr id="55" name="文本框 152"/>
            <p:cNvSpPr txBox="1"/>
            <p:nvPr/>
          </p:nvSpPr>
          <p:spPr>
            <a:xfrm>
              <a:off x="1003868" y="1688480"/>
              <a:ext cx="10689656" cy="711200"/>
            </a:xfrm>
            <a:prstGeom prst="rect">
              <a:avLst/>
            </a:prstGeom>
            <a:noFill/>
          </p:spPr>
          <p:txBody>
            <a:bodyPr wrap="square" rtlCol="0">
              <a:spAutoFit/>
            </a:bodyPr>
            <a:p>
              <a:pPr lvl="0">
                <a:lnSpc>
                  <a:spcPct val="120000"/>
                </a:lnSpc>
              </a:pPr>
              <a:r>
                <a:rPr lang="en-US" altLang="zh-CN" sz="1200" dirty="0">
                  <a:solidFill>
                    <a:srgbClr val="727171"/>
                  </a:solidFill>
                  <a:cs typeface="+mn-ea"/>
                  <a:sym typeface="+mn-lt"/>
                </a:rPr>
                <a:t>小程序中的</a:t>
              </a:r>
              <a:r>
                <a:rPr lang="en-US" altLang="zh-CN" sz="1200" dirty="0">
                  <a:solidFill>
                    <a:srgbClr val="FF0000"/>
                  </a:solidFill>
                  <a:cs typeface="+mn-ea"/>
                  <a:sym typeface="+mn-lt"/>
                </a:rPr>
                <a:t>每个页面</a:t>
              </a:r>
              <a:r>
                <a:rPr lang="en-US" altLang="zh-CN" sz="1200" dirty="0">
                  <a:solidFill>
                    <a:srgbClr val="727171"/>
                  </a:solidFill>
                  <a:cs typeface="+mn-ea"/>
                  <a:sym typeface="+mn-lt"/>
                </a:rPr>
                <a:t>，都需要在页面对应的JavaScript文件中进行</a:t>
              </a:r>
              <a:r>
                <a:rPr lang="en-US" altLang="zh-CN" sz="1200" dirty="0">
                  <a:solidFill>
                    <a:srgbClr val="FF0000"/>
                  </a:solidFill>
                  <a:cs typeface="+mn-ea"/>
                  <a:sym typeface="+mn-lt"/>
                </a:rPr>
                <a:t>注册</a:t>
              </a:r>
              <a:r>
                <a:rPr lang="en-US" altLang="zh-CN" sz="1200" dirty="0">
                  <a:solidFill>
                    <a:srgbClr val="727171"/>
                  </a:solidFill>
                  <a:cs typeface="+mn-ea"/>
                  <a:sym typeface="+mn-lt"/>
                </a:rPr>
                <a:t>，在该文件中</a:t>
              </a:r>
              <a:r>
                <a:rPr lang="en-US" altLang="zh-CN" sz="1200" dirty="0">
                  <a:solidFill>
                    <a:srgbClr val="FF0000"/>
                  </a:solidFill>
                  <a:cs typeface="+mn-ea"/>
                  <a:sym typeface="+mn-lt"/>
                </a:rPr>
                <a:t>指定页面的初始数据、生命周期回调函数、事件处理函数</a:t>
              </a:r>
              <a:r>
                <a:rPr lang="en-US" altLang="zh-CN" sz="1200" dirty="0">
                  <a:solidFill>
                    <a:srgbClr val="727171"/>
                  </a:solidFill>
                  <a:cs typeface="+mn-ea"/>
                  <a:sym typeface="+mn-lt"/>
                </a:rPr>
                <a:t>等。</a:t>
              </a:r>
              <a:endParaRPr lang="en-US" altLang="zh-CN" sz="1200" dirty="0">
                <a:solidFill>
                  <a:srgbClr val="727171"/>
                </a:solidFill>
                <a:cs typeface="+mn-ea"/>
                <a:sym typeface="+mn-lt"/>
              </a:endParaRPr>
            </a:p>
          </p:txBody>
        </p:sp>
      </p:grpSp>
      <p:sp>
        <p:nvSpPr>
          <p:cNvPr id="100" name="文本框 99"/>
          <p:cNvSpPr txBox="1"/>
          <p:nvPr/>
        </p:nvSpPr>
        <p:spPr>
          <a:xfrm>
            <a:off x="513080" y="2068830"/>
            <a:ext cx="2684145" cy="275590"/>
          </a:xfrm>
          <a:prstGeom prst="rect">
            <a:avLst/>
          </a:prstGeom>
          <a:noFill/>
          <a:ln w="9525">
            <a:noFill/>
          </a:ln>
        </p:spPr>
        <p:txBody>
          <a:bodyPr wrap="square">
            <a:spAutoFit/>
          </a:bodyPr>
          <a:p>
            <a:pPr indent="0"/>
            <a:r>
              <a:rPr lang="zh-CN" sz="1200" b="1">
                <a:latin typeface="+mj-lt"/>
                <a:ea typeface="+mj-lt"/>
                <a:cs typeface="+mj-lt"/>
              </a:rPr>
              <a:t>1、使用Page()方法用来注册页面。</a:t>
            </a:r>
            <a:endParaRPr lang="zh-CN" altLang="en-US" sz="1200" b="1">
              <a:latin typeface="+mj-lt"/>
              <a:ea typeface="+mj-lt"/>
              <a:cs typeface="+mj-lt"/>
            </a:endParaRPr>
          </a:p>
        </p:txBody>
      </p:sp>
      <p:sp>
        <p:nvSpPr>
          <p:cNvPr id="4" name="文本框 3"/>
          <p:cNvSpPr txBox="1"/>
          <p:nvPr/>
        </p:nvSpPr>
        <p:spPr>
          <a:xfrm>
            <a:off x="656590" y="2696845"/>
            <a:ext cx="7955280" cy="460375"/>
          </a:xfrm>
          <a:prstGeom prst="rect">
            <a:avLst/>
          </a:prstGeom>
          <a:noFill/>
          <a:ln w="9525">
            <a:noFill/>
          </a:ln>
        </p:spPr>
        <p:txBody>
          <a:bodyPr wrap="square">
            <a:spAutoFit/>
          </a:bodyPr>
          <a:p>
            <a:pPr indent="0"/>
            <a:r>
              <a:rPr lang="en-US" altLang="zh-CN" sz="1200" b="0" dirty="0">
                <a:solidFill>
                  <a:srgbClr val="727171"/>
                </a:solidFill>
                <a:cs typeface="+mn-ea"/>
              </a:rPr>
              <a:t>          Page()方法接受一个object参数，</a:t>
            </a:r>
            <a:r>
              <a:rPr lang="en-US" altLang="zh-CN" sz="1200" b="0" dirty="0">
                <a:solidFill>
                  <a:srgbClr val="FF0000"/>
                </a:solidFill>
                <a:cs typeface="+mn-ea"/>
              </a:rPr>
              <a:t>object参数可以为初始数据、生命周期函数以及用户自定义的事件处理函数</a:t>
            </a:r>
            <a:r>
              <a:rPr lang="en-US" altLang="zh-CN" sz="1200" b="0" dirty="0">
                <a:solidFill>
                  <a:srgbClr val="727171"/>
                </a:solidFill>
                <a:cs typeface="+mn-ea"/>
              </a:rPr>
              <a:t>。每个页面</a:t>
            </a:r>
            <a:r>
              <a:rPr lang="en-US" altLang="zh-CN" sz="1200" b="0" dirty="0">
                <a:solidFill>
                  <a:srgbClr val="FF0000"/>
                </a:solidFill>
                <a:cs typeface="+mn-ea"/>
              </a:rPr>
              <a:t>有且仅有一个Page()方法</a:t>
            </a:r>
            <a:r>
              <a:rPr lang="en-US" altLang="zh-CN" sz="1200" b="0" dirty="0">
                <a:solidFill>
                  <a:srgbClr val="727171"/>
                </a:solidFill>
                <a:cs typeface="+mn-ea"/>
              </a:rPr>
              <a:t>，存在该页面的.js文件中。</a:t>
            </a:r>
            <a:endParaRPr lang="en-US" altLang="zh-CN" sz="1200" dirty="0">
              <a:solidFill>
                <a:srgbClr val="727171"/>
              </a:solidFill>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75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0"/>
                                        </p:tgtEl>
                                        <p:attrNameLst>
                                          <p:attrName>style.visibility</p:attrName>
                                        </p:attrNameLst>
                                      </p:cBhvr>
                                      <p:to>
                                        <p:strVal val="visible"/>
                                      </p:to>
                                    </p:set>
                                    <p:anim calcmode="lin" valueType="num">
                                      <p:cBhvr additive="base">
                                        <p:cTn id="16" dur="500" fill="hold"/>
                                        <p:tgtEl>
                                          <p:spTgt spid="100"/>
                                        </p:tgtEl>
                                        <p:attrNameLst>
                                          <p:attrName>ppt_x</p:attrName>
                                        </p:attrNameLst>
                                      </p:cBhvr>
                                      <p:tavLst>
                                        <p:tav tm="0">
                                          <p:val>
                                            <p:strVal val="#ppt_x"/>
                                          </p:val>
                                        </p:tav>
                                        <p:tav tm="100000">
                                          <p:val>
                                            <p:strVal val="#ppt_x"/>
                                          </p:val>
                                        </p:tav>
                                      </p:tavLst>
                                    </p:anim>
                                    <p:anim calcmode="lin" valueType="num">
                                      <p:cBhvr additive="base">
                                        <p:cTn id="17"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100" grpId="0"/>
      <p:bldP spid="100" grpId="1"/>
      <p:bldP spid="4" grpId="0"/>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dirty="0">
                <a:solidFill>
                  <a:srgbClr val="124062"/>
                </a:solidFill>
                <a:cs typeface="+mn-ea"/>
                <a:sym typeface="+mn-lt"/>
              </a:rPr>
              <a:t>01 </a:t>
            </a:r>
            <a:r>
              <a:rPr lang="zh-CN" altLang="en-US" sz="2400" dirty="0">
                <a:solidFill>
                  <a:srgbClr val="124062"/>
                </a:solidFill>
                <a:cs typeface="+mn-ea"/>
                <a:sym typeface="+mn-lt"/>
              </a:rPr>
              <a:t>逻辑层</a:t>
            </a:r>
            <a:br>
              <a:rPr lang="zh-CN" altLang="en-US" sz="2400" b="1" dirty="0">
                <a:solidFill>
                  <a:srgbClr val="124062"/>
                </a:solidFill>
                <a:cs typeface="+mn-ea"/>
                <a:sym typeface="+mn-lt"/>
              </a:rPr>
            </a:br>
            <a:endParaRPr lang="zh-CN" altLang="en-US" sz="2400"/>
          </a:p>
        </p:txBody>
      </p:sp>
      <p:cxnSp>
        <p:nvCxnSpPr>
          <p:cNvPr id="3" name="直接连接符 2"/>
          <p:cNvCxnSpPr/>
          <p:nvPr/>
        </p:nvCxnSpPr>
        <p:spPr>
          <a:xfrm flipV="1">
            <a:off x="480060" y="655320"/>
            <a:ext cx="8216900" cy="6985"/>
          </a:xfrm>
          <a:prstGeom prst="line">
            <a:avLst/>
          </a:prstGeom>
          <a:ln w="15875" cap="sq"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2" name="文本框 151"/>
          <p:cNvSpPr txBox="1"/>
          <p:nvPr/>
        </p:nvSpPr>
        <p:spPr>
          <a:xfrm>
            <a:off x="513188" y="887625"/>
            <a:ext cx="2405963" cy="299085"/>
          </a:xfrm>
          <a:prstGeom prst="rect">
            <a:avLst/>
          </a:prstGeom>
          <a:noFill/>
        </p:spPr>
        <p:txBody>
          <a:bodyPr wrap="square" lIns="68580" tIns="34290" rIns="68580" bIns="34290" rtlCol="0">
            <a:spAutoFit/>
          </a:bodyPr>
          <a:p>
            <a:pPr defTabSz="685800"/>
            <a:r>
              <a:rPr lang="zh-CN" altLang="en-US" sz="1500" b="1" dirty="0">
                <a:solidFill>
                  <a:prstClr val="black">
                    <a:lumMod val="65000"/>
                    <a:lumOff val="35000"/>
                  </a:prstClr>
                </a:solidFill>
                <a:cs typeface="+mn-ea"/>
                <a:sym typeface="+mn-lt"/>
              </a:rPr>
              <a:t>注册页面</a:t>
            </a:r>
            <a:endParaRPr lang="zh-CN" altLang="en-US" sz="1500" b="1" dirty="0">
              <a:solidFill>
                <a:prstClr val="black">
                  <a:lumMod val="65000"/>
                  <a:lumOff val="35000"/>
                </a:prstClr>
              </a:solidFill>
              <a:cs typeface="+mn-ea"/>
              <a:sym typeface="+mn-lt"/>
            </a:endParaRPr>
          </a:p>
        </p:txBody>
      </p:sp>
      <p:sp>
        <p:nvSpPr>
          <p:cNvPr id="100" name="文本框 99"/>
          <p:cNvSpPr txBox="1"/>
          <p:nvPr/>
        </p:nvSpPr>
        <p:spPr>
          <a:xfrm>
            <a:off x="513080" y="1447165"/>
            <a:ext cx="2684145" cy="275590"/>
          </a:xfrm>
          <a:prstGeom prst="rect">
            <a:avLst/>
          </a:prstGeom>
          <a:noFill/>
          <a:ln w="9525">
            <a:noFill/>
          </a:ln>
        </p:spPr>
        <p:txBody>
          <a:bodyPr wrap="square">
            <a:spAutoFit/>
          </a:bodyPr>
          <a:p>
            <a:pPr indent="0"/>
            <a:r>
              <a:rPr lang="zh-CN" sz="1200" b="1">
                <a:latin typeface="+mj-lt"/>
                <a:ea typeface="+mj-lt"/>
                <a:cs typeface="+mj-lt"/>
              </a:rPr>
              <a:t>2、使用Component构造器构造页面</a:t>
            </a:r>
            <a:endParaRPr lang="zh-CN" sz="1200" b="1">
              <a:latin typeface="+mj-lt"/>
              <a:ea typeface="+mj-lt"/>
              <a:cs typeface="+mj-lt"/>
            </a:endParaRPr>
          </a:p>
        </p:txBody>
      </p:sp>
      <p:sp>
        <p:nvSpPr>
          <p:cNvPr id="4" name="文本框 3"/>
          <p:cNvSpPr txBox="1"/>
          <p:nvPr/>
        </p:nvSpPr>
        <p:spPr>
          <a:xfrm>
            <a:off x="656590" y="2075180"/>
            <a:ext cx="7955280" cy="460375"/>
          </a:xfrm>
          <a:prstGeom prst="rect">
            <a:avLst/>
          </a:prstGeom>
          <a:noFill/>
          <a:ln w="9525">
            <a:noFill/>
          </a:ln>
        </p:spPr>
        <p:txBody>
          <a:bodyPr wrap="square">
            <a:spAutoFit/>
          </a:bodyPr>
          <a:p>
            <a:pPr indent="0"/>
            <a:r>
              <a:rPr lang="en-US" altLang="zh-CN" sz="1200" b="0" dirty="0">
                <a:solidFill>
                  <a:srgbClr val="727171"/>
                </a:solidFill>
                <a:cs typeface="+mn-ea"/>
              </a:rPr>
              <a:t>          Page构造器适用于简单的页面，不适用复杂的页面。如果是</a:t>
            </a:r>
            <a:r>
              <a:rPr lang="en-US" altLang="zh-CN" sz="1200" b="0" dirty="0">
                <a:solidFill>
                  <a:srgbClr val="FF0000"/>
                </a:solidFill>
                <a:cs typeface="+mn-ea"/>
              </a:rPr>
              <a:t>复杂页面，可以使用Component构造器来构造页面</a:t>
            </a:r>
            <a:r>
              <a:rPr lang="en-US" altLang="zh-CN" sz="1200" b="0" dirty="0">
                <a:solidFill>
                  <a:srgbClr val="727171"/>
                </a:solidFill>
                <a:cs typeface="+mn-ea"/>
              </a:rPr>
              <a:t>。Component构造器与Page构造器的主要区别是：</a:t>
            </a:r>
            <a:r>
              <a:rPr lang="en-US" altLang="zh-CN" sz="1200" b="0" dirty="0">
                <a:solidFill>
                  <a:srgbClr val="FF0000"/>
                </a:solidFill>
                <a:cs typeface="+mn-ea"/>
              </a:rPr>
              <a:t>方法需放在methods:{ }里面</a:t>
            </a:r>
            <a:r>
              <a:rPr lang="en-US" altLang="zh-CN" sz="1200" b="0" dirty="0">
                <a:solidFill>
                  <a:srgbClr val="727171"/>
                </a:solidFill>
                <a:cs typeface="+mn-ea"/>
              </a:rPr>
              <a:t>。          </a:t>
            </a:r>
            <a:endParaRPr lang="en-US" altLang="zh-CN" sz="1200" dirty="0">
              <a:solidFill>
                <a:srgbClr val="727171"/>
              </a:solidFill>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additive="base">
                                        <p:cTn id="13" dur="500" fill="hold"/>
                                        <p:tgtEl>
                                          <p:spTgt spid="100"/>
                                        </p:tgtEl>
                                        <p:attrNameLst>
                                          <p:attrName>ppt_x</p:attrName>
                                        </p:attrNameLst>
                                      </p:cBhvr>
                                      <p:tavLst>
                                        <p:tav tm="0">
                                          <p:val>
                                            <p:strVal val="#ppt_x"/>
                                          </p:val>
                                        </p:tav>
                                        <p:tav tm="100000">
                                          <p:val>
                                            <p:strVal val="#ppt_x"/>
                                          </p:val>
                                        </p:tav>
                                      </p:tavLst>
                                    </p:anim>
                                    <p:anim calcmode="lin" valueType="num">
                                      <p:cBhvr additive="base">
                                        <p:cTn id="1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100" grpId="0"/>
      <p:bldP spid="100" grpId="1"/>
      <p:bldP spid="4" grpId="0"/>
      <p:bldP spid="4" grpId="1"/>
    </p:bldLst>
  </p:timing>
</p:sld>
</file>

<file path=ppt/tags/tag1.xml><?xml version="1.0" encoding="utf-8"?>
<p:tagLst xmlns:p="http://schemas.openxmlformats.org/presentationml/2006/main">
  <p:tag name="PA" val="v4.1.3"/>
</p:tagLst>
</file>

<file path=ppt/tags/tag10.xml><?xml version="1.0" encoding="utf-8"?>
<p:tagLst xmlns:p="http://schemas.openxmlformats.org/presentationml/2006/main">
  <p:tag name="ISPRING_PRESENTATION_TITLE" val="简约科技风大气商业融资创业计划书PPT模板"/>
  <p:tag name="COMMONDATA" val="eyJoZGlkIjoiZmI4NjZhMzNiYTEzZGUyOTRmNDc4YTE0NzkxZjkxMzcifQ=="/>
</p:tagLst>
</file>

<file path=ppt/tags/tag2.xml><?xml version="1.0" encoding="utf-8"?>
<p:tagLst xmlns:p="http://schemas.openxmlformats.org/presentationml/2006/main">
  <p:tag name="PA" val="v4.1.3"/>
</p:tagLst>
</file>

<file path=ppt/tags/tag3.xml><?xml version="1.0" encoding="utf-8"?>
<p:tagLst xmlns:p="http://schemas.openxmlformats.org/presentationml/2006/main">
  <p:tag name="PA" val="v4.1.3"/>
</p:tagLst>
</file>

<file path=ppt/tags/tag4.xml><?xml version="1.0" encoding="utf-8"?>
<p:tagLst xmlns:p="http://schemas.openxmlformats.org/presentationml/2006/main">
  <p:tag name="KSO_WM_UNIT_TABLE_BEAUTIFY" val="smartTable{d3498349-8974-459d-afd7-d2039657fc8d}"/>
  <p:tag name="TABLE_ENDDRAG_ORIGIN_RECT" val="580*209"/>
  <p:tag name="TABLE_ENDDRAG_RECT" val="90*180*580*209"/>
</p:tagLst>
</file>

<file path=ppt/tags/tag5.xml><?xml version="1.0" encoding="utf-8"?>
<p:tagLst xmlns:p="http://schemas.openxmlformats.org/presentationml/2006/main">
  <p:tag name="KSO_WM_UNIT_TABLE_BEAUTIFY" val="smartTable{092b7f42-3ca4-4a6a-8645-6b5301632401}"/>
  <p:tag name="TABLE_ENDDRAG_ORIGIN_RECT" val="608*223"/>
  <p:tag name="TABLE_ENDDRAG_RECT" val="52*166*608*223"/>
</p:tagLst>
</file>

<file path=ppt/tags/tag6.xml><?xml version="1.0" encoding="utf-8"?>
<p:tagLst xmlns:p="http://schemas.openxmlformats.org/presentationml/2006/main">
  <p:tag name="KSO_WM_UNIT_TABLE_BEAUTIFY" val="smartTable{4b560f39-09ec-4865-957e-dc27ab89b480}"/>
</p:tagLst>
</file>

<file path=ppt/tags/tag7.xml><?xml version="1.0" encoding="utf-8"?>
<p:tagLst xmlns:p="http://schemas.openxmlformats.org/presentationml/2006/main">
  <p:tag name="KSO_WM_UNIT_TABLE_BEAUTIFY" val="smartTable{1fbd2b7f-9c18-4907-9b41-9c2a30270ba8}"/>
</p:tagLst>
</file>

<file path=ppt/tags/tag8.xml><?xml version="1.0" encoding="utf-8"?>
<p:tagLst xmlns:p="http://schemas.openxmlformats.org/presentationml/2006/main">
  <p:tag name="PA" val="v4.1.3"/>
</p:tagLst>
</file>

<file path=ppt/tags/tag9.xml><?xml version="1.0" encoding="utf-8"?>
<p:tagLst xmlns:p="http://schemas.openxmlformats.org/presentationml/2006/main">
  <p:tag name="PA" val="v4.1.3"/>
</p:tagLst>
</file>

<file path=ppt/theme/theme1.xml><?xml version="1.0" encoding="utf-8"?>
<a:theme xmlns:a="http://schemas.openxmlformats.org/drawingml/2006/main" name="Office 主题">
  <a:themeElements>
    <a:clrScheme name="自定义 59">
      <a:dk1>
        <a:srgbClr val="000000"/>
      </a:dk1>
      <a:lt1>
        <a:srgbClr val="FFFFFF"/>
      </a:lt1>
      <a:dk2>
        <a:srgbClr val="778495"/>
      </a:dk2>
      <a:lt2>
        <a:srgbClr val="F0F0F0"/>
      </a:lt2>
      <a:accent1>
        <a:srgbClr val="396692"/>
      </a:accent1>
      <a:accent2>
        <a:srgbClr val="758AA4"/>
      </a:accent2>
      <a:accent3>
        <a:srgbClr val="8E96A1"/>
      </a:accent3>
      <a:accent4>
        <a:srgbClr val="98999A"/>
      </a:accent4>
      <a:accent5>
        <a:srgbClr val="ADADAD"/>
      </a:accent5>
      <a:accent6>
        <a:srgbClr val="778495"/>
      </a:accent6>
      <a:hlink>
        <a:srgbClr val="4276AA"/>
      </a:hlink>
      <a:folHlink>
        <a:srgbClr val="BFBFBF"/>
      </a:folHlink>
    </a:clrScheme>
    <a:fontScheme name="e1lzljrg">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10517</Words>
  <Application>WPS 演示</Application>
  <PresentationFormat>全屏显示(16:9)</PresentationFormat>
  <Paragraphs>922</Paragraphs>
  <Slides>53</Slides>
  <Notes>35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53</vt:i4>
      </vt:variant>
    </vt:vector>
  </HeadingPairs>
  <TitlesOfParts>
    <vt:vector size="71" baseType="lpstr">
      <vt:lpstr>Arial</vt:lpstr>
      <vt:lpstr>宋体</vt:lpstr>
      <vt:lpstr>Wingdings</vt:lpstr>
      <vt:lpstr>方正尚酷简体</vt:lpstr>
      <vt:lpstr>微软雅黑</vt:lpstr>
      <vt:lpstr>黑体</vt:lpstr>
      <vt:lpstr>思源黑体</vt:lpstr>
      <vt:lpstr>仿宋</vt:lpstr>
      <vt:lpstr>Times New Roman</vt:lpstr>
      <vt:lpstr>Microsoft YaHei UI</vt:lpstr>
      <vt:lpstr>字魂59号-创粗黑</vt:lpstr>
      <vt:lpstr>Arial Unicode MS</vt:lpstr>
      <vt:lpstr>Calibri</vt:lpstr>
      <vt:lpstr>思源黑体 CN Light</vt:lpstr>
      <vt:lpstr>Office 主题</vt:lpstr>
      <vt:lpstr>Visio.Drawing.11</vt:lpstr>
      <vt:lpstr>Visio.Drawing.11</vt:lpstr>
      <vt:lpstr>Visio.Drawing.11</vt:lpstr>
      <vt:lpstr>PowerPoint 演示文稿</vt:lpstr>
      <vt:lpstr>PowerPoint 演示文稿</vt:lpstr>
      <vt:lpstr>PowerPoint 演示文稿</vt:lpstr>
      <vt:lpstr>PowerPoint 演示文稿</vt:lpstr>
      <vt:lpstr>01 逻辑层 </vt:lpstr>
      <vt:lpstr>01 逻辑层 </vt:lpstr>
      <vt:lpstr>01 逻辑层 </vt:lpstr>
      <vt:lpstr>01 逻辑层 </vt:lpstr>
      <vt:lpstr>01 逻辑层 </vt:lpstr>
      <vt:lpstr>01 逻辑层 </vt:lpstr>
      <vt:lpstr>01 逻辑层 </vt:lpstr>
      <vt:lpstr>01 逻辑层 </vt:lpstr>
      <vt:lpstr>01 逻辑层 </vt:lpstr>
      <vt:lpstr>01 逻辑层 </vt:lpstr>
      <vt:lpstr>01 逻辑层 </vt:lpstr>
      <vt:lpstr>01 逻辑层 </vt:lpstr>
      <vt:lpstr>01 逻辑层 </vt:lpstr>
      <vt:lpstr>PowerPoint 演示文稿</vt:lpstr>
      <vt:lpstr>02 视图层 </vt:lpstr>
      <vt:lpstr>02 视图层 </vt:lpstr>
      <vt:lpstr>02 视图层 </vt:lpstr>
      <vt:lpstr>02 视图层 </vt:lpstr>
      <vt:lpstr>02 视图层 </vt:lpstr>
      <vt:lpstr>02 视图层 </vt:lpstr>
      <vt:lpstr>02 视图层 </vt:lpstr>
      <vt:lpstr>PowerPoint 演示文稿</vt:lpstr>
      <vt:lpstr>03 WXML语法  </vt:lpstr>
      <vt:lpstr>03 WXML语法  </vt:lpstr>
      <vt:lpstr>03 WXML语法  </vt:lpstr>
      <vt:lpstr>PowerPoint 演示文稿</vt:lpstr>
      <vt:lpstr>04 WXS语法  </vt:lpstr>
      <vt:lpstr>04 WXS语法  </vt:lpstr>
      <vt:lpstr>04 WXS语法  </vt:lpstr>
      <vt:lpstr>04 WXS语法  </vt:lpstr>
      <vt:lpstr>04 WXS语法  </vt:lpstr>
      <vt:lpstr>04 WXS语法  </vt:lpstr>
      <vt:lpstr>04 WXS语法  </vt:lpstr>
      <vt:lpstr>04 WXS语法  </vt:lpstr>
      <vt:lpstr>PowerPoint 演示文稿</vt:lpstr>
      <vt:lpstr>05 Flex布局  </vt:lpstr>
      <vt:lpstr>05 Flex布局  </vt:lpstr>
      <vt:lpstr>05 Flex布局  </vt:lpstr>
      <vt:lpstr>05 Flex布局  </vt:lpstr>
      <vt:lpstr>05 Flex布局  </vt:lpstr>
      <vt:lpstr>05 Flex布局  </vt:lpstr>
      <vt:lpstr>05 Flex布局  </vt:lpstr>
      <vt:lpstr>PowerPoint 演示文稿</vt:lpstr>
      <vt:lpstr>06 案例：记事本小程序   </vt:lpstr>
      <vt:lpstr>06 案例：记事本小程序  </vt:lpstr>
      <vt:lpstr>06 案例：记事本小程序  </vt:lpstr>
      <vt:lpstr>06 案例：记事本小程序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简约科技风大气商业融资创业计划书PPT模板</dc:title>
  <dc:creator/>
  <cp:lastModifiedBy>刘斌</cp:lastModifiedBy>
  <cp:revision>211</cp:revision>
  <dcterms:created xsi:type="dcterms:W3CDTF">2017-02-19T15:11:00Z</dcterms:created>
  <dcterms:modified xsi:type="dcterms:W3CDTF">2022-05-30T07:21:28Z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4DB718D4B7E640ECB2B1398CF84DCED8</vt:lpwstr>
  </property>
  <property fmtid="{D5CDD505-2E9C-101B-9397-08002B2CF9AE}" pid="3" name="KSOProductBuildVer">
    <vt:lpwstr>2052-11.1.0.11744</vt:lpwstr>
  </property>
</Properties>
</file>