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2" r:id="rId3"/>
    <p:sldId id="340" r:id="rId5"/>
    <p:sldId id="333" r:id="rId6"/>
    <p:sldId id="259" r:id="rId7"/>
    <p:sldId id="307" r:id="rId8"/>
    <p:sldId id="295" r:id="rId9"/>
    <p:sldId id="293" r:id="rId10"/>
    <p:sldId id="310" r:id="rId11"/>
    <p:sldId id="298" r:id="rId12"/>
    <p:sldId id="335" r:id="rId13"/>
    <p:sldId id="300" r:id="rId14"/>
    <p:sldId id="297" r:id="rId15"/>
    <p:sldId id="296" r:id="rId16"/>
    <p:sldId id="299" r:id="rId17"/>
    <p:sldId id="301" r:id="rId18"/>
    <p:sldId id="336" r:id="rId19"/>
    <p:sldId id="260" r:id="rId20"/>
    <p:sldId id="294" r:id="rId21"/>
    <p:sldId id="302" r:id="rId22"/>
    <p:sldId id="303" r:id="rId23"/>
    <p:sldId id="304" r:id="rId24"/>
    <p:sldId id="308" r:id="rId25"/>
    <p:sldId id="337" r:id="rId26"/>
    <p:sldId id="309" r:id="rId27"/>
    <p:sldId id="311" r:id="rId28"/>
    <p:sldId id="312" r:id="rId29"/>
    <p:sldId id="313" r:id="rId30"/>
    <p:sldId id="314" r:id="rId31"/>
    <p:sldId id="338" r:id="rId32"/>
    <p:sldId id="315" r:id="rId33"/>
    <p:sldId id="316" r:id="rId34"/>
    <p:sldId id="317" r:id="rId35"/>
    <p:sldId id="306" r:id="rId36"/>
    <p:sldId id="305" r:id="rId37"/>
    <p:sldId id="334" r:id="rId38"/>
  </p:sldIdLst>
  <p:sldSz cx="9144000" cy="5143500" type="screen16x9"/>
  <p:notesSz cx="6858000" cy="9144000"/>
  <p:custDataLst>
    <p:tags r:id="rId42"/>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062"/>
    <a:srgbClr val="537285"/>
    <a:srgbClr val="FEFEFE"/>
    <a:srgbClr val="FFFFFF"/>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62" autoAdjust="0"/>
    <p:restoredTop sz="94660"/>
  </p:normalViewPr>
  <p:slideViewPr>
    <p:cSldViewPr snapToGrid="0">
      <p:cViewPr>
        <p:scale>
          <a:sx n="125" d="100"/>
          <a:sy n="125" d="100"/>
        </p:scale>
        <p:origin x="1218" y="528"/>
      </p:cViewPr>
      <p:guideLst>
        <p:guide orient="horz" pos="1598"/>
        <p:guide pos="288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4.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76200" cap="rnd">
              <a:gradFill flip="none" rotWithShape="1">
                <a:gsLst>
                  <a:gs pos="0">
                    <a:srgbClr val="537285"/>
                  </a:gs>
                  <a:gs pos="100000">
                    <a:srgbClr val="124062"/>
                  </a:gs>
                </a:gsLst>
                <a:lin ang="5400000" scaled="1"/>
                <a:tileRect/>
              </a:gradFill>
              <a:round/>
            </a:ln>
            <a:effectLst>
              <a:outerShdw blurRad="127000" dist="127000" dir="5400000" algn="t" rotWithShape="0">
                <a:schemeClr val="tx1">
                  <a:alpha val="20000"/>
                </a:schemeClr>
              </a:outerShdw>
            </a:effectLst>
          </c:spPr>
          <c:marker>
            <c:symbol val="none"/>
          </c:marker>
          <c:dLbls>
            <c:delete val="1"/>
          </c:dLbls>
          <c:cat>
            <c:numRef>
              <c:f>Sheet1!$A$2:$A$7</c:f>
              <c:numCache>
                <c:formatCode>General</c:formatCode>
                <c:ptCount val="6"/>
                <c:pt idx="0">
                  <c:v>1</c:v>
                </c:pt>
                <c:pt idx="1">
                  <c:v>2</c:v>
                </c:pt>
                <c:pt idx="2">
                  <c:v>3</c:v>
                </c:pt>
                <c:pt idx="3">
                  <c:v>4</c:v>
                </c:pt>
                <c:pt idx="4">
                  <c:v>5</c:v>
                </c:pt>
                <c:pt idx="5">
                  <c:v>6</c:v>
                </c:pt>
              </c:numCache>
            </c:numRef>
          </c:cat>
          <c:val>
            <c:numRef>
              <c:f>Sheet1!$B$2:$B$7</c:f>
              <c:numCache>
                <c:formatCode>General</c:formatCode>
                <c:ptCount val="6"/>
                <c:pt idx="0">
                  <c:v>1895</c:v>
                </c:pt>
                <c:pt idx="1">
                  <c:v>926</c:v>
                </c:pt>
                <c:pt idx="2">
                  <c:v>2805</c:v>
                </c:pt>
                <c:pt idx="3">
                  <c:v>1290</c:v>
                </c:pt>
                <c:pt idx="4">
                  <c:v>1690</c:v>
                </c:pt>
                <c:pt idx="5">
                  <c:v>3590</c:v>
                </c:pt>
              </c:numCache>
            </c:numRef>
          </c:val>
          <c:smooth val="1"/>
        </c:ser>
        <c:dLbls>
          <c:showLegendKey val="0"/>
          <c:showVal val="0"/>
          <c:showCatName val="0"/>
          <c:showSerName val="0"/>
          <c:showPercent val="0"/>
          <c:showBubbleSize val="0"/>
        </c:dLbls>
        <c:dropLines>
          <c:spPr>
            <a:ln w="9525" cap="flat" cmpd="sng" algn="ctr">
              <a:gradFill>
                <a:gsLst>
                  <a:gs pos="0">
                    <a:srgbClr val="124062"/>
                  </a:gs>
                  <a:gs pos="100000">
                    <a:srgbClr val="537285">
                      <a:alpha val="40000"/>
                    </a:srgbClr>
                  </a:gs>
                </a:gsLst>
                <a:lin ang="5400000" scaled="1"/>
              </a:gradFill>
              <a:round/>
            </a:ln>
            <a:effectLst/>
          </c:spPr>
        </c:dropLines>
        <c:marker val="0"/>
        <c:smooth val="1"/>
        <c:axId val="461352384"/>
        <c:axId val="461352776"/>
      </c:lineChart>
      <c:catAx>
        <c:axId val="461352384"/>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lang="zh-CN" sz="1195" b="0" i="0" u="none" strike="noStrike" kern="1200" spc="100" baseline="0">
                <a:solidFill>
                  <a:schemeClr val="lt1"/>
                </a:solidFill>
                <a:latin typeface="+mn-lt"/>
                <a:ea typeface="+mn-ea"/>
                <a:cs typeface="+mn-ea"/>
                <a:sym typeface="+mn-lt"/>
              </a:defRPr>
            </a:pPr>
          </a:p>
        </c:txPr>
        <c:crossAx val="461352776"/>
        <c:crosses val="autoZero"/>
        <c:auto val="1"/>
        <c:lblAlgn val="ctr"/>
        <c:lblOffset val="100"/>
        <c:noMultiLvlLbl val="0"/>
      </c:catAx>
      <c:valAx>
        <c:axId val="4613527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lt1"/>
                </a:solidFill>
                <a:latin typeface="+mn-lt"/>
                <a:ea typeface="+mn-ea"/>
                <a:cs typeface="+mn-ea"/>
                <a:sym typeface="+mn-lt"/>
              </a:defRPr>
            </a:pPr>
          </a:p>
        </c:txPr>
        <c:crossAx val="461352384"/>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lang="zh-CN">
          <a:latin typeface="+mn-lt"/>
          <a:ea typeface="+mn-ea"/>
          <a:cs typeface="+mn-ea"/>
          <a:sym typeface="+mn-lt"/>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百分比</c:v>
                </c:pt>
              </c:strCache>
            </c:strRef>
          </c:tx>
          <c:spPr>
            <a:effectLst>
              <a:outerShdw blurRad="114300" dist="114300" dir="5400000" algn="t" rotWithShape="0">
                <a:sysClr val="windowText" lastClr="000000">
                  <a:alpha val="20000"/>
                </a:sysClr>
              </a:outerShdw>
            </a:effectLst>
          </c:spPr>
          <c:explosion val="0"/>
          <c:dPt>
            <c:idx val="0"/>
            <c:bubble3D val="0"/>
            <c:spPr>
              <a:solidFill>
                <a:srgbClr val="124062"/>
              </a:solidFill>
              <a:ln>
                <a:noFill/>
              </a:ln>
              <a:effectLst>
                <a:outerShdw blurRad="114300" dist="114300" dir="5400000" algn="t" rotWithShape="0">
                  <a:sysClr val="windowText" lastClr="000000">
                    <a:alpha val="20000"/>
                  </a:sysClr>
                </a:outerShdw>
              </a:effectLst>
            </c:spPr>
          </c:dPt>
          <c:dPt>
            <c:idx val="1"/>
            <c:bubble3D val="0"/>
            <c:spPr>
              <a:solidFill>
                <a:srgbClr val="537285"/>
              </a:solidFill>
              <a:effectLst>
                <a:outerShdw blurRad="114300" dist="114300" dir="5400000" algn="t" rotWithShape="0">
                  <a:sysClr val="windowText" lastClr="000000">
                    <a:alpha val="20000"/>
                  </a:sysClr>
                </a:outerShdw>
              </a:effectLst>
            </c:spPr>
          </c:dPt>
          <c:dLbls>
            <c:delete val="1"/>
          </c:dLbls>
          <c:cat>
            <c:numRef>
              <c:f>Sheet1!$A$2:$A$3</c:f>
              <c:numCache>
                <c:formatCode>General</c:formatCode>
                <c:ptCount val="2"/>
              </c:numCache>
            </c:numRef>
          </c:cat>
          <c:val>
            <c:numRef>
              <c:f>Sheet1!$B$2:$B$3</c:f>
              <c:numCache>
                <c:formatCode>General</c:formatCode>
                <c:ptCount val="2"/>
                <c:pt idx="0">
                  <c:v>82</c:v>
                </c:pt>
                <c:pt idx="1">
                  <c:v>18</c:v>
                </c:pt>
              </c:numCache>
            </c:numRef>
          </c:val>
        </c:ser>
        <c:dLbls>
          <c:showLegendKey val="0"/>
          <c:showVal val="1"/>
          <c:showCatName val="1"/>
          <c:showSerName val="0"/>
          <c:showPercent val="0"/>
          <c:showBubbleSize val="0"/>
          <c:showLeaderLines val="1"/>
        </c:dLbls>
        <c:firstSliceAng val="0"/>
        <c:holeSize val="84"/>
      </c:doughnutChart>
    </c:plotArea>
    <c:plotVisOnly val="1"/>
    <c:dispBlanksAs val="gap"/>
    <c:showDLblsOverMax val="0"/>
  </c:chart>
  <c:txPr>
    <a:bodyPr/>
    <a:lstStyle/>
    <a:p>
      <a:pPr>
        <a:defRPr lang="zh-CN" sz="1800">
          <a:latin typeface="+mn-lt"/>
          <a:ea typeface="+mn-ea"/>
          <a:cs typeface="+mn-ea"/>
          <a:sym typeface="+mn-lt"/>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百分比</c:v>
                </c:pt>
              </c:strCache>
            </c:strRef>
          </c:tx>
          <c:spPr>
            <a:effectLst>
              <a:outerShdw blurRad="114300" dist="114300" dir="5400000" algn="t" rotWithShape="0">
                <a:sysClr val="windowText" lastClr="000000">
                  <a:alpha val="20000"/>
                </a:sysClr>
              </a:outerShdw>
            </a:effectLst>
          </c:spPr>
          <c:explosion val="0"/>
          <c:dPt>
            <c:idx val="0"/>
            <c:bubble3D val="0"/>
            <c:spPr>
              <a:solidFill>
                <a:srgbClr val="124062"/>
              </a:solidFill>
              <a:ln>
                <a:noFill/>
              </a:ln>
              <a:effectLst>
                <a:outerShdw blurRad="114300" dist="114300" dir="5400000" algn="t" rotWithShape="0">
                  <a:sysClr val="windowText" lastClr="000000">
                    <a:alpha val="20000"/>
                  </a:sysClr>
                </a:outerShdw>
              </a:effectLst>
            </c:spPr>
          </c:dPt>
          <c:dPt>
            <c:idx val="1"/>
            <c:bubble3D val="0"/>
            <c:spPr>
              <a:solidFill>
                <a:srgbClr val="537285"/>
              </a:solidFill>
              <a:effectLst>
                <a:outerShdw blurRad="114300" dist="114300" dir="5400000" algn="t" rotWithShape="0">
                  <a:sysClr val="windowText" lastClr="000000">
                    <a:alpha val="20000"/>
                  </a:sysClr>
                </a:outerShdw>
              </a:effectLst>
            </c:spPr>
          </c:dPt>
          <c:dLbls>
            <c:delete val="1"/>
          </c:dLbls>
          <c:cat>
            <c:numRef>
              <c:f>Sheet1!$A$2:$A$3</c:f>
              <c:numCache>
                <c:formatCode>General</c:formatCode>
                <c:ptCount val="2"/>
              </c:numCache>
            </c:numRef>
          </c:cat>
          <c:val>
            <c:numRef>
              <c:f>Sheet1!$B$2:$B$3</c:f>
              <c:numCache>
                <c:formatCode>General</c:formatCode>
                <c:ptCount val="2"/>
                <c:pt idx="0">
                  <c:v>59</c:v>
                </c:pt>
                <c:pt idx="1">
                  <c:v>41</c:v>
                </c:pt>
              </c:numCache>
            </c:numRef>
          </c:val>
        </c:ser>
        <c:dLbls>
          <c:showLegendKey val="0"/>
          <c:showVal val="1"/>
          <c:showCatName val="1"/>
          <c:showSerName val="0"/>
          <c:showPercent val="0"/>
          <c:showBubbleSize val="0"/>
          <c:showLeaderLines val="1"/>
        </c:dLbls>
        <c:firstSliceAng val="0"/>
        <c:holeSize val="84"/>
      </c:doughnutChart>
    </c:plotArea>
    <c:plotVisOnly val="1"/>
    <c:dispBlanksAs val="gap"/>
    <c:showDLblsOverMax val="0"/>
  </c:chart>
  <c:txPr>
    <a:bodyPr/>
    <a:lstStyle/>
    <a:p>
      <a:pPr>
        <a:defRPr lang="zh-CN" sz="1800">
          <a:latin typeface="+mn-lt"/>
          <a:ea typeface="+mn-ea"/>
          <a:cs typeface="+mn-ea"/>
          <a:sym typeface="+mn-lt"/>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百分比</c:v>
                </c:pt>
              </c:strCache>
            </c:strRef>
          </c:tx>
          <c:spPr>
            <a:effectLst>
              <a:outerShdw blurRad="114300" dist="114300" dir="5400000" algn="t" rotWithShape="0">
                <a:sysClr val="windowText" lastClr="000000">
                  <a:alpha val="20000"/>
                </a:sysClr>
              </a:outerShdw>
            </a:effectLst>
          </c:spPr>
          <c:explosion val="0"/>
          <c:dPt>
            <c:idx val="0"/>
            <c:bubble3D val="0"/>
            <c:spPr>
              <a:solidFill>
                <a:srgbClr val="537285"/>
              </a:solidFill>
              <a:ln>
                <a:noFill/>
              </a:ln>
              <a:effectLst>
                <a:outerShdw blurRad="114300" dist="114300" dir="5400000" algn="t" rotWithShape="0">
                  <a:sysClr val="windowText" lastClr="000000">
                    <a:alpha val="20000"/>
                  </a:sysClr>
                </a:outerShdw>
              </a:effectLst>
            </c:spPr>
          </c:dPt>
          <c:dPt>
            <c:idx val="1"/>
            <c:bubble3D val="0"/>
            <c:spPr>
              <a:solidFill>
                <a:srgbClr val="124062"/>
              </a:solidFill>
              <a:effectLst>
                <a:outerShdw blurRad="114300" dist="114300" dir="5400000" algn="t" rotWithShape="0">
                  <a:sysClr val="windowText" lastClr="000000">
                    <a:alpha val="20000"/>
                  </a:sysClr>
                </a:outerShdw>
              </a:effectLst>
            </c:spPr>
          </c:dPt>
          <c:dLbls>
            <c:delete val="1"/>
          </c:dLbls>
          <c:cat>
            <c:numRef>
              <c:f>Sheet1!$A$2:$A$3</c:f>
              <c:numCache>
                <c:formatCode>General</c:formatCode>
                <c:ptCount val="2"/>
              </c:numCache>
            </c:numRef>
          </c:cat>
          <c:val>
            <c:numRef>
              <c:f>Sheet1!$B$2:$B$3</c:f>
              <c:numCache>
                <c:formatCode>General</c:formatCode>
                <c:ptCount val="2"/>
                <c:pt idx="0">
                  <c:v>23</c:v>
                </c:pt>
                <c:pt idx="1">
                  <c:v>77</c:v>
                </c:pt>
              </c:numCache>
            </c:numRef>
          </c:val>
        </c:ser>
        <c:dLbls>
          <c:showLegendKey val="0"/>
          <c:showVal val="1"/>
          <c:showCatName val="1"/>
          <c:showSerName val="0"/>
          <c:showPercent val="0"/>
          <c:showBubbleSize val="0"/>
          <c:showLeaderLines val="1"/>
        </c:dLbls>
        <c:firstSliceAng val="0"/>
        <c:holeSize val="84"/>
      </c:doughnutChart>
    </c:plotArea>
    <c:plotVisOnly val="1"/>
    <c:dispBlanksAs val="gap"/>
    <c:showDLblsOverMax val="0"/>
  </c:chart>
  <c:txPr>
    <a:bodyPr/>
    <a:lstStyle/>
    <a:p>
      <a:pPr>
        <a:defRPr lang="zh-CN" sz="1800">
          <a:latin typeface="+mn-lt"/>
          <a:ea typeface="+mn-ea"/>
          <a:cs typeface="+mn-ea"/>
          <a:sym typeface="+mn-lt"/>
        </a:defRPr>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百分比</c:v>
                </c:pt>
              </c:strCache>
            </c:strRef>
          </c:tx>
          <c:spPr>
            <a:effectLst>
              <a:outerShdw blurRad="114300" dist="114300" dir="5400000" algn="t" rotWithShape="0">
                <a:schemeClr val="tx1">
                  <a:alpha val="20000"/>
                </a:schemeClr>
              </a:outerShdw>
            </a:effectLst>
          </c:spPr>
          <c:explosion val="0"/>
          <c:dPt>
            <c:idx val="0"/>
            <c:bubble3D val="0"/>
            <c:spPr>
              <a:solidFill>
                <a:srgbClr val="124062"/>
              </a:solidFill>
              <a:ln>
                <a:noFill/>
              </a:ln>
              <a:effectLst>
                <a:outerShdw blurRad="114300" dist="114300" dir="5400000" algn="t" rotWithShape="0">
                  <a:schemeClr val="tx1">
                    <a:alpha val="20000"/>
                  </a:schemeClr>
                </a:outerShdw>
              </a:effectLst>
            </c:spPr>
          </c:dPt>
          <c:dPt>
            <c:idx val="1"/>
            <c:bubble3D val="0"/>
            <c:spPr>
              <a:solidFill>
                <a:srgbClr val="537285"/>
              </a:solidFill>
              <a:effectLst>
                <a:outerShdw blurRad="114300" dist="114300" dir="5400000" algn="t" rotWithShape="0">
                  <a:schemeClr val="tx1">
                    <a:alpha val="20000"/>
                  </a:schemeClr>
                </a:outerShdw>
              </a:effectLst>
            </c:spPr>
          </c:dPt>
          <c:dLbls>
            <c:delete val="1"/>
          </c:dLbls>
          <c:cat>
            <c:numRef>
              <c:f>Sheet1!$A$2:$A$3</c:f>
              <c:numCache>
                <c:formatCode>General</c:formatCode>
                <c:ptCount val="2"/>
              </c:numCache>
            </c:numRef>
          </c:cat>
          <c:val>
            <c:numRef>
              <c:f>Sheet1!$B$2:$B$3</c:f>
              <c:numCache>
                <c:formatCode>General</c:formatCode>
                <c:ptCount val="2"/>
                <c:pt idx="0">
                  <c:v>75</c:v>
                </c:pt>
                <c:pt idx="1">
                  <c:v>25</c:v>
                </c:pt>
              </c:numCache>
            </c:numRef>
          </c:val>
        </c:ser>
        <c:dLbls>
          <c:showLegendKey val="0"/>
          <c:showVal val="1"/>
          <c:showCatName val="1"/>
          <c:showSerName val="0"/>
          <c:showPercent val="0"/>
          <c:showBubbleSize val="0"/>
          <c:showLeaderLines val="1"/>
        </c:dLbls>
        <c:firstSliceAng val="0"/>
        <c:holeSize val="84"/>
      </c:doughnutChart>
    </c:plotArea>
    <c:plotVisOnly val="1"/>
    <c:dispBlanksAs val="gap"/>
    <c:showDLblsOverMax val="0"/>
  </c:chart>
  <c:txPr>
    <a:bodyPr/>
    <a:lstStyle/>
    <a:p>
      <a:pPr>
        <a:defRPr lang="zh-CN" sz="1800">
          <a:latin typeface="+mn-lt"/>
          <a:ea typeface="+mn-ea"/>
          <a:cs typeface="+mn-ea"/>
          <a:sym typeface="+mn-lt"/>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5" b="1" kern="1200"/>
  </cs:axisTitle>
  <cs:categoryAxis>
    <cs:lnRef idx="0">
      <cs:styleClr val="0"/>
    </cs:lnRef>
    <cs:fillRef idx="0"/>
    <cs:effectRef idx="0"/>
    <cs:fontRef idx="minor">
      <a:schemeClr val="lt1"/>
    </cs:fontRef>
    <cs:spPr>
      <a:ln w="12700" cap="flat" cmpd="sng" algn="ctr">
        <a:solidFill>
          <a:schemeClr val="lt1"/>
        </a:solidFill>
        <a:round/>
      </a:ln>
    </cs:spPr>
    <cs:defRPr sz="1195"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5"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5"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5"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5"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5"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5CAC1-9625-4378-942F-06327CAF8CD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532B1-D51B-4065-979B-CDD6B40756D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lIns="68580" tIns="34290" rIns="68580" bIns="34290"/>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69218"/>
            <a:ext cx="7886700" cy="3263504"/>
          </a:xfrm>
          <a:prstGeom prst="rect">
            <a:avLst/>
          </a:prstGeom>
        </p:spPr>
        <p:txBody>
          <a:bodyPr vert="eaVert" lIns="68580" tIns="34290" rIns="68580" bIns="3429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a:prstGeom prst="rect">
            <a:avLst/>
          </a:prstGeom>
        </p:spPr>
        <p:txBody>
          <a:bodyPr vert="eaVert" lIns="68580" tIns="34290" rIns="68580" bIns="34290"/>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a:prstGeom prst="rect">
            <a:avLst/>
          </a:prstGeom>
        </p:spPr>
        <p:txBody>
          <a:bodyPr vert="eaVert" lIns="68580" tIns="34290" rIns="68580" bIns="3429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lIns="68580" tIns="34290" rIns="68580" bIns="34290"/>
          <a:lstStyle/>
          <a:p>
            <a:r>
              <a:rPr lang="zh-CN" altLang="en-US"/>
              <a:t>单击此处编辑母版标题样式</a:t>
            </a:r>
            <a:endParaRPr lang="zh-CN" altLang="en-US"/>
          </a:p>
        </p:txBody>
      </p:sp>
      <p:sp>
        <p:nvSpPr>
          <p:cNvPr id="3" name="内容占位符 2"/>
          <p:cNvSpPr>
            <a:spLocks noGrp="1"/>
          </p:cNvSpPr>
          <p:nvPr>
            <p:ph idx="1"/>
          </p:nvPr>
        </p:nvSpPr>
        <p:spPr>
          <a:xfrm>
            <a:off x="628650" y="1369218"/>
            <a:ext cx="7886700" cy="3263504"/>
          </a:xfrm>
          <a:prstGeom prst="rect">
            <a:avLst/>
          </a:prstGeom>
        </p:spPr>
        <p:txBody>
          <a:bodyPr lIns="68580" tIns="34290" rIns="68580" bIns="3429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a:prstGeom prst="rect">
            <a:avLst/>
          </a:prstGeom>
        </p:spPr>
        <p:txBody>
          <a:bodyPr lIns="68580" tIns="34290" rIns="68580" bIns="34290"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7" y="3442098"/>
            <a:ext cx="7886700" cy="1125140"/>
          </a:xfrm>
          <a:prstGeom prst="rect">
            <a:avLst/>
          </a:prstGeom>
        </p:spPr>
        <p:txBody>
          <a:bodyPr lIns="68580" tIns="34290" rIns="68580" bIns="34290"/>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lIns="68580" tIns="34290" rIns="68580" bIns="34290"/>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218"/>
            <a:ext cx="3886200" cy="3263504"/>
          </a:xfrm>
          <a:prstGeom prst="rect">
            <a:avLst/>
          </a:prstGeom>
        </p:spPr>
        <p:txBody>
          <a:bodyPr lIns="68580" tIns="34290" rIns="68580" bIns="3429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218"/>
            <a:ext cx="3886200" cy="3263504"/>
          </a:xfrm>
          <a:prstGeom prst="rect">
            <a:avLst/>
          </a:prstGeom>
        </p:spPr>
        <p:txBody>
          <a:bodyPr lIns="68580" tIns="34290" rIns="68580" bIns="3429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6" name="页脚占位符 5"/>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7" name="灯片编号占位符 6"/>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a:prstGeom prst="rect">
            <a:avLst/>
          </a:prstGeom>
        </p:spPr>
        <p:txBody>
          <a:bodyPr lIns="68580" tIns="34290" rIns="68580" bIns="34290"/>
          <a:lstStyle/>
          <a:p>
            <a:r>
              <a:rPr lang="zh-CN" altLang="en-US"/>
              <a:t>单击此处编辑母版标题样式</a:t>
            </a:r>
            <a:endParaRPr lang="zh-CN" altLang="en-US"/>
          </a:p>
        </p:txBody>
      </p:sp>
      <p:sp>
        <p:nvSpPr>
          <p:cNvPr id="3" name="文本占位符 2"/>
          <p:cNvSpPr>
            <a:spLocks noGrp="1"/>
          </p:cNvSpPr>
          <p:nvPr>
            <p:ph type="body" idx="1"/>
          </p:nvPr>
        </p:nvSpPr>
        <p:spPr>
          <a:xfrm>
            <a:off x="629842" y="1260872"/>
            <a:ext cx="3868340" cy="617934"/>
          </a:xfrm>
          <a:prstGeom prst="rect">
            <a:avLst/>
          </a:prstGeom>
        </p:spPr>
        <p:txBody>
          <a:bodyPr lIns="68580" tIns="34290" rIns="68580" bIns="34290"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1878806"/>
            <a:ext cx="3868340" cy="2763441"/>
          </a:xfrm>
          <a:prstGeom prst="rect">
            <a:avLst/>
          </a:prstGeom>
        </p:spPr>
        <p:txBody>
          <a:bodyPr lIns="68580" tIns="34290" rIns="68580" bIns="3429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872"/>
            <a:ext cx="3887391" cy="617934"/>
          </a:xfrm>
          <a:prstGeom prst="rect">
            <a:avLst/>
          </a:prstGeom>
        </p:spPr>
        <p:txBody>
          <a:bodyPr lIns="68580" tIns="34290" rIns="68580" bIns="34290"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8806"/>
            <a:ext cx="3887391" cy="2763441"/>
          </a:xfrm>
          <a:prstGeom prst="rect">
            <a:avLst/>
          </a:prstGeom>
        </p:spPr>
        <p:txBody>
          <a:bodyPr lIns="68580" tIns="34290" rIns="68580" bIns="3429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8" name="页脚占位符 7"/>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9" name="灯片编号占位符 8"/>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lIns="68580" tIns="34290" rIns="68580" bIns="34290"/>
          <a:lstStyle/>
          <a:p>
            <a:r>
              <a:rPr lang="zh-CN" altLang="en-US"/>
              <a:t>单击此处编辑母版标题样式</a:t>
            </a:r>
            <a:endParaRPr lang="zh-CN" altLang="en-US"/>
          </a:p>
        </p:txBody>
      </p:sp>
      <p:sp>
        <p:nvSpPr>
          <p:cNvPr id="3" name="日期占位符 2"/>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4" name="页脚占位符 3"/>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5" name="灯片编号占位符 4"/>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alphaModFix amt="40000"/>
            <a:lum/>
          </a:blip>
          <a:srcRect/>
          <a:stretch>
            <a:fillRect l="-1000" r="-1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3" name="页脚占位符 2"/>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4" name="灯片编号占位符 3"/>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a:prstGeom prst="rect">
            <a:avLst/>
          </a:prstGeom>
        </p:spPr>
        <p:txBody>
          <a:bodyPr lIns="68580" tIns="34290" rIns="68580" bIns="34290"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740569"/>
            <a:ext cx="4629150" cy="3655219"/>
          </a:xfrm>
          <a:prstGeom prst="rect">
            <a:avLst/>
          </a:prstGeom>
        </p:spPr>
        <p:txBody>
          <a:bodyPr lIns="68580" tIns="34290" rIns="68580" bIns="34290"/>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1543050"/>
            <a:ext cx="2949178" cy="2858691"/>
          </a:xfrm>
          <a:prstGeom prst="rect">
            <a:avLst/>
          </a:prstGeom>
        </p:spPr>
        <p:txBody>
          <a:bodyPr lIns="68580" tIns="34290" rIns="68580" bIns="34290"/>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6" name="页脚占位符 5"/>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7" name="灯片编号占位符 6"/>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a:prstGeom prst="rect">
            <a:avLst/>
          </a:prstGeom>
        </p:spPr>
        <p:txBody>
          <a:bodyPr lIns="68580" tIns="34290" rIns="68580" bIns="34290"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740569"/>
            <a:ext cx="4629150" cy="3655219"/>
          </a:xfrm>
          <a:prstGeom prst="rect">
            <a:avLst/>
          </a:prstGeom>
        </p:spPr>
        <p:txBody>
          <a:bodyPr lIns="68580" tIns="34290" rIns="68580" bIns="34290"/>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a:prstGeom prst="rect">
            <a:avLst/>
          </a:prstGeom>
        </p:spPr>
        <p:txBody>
          <a:bodyPr lIns="68580" tIns="34290" rIns="68580" bIns="34290"/>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6" name="页脚占位符 5"/>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7" name="灯片编号占位符 6"/>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l="-1000" r="-1000"/>
          </a:stretch>
        </a:blipFill>
        <a:effectLst/>
      </p:bgPr>
    </p:bg>
    <p:spTree>
      <p:nvGrpSpPr>
        <p:cNvPr id="1" name=""/>
        <p:cNvGrpSpPr/>
        <p:nvPr/>
      </p:nvGrpSpPr>
      <p:grpSpPr>
        <a:xfrm>
          <a:off x="0" y="0"/>
          <a:ext cx="0" cy="0"/>
          <a:chOff x="0" y="0"/>
          <a:chExt cx="0" cy="0"/>
        </a:xfrm>
      </p:grpSpPr>
      <p:grpSp>
        <p:nvGrpSpPr>
          <p:cNvPr id="2" name="1"/>
          <p:cNvGrpSpPr/>
          <p:nvPr/>
        </p:nvGrpSpPr>
        <p:grpSpPr>
          <a:xfrm>
            <a:off x="427671" y="361684"/>
            <a:ext cx="477932" cy="170834"/>
            <a:chOff x="264939" y="188640"/>
            <a:chExt cx="604358" cy="216024"/>
          </a:xfrm>
          <a:solidFill>
            <a:srgbClr val="0D4960"/>
          </a:solidFill>
        </p:grpSpPr>
        <p:sp>
          <p:nvSpPr>
            <p:cNvPr id="3" name="燕尾形 2"/>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700">
                <a:solidFill>
                  <a:srgbClr val="0070C0"/>
                </a:solidFill>
                <a:cs typeface="+mn-ea"/>
              </a:endParaRPr>
            </a:p>
          </p:txBody>
        </p:sp>
        <p:sp>
          <p:nvSpPr>
            <p:cNvPr id="4" name="燕尾形 3"/>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700">
                <a:solidFill>
                  <a:srgbClr val="0070C0"/>
                </a:solidFill>
                <a:cs typeface="+mn-ea"/>
              </a:endParaRPr>
            </a:p>
          </p:txBody>
        </p:sp>
        <p:sp>
          <p:nvSpPr>
            <p:cNvPr id="5" name="燕尾形 4"/>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700">
                <a:solidFill>
                  <a:srgbClr val="0070C0"/>
                </a:solidFill>
                <a:cs typeface="+mn-ea"/>
              </a:endParaRPr>
            </a:p>
          </p:txBody>
        </p:sp>
      </p:grpSp>
      <p:sp>
        <p:nvSpPr>
          <p:cNvPr id="6" name="2"/>
          <p:cNvSpPr txBox="1"/>
          <p:nvPr/>
        </p:nvSpPr>
        <p:spPr>
          <a:xfrm>
            <a:off x="1054060" y="263298"/>
            <a:ext cx="3979983" cy="331763"/>
          </a:xfrm>
          <a:prstGeom prst="rect">
            <a:avLst/>
          </a:prstGeom>
          <a:noFill/>
        </p:spPr>
        <p:txBody>
          <a:bodyPr wrap="square" lIns="54234" tIns="27117" rIns="54234" bIns="27117" rtlCol="0">
            <a:spAutoFit/>
          </a:bodyPr>
          <a:lstStyle/>
          <a:p>
            <a:pPr marL="0" lvl="1"/>
            <a:r>
              <a:rPr lang="en-US" altLang="zh-CN" sz="1800" spc="225" dirty="0">
                <a:solidFill>
                  <a:srgbClr val="0D4960"/>
                </a:solidFill>
                <a:latin typeface="方正尚酷简体" panose="03000509000000000000" pitchFamily="65" charset="-122"/>
                <a:ea typeface="方正尚酷简体" panose="03000509000000000000" pitchFamily="65" charset="-122"/>
              </a:rPr>
              <a:t>Add Your </a:t>
            </a:r>
            <a:r>
              <a:rPr lang="en-US" altLang="zh-CN" sz="1800" spc="225" dirty="0" err="1">
                <a:solidFill>
                  <a:srgbClr val="0D4960"/>
                </a:solidFill>
                <a:latin typeface="方正尚酷简体" panose="03000509000000000000" pitchFamily="65" charset="-122"/>
                <a:ea typeface="方正尚酷简体" panose="03000509000000000000" pitchFamily="65" charset="-122"/>
              </a:rPr>
              <a:t>TiTle</a:t>
            </a:r>
            <a:r>
              <a:rPr lang="en-US" altLang="zh-CN" sz="1800" spc="225" dirty="0">
                <a:solidFill>
                  <a:srgbClr val="0D4960"/>
                </a:solidFill>
                <a:latin typeface="方正尚酷简体" panose="03000509000000000000" pitchFamily="65" charset="-122"/>
                <a:ea typeface="方正尚酷简体" panose="03000509000000000000" pitchFamily="65" charset="-122"/>
              </a:rPr>
              <a:t> In Here</a:t>
            </a:r>
            <a:endParaRPr lang="zh-CN" altLang="en-US" sz="1800" spc="225"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p:cNvCxnSpPr/>
          <p:nvPr/>
        </p:nvCxnSpPr>
        <p:spPr>
          <a:xfrm>
            <a:off x="1054060" y="647377"/>
            <a:ext cx="76305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tags" Target="../tags/tag1.xml"/><Relationship Id="rId2" Type="http://schemas.microsoft.com/office/2007/relationships/hdphoto" Target="../media/image3.wdp"/><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tags" Target="../tags/tag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1.xml"/><Relationship Id="rId4" Type="http://schemas.openxmlformats.org/officeDocument/2006/relationships/chart" Target="../charts/chart5.xml"/><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chart" Target="../charts/char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3.xml"/><Relationship Id="rId2" Type="http://schemas.microsoft.com/office/2007/relationships/hdphoto" Target="../media/image3.wdp"/><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duotone>
              <a:schemeClr val="accent1">
                <a:shade val="45000"/>
                <a:satMod val="135000"/>
              </a:schemeClr>
              <a:prstClr val="white"/>
            </a:duotone>
            <a:extLst>
              <a:ext uri="{BEBA8EAE-BF5A-486C-A8C5-ECC9F3942E4B}">
                <a14:imgProps xmlns:a14="http://schemas.microsoft.com/office/drawing/2010/main">
                  <a14:imgLayer r:embed="rId2">
                    <a14:imgEffect>
                      <a14:colorTemperature colorTemp="11200"/>
                    </a14:imgEffect>
                    <a14:imgEffect>
                      <a14:saturation sat="400000"/>
                    </a14:imgEffect>
                  </a14:imgLayer>
                </a14:imgProps>
              </a:ext>
            </a:extLst>
          </a:blip>
          <a:srcRect l="12500" r="12500"/>
          <a:stretch>
            <a:fillRect/>
          </a:stretch>
        </p:blipFill>
        <p:spPr>
          <a:xfrm>
            <a:off x="0" y="-67377"/>
            <a:ext cx="9144000" cy="5210877"/>
          </a:xfrm>
          <a:prstGeom prst="rect">
            <a:avLst/>
          </a:prstGeom>
        </p:spPr>
      </p:pic>
      <p:grpSp>
        <p:nvGrpSpPr>
          <p:cNvPr id="3" name="组合 2"/>
          <p:cNvGrpSpPr/>
          <p:nvPr/>
        </p:nvGrpSpPr>
        <p:grpSpPr>
          <a:xfrm>
            <a:off x="3406141" y="2847284"/>
            <a:ext cx="1955848" cy="655229"/>
            <a:chOff x="434615" y="3119838"/>
            <a:chExt cx="1622786" cy="687838"/>
          </a:xfrm>
          <a:solidFill>
            <a:schemeClr val="bg1"/>
          </a:solidFill>
        </p:grpSpPr>
        <p:sp>
          <p:nvSpPr>
            <p:cNvPr id="4" name="文本框 16"/>
            <p:cNvSpPr txBox="1"/>
            <p:nvPr/>
          </p:nvSpPr>
          <p:spPr>
            <a:xfrm>
              <a:off x="434615" y="3506899"/>
              <a:ext cx="1622786" cy="300777"/>
            </a:xfrm>
            <a:prstGeom prst="rect">
              <a:avLst/>
            </a:prstGeom>
            <a:grpFill/>
          </p:spPr>
          <p:txBody>
            <a:bodyPr wrap="none" rtlCol="0">
              <a:prstTxWarp prst="textPlain">
                <a:avLst/>
              </a:prstTxWarp>
              <a:spAutoFit/>
            </a:bodyPr>
            <a:lstStyle/>
            <a:p>
              <a:pPr lvl="0" algn="r"/>
              <a:r>
                <a:rPr lang="en-US" altLang="zh-CN" sz="21525" b="1">
                  <a:solidFill>
                    <a:srgbClr val="D2DCE6"/>
                  </a:solidFill>
                  <a:cs typeface="+mn-ea"/>
                  <a:sym typeface="+mn-lt"/>
                </a:rPr>
                <a:t>MINI PROGRAM</a:t>
              </a:r>
              <a:endParaRPr lang="en-US" altLang="zh-CN" sz="21525" b="1" dirty="0">
                <a:solidFill>
                  <a:srgbClr val="D2DCE6"/>
                </a:solidFill>
                <a:cs typeface="+mn-ea"/>
                <a:sym typeface="+mn-lt"/>
              </a:endParaRPr>
            </a:p>
          </p:txBody>
        </p:sp>
        <p:sp>
          <p:nvSpPr>
            <p:cNvPr id="5" name="矩形 4"/>
            <p:cNvSpPr/>
            <p:nvPr/>
          </p:nvSpPr>
          <p:spPr>
            <a:xfrm>
              <a:off x="1130077" y="3119838"/>
              <a:ext cx="927324" cy="218356"/>
            </a:xfrm>
            <a:prstGeom prst="rect">
              <a:avLst/>
            </a:prstGeom>
            <a:grpFill/>
          </p:spPr>
          <p:txBody>
            <a:bodyPr wrap="none" numCol="1" rtlCol="0">
              <a:prstTxWarp prst="textPlain">
                <a:avLst/>
              </a:prstTxWarp>
              <a:spAutoFit/>
            </a:bodyPr>
            <a:lstStyle/>
            <a:p>
              <a:pPr lvl="0" algn="r"/>
              <a:r>
                <a:rPr lang="en-US" altLang="zh-CN" sz="7200" b="1">
                  <a:solidFill>
                    <a:srgbClr val="396692"/>
                  </a:solidFill>
                  <a:cs typeface="+mn-ea"/>
                  <a:sym typeface="+mn-lt"/>
                </a:rPr>
                <a:t>WECHAT</a:t>
              </a:r>
              <a:endParaRPr lang="en-US" altLang="zh-CN" sz="12450" b="1" dirty="0">
                <a:solidFill>
                  <a:srgbClr val="396692"/>
                </a:solidFill>
                <a:cs typeface="+mn-ea"/>
                <a:sym typeface="+mn-lt"/>
              </a:endParaRPr>
            </a:p>
          </p:txBody>
        </p:sp>
      </p:grpSp>
      <p:sp>
        <p:nvSpPr>
          <p:cNvPr id="8" name="文本占位符 5"/>
          <p:cNvSpPr txBox="1"/>
          <p:nvPr/>
        </p:nvSpPr>
        <p:spPr>
          <a:xfrm>
            <a:off x="4356760" y="2759144"/>
            <a:ext cx="4202907" cy="254210"/>
          </a:xfrm>
          <a:prstGeom prst="rect">
            <a:avLst/>
          </a:prstGeom>
        </p:spPr>
        <p:txBody>
          <a:bodyPr lIns="68580" tIns="34290" rIns="68580" bIns="34290"/>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r"/>
            <a:r>
              <a:rPr lang="zh-CN" altLang="en-US" sz="1800">
                <a:cs typeface="+mn-ea"/>
                <a:sym typeface="+mn-lt"/>
              </a:rPr>
              <a:t>微信小程序课程组</a:t>
            </a:r>
            <a:endParaRPr lang="zh-CN" altLang="en-US" sz="1800" dirty="0">
              <a:cs typeface="+mn-ea"/>
              <a:sym typeface="+mn-lt"/>
            </a:endParaRPr>
          </a:p>
        </p:txBody>
      </p:sp>
      <p:cxnSp>
        <p:nvCxnSpPr>
          <p:cNvPr id="12" name="直接连接符 11"/>
          <p:cNvCxnSpPr/>
          <p:nvPr/>
        </p:nvCxnSpPr>
        <p:spPr>
          <a:xfrm>
            <a:off x="5938787" y="2222928"/>
            <a:ext cx="2551435" cy="0"/>
          </a:xfrm>
          <a:prstGeom prst="line">
            <a:avLst/>
          </a:prstGeom>
          <a:noFill/>
          <a:ln w="2540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sp>
        <p:nvSpPr>
          <p:cNvPr id="13"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308860" y="1386205"/>
            <a:ext cx="6387465" cy="683895"/>
          </a:xfrm>
          <a:prstGeom prst="rect">
            <a:avLst/>
          </a:prstGeom>
          <a:noFill/>
          <a:ln>
            <a:noFill/>
          </a:ln>
        </p:spPr>
        <p:txBody>
          <a:bodyPr wrap="square" lIns="68580" tIns="34290" rIns="68580" bIns="34290">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algn="r" defTabSz="514350" fontAlgn="base">
              <a:spcBef>
                <a:spcPct val="0"/>
              </a:spcBef>
              <a:spcAft>
                <a:spcPct val="0"/>
              </a:spcAft>
            </a:pPr>
            <a:r>
              <a:rPr lang="zh-CN" altLang="en-US" sz="4000" b="1" spc="300">
                <a:solidFill>
                  <a:schemeClr val="accent1"/>
                </a:solidFill>
                <a:latin typeface="+mn-lt"/>
                <a:ea typeface="+mn-ea"/>
                <a:cs typeface="+mn-ea"/>
                <a:sym typeface="+mn-lt"/>
              </a:rPr>
              <a:t>第一章 </a:t>
            </a:r>
            <a:r>
              <a:rPr lang="en-US" altLang="zh-CN" sz="4000" b="1" spc="300">
                <a:solidFill>
                  <a:schemeClr val="accent1"/>
                </a:solidFill>
                <a:latin typeface="+mn-lt"/>
                <a:ea typeface="+mn-ea"/>
                <a:cs typeface="+mn-ea"/>
                <a:sym typeface="+mn-lt"/>
              </a:rPr>
              <a:t>hello WX</a:t>
            </a:r>
            <a:r>
              <a:rPr lang="zh-CN" altLang="en-US" sz="4000" b="1" spc="300">
                <a:solidFill>
                  <a:schemeClr val="accent1"/>
                </a:solidFill>
                <a:latin typeface="+mn-lt"/>
                <a:ea typeface="+mn-ea"/>
                <a:cs typeface="+mn-ea"/>
                <a:sym typeface="+mn-lt"/>
              </a:rPr>
              <a:t>小程序</a:t>
            </a:r>
            <a:endParaRPr lang="en-US" altLang="zh-CN" sz="4000" b="1" spc="300" dirty="0">
              <a:solidFill>
                <a:schemeClr val="accent1"/>
              </a:solidFill>
              <a:latin typeface="+mn-lt"/>
              <a:ea typeface="+mn-ea"/>
              <a:cs typeface="+mn-ea"/>
              <a:sym typeface="+mn-lt"/>
            </a:endParaRPr>
          </a:p>
        </p:txBody>
      </p:sp>
      <p:grpSp>
        <p:nvGrpSpPr>
          <p:cNvPr id="14" name="组合 13"/>
          <p:cNvGrpSpPr/>
          <p:nvPr/>
        </p:nvGrpSpPr>
        <p:grpSpPr>
          <a:xfrm>
            <a:off x="7091321" y="3356188"/>
            <a:ext cx="1285290" cy="1258802"/>
            <a:chOff x="3776040" y="4405586"/>
            <a:chExt cx="2021840" cy="2021840"/>
          </a:xfrm>
        </p:grpSpPr>
        <p:sp>
          <p:nvSpPr>
            <p:cNvPr id="16" name="PA_椭圆 75"/>
            <p:cNvSpPr/>
            <p:nvPr>
              <p:custDataLst>
                <p:tags r:id="rId3"/>
              </p:custDataLst>
            </p:nvPr>
          </p:nvSpPr>
          <p:spPr>
            <a:xfrm>
              <a:off x="3994173" y="4626101"/>
              <a:ext cx="1734620" cy="1734620"/>
            </a:xfrm>
            <a:prstGeom prst="ellipse">
              <a:avLst/>
            </a:prstGeom>
            <a:solidFill>
              <a:schemeClr val="accent1"/>
            </a:solidFill>
            <a:ln w="12700" cap="flat" cmpd="sng" algn="ctr">
              <a:noFill/>
              <a:prstDash val="solid"/>
              <a:miter lim="800000"/>
            </a:ln>
            <a:effectLst>
              <a:outerShdw blurRad="63500" sx="103000" sy="1030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黑体" panose="02010609060101010101" charset="-122"/>
                <a:ea typeface="黑体" panose="02010609060101010101" charset="-122"/>
                <a:sym typeface="思源黑体" panose="020B0500000000000000" pitchFamily="34" charset="-122"/>
              </a:endParaRPr>
            </a:p>
          </p:txBody>
        </p:sp>
        <p:pic>
          <p:nvPicPr>
            <p:cNvPr id="17" name="图片 16"/>
            <p:cNvPicPr>
              <a:picLocks noChangeAspect="1" noChangeArrowheads="1"/>
            </p:cNvPicPr>
            <p:nvPr/>
          </p:nvPicPr>
          <p:blipFill>
            <a:blip r:embed="rId4"/>
            <a:srcRect/>
            <a:stretch>
              <a:fillRect/>
            </a:stretch>
          </p:blipFill>
          <p:spPr bwMode="auto">
            <a:xfrm>
              <a:off x="3776040" y="4405586"/>
              <a:ext cx="2021840" cy="202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1200"/>
                            </p:stCondLst>
                            <p:childTnLst>
                              <p:par>
                                <p:cTn id="13" presetID="16" presetClass="entr" presetSubtype="37"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502444" y="1315776"/>
            <a:ext cx="8138517" cy="2290204"/>
            <a:chOff x="502444" y="1315776"/>
            <a:chExt cx="8138517" cy="2290204"/>
          </a:xfrm>
        </p:grpSpPr>
        <p:pic>
          <p:nvPicPr>
            <p:cNvPr id="5" name="图片 4"/>
            <p:cNvPicPr>
              <a:picLocks noChangeAspect="1"/>
            </p:cNvPicPr>
            <p:nvPr/>
          </p:nvPicPr>
          <p:blipFill rotWithShape="1">
            <a:blip r:embed="rId1">
              <a:duotone>
                <a:schemeClr val="accent1">
                  <a:shade val="45000"/>
                  <a:satMod val="135000"/>
                </a:schemeClr>
                <a:prstClr val="white"/>
              </a:duotone>
            </a:blip>
            <a:srcRect l="7467" r="17532"/>
            <a:stretch>
              <a:fillRect/>
            </a:stretch>
          </p:blipFill>
          <p:spPr>
            <a:xfrm rot="10800000">
              <a:off x="5543344" y="1360678"/>
              <a:ext cx="3097022" cy="2245302"/>
            </a:xfrm>
            <a:prstGeom prst="rect">
              <a:avLst/>
            </a:prstGeom>
          </p:spPr>
        </p:pic>
        <p:cxnSp>
          <p:nvCxnSpPr>
            <p:cNvPr id="6" name="直接连接符 5"/>
            <p:cNvCxnSpPr/>
            <p:nvPr/>
          </p:nvCxnSpPr>
          <p:spPr>
            <a:xfrm>
              <a:off x="502444" y="1315776"/>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3039" y="3605980"/>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8" name="标题 4"/>
          <p:cNvSpPr txBox="1"/>
          <p:nvPr/>
        </p:nvSpPr>
        <p:spPr>
          <a:xfrm>
            <a:off x="2278622" y="2125122"/>
            <a:ext cx="4064389" cy="67151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zh-CN" altLang="en-US" sz="4100" b="1" dirty="0">
                <a:solidFill>
                  <a:srgbClr val="124062"/>
                </a:solidFill>
                <a:cs typeface="+mn-ea"/>
                <a:sym typeface="+mn-lt"/>
              </a:rPr>
              <a:t>项目介绍</a:t>
            </a:r>
            <a:endParaRPr lang="zh-CN" altLang="en-US" sz="4100" b="1" dirty="0">
              <a:solidFill>
                <a:srgbClr val="124062"/>
              </a:solidFill>
              <a:cs typeface="+mn-ea"/>
              <a:sym typeface="+mn-lt"/>
            </a:endParaRPr>
          </a:p>
        </p:txBody>
      </p:sp>
      <p:sp>
        <p:nvSpPr>
          <p:cNvPr id="11" name="标题 4"/>
          <p:cNvSpPr txBox="1"/>
          <p:nvPr/>
        </p:nvSpPr>
        <p:spPr>
          <a:xfrm>
            <a:off x="828985" y="1760130"/>
            <a:ext cx="1449637" cy="1278038"/>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en-US" altLang="zh-CN" sz="8000" b="1" dirty="0">
                <a:solidFill>
                  <a:schemeClr val="accent1"/>
                </a:solidFill>
                <a:cs typeface="+mn-ea"/>
                <a:sym typeface="+mn-lt"/>
              </a:rPr>
              <a:t>02</a:t>
            </a:r>
            <a:endParaRPr lang="zh-CN" altLang="en-US" sz="8000" b="1" dirty="0">
              <a:solidFill>
                <a:schemeClr val="accen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999087" y="1408391"/>
            <a:ext cx="2437336" cy="1337650"/>
          </a:xfrm>
          <a:prstGeom prst="roundRect">
            <a:avLst>
              <a:gd name="adj" fmla="val 2782"/>
            </a:avLst>
          </a:pr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chemeClr val="bg1"/>
              </a:solidFill>
              <a:cs typeface="+mn-ea"/>
              <a:sym typeface="+mn-lt"/>
            </a:endParaRPr>
          </a:p>
        </p:txBody>
      </p:sp>
      <p:sp>
        <p:nvSpPr>
          <p:cNvPr id="12" name="圆角矩形 11"/>
          <p:cNvSpPr/>
          <p:nvPr/>
        </p:nvSpPr>
        <p:spPr>
          <a:xfrm>
            <a:off x="5095149" y="1408391"/>
            <a:ext cx="2437336" cy="1337650"/>
          </a:xfrm>
          <a:prstGeom prst="roundRect">
            <a:avLst>
              <a:gd name="adj" fmla="val 2782"/>
            </a:avLst>
          </a:prstGeom>
          <a:solidFill>
            <a:srgbClr val="537285"/>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chemeClr val="bg1"/>
              </a:solidFill>
              <a:cs typeface="+mn-ea"/>
              <a:sym typeface="+mn-lt"/>
            </a:endParaRPr>
          </a:p>
        </p:txBody>
      </p:sp>
      <p:sp>
        <p:nvSpPr>
          <p:cNvPr id="13" name="圆角矩形 12"/>
          <p:cNvSpPr/>
          <p:nvPr/>
        </p:nvSpPr>
        <p:spPr>
          <a:xfrm>
            <a:off x="999087" y="3155775"/>
            <a:ext cx="2437336" cy="1337650"/>
          </a:xfrm>
          <a:prstGeom prst="roundRect">
            <a:avLst>
              <a:gd name="adj" fmla="val 2782"/>
            </a:avLst>
          </a:prstGeom>
          <a:solidFill>
            <a:srgbClr val="537285"/>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chemeClr val="bg1"/>
              </a:solidFill>
              <a:cs typeface="+mn-ea"/>
              <a:sym typeface="+mn-lt"/>
            </a:endParaRPr>
          </a:p>
        </p:txBody>
      </p:sp>
      <p:sp>
        <p:nvSpPr>
          <p:cNvPr id="14" name="圆角矩形 13"/>
          <p:cNvSpPr/>
          <p:nvPr/>
        </p:nvSpPr>
        <p:spPr>
          <a:xfrm>
            <a:off x="5095149" y="3155775"/>
            <a:ext cx="2437336" cy="1337650"/>
          </a:xfrm>
          <a:prstGeom prst="roundRect">
            <a:avLst>
              <a:gd name="adj" fmla="val 2782"/>
            </a:avLst>
          </a:pr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chemeClr val="bg1"/>
              </a:solidFill>
              <a:cs typeface="+mn-ea"/>
              <a:sym typeface="+mn-lt"/>
            </a:endParaRPr>
          </a:p>
        </p:txBody>
      </p:sp>
      <p:sp>
        <p:nvSpPr>
          <p:cNvPr id="15" name="矩形 14"/>
          <p:cNvSpPr/>
          <p:nvPr/>
        </p:nvSpPr>
        <p:spPr>
          <a:xfrm>
            <a:off x="1075104" y="1831244"/>
            <a:ext cx="1794318" cy="567848"/>
          </a:xfrm>
          <a:prstGeom prst="rect">
            <a:avLst/>
          </a:prstGeom>
        </p:spPr>
        <p:txBody>
          <a:bodyPr wrap="square" lIns="68580" tIns="34290" rIns="68580" bIns="34290">
            <a:spAutoFit/>
          </a:bodyPr>
          <a:lstStyle/>
          <a:p>
            <a:pPr>
              <a:lnSpc>
                <a:spcPct val="120000"/>
              </a:lnSpc>
            </a:pPr>
            <a:r>
              <a:rPr lang="zh-CN" altLang="en-US" sz="900" dirty="0">
                <a:solidFill>
                  <a:schemeClr val="bg1"/>
                </a:solidFill>
                <a:cs typeface="+mn-ea"/>
                <a:sym typeface="+mn-lt"/>
              </a:rPr>
              <a:t>您的内容打在这里，或者通过复制您的文本后，在此框中选择粘贴，并选择只保留文字。</a:t>
            </a:r>
            <a:endParaRPr lang="zh-CN" altLang="en-US" sz="900" dirty="0">
              <a:solidFill>
                <a:schemeClr val="bg1"/>
              </a:solidFill>
              <a:cs typeface="+mn-ea"/>
              <a:sym typeface="+mn-lt"/>
            </a:endParaRPr>
          </a:p>
        </p:txBody>
      </p:sp>
      <p:sp>
        <p:nvSpPr>
          <p:cNvPr id="16" name="文本框 15"/>
          <p:cNvSpPr txBox="1"/>
          <p:nvPr/>
        </p:nvSpPr>
        <p:spPr>
          <a:xfrm>
            <a:off x="1075104" y="1529320"/>
            <a:ext cx="1061829" cy="253916"/>
          </a:xfrm>
          <a:prstGeom prst="rect">
            <a:avLst/>
          </a:prstGeom>
          <a:noFill/>
        </p:spPr>
        <p:txBody>
          <a:bodyPr wrap="none" lIns="68580" tIns="34290" rIns="68580" bIns="34290" rtlCol="0">
            <a:spAutoFit/>
          </a:bodyPr>
          <a:lstStyle/>
          <a:p>
            <a:r>
              <a:rPr lang="zh-CN" altLang="en-US" sz="1200" b="1">
                <a:solidFill>
                  <a:schemeClr val="bg1"/>
                </a:solidFill>
                <a:cs typeface="+mn-ea"/>
                <a:sym typeface="+mn-lt"/>
              </a:rPr>
              <a:t>填写段落标题</a:t>
            </a:r>
            <a:endParaRPr lang="zh-CN" altLang="en-US" sz="1200" b="1" dirty="0">
              <a:solidFill>
                <a:schemeClr val="bg1"/>
              </a:solidFill>
              <a:cs typeface="+mn-ea"/>
              <a:sym typeface="+mn-lt"/>
            </a:endParaRPr>
          </a:p>
        </p:txBody>
      </p:sp>
      <p:sp>
        <p:nvSpPr>
          <p:cNvPr id="17" name="矩形 16"/>
          <p:cNvSpPr/>
          <p:nvPr/>
        </p:nvSpPr>
        <p:spPr>
          <a:xfrm>
            <a:off x="5186918" y="1831244"/>
            <a:ext cx="1794318" cy="567848"/>
          </a:xfrm>
          <a:prstGeom prst="rect">
            <a:avLst/>
          </a:prstGeom>
        </p:spPr>
        <p:txBody>
          <a:bodyPr wrap="square" lIns="68580" tIns="34290" rIns="68580" bIns="34290">
            <a:spAutoFit/>
          </a:bodyPr>
          <a:lstStyle/>
          <a:p>
            <a:pPr>
              <a:lnSpc>
                <a:spcPct val="120000"/>
              </a:lnSpc>
            </a:pPr>
            <a:r>
              <a:rPr lang="zh-CN" altLang="en-US" sz="900" dirty="0">
                <a:solidFill>
                  <a:schemeClr val="bg1"/>
                </a:solidFill>
                <a:cs typeface="+mn-ea"/>
                <a:sym typeface="+mn-lt"/>
              </a:rPr>
              <a:t>您的内容打在这里，或者通过复制您的文本后，在此框中选择粘贴，并选择只保留文字。</a:t>
            </a:r>
            <a:endParaRPr lang="zh-CN" altLang="en-US" sz="900" dirty="0">
              <a:solidFill>
                <a:schemeClr val="bg1"/>
              </a:solidFill>
              <a:cs typeface="+mn-ea"/>
              <a:sym typeface="+mn-lt"/>
            </a:endParaRPr>
          </a:p>
        </p:txBody>
      </p:sp>
      <p:sp>
        <p:nvSpPr>
          <p:cNvPr id="18" name="文本框 17"/>
          <p:cNvSpPr txBox="1"/>
          <p:nvPr/>
        </p:nvSpPr>
        <p:spPr>
          <a:xfrm>
            <a:off x="5186918" y="1529320"/>
            <a:ext cx="1061829" cy="253916"/>
          </a:xfrm>
          <a:prstGeom prst="rect">
            <a:avLst/>
          </a:prstGeom>
          <a:noFill/>
        </p:spPr>
        <p:txBody>
          <a:bodyPr wrap="none" lIns="68580" tIns="34290" rIns="68580" bIns="34290" rtlCol="0">
            <a:spAutoFit/>
          </a:bodyPr>
          <a:lstStyle/>
          <a:p>
            <a:r>
              <a:rPr lang="zh-CN" altLang="en-US" sz="1200" b="1">
                <a:solidFill>
                  <a:schemeClr val="bg1"/>
                </a:solidFill>
                <a:cs typeface="+mn-ea"/>
                <a:sym typeface="+mn-lt"/>
              </a:rPr>
              <a:t>填写段落标题</a:t>
            </a:r>
            <a:endParaRPr lang="zh-CN" altLang="en-US" sz="1200" b="1" dirty="0">
              <a:solidFill>
                <a:schemeClr val="bg1"/>
              </a:solidFill>
              <a:cs typeface="+mn-ea"/>
              <a:sym typeface="+mn-lt"/>
            </a:endParaRPr>
          </a:p>
        </p:txBody>
      </p:sp>
      <p:sp>
        <p:nvSpPr>
          <p:cNvPr id="19" name="矩形 18"/>
          <p:cNvSpPr/>
          <p:nvPr/>
        </p:nvSpPr>
        <p:spPr>
          <a:xfrm>
            <a:off x="1075104" y="3553110"/>
            <a:ext cx="1794318" cy="567848"/>
          </a:xfrm>
          <a:prstGeom prst="rect">
            <a:avLst/>
          </a:prstGeom>
        </p:spPr>
        <p:txBody>
          <a:bodyPr wrap="square" lIns="68580" tIns="34290" rIns="68580" bIns="34290">
            <a:spAutoFit/>
          </a:bodyPr>
          <a:lstStyle/>
          <a:p>
            <a:pPr>
              <a:lnSpc>
                <a:spcPct val="120000"/>
              </a:lnSpc>
            </a:pPr>
            <a:r>
              <a:rPr lang="zh-CN" altLang="en-US" sz="900" dirty="0">
                <a:solidFill>
                  <a:schemeClr val="bg1"/>
                </a:solidFill>
                <a:cs typeface="+mn-ea"/>
                <a:sym typeface="+mn-lt"/>
              </a:rPr>
              <a:t>您的内容打在这里，或者通过复制您的文本后，在此框中选择粘贴，并选择只保留文字。</a:t>
            </a:r>
            <a:endParaRPr lang="zh-CN" altLang="en-US" sz="900" dirty="0">
              <a:solidFill>
                <a:schemeClr val="bg1"/>
              </a:solidFill>
              <a:cs typeface="+mn-ea"/>
              <a:sym typeface="+mn-lt"/>
            </a:endParaRPr>
          </a:p>
        </p:txBody>
      </p:sp>
      <p:sp>
        <p:nvSpPr>
          <p:cNvPr id="20" name="文本框 19"/>
          <p:cNvSpPr txBox="1"/>
          <p:nvPr/>
        </p:nvSpPr>
        <p:spPr>
          <a:xfrm>
            <a:off x="1075104" y="3251186"/>
            <a:ext cx="1061829" cy="253916"/>
          </a:xfrm>
          <a:prstGeom prst="rect">
            <a:avLst/>
          </a:prstGeom>
          <a:noFill/>
        </p:spPr>
        <p:txBody>
          <a:bodyPr wrap="none" lIns="68580" tIns="34290" rIns="68580" bIns="34290" rtlCol="0">
            <a:spAutoFit/>
          </a:bodyPr>
          <a:lstStyle/>
          <a:p>
            <a:r>
              <a:rPr lang="zh-CN" altLang="en-US" sz="1200" b="1">
                <a:solidFill>
                  <a:schemeClr val="bg1"/>
                </a:solidFill>
                <a:cs typeface="+mn-ea"/>
                <a:sym typeface="+mn-lt"/>
              </a:rPr>
              <a:t>填写段落标题</a:t>
            </a:r>
            <a:endParaRPr lang="zh-CN" altLang="en-US" sz="1200" b="1" dirty="0">
              <a:solidFill>
                <a:schemeClr val="bg1"/>
              </a:solidFill>
              <a:cs typeface="+mn-ea"/>
              <a:sym typeface="+mn-lt"/>
            </a:endParaRPr>
          </a:p>
        </p:txBody>
      </p:sp>
      <p:sp>
        <p:nvSpPr>
          <p:cNvPr id="21" name="矩形 20"/>
          <p:cNvSpPr/>
          <p:nvPr/>
        </p:nvSpPr>
        <p:spPr>
          <a:xfrm>
            <a:off x="5186918" y="3553110"/>
            <a:ext cx="1794318" cy="567848"/>
          </a:xfrm>
          <a:prstGeom prst="rect">
            <a:avLst/>
          </a:prstGeom>
        </p:spPr>
        <p:txBody>
          <a:bodyPr wrap="square" lIns="68580" tIns="34290" rIns="68580" bIns="34290">
            <a:spAutoFit/>
          </a:bodyPr>
          <a:lstStyle/>
          <a:p>
            <a:pPr>
              <a:lnSpc>
                <a:spcPct val="120000"/>
              </a:lnSpc>
            </a:pPr>
            <a:r>
              <a:rPr lang="zh-CN" altLang="en-US" sz="900" dirty="0">
                <a:solidFill>
                  <a:schemeClr val="bg1"/>
                </a:solidFill>
                <a:cs typeface="+mn-ea"/>
                <a:sym typeface="+mn-lt"/>
              </a:rPr>
              <a:t>您的内容打在这里，或者通过复制您的文本后，在此框中选择粘贴，并选择只保留文字。</a:t>
            </a:r>
            <a:endParaRPr lang="zh-CN" altLang="en-US" sz="900" dirty="0">
              <a:solidFill>
                <a:schemeClr val="bg1"/>
              </a:solidFill>
              <a:cs typeface="+mn-ea"/>
              <a:sym typeface="+mn-lt"/>
            </a:endParaRPr>
          </a:p>
        </p:txBody>
      </p:sp>
      <p:sp>
        <p:nvSpPr>
          <p:cNvPr id="22" name="文本框 21"/>
          <p:cNvSpPr txBox="1"/>
          <p:nvPr/>
        </p:nvSpPr>
        <p:spPr>
          <a:xfrm>
            <a:off x="5186918" y="3251186"/>
            <a:ext cx="1061829" cy="253916"/>
          </a:xfrm>
          <a:prstGeom prst="rect">
            <a:avLst/>
          </a:prstGeom>
          <a:noFill/>
        </p:spPr>
        <p:txBody>
          <a:bodyPr wrap="none" lIns="68580" tIns="34290" rIns="68580" bIns="34290" rtlCol="0">
            <a:spAutoFit/>
          </a:bodyPr>
          <a:lstStyle/>
          <a:p>
            <a:r>
              <a:rPr lang="zh-CN" altLang="en-US" sz="1200" b="1">
                <a:solidFill>
                  <a:schemeClr val="bg1"/>
                </a:solidFill>
                <a:cs typeface="+mn-ea"/>
                <a:sym typeface="+mn-lt"/>
              </a:rPr>
              <a:t>填写段落标题</a:t>
            </a:r>
            <a:endParaRPr lang="zh-CN" altLang="en-US" sz="12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childTnLst>
                                </p:cTn>
                              </p:par>
                              <p:par>
                                <p:cTn id="8" presetID="63" presetClass="path" presetSubtype="0" decel="50000" fill="hold" grpId="1" nodeType="withEffect">
                                  <p:stCondLst>
                                    <p:cond delay="0"/>
                                  </p:stCondLst>
                                  <p:childTnLst>
                                    <p:animMotion origin="layout" path="M 0.01524 4.81481E-6 L -0.10885 4.81481E-6 " pathEditMode="relative" rAng="0" ptsTypes="AA">
                                      <p:cBhvr>
                                        <p:cTn id="9" dur="750" spd="-100000" fill="hold"/>
                                        <p:tgtEl>
                                          <p:spTgt spid="13"/>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4.81481E-6 L -3.54167E-6 4.81481E-6 " pathEditMode="relative" rAng="0" ptsTypes="AA">
                                      <p:cBhvr>
                                        <p:cTn id="11" dur="750" fill="hold"/>
                                        <p:tgtEl>
                                          <p:spTgt spid="13"/>
                                        </p:tgtEl>
                                        <p:attrNameLst>
                                          <p:attrName>ppt_x</p:attrName>
                                          <p:attrName>ppt_y</p:attrName>
                                        </p:attrNameLst>
                                      </p:cBhvr>
                                      <p:rCtr x="-807" y="0"/>
                                    </p:animMotion>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750"/>
                                        <p:tgtEl>
                                          <p:spTgt spid="12"/>
                                        </p:tgtEl>
                                      </p:cBhvr>
                                    </p:animEffect>
                                  </p:childTnLst>
                                </p:cTn>
                              </p:par>
                              <p:par>
                                <p:cTn id="15" presetID="63" presetClass="path" presetSubtype="0" decel="50000" fill="hold" grpId="1" nodeType="withEffect">
                                  <p:stCondLst>
                                    <p:cond delay="0"/>
                                  </p:stCondLst>
                                  <p:childTnLst>
                                    <p:animMotion origin="layout" path="M -0.01562 -3.7037E-7 L 0.11081 -3.7037E-7 " pathEditMode="relative" rAng="0" ptsTypes="AA">
                                      <p:cBhvr>
                                        <p:cTn id="16" dur="750" spd="-100000" fill="hold"/>
                                        <p:tgtEl>
                                          <p:spTgt spid="12"/>
                                        </p:tgtEl>
                                        <p:attrNameLst>
                                          <p:attrName>ppt_x</p:attrName>
                                          <p:attrName>ppt_y</p:attrName>
                                        </p:attrNameLst>
                                      </p:cBhvr>
                                      <p:rCtr x="6315" y="0"/>
                                    </p:animMotion>
                                  </p:childTnLst>
                                </p:cTn>
                              </p:par>
                              <p:par>
                                <p:cTn id="17" presetID="35" presetClass="path" presetSubtype="0" accel="50000" decel="50000" fill="hold" grpId="2" nodeType="withEffect">
                                  <p:stCondLst>
                                    <p:cond delay="750"/>
                                  </p:stCondLst>
                                  <p:childTnLst>
                                    <p:animMotion origin="layout" path="M -0.01562 -3.7037E-7 L -2.08333E-7 -3.7037E-7 " pathEditMode="relative" rAng="0" ptsTypes="AA">
                                      <p:cBhvr>
                                        <p:cTn id="18" dur="750" fill="hold"/>
                                        <p:tgtEl>
                                          <p:spTgt spid="12"/>
                                        </p:tgtEl>
                                        <p:attrNameLst>
                                          <p:attrName>ppt_x</p:attrName>
                                          <p:attrName>ppt_y</p:attrName>
                                        </p:attrNameLst>
                                      </p:cBhvr>
                                      <p:rCtr x="781" y="0"/>
                                    </p:animMotion>
                                  </p:childTnLst>
                                </p:cTn>
                              </p:par>
                              <p:par>
                                <p:cTn id="19" presetID="10" presetClass="entr" presetSubtype="0" fill="hold" grpId="0" nodeType="withEffect">
                                  <p:stCondLst>
                                    <p:cond delay="75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750"/>
                                        <p:tgtEl>
                                          <p:spTgt spid="14"/>
                                        </p:tgtEl>
                                      </p:cBhvr>
                                    </p:animEffect>
                                  </p:childTnLst>
                                </p:cTn>
                              </p:par>
                              <p:par>
                                <p:cTn id="22" presetID="35" presetClass="path" presetSubtype="0" accel="50000" decel="50000" fill="hold" grpId="1" nodeType="withEffect">
                                  <p:stCondLst>
                                    <p:cond delay="750"/>
                                  </p:stCondLst>
                                  <p:childTnLst>
                                    <p:animMotion origin="layout" path="M -0.01562 4.81481E-6 L -2.08333E-7 4.81481E-6 " pathEditMode="relative" rAng="0" ptsTypes="AA">
                                      <p:cBhvr>
                                        <p:cTn id="23" dur="750" fill="hold"/>
                                        <p:tgtEl>
                                          <p:spTgt spid="14"/>
                                        </p:tgtEl>
                                        <p:attrNameLst>
                                          <p:attrName>ppt_x</p:attrName>
                                          <p:attrName>ppt_y</p:attrName>
                                        </p:attrNameLst>
                                      </p:cBhvr>
                                      <p:rCtr x="781" y="0"/>
                                    </p:animMotion>
                                  </p:childTnLst>
                                </p:cTn>
                              </p:par>
                              <p:par>
                                <p:cTn id="24" presetID="10" presetClass="entr" presetSubtype="0" fill="hold" grpId="0" nodeType="withEffect">
                                  <p:stCondLst>
                                    <p:cond delay="75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childTnLst>
                                </p:cTn>
                              </p:par>
                              <p:par>
                                <p:cTn id="27" presetID="35" presetClass="path" presetSubtype="0" accel="50000" decel="50000" fill="hold" grpId="1" nodeType="withEffect">
                                  <p:stCondLst>
                                    <p:cond delay="750"/>
                                  </p:stCondLst>
                                  <p:childTnLst>
                                    <p:animMotion origin="layout" path="M 0.01602 -3.7037E-7 L -3.54167E-6 -3.7037E-7 " pathEditMode="relative" rAng="0" ptsTypes="AA">
                                      <p:cBhvr>
                                        <p:cTn id="28" dur="750" fill="hold"/>
                                        <p:tgtEl>
                                          <p:spTgt spid="11"/>
                                        </p:tgtEl>
                                        <p:attrNameLst>
                                          <p:attrName>ppt_x</p:attrName>
                                          <p:attrName>ppt_y</p:attrName>
                                        </p:attrNameLst>
                                      </p:cBhvr>
                                      <p:rCtr x="-807" y="0"/>
                                    </p:animMotion>
                                  </p:childTnLst>
                                </p:cTn>
                              </p:par>
                              <p:par>
                                <p:cTn id="29" presetID="22" presetClass="entr" presetSubtype="8" fill="hold" grpId="0" nodeType="withEffect">
                                  <p:stCondLst>
                                    <p:cond delay="125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750"/>
                                        <p:tgtEl>
                                          <p:spTgt spid="16"/>
                                        </p:tgtEl>
                                      </p:cBhvr>
                                    </p:animEffect>
                                  </p:childTnLst>
                                </p:cTn>
                              </p:par>
                              <p:par>
                                <p:cTn id="32" presetID="22" presetClass="entr" presetSubtype="8" fill="hold" grpId="0" nodeType="withEffect">
                                  <p:stCondLst>
                                    <p:cond delay="125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750"/>
                                        <p:tgtEl>
                                          <p:spTgt spid="15"/>
                                        </p:tgtEl>
                                      </p:cBhvr>
                                    </p:animEffect>
                                  </p:childTnLst>
                                </p:cTn>
                              </p:par>
                              <p:par>
                                <p:cTn id="35" presetID="22" presetClass="entr" presetSubtype="8" fill="hold" grpId="0" nodeType="withEffect">
                                  <p:stCondLst>
                                    <p:cond delay="125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750"/>
                                        <p:tgtEl>
                                          <p:spTgt spid="18"/>
                                        </p:tgtEl>
                                      </p:cBhvr>
                                    </p:animEffect>
                                  </p:childTnLst>
                                </p:cTn>
                              </p:par>
                              <p:par>
                                <p:cTn id="38" presetID="22" presetClass="entr" presetSubtype="8" fill="hold" grpId="0" nodeType="withEffect">
                                  <p:stCondLst>
                                    <p:cond delay="125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750"/>
                                        <p:tgtEl>
                                          <p:spTgt spid="17"/>
                                        </p:tgtEl>
                                      </p:cBhvr>
                                    </p:animEffect>
                                  </p:childTnLst>
                                </p:cTn>
                              </p:par>
                              <p:par>
                                <p:cTn id="41" presetID="22" presetClass="entr" presetSubtype="8" fill="hold" grpId="0" nodeType="withEffect">
                                  <p:stCondLst>
                                    <p:cond delay="125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750"/>
                                        <p:tgtEl>
                                          <p:spTgt spid="22"/>
                                        </p:tgtEl>
                                      </p:cBhvr>
                                    </p:animEffect>
                                  </p:childTnLst>
                                </p:cTn>
                              </p:par>
                              <p:par>
                                <p:cTn id="44" presetID="22" presetClass="entr" presetSubtype="8" fill="hold" grpId="0" nodeType="withEffect">
                                  <p:stCondLst>
                                    <p:cond delay="125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750"/>
                                        <p:tgtEl>
                                          <p:spTgt spid="21"/>
                                        </p:tgtEl>
                                      </p:cBhvr>
                                    </p:animEffect>
                                  </p:childTnLst>
                                </p:cTn>
                              </p:par>
                              <p:par>
                                <p:cTn id="47" presetID="22" presetClass="entr" presetSubtype="8" fill="hold" grpId="0" nodeType="withEffect">
                                  <p:stCondLst>
                                    <p:cond delay="125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750"/>
                                        <p:tgtEl>
                                          <p:spTgt spid="20"/>
                                        </p:tgtEl>
                                      </p:cBhvr>
                                    </p:animEffect>
                                  </p:childTnLst>
                                </p:cTn>
                              </p:par>
                              <p:par>
                                <p:cTn id="50" presetID="22" presetClass="entr" presetSubtype="8" fill="hold" grpId="0" nodeType="withEffect">
                                  <p:stCondLst>
                                    <p:cond delay="125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2" grpId="2" animBg="1"/>
      <p:bldP spid="13" grpId="0" animBg="1"/>
      <p:bldP spid="13" grpId="1" animBg="1"/>
      <p:bldP spid="13" grpId="2" animBg="1"/>
      <p:bldP spid="14" grpId="0" animBg="1"/>
      <p:bldP spid="14" grpId="1" animBg="1"/>
      <p:bldP spid="15" grpId="0"/>
      <p:bldP spid="16" grpId="0"/>
      <p:bldP spid="17" grpId="0"/>
      <p:bldP spid="18"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3428944" y="3323475"/>
            <a:ext cx="2355409" cy="1299025"/>
            <a:chOff x="5008323" y="4578037"/>
            <a:chExt cx="3141681" cy="1732033"/>
          </a:xfrm>
        </p:grpSpPr>
        <p:sp>
          <p:nvSpPr>
            <p:cNvPr id="37" name="矩形 36"/>
            <p:cNvSpPr/>
            <p:nvPr/>
          </p:nvSpPr>
          <p:spPr>
            <a:xfrm>
              <a:off x="5008323" y="4578037"/>
              <a:ext cx="3141681" cy="1732033"/>
            </a:xfrm>
            <a:prstGeom prst="rect">
              <a:avLst/>
            </a:prstGeom>
            <a:solidFill>
              <a:srgbClr val="124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cs typeface="+mn-ea"/>
                <a:sym typeface="+mn-lt"/>
              </a:endParaRPr>
            </a:p>
          </p:txBody>
        </p:sp>
        <p:sp>
          <p:nvSpPr>
            <p:cNvPr id="38" name="文本框 120"/>
            <p:cNvSpPr txBox="1"/>
            <p:nvPr/>
          </p:nvSpPr>
          <p:spPr>
            <a:xfrm>
              <a:off x="5200841" y="5545651"/>
              <a:ext cx="2492229" cy="677108"/>
            </a:xfrm>
            <a:prstGeom prst="rect">
              <a:avLst/>
            </a:prstGeom>
            <a:noFill/>
          </p:spPr>
          <p:txBody>
            <a:bodyPr wrap="square" rtlCol="0">
              <a:spAutoFit/>
            </a:bodyPr>
            <a:lstStyle/>
            <a:p>
              <a:pPr defTabSz="685800"/>
              <a:r>
                <a:rPr lang="zh-CN" altLang="en-US" dirty="0">
                  <a:solidFill>
                    <a:prstClr val="white"/>
                  </a:solidFill>
                  <a:cs typeface="+mn-ea"/>
                  <a:sym typeface="+mn-lt"/>
                </a:rPr>
                <a:t>点击添加</a:t>
              </a:r>
              <a:r>
                <a:rPr lang="zh-CN" altLang="en-US" sz="2700" dirty="0">
                  <a:solidFill>
                    <a:prstClr val="white"/>
                  </a:solidFill>
                  <a:cs typeface="+mn-ea"/>
                  <a:sym typeface="+mn-lt"/>
                </a:rPr>
                <a:t>文本</a:t>
              </a:r>
              <a:endParaRPr lang="zh-CN" altLang="en-US" sz="2700" dirty="0">
                <a:solidFill>
                  <a:prstClr val="white"/>
                </a:solidFill>
                <a:cs typeface="+mn-ea"/>
                <a:sym typeface="+mn-lt"/>
              </a:endParaRPr>
            </a:p>
          </p:txBody>
        </p:sp>
        <p:sp>
          <p:nvSpPr>
            <p:cNvPr id="39" name="文本框 121"/>
            <p:cNvSpPr txBox="1"/>
            <p:nvPr/>
          </p:nvSpPr>
          <p:spPr>
            <a:xfrm>
              <a:off x="5265565" y="4750641"/>
              <a:ext cx="315734" cy="499135"/>
            </a:xfrm>
            <a:custGeom>
              <a:avLst/>
              <a:gdLst/>
              <a:ahLst/>
              <a:cxnLst/>
              <a:rect l="l" t="t" r="r" b="b"/>
              <a:pathLst>
                <a:path w="315734" h="499135">
                  <a:moveTo>
                    <a:pt x="179280" y="269245"/>
                  </a:moveTo>
                  <a:lnTo>
                    <a:pt x="179280" y="434647"/>
                  </a:lnTo>
                  <a:lnTo>
                    <a:pt x="215561" y="429424"/>
                  </a:lnTo>
                  <a:cubicBezTo>
                    <a:pt x="257219" y="417592"/>
                    <a:pt x="280020" y="390971"/>
                    <a:pt x="283964" y="349559"/>
                  </a:cubicBezTo>
                  <a:cubicBezTo>
                    <a:pt x="286922" y="316036"/>
                    <a:pt x="263998" y="291756"/>
                    <a:pt x="215191" y="276720"/>
                  </a:cubicBezTo>
                  <a:close/>
                  <a:moveTo>
                    <a:pt x="143280" y="85383"/>
                  </a:moveTo>
                  <a:lnTo>
                    <a:pt x="113142" y="89629"/>
                  </a:lnTo>
                  <a:cubicBezTo>
                    <a:pt x="74196" y="100228"/>
                    <a:pt x="52257" y="123769"/>
                    <a:pt x="47327" y="160250"/>
                  </a:cubicBezTo>
                  <a:cubicBezTo>
                    <a:pt x="45355" y="189830"/>
                    <a:pt x="67417" y="212014"/>
                    <a:pt x="113512" y="226804"/>
                  </a:cubicBezTo>
                  <a:lnTo>
                    <a:pt x="143280" y="233585"/>
                  </a:lnTo>
                  <a:close/>
                  <a:moveTo>
                    <a:pt x="143280" y="0"/>
                  </a:moveTo>
                  <a:lnTo>
                    <a:pt x="179280" y="0"/>
                  </a:lnTo>
                  <a:lnTo>
                    <a:pt x="179280" y="58710"/>
                  </a:lnTo>
                  <a:lnTo>
                    <a:pt x="213219" y="63007"/>
                  </a:lnTo>
                  <a:cubicBezTo>
                    <a:pt x="263998" y="76565"/>
                    <a:pt x="294810" y="108979"/>
                    <a:pt x="305656" y="160250"/>
                  </a:cubicBezTo>
                  <a:lnTo>
                    <a:pt x="272132" y="170110"/>
                  </a:lnTo>
                  <a:cubicBezTo>
                    <a:pt x="264244" y="127713"/>
                    <a:pt x="240827" y="100844"/>
                    <a:pt x="201881" y="89506"/>
                  </a:cubicBezTo>
                  <a:lnTo>
                    <a:pt x="179280" y="86349"/>
                  </a:lnTo>
                  <a:lnTo>
                    <a:pt x="179280" y="241663"/>
                  </a:lnTo>
                  <a:lnTo>
                    <a:pt x="234541" y="253672"/>
                  </a:lnTo>
                  <a:cubicBezTo>
                    <a:pt x="291482" y="272899"/>
                    <a:pt x="318473" y="306176"/>
                    <a:pt x="315516" y="353503"/>
                  </a:cubicBezTo>
                  <a:cubicBezTo>
                    <a:pt x="310586" y="403789"/>
                    <a:pt x="281992" y="436326"/>
                    <a:pt x="229735" y="451116"/>
                  </a:cubicBezTo>
                  <a:lnTo>
                    <a:pt x="179280" y="458560"/>
                  </a:lnTo>
                  <a:lnTo>
                    <a:pt x="179280" y="499135"/>
                  </a:lnTo>
                  <a:lnTo>
                    <a:pt x="143280" y="499135"/>
                  </a:lnTo>
                  <a:lnTo>
                    <a:pt x="143280" y="457552"/>
                  </a:lnTo>
                  <a:lnTo>
                    <a:pt x="105747" y="454074"/>
                  </a:lnTo>
                  <a:cubicBezTo>
                    <a:pt x="49053" y="440270"/>
                    <a:pt x="13804" y="402803"/>
                    <a:pt x="0" y="341672"/>
                  </a:cubicBezTo>
                  <a:lnTo>
                    <a:pt x="33523" y="329840"/>
                  </a:lnTo>
                  <a:cubicBezTo>
                    <a:pt x="41411" y="383083"/>
                    <a:pt x="68526" y="416360"/>
                    <a:pt x="114867" y="429671"/>
                  </a:cubicBezTo>
                  <a:lnTo>
                    <a:pt x="143280" y="433256"/>
                  </a:lnTo>
                  <a:lnTo>
                    <a:pt x="143280" y="261426"/>
                  </a:lnTo>
                  <a:lnTo>
                    <a:pt x="94162" y="250098"/>
                  </a:lnTo>
                  <a:cubicBezTo>
                    <a:pt x="39932" y="231611"/>
                    <a:pt x="13804" y="201662"/>
                    <a:pt x="15776" y="160250"/>
                  </a:cubicBezTo>
                  <a:cubicBezTo>
                    <a:pt x="18734" y="109965"/>
                    <a:pt x="45725" y="77797"/>
                    <a:pt x="96750" y="63747"/>
                  </a:cubicBezTo>
                  <a:lnTo>
                    <a:pt x="143280" y="57433"/>
                  </a:lnTo>
                  <a:close/>
                </a:path>
              </a:pathLst>
            </a:custGeom>
            <a:solidFill>
              <a:schemeClr val="bg1"/>
            </a:solidFill>
            <a:ln>
              <a:noFill/>
            </a:ln>
            <a:effectLst>
              <a:outerShdw blurRad="63500" sx="99000" sy="99000" algn="ctr" rotWithShape="0">
                <a:prstClr val="black">
                  <a:alpha val="10000"/>
                </a:prstClr>
              </a:outerShdw>
            </a:effectLst>
          </p:spPr>
          <p:txBody>
            <a:bodyPr rot="0" spcFirstLastPara="0" vertOverflow="overflow" horzOverflow="overflow" vert="horz" wrap="square" lIns="91419" tIns="45709" rIns="91419" bIns="45709" numCol="1" spcCol="0" rtlCol="0" fromWordArt="0" anchor="t" anchorCtr="0" forceAA="0" compatLnSpc="1">
              <a:noAutofit/>
            </a:bodyPr>
            <a:lstStyle/>
            <a:p>
              <a:pPr algn="ctr" defTabSz="685800"/>
              <a:endParaRPr kumimoji="1" lang="zh-CN" altLang="en-US" sz="2100" dirty="0">
                <a:solidFill>
                  <a:prstClr val="white"/>
                </a:solidFill>
                <a:cs typeface="+mn-ea"/>
                <a:sym typeface="+mn-lt"/>
              </a:endParaRPr>
            </a:p>
          </p:txBody>
        </p:sp>
      </p:grpSp>
      <p:grpSp>
        <p:nvGrpSpPr>
          <p:cNvPr id="40" name="组合 39"/>
          <p:cNvGrpSpPr/>
          <p:nvPr/>
        </p:nvGrpSpPr>
        <p:grpSpPr>
          <a:xfrm>
            <a:off x="563738" y="3323475"/>
            <a:ext cx="2355409" cy="1299025"/>
            <a:chOff x="1445752" y="4578037"/>
            <a:chExt cx="3141681" cy="1732033"/>
          </a:xfrm>
        </p:grpSpPr>
        <p:sp>
          <p:nvSpPr>
            <p:cNvPr id="41" name="矩形 40"/>
            <p:cNvSpPr/>
            <p:nvPr/>
          </p:nvSpPr>
          <p:spPr>
            <a:xfrm>
              <a:off x="1445752" y="4578037"/>
              <a:ext cx="3141681" cy="1732033"/>
            </a:xfrm>
            <a:prstGeom prst="rect">
              <a:avLst/>
            </a:prstGeom>
            <a:solidFill>
              <a:srgbClr val="537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dirty="0">
                <a:solidFill>
                  <a:prstClr val="white"/>
                </a:solidFill>
                <a:cs typeface="+mn-ea"/>
                <a:sym typeface="+mn-lt"/>
              </a:endParaRPr>
            </a:p>
          </p:txBody>
        </p:sp>
        <p:sp>
          <p:nvSpPr>
            <p:cNvPr id="42" name="文本框 125"/>
            <p:cNvSpPr txBox="1"/>
            <p:nvPr/>
          </p:nvSpPr>
          <p:spPr>
            <a:xfrm>
              <a:off x="1638270" y="5545651"/>
              <a:ext cx="2492229" cy="677108"/>
            </a:xfrm>
            <a:prstGeom prst="rect">
              <a:avLst/>
            </a:prstGeom>
            <a:noFill/>
          </p:spPr>
          <p:txBody>
            <a:bodyPr wrap="square" rtlCol="0">
              <a:spAutoFit/>
            </a:bodyPr>
            <a:lstStyle/>
            <a:p>
              <a:pPr defTabSz="685800"/>
              <a:r>
                <a:rPr lang="zh-CN" altLang="en-US" dirty="0">
                  <a:solidFill>
                    <a:prstClr val="white"/>
                  </a:solidFill>
                  <a:cs typeface="+mn-ea"/>
                  <a:sym typeface="+mn-lt"/>
                </a:rPr>
                <a:t>点击添加</a:t>
              </a:r>
              <a:r>
                <a:rPr lang="zh-CN" altLang="en-US" sz="2700" dirty="0">
                  <a:solidFill>
                    <a:prstClr val="white"/>
                  </a:solidFill>
                  <a:cs typeface="+mn-ea"/>
                  <a:sym typeface="+mn-lt"/>
                </a:rPr>
                <a:t>文本</a:t>
              </a:r>
              <a:endParaRPr lang="zh-CN" altLang="en-US" sz="2700" dirty="0">
                <a:solidFill>
                  <a:prstClr val="white"/>
                </a:solidFill>
                <a:cs typeface="+mn-ea"/>
                <a:sym typeface="+mn-lt"/>
              </a:endParaRPr>
            </a:p>
          </p:txBody>
        </p:sp>
        <p:sp>
          <p:nvSpPr>
            <p:cNvPr id="45" name="Freeform 5"/>
            <p:cNvSpPr>
              <a:spLocks noEditPoints="1"/>
            </p:cNvSpPr>
            <p:nvPr/>
          </p:nvSpPr>
          <p:spPr bwMode="auto">
            <a:xfrm>
              <a:off x="1646916" y="4705082"/>
              <a:ext cx="639084" cy="597296"/>
            </a:xfrm>
            <a:custGeom>
              <a:avLst/>
              <a:gdLst>
                <a:gd name="T0" fmla="*/ 139 w 282"/>
                <a:gd name="T1" fmla="*/ 50 h 265"/>
                <a:gd name="T2" fmla="*/ 162 w 282"/>
                <a:gd name="T3" fmla="*/ 76 h 265"/>
                <a:gd name="T4" fmla="*/ 176 w 282"/>
                <a:gd name="T5" fmla="*/ 125 h 265"/>
                <a:gd name="T6" fmla="*/ 140 w 282"/>
                <a:gd name="T7" fmla="*/ 89 h 265"/>
                <a:gd name="T8" fmla="*/ 213 w 282"/>
                <a:gd name="T9" fmla="*/ 185 h 265"/>
                <a:gd name="T10" fmla="*/ 148 w 282"/>
                <a:gd name="T11" fmla="*/ 223 h 265"/>
                <a:gd name="T12" fmla="*/ 198 w 282"/>
                <a:gd name="T13" fmla="*/ 230 h 265"/>
                <a:gd name="T14" fmla="*/ 225 w 282"/>
                <a:gd name="T15" fmla="*/ 194 h 265"/>
                <a:gd name="T16" fmla="*/ 211 w 282"/>
                <a:gd name="T17" fmla="*/ 239 h 265"/>
                <a:gd name="T18" fmla="*/ 57 w 282"/>
                <a:gd name="T19" fmla="*/ 203 h 265"/>
                <a:gd name="T20" fmla="*/ 39 w 282"/>
                <a:gd name="T21" fmla="*/ 172 h 265"/>
                <a:gd name="T22" fmla="*/ 139 w 282"/>
                <a:gd name="T23" fmla="*/ 39 h 265"/>
                <a:gd name="T24" fmla="*/ 170 w 282"/>
                <a:gd name="T25" fmla="*/ 22 h 265"/>
                <a:gd name="T26" fmla="*/ 215 w 282"/>
                <a:gd name="T27" fmla="*/ 36 h 265"/>
                <a:gd name="T28" fmla="*/ 224 w 282"/>
                <a:gd name="T29" fmla="*/ 181 h 265"/>
                <a:gd name="T30" fmla="*/ 225 w 282"/>
                <a:gd name="T31" fmla="*/ 194 h 265"/>
                <a:gd name="T32" fmla="*/ 72 w 282"/>
                <a:gd name="T33" fmla="*/ 130 h 265"/>
                <a:gd name="T34" fmla="*/ 42 w 282"/>
                <a:gd name="T35" fmla="*/ 164 h 265"/>
                <a:gd name="T36" fmla="*/ 66 w 282"/>
                <a:gd name="T37" fmla="*/ 154 h 265"/>
                <a:gd name="T38" fmla="*/ 87 w 282"/>
                <a:gd name="T39" fmla="*/ 184 h 265"/>
                <a:gd name="T40" fmla="*/ 79 w 282"/>
                <a:gd name="T41" fmla="*/ 146 h 265"/>
                <a:gd name="T42" fmla="*/ 73 w 282"/>
                <a:gd name="T43" fmla="*/ 158 h 265"/>
                <a:gd name="T44" fmla="*/ 65 w 282"/>
                <a:gd name="T45" fmla="*/ 204 h 265"/>
                <a:gd name="T46" fmla="*/ 110 w 282"/>
                <a:gd name="T47" fmla="*/ 196 h 265"/>
                <a:gd name="T48" fmla="*/ 82 w 282"/>
                <a:gd name="T49" fmla="*/ 190 h 265"/>
                <a:gd name="T50" fmla="*/ 168 w 282"/>
                <a:gd name="T51" fmla="*/ 33 h 265"/>
                <a:gd name="T52" fmla="*/ 171 w 282"/>
                <a:gd name="T53" fmla="*/ 73 h 265"/>
                <a:gd name="T54" fmla="*/ 216 w 282"/>
                <a:gd name="T55" fmla="*/ 82 h 265"/>
                <a:gd name="T56" fmla="*/ 133 w 282"/>
                <a:gd name="T57" fmla="*/ 43 h 265"/>
                <a:gd name="T58" fmla="*/ 102 w 282"/>
                <a:gd name="T59" fmla="*/ 77 h 265"/>
                <a:gd name="T60" fmla="*/ 133 w 282"/>
                <a:gd name="T61" fmla="*/ 43 h 265"/>
                <a:gd name="T62" fmla="*/ 215 w 282"/>
                <a:gd name="T63" fmla="*/ 176 h 265"/>
                <a:gd name="T64" fmla="*/ 181 w 282"/>
                <a:gd name="T65" fmla="*/ 183 h 265"/>
                <a:gd name="T66" fmla="*/ 100 w 282"/>
                <a:gd name="T67" fmla="*/ 87 h 265"/>
                <a:gd name="T68" fmla="*/ 66 w 282"/>
                <a:gd name="T69" fmla="*/ 94 h 265"/>
                <a:gd name="T70" fmla="*/ 220 w 282"/>
                <a:gd name="T71" fmla="*/ 98 h 265"/>
                <a:gd name="T72" fmla="*/ 220 w 282"/>
                <a:gd name="T73" fmla="*/ 172 h 265"/>
                <a:gd name="T74" fmla="*/ 220 w 282"/>
                <a:gd name="T75" fmla="*/ 98 h 265"/>
                <a:gd name="T76" fmla="*/ 107 w 282"/>
                <a:gd name="T77" fmla="*/ 184 h 265"/>
                <a:gd name="T78" fmla="*/ 107 w 282"/>
                <a:gd name="T79" fmla="*/ 86 h 265"/>
                <a:gd name="T80" fmla="*/ 174 w 282"/>
                <a:gd name="T81" fmla="*/ 86 h 265"/>
                <a:gd name="T82" fmla="*/ 174 w 282"/>
                <a:gd name="T83" fmla="*/ 184 h 265"/>
                <a:gd name="T84" fmla="*/ 142 w 282"/>
                <a:gd name="T85" fmla="*/ 220 h 265"/>
                <a:gd name="T86" fmla="*/ 119 w 282"/>
                <a:gd name="T87" fmla="*/ 194 h 265"/>
                <a:gd name="T88" fmla="*/ 215 w 282"/>
                <a:gd name="T89" fmla="*/ 94 h 265"/>
                <a:gd name="T90" fmla="*/ 181 w 282"/>
                <a:gd name="T91" fmla="*/ 87 h 265"/>
                <a:gd name="T92" fmla="*/ 215 w 282"/>
                <a:gd name="T93" fmla="*/ 9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2" h="265">
                  <a:moveTo>
                    <a:pt x="164" y="72"/>
                  </a:moveTo>
                  <a:cubicBezTo>
                    <a:pt x="156" y="63"/>
                    <a:pt x="149" y="56"/>
                    <a:pt x="142" y="50"/>
                  </a:cubicBezTo>
                  <a:cubicBezTo>
                    <a:pt x="141" y="49"/>
                    <a:pt x="140" y="49"/>
                    <a:pt x="139" y="50"/>
                  </a:cubicBezTo>
                  <a:cubicBezTo>
                    <a:pt x="132" y="56"/>
                    <a:pt x="124" y="63"/>
                    <a:pt x="117" y="72"/>
                  </a:cubicBezTo>
                  <a:cubicBezTo>
                    <a:pt x="116" y="73"/>
                    <a:pt x="117" y="76"/>
                    <a:pt x="119" y="76"/>
                  </a:cubicBezTo>
                  <a:cubicBezTo>
                    <a:pt x="133" y="75"/>
                    <a:pt x="148" y="75"/>
                    <a:pt x="162" y="76"/>
                  </a:cubicBezTo>
                  <a:cubicBezTo>
                    <a:pt x="164" y="76"/>
                    <a:pt x="165" y="74"/>
                    <a:pt x="164" y="72"/>
                  </a:cubicBezTo>
                  <a:close/>
                  <a:moveTo>
                    <a:pt x="140" y="89"/>
                  </a:moveTo>
                  <a:cubicBezTo>
                    <a:pt x="160" y="89"/>
                    <a:pt x="176" y="105"/>
                    <a:pt x="176" y="125"/>
                  </a:cubicBezTo>
                  <a:cubicBezTo>
                    <a:pt x="176" y="144"/>
                    <a:pt x="160" y="160"/>
                    <a:pt x="140" y="160"/>
                  </a:cubicBezTo>
                  <a:cubicBezTo>
                    <a:pt x="120" y="160"/>
                    <a:pt x="104" y="144"/>
                    <a:pt x="104" y="125"/>
                  </a:cubicBezTo>
                  <a:cubicBezTo>
                    <a:pt x="104" y="105"/>
                    <a:pt x="120" y="89"/>
                    <a:pt x="140" y="89"/>
                  </a:cubicBezTo>
                  <a:close/>
                  <a:moveTo>
                    <a:pt x="216" y="190"/>
                  </a:moveTo>
                  <a:cubicBezTo>
                    <a:pt x="216" y="189"/>
                    <a:pt x="216" y="188"/>
                    <a:pt x="216" y="187"/>
                  </a:cubicBezTo>
                  <a:cubicBezTo>
                    <a:pt x="216" y="185"/>
                    <a:pt x="214" y="184"/>
                    <a:pt x="213" y="185"/>
                  </a:cubicBezTo>
                  <a:cubicBezTo>
                    <a:pt x="203" y="188"/>
                    <a:pt x="191" y="190"/>
                    <a:pt x="178" y="192"/>
                  </a:cubicBezTo>
                  <a:cubicBezTo>
                    <a:pt x="175" y="192"/>
                    <a:pt x="173" y="194"/>
                    <a:pt x="171" y="196"/>
                  </a:cubicBezTo>
                  <a:cubicBezTo>
                    <a:pt x="163" y="207"/>
                    <a:pt x="155" y="215"/>
                    <a:pt x="148" y="223"/>
                  </a:cubicBezTo>
                  <a:cubicBezTo>
                    <a:pt x="146" y="224"/>
                    <a:pt x="147" y="225"/>
                    <a:pt x="148" y="226"/>
                  </a:cubicBezTo>
                  <a:cubicBezTo>
                    <a:pt x="167" y="239"/>
                    <a:pt x="185" y="241"/>
                    <a:pt x="197" y="235"/>
                  </a:cubicBezTo>
                  <a:cubicBezTo>
                    <a:pt x="199" y="234"/>
                    <a:pt x="199" y="232"/>
                    <a:pt x="198" y="230"/>
                  </a:cubicBezTo>
                  <a:cubicBezTo>
                    <a:pt x="186" y="216"/>
                    <a:pt x="195" y="194"/>
                    <a:pt x="214" y="192"/>
                  </a:cubicBezTo>
                  <a:cubicBezTo>
                    <a:pt x="215" y="192"/>
                    <a:pt x="216" y="191"/>
                    <a:pt x="216" y="190"/>
                  </a:cubicBezTo>
                  <a:close/>
                  <a:moveTo>
                    <a:pt x="225" y="194"/>
                  </a:moveTo>
                  <a:cubicBezTo>
                    <a:pt x="233" y="198"/>
                    <a:pt x="239" y="206"/>
                    <a:pt x="239" y="215"/>
                  </a:cubicBezTo>
                  <a:cubicBezTo>
                    <a:pt x="239" y="229"/>
                    <a:pt x="227" y="240"/>
                    <a:pt x="213" y="238"/>
                  </a:cubicBezTo>
                  <a:cubicBezTo>
                    <a:pt x="212" y="238"/>
                    <a:pt x="212" y="238"/>
                    <a:pt x="211" y="239"/>
                  </a:cubicBezTo>
                  <a:cubicBezTo>
                    <a:pt x="196" y="254"/>
                    <a:pt x="171" y="253"/>
                    <a:pt x="142" y="230"/>
                  </a:cubicBezTo>
                  <a:cubicBezTo>
                    <a:pt x="141" y="229"/>
                    <a:pt x="140" y="229"/>
                    <a:pt x="139" y="230"/>
                  </a:cubicBezTo>
                  <a:cubicBezTo>
                    <a:pt x="96" y="265"/>
                    <a:pt x="59" y="250"/>
                    <a:pt x="57" y="203"/>
                  </a:cubicBezTo>
                  <a:cubicBezTo>
                    <a:pt x="57" y="202"/>
                    <a:pt x="57" y="201"/>
                    <a:pt x="56" y="201"/>
                  </a:cubicBezTo>
                  <a:cubicBezTo>
                    <a:pt x="44" y="197"/>
                    <a:pt x="38" y="186"/>
                    <a:pt x="40" y="174"/>
                  </a:cubicBezTo>
                  <a:cubicBezTo>
                    <a:pt x="40" y="173"/>
                    <a:pt x="40" y="172"/>
                    <a:pt x="39" y="172"/>
                  </a:cubicBezTo>
                  <a:cubicBezTo>
                    <a:pt x="0" y="147"/>
                    <a:pt x="6" y="108"/>
                    <a:pt x="57" y="88"/>
                  </a:cubicBezTo>
                  <a:cubicBezTo>
                    <a:pt x="58" y="88"/>
                    <a:pt x="59" y="87"/>
                    <a:pt x="59" y="86"/>
                  </a:cubicBezTo>
                  <a:cubicBezTo>
                    <a:pt x="49" y="24"/>
                    <a:pt x="90" y="0"/>
                    <a:pt x="139" y="39"/>
                  </a:cubicBezTo>
                  <a:cubicBezTo>
                    <a:pt x="140" y="40"/>
                    <a:pt x="141" y="40"/>
                    <a:pt x="142" y="39"/>
                  </a:cubicBezTo>
                  <a:cubicBezTo>
                    <a:pt x="151" y="32"/>
                    <a:pt x="160" y="27"/>
                    <a:pt x="169" y="24"/>
                  </a:cubicBezTo>
                  <a:cubicBezTo>
                    <a:pt x="170" y="23"/>
                    <a:pt x="170" y="23"/>
                    <a:pt x="170" y="22"/>
                  </a:cubicBezTo>
                  <a:cubicBezTo>
                    <a:pt x="173" y="12"/>
                    <a:pt x="182" y="4"/>
                    <a:pt x="193" y="4"/>
                  </a:cubicBezTo>
                  <a:cubicBezTo>
                    <a:pt x="209" y="4"/>
                    <a:pt x="219" y="19"/>
                    <a:pt x="215" y="34"/>
                  </a:cubicBezTo>
                  <a:cubicBezTo>
                    <a:pt x="215" y="34"/>
                    <a:pt x="215" y="35"/>
                    <a:pt x="215" y="36"/>
                  </a:cubicBezTo>
                  <a:cubicBezTo>
                    <a:pt x="222" y="47"/>
                    <a:pt x="225" y="64"/>
                    <a:pt x="222" y="85"/>
                  </a:cubicBezTo>
                  <a:cubicBezTo>
                    <a:pt x="222" y="87"/>
                    <a:pt x="223" y="88"/>
                    <a:pt x="224" y="88"/>
                  </a:cubicBezTo>
                  <a:cubicBezTo>
                    <a:pt x="282" y="111"/>
                    <a:pt x="282" y="158"/>
                    <a:pt x="224" y="181"/>
                  </a:cubicBezTo>
                  <a:cubicBezTo>
                    <a:pt x="223" y="182"/>
                    <a:pt x="222" y="183"/>
                    <a:pt x="222" y="184"/>
                  </a:cubicBezTo>
                  <a:cubicBezTo>
                    <a:pt x="223" y="187"/>
                    <a:pt x="223" y="189"/>
                    <a:pt x="223" y="192"/>
                  </a:cubicBezTo>
                  <a:cubicBezTo>
                    <a:pt x="223" y="193"/>
                    <a:pt x="224" y="194"/>
                    <a:pt x="225" y="194"/>
                  </a:cubicBezTo>
                  <a:close/>
                  <a:moveTo>
                    <a:pt x="66" y="154"/>
                  </a:moveTo>
                  <a:cubicBezTo>
                    <a:pt x="68" y="149"/>
                    <a:pt x="70" y="144"/>
                    <a:pt x="72" y="139"/>
                  </a:cubicBezTo>
                  <a:cubicBezTo>
                    <a:pt x="73" y="136"/>
                    <a:pt x="73" y="133"/>
                    <a:pt x="72" y="130"/>
                  </a:cubicBezTo>
                  <a:cubicBezTo>
                    <a:pt x="67" y="118"/>
                    <a:pt x="63" y="107"/>
                    <a:pt x="61" y="97"/>
                  </a:cubicBezTo>
                  <a:cubicBezTo>
                    <a:pt x="60" y="95"/>
                    <a:pt x="59" y="95"/>
                    <a:pt x="57" y="95"/>
                  </a:cubicBezTo>
                  <a:cubicBezTo>
                    <a:pt x="21" y="113"/>
                    <a:pt x="16" y="143"/>
                    <a:pt x="42" y="164"/>
                  </a:cubicBezTo>
                  <a:cubicBezTo>
                    <a:pt x="43" y="165"/>
                    <a:pt x="44" y="165"/>
                    <a:pt x="45" y="164"/>
                  </a:cubicBezTo>
                  <a:cubicBezTo>
                    <a:pt x="50" y="159"/>
                    <a:pt x="56" y="156"/>
                    <a:pt x="63" y="156"/>
                  </a:cubicBezTo>
                  <a:cubicBezTo>
                    <a:pt x="64" y="156"/>
                    <a:pt x="66" y="155"/>
                    <a:pt x="66" y="154"/>
                  </a:cubicBezTo>
                  <a:close/>
                  <a:moveTo>
                    <a:pt x="73" y="158"/>
                  </a:moveTo>
                  <a:cubicBezTo>
                    <a:pt x="81" y="163"/>
                    <a:pt x="86" y="172"/>
                    <a:pt x="85" y="182"/>
                  </a:cubicBezTo>
                  <a:cubicBezTo>
                    <a:pt x="85" y="183"/>
                    <a:pt x="86" y="184"/>
                    <a:pt x="87" y="184"/>
                  </a:cubicBezTo>
                  <a:cubicBezTo>
                    <a:pt x="90" y="185"/>
                    <a:pt x="94" y="186"/>
                    <a:pt x="98" y="186"/>
                  </a:cubicBezTo>
                  <a:cubicBezTo>
                    <a:pt x="100" y="187"/>
                    <a:pt x="101" y="184"/>
                    <a:pt x="100" y="183"/>
                  </a:cubicBezTo>
                  <a:cubicBezTo>
                    <a:pt x="92" y="171"/>
                    <a:pt x="85" y="158"/>
                    <a:pt x="79" y="146"/>
                  </a:cubicBezTo>
                  <a:cubicBezTo>
                    <a:pt x="78" y="144"/>
                    <a:pt x="75" y="144"/>
                    <a:pt x="74" y="146"/>
                  </a:cubicBezTo>
                  <a:cubicBezTo>
                    <a:pt x="73" y="149"/>
                    <a:pt x="72" y="152"/>
                    <a:pt x="71" y="155"/>
                  </a:cubicBezTo>
                  <a:cubicBezTo>
                    <a:pt x="71" y="156"/>
                    <a:pt x="71" y="158"/>
                    <a:pt x="73" y="158"/>
                  </a:cubicBezTo>
                  <a:close/>
                  <a:moveTo>
                    <a:pt x="82" y="190"/>
                  </a:moveTo>
                  <a:cubicBezTo>
                    <a:pt x="79" y="196"/>
                    <a:pt x="74" y="200"/>
                    <a:pt x="67" y="201"/>
                  </a:cubicBezTo>
                  <a:cubicBezTo>
                    <a:pt x="66" y="202"/>
                    <a:pt x="65" y="203"/>
                    <a:pt x="65" y="204"/>
                  </a:cubicBezTo>
                  <a:cubicBezTo>
                    <a:pt x="70" y="238"/>
                    <a:pt x="99" y="249"/>
                    <a:pt x="133" y="226"/>
                  </a:cubicBezTo>
                  <a:cubicBezTo>
                    <a:pt x="134" y="225"/>
                    <a:pt x="134" y="224"/>
                    <a:pt x="133" y="223"/>
                  </a:cubicBezTo>
                  <a:cubicBezTo>
                    <a:pt x="126" y="215"/>
                    <a:pt x="118" y="207"/>
                    <a:pt x="110" y="196"/>
                  </a:cubicBezTo>
                  <a:cubicBezTo>
                    <a:pt x="108" y="194"/>
                    <a:pt x="105" y="192"/>
                    <a:pt x="102" y="192"/>
                  </a:cubicBezTo>
                  <a:cubicBezTo>
                    <a:pt x="96" y="191"/>
                    <a:pt x="90" y="190"/>
                    <a:pt x="85" y="189"/>
                  </a:cubicBezTo>
                  <a:cubicBezTo>
                    <a:pt x="84" y="189"/>
                    <a:pt x="83" y="189"/>
                    <a:pt x="82" y="190"/>
                  </a:cubicBezTo>
                  <a:close/>
                  <a:moveTo>
                    <a:pt x="206" y="46"/>
                  </a:moveTo>
                  <a:cubicBezTo>
                    <a:pt x="194" y="54"/>
                    <a:pt x="176" y="49"/>
                    <a:pt x="171" y="35"/>
                  </a:cubicBezTo>
                  <a:cubicBezTo>
                    <a:pt x="171" y="33"/>
                    <a:pt x="169" y="33"/>
                    <a:pt x="168" y="33"/>
                  </a:cubicBezTo>
                  <a:cubicBezTo>
                    <a:pt x="162" y="35"/>
                    <a:pt x="155" y="38"/>
                    <a:pt x="148" y="43"/>
                  </a:cubicBezTo>
                  <a:cubicBezTo>
                    <a:pt x="147" y="44"/>
                    <a:pt x="146" y="46"/>
                    <a:pt x="148" y="47"/>
                  </a:cubicBezTo>
                  <a:cubicBezTo>
                    <a:pt x="155" y="54"/>
                    <a:pt x="163" y="63"/>
                    <a:pt x="171" y="73"/>
                  </a:cubicBezTo>
                  <a:cubicBezTo>
                    <a:pt x="173" y="76"/>
                    <a:pt x="175" y="77"/>
                    <a:pt x="178" y="77"/>
                  </a:cubicBezTo>
                  <a:cubicBezTo>
                    <a:pt x="191" y="79"/>
                    <a:pt x="202" y="81"/>
                    <a:pt x="212" y="84"/>
                  </a:cubicBezTo>
                  <a:cubicBezTo>
                    <a:pt x="214" y="85"/>
                    <a:pt x="216" y="84"/>
                    <a:pt x="216" y="82"/>
                  </a:cubicBezTo>
                  <a:cubicBezTo>
                    <a:pt x="217" y="67"/>
                    <a:pt x="214" y="55"/>
                    <a:pt x="209" y="46"/>
                  </a:cubicBezTo>
                  <a:cubicBezTo>
                    <a:pt x="209" y="45"/>
                    <a:pt x="207" y="45"/>
                    <a:pt x="206" y="46"/>
                  </a:cubicBezTo>
                  <a:close/>
                  <a:moveTo>
                    <a:pt x="133" y="43"/>
                  </a:moveTo>
                  <a:cubicBezTo>
                    <a:pt x="94" y="17"/>
                    <a:pt x="62" y="35"/>
                    <a:pt x="65" y="82"/>
                  </a:cubicBezTo>
                  <a:cubicBezTo>
                    <a:pt x="65" y="84"/>
                    <a:pt x="66" y="85"/>
                    <a:pt x="68" y="85"/>
                  </a:cubicBezTo>
                  <a:cubicBezTo>
                    <a:pt x="78" y="81"/>
                    <a:pt x="90" y="79"/>
                    <a:pt x="102" y="77"/>
                  </a:cubicBezTo>
                  <a:cubicBezTo>
                    <a:pt x="105" y="77"/>
                    <a:pt x="108" y="76"/>
                    <a:pt x="110" y="73"/>
                  </a:cubicBezTo>
                  <a:cubicBezTo>
                    <a:pt x="118" y="63"/>
                    <a:pt x="125" y="54"/>
                    <a:pt x="133" y="47"/>
                  </a:cubicBezTo>
                  <a:cubicBezTo>
                    <a:pt x="134" y="46"/>
                    <a:pt x="134" y="44"/>
                    <a:pt x="133" y="43"/>
                  </a:cubicBezTo>
                  <a:close/>
                  <a:moveTo>
                    <a:pt x="183" y="186"/>
                  </a:moveTo>
                  <a:cubicBezTo>
                    <a:pt x="195" y="184"/>
                    <a:pt x="205" y="182"/>
                    <a:pt x="213" y="178"/>
                  </a:cubicBezTo>
                  <a:cubicBezTo>
                    <a:pt x="214" y="178"/>
                    <a:pt x="215" y="177"/>
                    <a:pt x="215" y="176"/>
                  </a:cubicBezTo>
                  <a:cubicBezTo>
                    <a:pt x="213" y="167"/>
                    <a:pt x="210" y="157"/>
                    <a:pt x="206" y="146"/>
                  </a:cubicBezTo>
                  <a:cubicBezTo>
                    <a:pt x="206" y="144"/>
                    <a:pt x="203" y="144"/>
                    <a:pt x="202" y="146"/>
                  </a:cubicBezTo>
                  <a:cubicBezTo>
                    <a:pt x="196" y="158"/>
                    <a:pt x="189" y="171"/>
                    <a:pt x="181" y="183"/>
                  </a:cubicBezTo>
                  <a:cubicBezTo>
                    <a:pt x="180" y="184"/>
                    <a:pt x="181" y="187"/>
                    <a:pt x="183" y="186"/>
                  </a:cubicBezTo>
                  <a:close/>
                  <a:moveTo>
                    <a:pt x="79" y="124"/>
                  </a:moveTo>
                  <a:cubicBezTo>
                    <a:pt x="85" y="111"/>
                    <a:pt x="92" y="99"/>
                    <a:pt x="100" y="87"/>
                  </a:cubicBezTo>
                  <a:cubicBezTo>
                    <a:pt x="101" y="85"/>
                    <a:pt x="100" y="83"/>
                    <a:pt x="98" y="83"/>
                  </a:cubicBezTo>
                  <a:cubicBezTo>
                    <a:pt x="86" y="85"/>
                    <a:pt x="76" y="88"/>
                    <a:pt x="68" y="91"/>
                  </a:cubicBezTo>
                  <a:cubicBezTo>
                    <a:pt x="67" y="91"/>
                    <a:pt x="66" y="92"/>
                    <a:pt x="66" y="94"/>
                  </a:cubicBezTo>
                  <a:cubicBezTo>
                    <a:pt x="68" y="103"/>
                    <a:pt x="70" y="113"/>
                    <a:pt x="74" y="123"/>
                  </a:cubicBezTo>
                  <a:cubicBezTo>
                    <a:pt x="75" y="125"/>
                    <a:pt x="78" y="126"/>
                    <a:pt x="79" y="124"/>
                  </a:cubicBezTo>
                  <a:close/>
                  <a:moveTo>
                    <a:pt x="220" y="98"/>
                  </a:moveTo>
                  <a:cubicBezTo>
                    <a:pt x="218" y="108"/>
                    <a:pt x="214" y="119"/>
                    <a:pt x="209" y="130"/>
                  </a:cubicBezTo>
                  <a:cubicBezTo>
                    <a:pt x="208" y="133"/>
                    <a:pt x="208" y="136"/>
                    <a:pt x="209" y="139"/>
                  </a:cubicBezTo>
                  <a:cubicBezTo>
                    <a:pt x="214" y="151"/>
                    <a:pt x="218" y="162"/>
                    <a:pt x="220" y="172"/>
                  </a:cubicBezTo>
                  <a:cubicBezTo>
                    <a:pt x="220" y="174"/>
                    <a:pt x="222" y="175"/>
                    <a:pt x="223" y="174"/>
                  </a:cubicBezTo>
                  <a:cubicBezTo>
                    <a:pt x="266" y="153"/>
                    <a:pt x="266" y="117"/>
                    <a:pt x="224" y="96"/>
                  </a:cubicBezTo>
                  <a:cubicBezTo>
                    <a:pt x="222" y="95"/>
                    <a:pt x="220" y="96"/>
                    <a:pt x="220" y="98"/>
                  </a:cubicBezTo>
                  <a:close/>
                  <a:moveTo>
                    <a:pt x="166" y="188"/>
                  </a:moveTo>
                  <a:cubicBezTo>
                    <a:pt x="149" y="190"/>
                    <a:pt x="132" y="190"/>
                    <a:pt x="115" y="188"/>
                  </a:cubicBezTo>
                  <a:cubicBezTo>
                    <a:pt x="111" y="188"/>
                    <a:pt x="109" y="187"/>
                    <a:pt x="107" y="184"/>
                  </a:cubicBezTo>
                  <a:cubicBezTo>
                    <a:pt x="97" y="170"/>
                    <a:pt x="88" y="155"/>
                    <a:pt x="81" y="139"/>
                  </a:cubicBezTo>
                  <a:cubicBezTo>
                    <a:pt x="80" y="136"/>
                    <a:pt x="80" y="133"/>
                    <a:pt x="81" y="130"/>
                  </a:cubicBezTo>
                  <a:cubicBezTo>
                    <a:pt x="88" y="115"/>
                    <a:pt x="97" y="99"/>
                    <a:pt x="107" y="86"/>
                  </a:cubicBezTo>
                  <a:cubicBezTo>
                    <a:pt x="109" y="83"/>
                    <a:pt x="111" y="81"/>
                    <a:pt x="115" y="81"/>
                  </a:cubicBezTo>
                  <a:cubicBezTo>
                    <a:pt x="132" y="79"/>
                    <a:pt x="149" y="79"/>
                    <a:pt x="166" y="81"/>
                  </a:cubicBezTo>
                  <a:cubicBezTo>
                    <a:pt x="169" y="81"/>
                    <a:pt x="172" y="83"/>
                    <a:pt x="174" y="86"/>
                  </a:cubicBezTo>
                  <a:cubicBezTo>
                    <a:pt x="184" y="99"/>
                    <a:pt x="193" y="115"/>
                    <a:pt x="200" y="130"/>
                  </a:cubicBezTo>
                  <a:cubicBezTo>
                    <a:pt x="201" y="133"/>
                    <a:pt x="201" y="136"/>
                    <a:pt x="200" y="139"/>
                  </a:cubicBezTo>
                  <a:cubicBezTo>
                    <a:pt x="193" y="155"/>
                    <a:pt x="184" y="170"/>
                    <a:pt x="174" y="184"/>
                  </a:cubicBezTo>
                  <a:cubicBezTo>
                    <a:pt x="172" y="187"/>
                    <a:pt x="169" y="188"/>
                    <a:pt x="166" y="188"/>
                  </a:cubicBezTo>
                  <a:close/>
                  <a:moveTo>
                    <a:pt x="164" y="198"/>
                  </a:moveTo>
                  <a:cubicBezTo>
                    <a:pt x="156" y="206"/>
                    <a:pt x="149" y="214"/>
                    <a:pt x="142" y="220"/>
                  </a:cubicBezTo>
                  <a:cubicBezTo>
                    <a:pt x="141" y="220"/>
                    <a:pt x="140" y="220"/>
                    <a:pt x="139" y="220"/>
                  </a:cubicBezTo>
                  <a:cubicBezTo>
                    <a:pt x="132" y="214"/>
                    <a:pt x="125" y="206"/>
                    <a:pt x="117" y="197"/>
                  </a:cubicBezTo>
                  <a:cubicBezTo>
                    <a:pt x="116" y="196"/>
                    <a:pt x="117" y="193"/>
                    <a:pt x="119" y="194"/>
                  </a:cubicBezTo>
                  <a:cubicBezTo>
                    <a:pt x="133" y="195"/>
                    <a:pt x="148" y="195"/>
                    <a:pt x="162" y="194"/>
                  </a:cubicBezTo>
                  <a:cubicBezTo>
                    <a:pt x="164" y="194"/>
                    <a:pt x="165" y="196"/>
                    <a:pt x="164" y="198"/>
                  </a:cubicBezTo>
                  <a:close/>
                  <a:moveTo>
                    <a:pt x="215" y="94"/>
                  </a:moveTo>
                  <a:cubicBezTo>
                    <a:pt x="213" y="103"/>
                    <a:pt x="210" y="113"/>
                    <a:pt x="206" y="123"/>
                  </a:cubicBezTo>
                  <a:cubicBezTo>
                    <a:pt x="206" y="125"/>
                    <a:pt x="203" y="125"/>
                    <a:pt x="202" y="124"/>
                  </a:cubicBezTo>
                  <a:cubicBezTo>
                    <a:pt x="196" y="111"/>
                    <a:pt x="189" y="99"/>
                    <a:pt x="181" y="87"/>
                  </a:cubicBezTo>
                  <a:cubicBezTo>
                    <a:pt x="180" y="85"/>
                    <a:pt x="181" y="83"/>
                    <a:pt x="183" y="83"/>
                  </a:cubicBezTo>
                  <a:cubicBezTo>
                    <a:pt x="194" y="85"/>
                    <a:pt x="204" y="88"/>
                    <a:pt x="213" y="91"/>
                  </a:cubicBezTo>
                  <a:cubicBezTo>
                    <a:pt x="214" y="91"/>
                    <a:pt x="215" y="93"/>
                    <a:pt x="215" y="94"/>
                  </a:cubicBezTo>
                  <a:close/>
                </a:path>
              </a:pathLst>
            </a:custGeom>
            <a:solidFill>
              <a:schemeClr val="bg1"/>
            </a:solidFill>
            <a:ln>
              <a:noFill/>
            </a:ln>
            <a:effectLst>
              <a:outerShdw blurRad="63500" sx="99000" sy="99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lstStyle/>
            <a:p>
              <a:pPr algn="ctr" defTabSz="685800"/>
              <a:endParaRPr lang="zh-CN" altLang="en-US">
                <a:solidFill>
                  <a:prstClr val="white"/>
                </a:solidFill>
                <a:cs typeface="+mn-ea"/>
                <a:sym typeface="+mn-lt"/>
              </a:endParaRPr>
            </a:p>
          </p:txBody>
        </p:sp>
      </p:grpSp>
      <p:grpSp>
        <p:nvGrpSpPr>
          <p:cNvPr id="46" name="组合 45"/>
          <p:cNvGrpSpPr/>
          <p:nvPr/>
        </p:nvGrpSpPr>
        <p:grpSpPr>
          <a:xfrm>
            <a:off x="6294151" y="3323475"/>
            <a:ext cx="2355409" cy="1299025"/>
            <a:chOff x="8570894" y="4578037"/>
            <a:chExt cx="3141681" cy="1732033"/>
          </a:xfrm>
        </p:grpSpPr>
        <p:sp>
          <p:nvSpPr>
            <p:cNvPr id="47" name="矩形 46"/>
            <p:cNvSpPr/>
            <p:nvPr/>
          </p:nvSpPr>
          <p:spPr>
            <a:xfrm>
              <a:off x="8570894" y="4578037"/>
              <a:ext cx="3141681" cy="1732033"/>
            </a:xfrm>
            <a:prstGeom prst="rect">
              <a:avLst/>
            </a:prstGeom>
            <a:solidFill>
              <a:srgbClr val="537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dirty="0">
                <a:solidFill>
                  <a:prstClr val="white"/>
                </a:solidFill>
                <a:cs typeface="+mn-ea"/>
                <a:sym typeface="+mn-lt"/>
              </a:endParaRPr>
            </a:p>
          </p:txBody>
        </p:sp>
        <p:sp>
          <p:nvSpPr>
            <p:cNvPr id="48" name="文本框 130"/>
            <p:cNvSpPr txBox="1"/>
            <p:nvPr/>
          </p:nvSpPr>
          <p:spPr>
            <a:xfrm>
              <a:off x="8763412" y="5545650"/>
              <a:ext cx="2492229" cy="677108"/>
            </a:xfrm>
            <a:prstGeom prst="rect">
              <a:avLst/>
            </a:prstGeom>
            <a:noFill/>
          </p:spPr>
          <p:txBody>
            <a:bodyPr wrap="square" rtlCol="0">
              <a:spAutoFit/>
            </a:bodyPr>
            <a:lstStyle/>
            <a:p>
              <a:pPr defTabSz="685800"/>
              <a:r>
                <a:rPr lang="zh-CN" altLang="en-US" dirty="0">
                  <a:solidFill>
                    <a:prstClr val="white"/>
                  </a:solidFill>
                  <a:cs typeface="+mn-ea"/>
                  <a:sym typeface="+mn-lt"/>
                </a:rPr>
                <a:t>点击添加</a:t>
              </a:r>
              <a:r>
                <a:rPr lang="zh-CN" altLang="en-US" sz="2700" dirty="0">
                  <a:solidFill>
                    <a:prstClr val="white"/>
                  </a:solidFill>
                  <a:cs typeface="+mn-ea"/>
                  <a:sym typeface="+mn-lt"/>
                </a:rPr>
                <a:t>文本</a:t>
              </a:r>
              <a:endParaRPr lang="zh-CN" altLang="en-US" sz="2700" dirty="0">
                <a:solidFill>
                  <a:prstClr val="white"/>
                </a:solidFill>
                <a:cs typeface="+mn-ea"/>
                <a:sym typeface="+mn-lt"/>
              </a:endParaRPr>
            </a:p>
          </p:txBody>
        </p:sp>
        <p:sp>
          <p:nvSpPr>
            <p:cNvPr id="49" name="任意多边形 48"/>
            <p:cNvSpPr/>
            <p:nvPr/>
          </p:nvSpPr>
          <p:spPr>
            <a:xfrm>
              <a:off x="8803482" y="4798013"/>
              <a:ext cx="395287" cy="395287"/>
            </a:xfrm>
            <a:custGeom>
              <a:avLst/>
              <a:gdLst>
                <a:gd name="connsiteX0" fmla="*/ 326213 w 609600"/>
                <a:gd name="connsiteY0" fmla="*/ 324478 h 609600"/>
                <a:gd name="connsiteX1" fmla="*/ 362124 w 609600"/>
                <a:gd name="connsiteY1" fmla="*/ 331953 h 609600"/>
                <a:gd name="connsiteX2" fmla="*/ 430897 w 609600"/>
                <a:gd name="connsiteY2" fmla="*/ 404792 h 609600"/>
                <a:gd name="connsiteX3" fmla="*/ 362494 w 609600"/>
                <a:gd name="connsiteY3" fmla="*/ 484657 h 609600"/>
                <a:gd name="connsiteX4" fmla="*/ 326213 w 609600"/>
                <a:gd name="connsiteY4" fmla="*/ 489880 h 609600"/>
                <a:gd name="connsiteX5" fmla="*/ 290213 w 609600"/>
                <a:gd name="connsiteY5" fmla="*/ 140616 h 609600"/>
                <a:gd name="connsiteX6" fmla="*/ 290213 w 609600"/>
                <a:gd name="connsiteY6" fmla="*/ 288818 h 609600"/>
                <a:gd name="connsiteX7" fmla="*/ 260444 w 609600"/>
                <a:gd name="connsiteY7" fmla="*/ 282037 h 609600"/>
                <a:gd name="connsiteX8" fmla="*/ 194260 w 609600"/>
                <a:gd name="connsiteY8" fmla="*/ 215483 h 609600"/>
                <a:gd name="connsiteX9" fmla="*/ 260074 w 609600"/>
                <a:gd name="connsiteY9" fmla="*/ 144862 h 609600"/>
                <a:gd name="connsiteX10" fmla="*/ 290213 w 609600"/>
                <a:gd name="connsiteY10" fmla="*/ 55233 h 609600"/>
                <a:gd name="connsiteX11" fmla="*/ 290213 w 609600"/>
                <a:gd name="connsiteY11" fmla="*/ 112666 h 609600"/>
                <a:gd name="connsiteX12" fmla="*/ 243683 w 609600"/>
                <a:gd name="connsiteY12" fmla="*/ 118980 h 609600"/>
                <a:gd name="connsiteX13" fmla="*/ 162708 w 609600"/>
                <a:gd name="connsiteY13" fmla="*/ 215483 h 609600"/>
                <a:gd name="connsiteX14" fmla="*/ 241094 w 609600"/>
                <a:gd name="connsiteY14" fmla="*/ 305331 h 609600"/>
                <a:gd name="connsiteX15" fmla="*/ 290213 w 609600"/>
                <a:gd name="connsiteY15" fmla="*/ 316659 h 609600"/>
                <a:gd name="connsiteX16" fmla="*/ 290213 w 609600"/>
                <a:gd name="connsiteY16" fmla="*/ 488489 h 609600"/>
                <a:gd name="connsiteX17" fmla="*/ 261800 w 609600"/>
                <a:gd name="connsiteY17" fmla="*/ 484904 h 609600"/>
                <a:gd name="connsiteX18" fmla="*/ 180456 w 609600"/>
                <a:gd name="connsiteY18" fmla="*/ 385073 h 609600"/>
                <a:gd name="connsiteX19" fmla="*/ 146933 w 609600"/>
                <a:gd name="connsiteY19" fmla="*/ 396905 h 609600"/>
                <a:gd name="connsiteX20" fmla="*/ 252680 w 609600"/>
                <a:gd name="connsiteY20" fmla="*/ 509307 h 609600"/>
                <a:gd name="connsiteX21" fmla="*/ 290213 w 609600"/>
                <a:gd name="connsiteY21" fmla="*/ 512785 h 609600"/>
                <a:gd name="connsiteX22" fmla="*/ 290213 w 609600"/>
                <a:gd name="connsiteY22" fmla="*/ 554368 h 609600"/>
                <a:gd name="connsiteX23" fmla="*/ 326213 w 609600"/>
                <a:gd name="connsiteY23" fmla="*/ 554368 h 609600"/>
                <a:gd name="connsiteX24" fmla="*/ 326213 w 609600"/>
                <a:gd name="connsiteY24" fmla="*/ 513793 h 609600"/>
                <a:gd name="connsiteX25" fmla="*/ 376667 w 609600"/>
                <a:gd name="connsiteY25" fmla="*/ 506349 h 609600"/>
                <a:gd name="connsiteX26" fmla="*/ 462448 w 609600"/>
                <a:gd name="connsiteY26" fmla="*/ 408736 h 609600"/>
                <a:gd name="connsiteX27" fmla="*/ 381474 w 609600"/>
                <a:gd name="connsiteY27" fmla="*/ 308905 h 609600"/>
                <a:gd name="connsiteX28" fmla="*/ 326213 w 609600"/>
                <a:gd name="connsiteY28" fmla="*/ 296896 h 609600"/>
                <a:gd name="connsiteX29" fmla="*/ 326213 w 609600"/>
                <a:gd name="connsiteY29" fmla="*/ 141582 h 609600"/>
                <a:gd name="connsiteX30" fmla="*/ 348813 w 609600"/>
                <a:gd name="connsiteY30" fmla="*/ 144739 h 609600"/>
                <a:gd name="connsiteX31" fmla="*/ 419065 w 609600"/>
                <a:gd name="connsiteY31" fmla="*/ 225343 h 609600"/>
                <a:gd name="connsiteX32" fmla="*/ 452588 w 609600"/>
                <a:gd name="connsiteY32" fmla="*/ 215483 h 609600"/>
                <a:gd name="connsiteX33" fmla="*/ 360153 w 609600"/>
                <a:gd name="connsiteY33" fmla="*/ 118240 h 609600"/>
                <a:gd name="connsiteX34" fmla="*/ 326213 w 609600"/>
                <a:gd name="connsiteY34" fmla="*/ 113943 h 609600"/>
                <a:gd name="connsiteX35" fmla="*/ 326213 w 609600"/>
                <a:gd name="connsiteY35" fmla="*/ 55233 h 609600"/>
                <a:gd name="connsiteX36" fmla="*/ 304800 w 609600"/>
                <a:gd name="connsiteY36" fmla="*/ 0 h 609600"/>
                <a:gd name="connsiteX37" fmla="*/ 609600 w 609600"/>
                <a:gd name="connsiteY37" fmla="*/ 304800 h 609600"/>
                <a:gd name="connsiteX38" fmla="*/ 304800 w 609600"/>
                <a:gd name="connsiteY38" fmla="*/ 609600 h 609600"/>
                <a:gd name="connsiteX39" fmla="*/ 0 w 609600"/>
                <a:gd name="connsiteY39" fmla="*/ 304800 h 609600"/>
                <a:gd name="connsiteX40" fmla="*/ 304800 w 609600"/>
                <a:gd name="connsiteY40"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9600" h="609600">
                  <a:moveTo>
                    <a:pt x="326213" y="324478"/>
                  </a:moveTo>
                  <a:lnTo>
                    <a:pt x="362124" y="331953"/>
                  </a:lnTo>
                  <a:cubicBezTo>
                    <a:pt x="410931" y="346989"/>
                    <a:pt x="433855" y="371269"/>
                    <a:pt x="430897" y="404792"/>
                  </a:cubicBezTo>
                  <a:cubicBezTo>
                    <a:pt x="426953" y="446204"/>
                    <a:pt x="404152" y="472825"/>
                    <a:pt x="362494" y="484657"/>
                  </a:cubicBezTo>
                  <a:lnTo>
                    <a:pt x="326213" y="489880"/>
                  </a:lnTo>
                  <a:close/>
                  <a:moveTo>
                    <a:pt x="290213" y="140616"/>
                  </a:moveTo>
                  <a:lnTo>
                    <a:pt x="290213" y="288818"/>
                  </a:lnTo>
                  <a:lnTo>
                    <a:pt x="260444" y="282037"/>
                  </a:lnTo>
                  <a:cubicBezTo>
                    <a:pt x="214349" y="267247"/>
                    <a:pt x="192288" y="245063"/>
                    <a:pt x="194260" y="215483"/>
                  </a:cubicBezTo>
                  <a:cubicBezTo>
                    <a:pt x="199190" y="179002"/>
                    <a:pt x="221128" y="155461"/>
                    <a:pt x="260074" y="144862"/>
                  </a:cubicBezTo>
                  <a:close/>
                  <a:moveTo>
                    <a:pt x="290213" y="55233"/>
                  </a:moveTo>
                  <a:lnTo>
                    <a:pt x="290213" y="112666"/>
                  </a:lnTo>
                  <a:lnTo>
                    <a:pt x="243683" y="118980"/>
                  </a:lnTo>
                  <a:cubicBezTo>
                    <a:pt x="192657" y="133030"/>
                    <a:pt x="165666" y="165198"/>
                    <a:pt x="162708" y="215483"/>
                  </a:cubicBezTo>
                  <a:cubicBezTo>
                    <a:pt x="160736" y="256895"/>
                    <a:pt x="186865" y="286844"/>
                    <a:pt x="241094" y="305331"/>
                  </a:cubicBezTo>
                  <a:lnTo>
                    <a:pt x="290213" y="316659"/>
                  </a:lnTo>
                  <a:lnTo>
                    <a:pt x="290213" y="488489"/>
                  </a:lnTo>
                  <a:lnTo>
                    <a:pt x="261800" y="484904"/>
                  </a:lnTo>
                  <a:cubicBezTo>
                    <a:pt x="215458" y="471593"/>
                    <a:pt x="188344" y="438316"/>
                    <a:pt x="180456" y="385073"/>
                  </a:cubicBezTo>
                  <a:lnTo>
                    <a:pt x="146933" y="396905"/>
                  </a:lnTo>
                  <a:cubicBezTo>
                    <a:pt x="160737" y="458036"/>
                    <a:pt x="195986" y="495503"/>
                    <a:pt x="252680" y="509307"/>
                  </a:cubicBezTo>
                  <a:lnTo>
                    <a:pt x="290213" y="512785"/>
                  </a:lnTo>
                  <a:lnTo>
                    <a:pt x="290213" y="554368"/>
                  </a:lnTo>
                  <a:lnTo>
                    <a:pt x="326213" y="554368"/>
                  </a:lnTo>
                  <a:lnTo>
                    <a:pt x="326213" y="513793"/>
                  </a:lnTo>
                  <a:lnTo>
                    <a:pt x="376667" y="506349"/>
                  </a:lnTo>
                  <a:cubicBezTo>
                    <a:pt x="428925" y="491559"/>
                    <a:pt x="457518" y="459022"/>
                    <a:pt x="462448" y="408736"/>
                  </a:cubicBezTo>
                  <a:cubicBezTo>
                    <a:pt x="465406" y="361409"/>
                    <a:pt x="438415" y="328132"/>
                    <a:pt x="381474" y="308905"/>
                  </a:cubicBezTo>
                  <a:lnTo>
                    <a:pt x="326213" y="296896"/>
                  </a:lnTo>
                  <a:lnTo>
                    <a:pt x="326213" y="141582"/>
                  </a:lnTo>
                  <a:lnTo>
                    <a:pt x="348813" y="144739"/>
                  </a:lnTo>
                  <a:cubicBezTo>
                    <a:pt x="387760" y="156077"/>
                    <a:pt x="411177" y="182946"/>
                    <a:pt x="419065" y="225343"/>
                  </a:cubicBezTo>
                  <a:lnTo>
                    <a:pt x="452588" y="215483"/>
                  </a:lnTo>
                  <a:cubicBezTo>
                    <a:pt x="441742" y="164212"/>
                    <a:pt x="410931" y="131798"/>
                    <a:pt x="360153" y="118240"/>
                  </a:cubicBezTo>
                  <a:lnTo>
                    <a:pt x="326213" y="113943"/>
                  </a:lnTo>
                  <a:lnTo>
                    <a:pt x="326213" y="55233"/>
                  </a:lnTo>
                  <a:close/>
                  <a:moveTo>
                    <a:pt x="304800" y="0"/>
                  </a:moveTo>
                  <a:cubicBezTo>
                    <a:pt x="473136" y="0"/>
                    <a:pt x="609600" y="136464"/>
                    <a:pt x="609600" y="304800"/>
                  </a:cubicBezTo>
                  <a:cubicBezTo>
                    <a:pt x="609600" y="473136"/>
                    <a:pt x="473136" y="609600"/>
                    <a:pt x="304800" y="609600"/>
                  </a:cubicBezTo>
                  <a:cubicBezTo>
                    <a:pt x="136464" y="609600"/>
                    <a:pt x="0" y="473136"/>
                    <a:pt x="0" y="304800"/>
                  </a:cubicBezTo>
                  <a:cubicBezTo>
                    <a:pt x="0" y="136464"/>
                    <a:pt x="136464" y="0"/>
                    <a:pt x="304800" y="0"/>
                  </a:cubicBezTo>
                  <a:close/>
                </a:path>
              </a:pathLst>
            </a:custGeom>
            <a:solidFill>
              <a:schemeClr val="bg1"/>
            </a:solidFill>
            <a:ln>
              <a:noFill/>
            </a:ln>
            <a:effectLst>
              <a:outerShdw blurRad="63500" sx="99000" sy="99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cs typeface="+mn-ea"/>
                <a:sym typeface="+mn-lt"/>
              </a:endParaRPr>
            </a:p>
          </p:txBody>
        </p:sp>
        <p:sp>
          <p:nvSpPr>
            <p:cNvPr id="50" name="任意多边形 49"/>
            <p:cNvSpPr/>
            <p:nvPr/>
          </p:nvSpPr>
          <p:spPr>
            <a:xfrm rot="20191287">
              <a:off x="9198769" y="4705082"/>
              <a:ext cx="157162" cy="157162"/>
            </a:xfrm>
            <a:custGeom>
              <a:avLst/>
              <a:gdLst>
                <a:gd name="connsiteX0" fmla="*/ 326213 w 609600"/>
                <a:gd name="connsiteY0" fmla="*/ 324478 h 609600"/>
                <a:gd name="connsiteX1" fmla="*/ 362124 w 609600"/>
                <a:gd name="connsiteY1" fmla="*/ 331953 h 609600"/>
                <a:gd name="connsiteX2" fmla="*/ 430897 w 609600"/>
                <a:gd name="connsiteY2" fmla="*/ 404792 h 609600"/>
                <a:gd name="connsiteX3" fmla="*/ 362494 w 609600"/>
                <a:gd name="connsiteY3" fmla="*/ 484657 h 609600"/>
                <a:gd name="connsiteX4" fmla="*/ 326213 w 609600"/>
                <a:gd name="connsiteY4" fmla="*/ 489880 h 609600"/>
                <a:gd name="connsiteX5" fmla="*/ 290213 w 609600"/>
                <a:gd name="connsiteY5" fmla="*/ 140616 h 609600"/>
                <a:gd name="connsiteX6" fmla="*/ 290213 w 609600"/>
                <a:gd name="connsiteY6" fmla="*/ 288818 h 609600"/>
                <a:gd name="connsiteX7" fmla="*/ 260444 w 609600"/>
                <a:gd name="connsiteY7" fmla="*/ 282037 h 609600"/>
                <a:gd name="connsiteX8" fmla="*/ 194260 w 609600"/>
                <a:gd name="connsiteY8" fmla="*/ 215483 h 609600"/>
                <a:gd name="connsiteX9" fmla="*/ 260074 w 609600"/>
                <a:gd name="connsiteY9" fmla="*/ 144862 h 609600"/>
                <a:gd name="connsiteX10" fmla="*/ 290213 w 609600"/>
                <a:gd name="connsiteY10" fmla="*/ 55233 h 609600"/>
                <a:gd name="connsiteX11" fmla="*/ 290213 w 609600"/>
                <a:gd name="connsiteY11" fmla="*/ 112666 h 609600"/>
                <a:gd name="connsiteX12" fmla="*/ 243683 w 609600"/>
                <a:gd name="connsiteY12" fmla="*/ 118980 h 609600"/>
                <a:gd name="connsiteX13" fmla="*/ 162708 w 609600"/>
                <a:gd name="connsiteY13" fmla="*/ 215483 h 609600"/>
                <a:gd name="connsiteX14" fmla="*/ 241094 w 609600"/>
                <a:gd name="connsiteY14" fmla="*/ 305331 h 609600"/>
                <a:gd name="connsiteX15" fmla="*/ 290213 w 609600"/>
                <a:gd name="connsiteY15" fmla="*/ 316659 h 609600"/>
                <a:gd name="connsiteX16" fmla="*/ 290213 w 609600"/>
                <a:gd name="connsiteY16" fmla="*/ 488489 h 609600"/>
                <a:gd name="connsiteX17" fmla="*/ 261800 w 609600"/>
                <a:gd name="connsiteY17" fmla="*/ 484904 h 609600"/>
                <a:gd name="connsiteX18" fmla="*/ 180456 w 609600"/>
                <a:gd name="connsiteY18" fmla="*/ 385073 h 609600"/>
                <a:gd name="connsiteX19" fmla="*/ 146933 w 609600"/>
                <a:gd name="connsiteY19" fmla="*/ 396905 h 609600"/>
                <a:gd name="connsiteX20" fmla="*/ 252680 w 609600"/>
                <a:gd name="connsiteY20" fmla="*/ 509307 h 609600"/>
                <a:gd name="connsiteX21" fmla="*/ 290213 w 609600"/>
                <a:gd name="connsiteY21" fmla="*/ 512785 h 609600"/>
                <a:gd name="connsiteX22" fmla="*/ 290213 w 609600"/>
                <a:gd name="connsiteY22" fmla="*/ 554368 h 609600"/>
                <a:gd name="connsiteX23" fmla="*/ 326213 w 609600"/>
                <a:gd name="connsiteY23" fmla="*/ 554368 h 609600"/>
                <a:gd name="connsiteX24" fmla="*/ 326213 w 609600"/>
                <a:gd name="connsiteY24" fmla="*/ 513793 h 609600"/>
                <a:gd name="connsiteX25" fmla="*/ 376667 w 609600"/>
                <a:gd name="connsiteY25" fmla="*/ 506349 h 609600"/>
                <a:gd name="connsiteX26" fmla="*/ 462448 w 609600"/>
                <a:gd name="connsiteY26" fmla="*/ 408736 h 609600"/>
                <a:gd name="connsiteX27" fmla="*/ 381474 w 609600"/>
                <a:gd name="connsiteY27" fmla="*/ 308905 h 609600"/>
                <a:gd name="connsiteX28" fmla="*/ 326213 w 609600"/>
                <a:gd name="connsiteY28" fmla="*/ 296896 h 609600"/>
                <a:gd name="connsiteX29" fmla="*/ 326213 w 609600"/>
                <a:gd name="connsiteY29" fmla="*/ 141582 h 609600"/>
                <a:gd name="connsiteX30" fmla="*/ 348813 w 609600"/>
                <a:gd name="connsiteY30" fmla="*/ 144739 h 609600"/>
                <a:gd name="connsiteX31" fmla="*/ 419065 w 609600"/>
                <a:gd name="connsiteY31" fmla="*/ 225343 h 609600"/>
                <a:gd name="connsiteX32" fmla="*/ 452588 w 609600"/>
                <a:gd name="connsiteY32" fmla="*/ 215483 h 609600"/>
                <a:gd name="connsiteX33" fmla="*/ 360153 w 609600"/>
                <a:gd name="connsiteY33" fmla="*/ 118240 h 609600"/>
                <a:gd name="connsiteX34" fmla="*/ 326213 w 609600"/>
                <a:gd name="connsiteY34" fmla="*/ 113943 h 609600"/>
                <a:gd name="connsiteX35" fmla="*/ 326213 w 609600"/>
                <a:gd name="connsiteY35" fmla="*/ 55233 h 609600"/>
                <a:gd name="connsiteX36" fmla="*/ 304800 w 609600"/>
                <a:gd name="connsiteY36" fmla="*/ 0 h 609600"/>
                <a:gd name="connsiteX37" fmla="*/ 609600 w 609600"/>
                <a:gd name="connsiteY37" fmla="*/ 304800 h 609600"/>
                <a:gd name="connsiteX38" fmla="*/ 304800 w 609600"/>
                <a:gd name="connsiteY38" fmla="*/ 609600 h 609600"/>
                <a:gd name="connsiteX39" fmla="*/ 0 w 609600"/>
                <a:gd name="connsiteY39" fmla="*/ 304800 h 609600"/>
                <a:gd name="connsiteX40" fmla="*/ 304800 w 609600"/>
                <a:gd name="connsiteY40"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9600" h="609600">
                  <a:moveTo>
                    <a:pt x="326213" y="324478"/>
                  </a:moveTo>
                  <a:lnTo>
                    <a:pt x="362124" y="331953"/>
                  </a:lnTo>
                  <a:cubicBezTo>
                    <a:pt x="410931" y="346989"/>
                    <a:pt x="433855" y="371269"/>
                    <a:pt x="430897" y="404792"/>
                  </a:cubicBezTo>
                  <a:cubicBezTo>
                    <a:pt x="426953" y="446204"/>
                    <a:pt x="404152" y="472825"/>
                    <a:pt x="362494" y="484657"/>
                  </a:cubicBezTo>
                  <a:lnTo>
                    <a:pt x="326213" y="489880"/>
                  </a:lnTo>
                  <a:close/>
                  <a:moveTo>
                    <a:pt x="290213" y="140616"/>
                  </a:moveTo>
                  <a:lnTo>
                    <a:pt x="290213" y="288818"/>
                  </a:lnTo>
                  <a:lnTo>
                    <a:pt x="260444" y="282037"/>
                  </a:lnTo>
                  <a:cubicBezTo>
                    <a:pt x="214349" y="267247"/>
                    <a:pt x="192288" y="245063"/>
                    <a:pt x="194260" y="215483"/>
                  </a:cubicBezTo>
                  <a:cubicBezTo>
                    <a:pt x="199190" y="179002"/>
                    <a:pt x="221128" y="155461"/>
                    <a:pt x="260074" y="144862"/>
                  </a:cubicBezTo>
                  <a:close/>
                  <a:moveTo>
                    <a:pt x="290213" y="55233"/>
                  </a:moveTo>
                  <a:lnTo>
                    <a:pt x="290213" y="112666"/>
                  </a:lnTo>
                  <a:lnTo>
                    <a:pt x="243683" y="118980"/>
                  </a:lnTo>
                  <a:cubicBezTo>
                    <a:pt x="192657" y="133030"/>
                    <a:pt x="165666" y="165198"/>
                    <a:pt x="162708" y="215483"/>
                  </a:cubicBezTo>
                  <a:cubicBezTo>
                    <a:pt x="160736" y="256895"/>
                    <a:pt x="186865" y="286844"/>
                    <a:pt x="241094" y="305331"/>
                  </a:cubicBezTo>
                  <a:lnTo>
                    <a:pt x="290213" y="316659"/>
                  </a:lnTo>
                  <a:lnTo>
                    <a:pt x="290213" y="488489"/>
                  </a:lnTo>
                  <a:lnTo>
                    <a:pt x="261800" y="484904"/>
                  </a:lnTo>
                  <a:cubicBezTo>
                    <a:pt x="215458" y="471593"/>
                    <a:pt x="188344" y="438316"/>
                    <a:pt x="180456" y="385073"/>
                  </a:cubicBezTo>
                  <a:lnTo>
                    <a:pt x="146933" y="396905"/>
                  </a:lnTo>
                  <a:cubicBezTo>
                    <a:pt x="160737" y="458036"/>
                    <a:pt x="195986" y="495503"/>
                    <a:pt x="252680" y="509307"/>
                  </a:cubicBezTo>
                  <a:lnTo>
                    <a:pt x="290213" y="512785"/>
                  </a:lnTo>
                  <a:lnTo>
                    <a:pt x="290213" y="554368"/>
                  </a:lnTo>
                  <a:lnTo>
                    <a:pt x="326213" y="554368"/>
                  </a:lnTo>
                  <a:lnTo>
                    <a:pt x="326213" y="513793"/>
                  </a:lnTo>
                  <a:lnTo>
                    <a:pt x="376667" y="506349"/>
                  </a:lnTo>
                  <a:cubicBezTo>
                    <a:pt x="428925" y="491559"/>
                    <a:pt x="457518" y="459022"/>
                    <a:pt x="462448" y="408736"/>
                  </a:cubicBezTo>
                  <a:cubicBezTo>
                    <a:pt x="465406" y="361409"/>
                    <a:pt x="438415" y="328132"/>
                    <a:pt x="381474" y="308905"/>
                  </a:cubicBezTo>
                  <a:lnTo>
                    <a:pt x="326213" y="296896"/>
                  </a:lnTo>
                  <a:lnTo>
                    <a:pt x="326213" y="141582"/>
                  </a:lnTo>
                  <a:lnTo>
                    <a:pt x="348813" y="144739"/>
                  </a:lnTo>
                  <a:cubicBezTo>
                    <a:pt x="387760" y="156077"/>
                    <a:pt x="411177" y="182946"/>
                    <a:pt x="419065" y="225343"/>
                  </a:cubicBezTo>
                  <a:lnTo>
                    <a:pt x="452588" y="215483"/>
                  </a:lnTo>
                  <a:cubicBezTo>
                    <a:pt x="441742" y="164212"/>
                    <a:pt x="410931" y="131798"/>
                    <a:pt x="360153" y="118240"/>
                  </a:cubicBezTo>
                  <a:lnTo>
                    <a:pt x="326213" y="113943"/>
                  </a:lnTo>
                  <a:lnTo>
                    <a:pt x="326213" y="55233"/>
                  </a:lnTo>
                  <a:close/>
                  <a:moveTo>
                    <a:pt x="304800" y="0"/>
                  </a:moveTo>
                  <a:cubicBezTo>
                    <a:pt x="473136" y="0"/>
                    <a:pt x="609600" y="136464"/>
                    <a:pt x="609600" y="304800"/>
                  </a:cubicBezTo>
                  <a:cubicBezTo>
                    <a:pt x="609600" y="473136"/>
                    <a:pt x="473136" y="609600"/>
                    <a:pt x="304800" y="609600"/>
                  </a:cubicBezTo>
                  <a:cubicBezTo>
                    <a:pt x="136464" y="609600"/>
                    <a:pt x="0" y="473136"/>
                    <a:pt x="0" y="304800"/>
                  </a:cubicBezTo>
                  <a:cubicBezTo>
                    <a:pt x="0" y="136464"/>
                    <a:pt x="136464" y="0"/>
                    <a:pt x="304800" y="0"/>
                  </a:cubicBezTo>
                  <a:close/>
                </a:path>
              </a:pathLst>
            </a:custGeom>
            <a:solidFill>
              <a:schemeClr val="bg1"/>
            </a:solidFill>
            <a:ln>
              <a:noFill/>
            </a:ln>
            <a:effectLst>
              <a:outerShdw blurRad="63500" sx="99000" sy="99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cs typeface="+mn-ea"/>
                <a:sym typeface="+mn-lt"/>
              </a:endParaRPr>
            </a:p>
          </p:txBody>
        </p:sp>
        <p:sp>
          <p:nvSpPr>
            <p:cNvPr id="51" name="任意多边形 50"/>
            <p:cNvSpPr/>
            <p:nvPr/>
          </p:nvSpPr>
          <p:spPr>
            <a:xfrm rot="2072515">
              <a:off x="9241419" y="4896775"/>
              <a:ext cx="157162" cy="157162"/>
            </a:xfrm>
            <a:custGeom>
              <a:avLst/>
              <a:gdLst>
                <a:gd name="connsiteX0" fmla="*/ 326213 w 609600"/>
                <a:gd name="connsiteY0" fmla="*/ 324478 h 609600"/>
                <a:gd name="connsiteX1" fmla="*/ 362124 w 609600"/>
                <a:gd name="connsiteY1" fmla="*/ 331953 h 609600"/>
                <a:gd name="connsiteX2" fmla="*/ 430897 w 609600"/>
                <a:gd name="connsiteY2" fmla="*/ 404792 h 609600"/>
                <a:gd name="connsiteX3" fmla="*/ 362494 w 609600"/>
                <a:gd name="connsiteY3" fmla="*/ 484657 h 609600"/>
                <a:gd name="connsiteX4" fmla="*/ 326213 w 609600"/>
                <a:gd name="connsiteY4" fmla="*/ 489880 h 609600"/>
                <a:gd name="connsiteX5" fmla="*/ 290213 w 609600"/>
                <a:gd name="connsiteY5" fmla="*/ 140616 h 609600"/>
                <a:gd name="connsiteX6" fmla="*/ 290213 w 609600"/>
                <a:gd name="connsiteY6" fmla="*/ 288818 h 609600"/>
                <a:gd name="connsiteX7" fmla="*/ 260444 w 609600"/>
                <a:gd name="connsiteY7" fmla="*/ 282037 h 609600"/>
                <a:gd name="connsiteX8" fmla="*/ 194260 w 609600"/>
                <a:gd name="connsiteY8" fmla="*/ 215483 h 609600"/>
                <a:gd name="connsiteX9" fmla="*/ 260074 w 609600"/>
                <a:gd name="connsiteY9" fmla="*/ 144862 h 609600"/>
                <a:gd name="connsiteX10" fmla="*/ 290213 w 609600"/>
                <a:gd name="connsiteY10" fmla="*/ 55233 h 609600"/>
                <a:gd name="connsiteX11" fmla="*/ 290213 w 609600"/>
                <a:gd name="connsiteY11" fmla="*/ 112666 h 609600"/>
                <a:gd name="connsiteX12" fmla="*/ 243683 w 609600"/>
                <a:gd name="connsiteY12" fmla="*/ 118980 h 609600"/>
                <a:gd name="connsiteX13" fmla="*/ 162708 w 609600"/>
                <a:gd name="connsiteY13" fmla="*/ 215483 h 609600"/>
                <a:gd name="connsiteX14" fmla="*/ 241094 w 609600"/>
                <a:gd name="connsiteY14" fmla="*/ 305331 h 609600"/>
                <a:gd name="connsiteX15" fmla="*/ 290213 w 609600"/>
                <a:gd name="connsiteY15" fmla="*/ 316659 h 609600"/>
                <a:gd name="connsiteX16" fmla="*/ 290213 w 609600"/>
                <a:gd name="connsiteY16" fmla="*/ 488489 h 609600"/>
                <a:gd name="connsiteX17" fmla="*/ 261800 w 609600"/>
                <a:gd name="connsiteY17" fmla="*/ 484904 h 609600"/>
                <a:gd name="connsiteX18" fmla="*/ 180456 w 609600"/>
                <a:gd name="connsiteY18" fmla="*/ 385073 h 609600"/>
                <a:gd name="connsiteX19" fmla="*/ 146933 w 609600"/>
                <a:gd name="connsiteY19" fmla="*/ 396905 h 609600"/>
                <a:gd name="connsiteX20" fmla="*/ 252680 w 609600"/>
                <a:gd name="connsiteY20" fmla="*/ 509307 h 609600"/>
                <a:gd name="connsiteX21" fmla="*/ 290213 w 609600"/>
                <a:gd name="connsiteY21" fmla="*/ 512785 h 609600"/>
                <a:gd name="connsiteX22" fmla="*/ 290213 w 609600"/>
                <a:gd name="connsiteY22" fmla="*/ 554368 h 609600"/>
                <a:gd name="connsiteX23" fmla="*/ 326213 w 609600"/>
                <a:gd name="connsiteY23" fmla="*/ 554368 h 609600"/>
                <a:gd name="connsiteX24" fmla="*/ 326213 w 609600"/>
                <a:gd name="connsiteY24" fmla="*/ 513793 h 609600"/>
                <a:gd name="connsiteX25" fmla="*/ 376667 w 609600"/>
                <a:gd name="connsiteY25" fmla="*/ 506349 h 609600"/>
                <a:gd name="connsiteX26" fmla="*/ 462448 w 609600"/>
                <a:gd name="connsiteY26" fmla="*/ 408736 h 609600"/>
                <a:gd name="connsiteX27" fmla="*/ 381474 w 609600"/>
                <a:gd name="connsiteY27" fmla="*/ 308905 h 609600"/>
                <a:gd name="connsiteX28" fmla="*/ 326213 w 609600"/>
                <a:gd name="connsiteY28" fmla="*/ 296896 h 609600"/>
                <a:gd name="connsiteX29" fmla="*/ 326213 w 609600"/>
                <a:gd name="connsiteY29" fmla="*/ 141582 h 609600"/>
                <a:gd name="connsiteX30" fmla="*/ 348813 w 609600"/>
                <a:gd name="connsiteY30" fmla="*/ 144739 h 609600"/>
                <a:gd name="connsiteX31" fmla="*/ 419065 w 609600"/>
                <a:gd name="connsiteY31" fmla="*/ 225343 h 609600"/>
                <a:gd name="connsiteX32" fmla="*/ 452588 w 609600"/>
                <a:gd name="connsiteY32" fmla="*/ 215483 h 609600"/>
                <a:gd name="connsiteX33" fmla="*/ 360153 w 609600"/>
                <a:gd name="connsiteY33" fmla="*/ 118240 h 609600"/>
                <a:gd name="connsiteX34" fmla="*/ 326213 w 609600"/>
                <a:gd name="connsiteY34" fmla="*/ 113943 h 609600"/>
                <a:gd name="connsiteX35" fmla="*/ 326213 w 609600"/>
                <a:gd name="connsiteY35" fmla="*/ 55233 h 609600"/>
                <a:gd name="connsiteX36" fmla="*/ 304800 w 609600"/>
                <a:gd name="connsiteY36" fmla="*/ 0 h 609600"/>
                <a:gd name="connsiteX37" fmla="*/ 609600 w 609600"/>
                <a:gd name="connsiteY37" fmla="*/ 304800 h 609600"/>
                <a:gd name="connsiteX38" fmla="*/ 304800 w 609600"/>
                <a:gd name="connsiteY38" fmla="*/ 609600 h 609600"/>
                <a:gd name="connsiteX39" fmla="*/ 0 w 609600"/>
                <a:gd name="connsiteY39" fmla="*/ 304800 h 609600"/>
                <a:gd name="connsiteX40" fmla="*/ 304800 w 609600"/>
                <a:gd name="connsiteY40"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9600" h="609600">
                  <a:moveTo>
                    <a:pt x="326213" y="324478"/>
                  </a:moveTo>
                  <a:lnTo>
                    <a:pt x="362124" y="331953"/>
                  </a:lnTo>
                  <a:cubicBezTo>
                    <a:pt x="410931" y="346989"/>
                    <a:pt x="433855" y="371269"/>
                    <a:pt x="430897" y="404792"/>
                  </a:cubicBezTo>
                  <a:cubicBezTo>
                    <a:pt x="426953" y="446204"/>
                    <a:pt x="404152" y="472825"/>
                    <a:pt x="362494" y="484657"/>
                  </a:cubicBezTo>
                  <a:lnTo>
                    <a:pt x="326213" y="489880"/>
                  </a:lnTo>
                  <a:close/>
                  <a:moveTo>
                    <a:pt x="290213" y="140616"/>
                  </a:moveTo>
                  <a:lnTo>
                    <a:pt x="290213" y="288818"/>
                  </a:lnTo>
                  <a:lnTo>
                    <a:pt x="260444" y="282037"/>
                  </a:lnTo>
                  <a:cubicBezTo>
                    <a:pt x="214349" y="267247"/>
                    <a:pt x="192288" y="245063"/>
                    <a:pt x="194260" y="215483"/>
                  </a:cubicBezTo>
                  <a:cubicBezTo>
                    <a:pt x="199190" y="179002"/>
                    <a:pt x="221128" y="155461"/>
                    <a:pt x="260074" y="144862"/>
                  </a:cubicBezTo>
                  <a:close/>
                  <a:moveTo>
                    <a:pt x="290213" y="55233"/>
                  </a:moveTo>
                  <a:lnTo>
                    <a:pt x="290213" y="112666"/>
                  </a:lnTo>
                  <a:lnTo>
                    <a:pt x="243683" y="118980"/>
                  </a:lnTo>
                  <a:cubicBezTo>
                    <a:pt x="192657" y="133030"/>
                    <a:pt x="165666" y="165198"/>
                    <a:pt x="162708" y="215483"/>
                  </a:cubicBezTo>
                  <a:cubicBezTo>
                    <a:pt x="160736" y="256895"/>
                    <a:pt x="186865" y="286844"/>
                    <a:pt x="241094" y="305331"/>
                  </a:cubicBezTo>
                  <a:lnTo>
                    <a:pt x="290213" y="316659"/>
                  </a:lnTo>
                  <a:lnTo>
                    <a:pt x="290213" y="488489"/>
                  </a:lnTo>
                  <a:lnTo>
                    <a:pt x="261800" y="484904"/>
                  </a:lnTo>
                  <a:cubicBezTo>
                    <a:pt x="215458" y="471593"/>
                    <a:pt x="188344" y="438316"/>
                    <a:pt x="180456" y="385073"/>
                  </a:cubicBezTo>
                  <a:lnTo>
                    <a:pt x="146933" y="396905"/>
                  </a:lnTo>
                  <a:cubicBezTo>
                    <a:pt x="160737" y="458036"/>
                    <a:pt x="195986" y="495503"/>
                    <a:pt x="252680" y="509307"/>
                  </a:cubicBezTo>
                  <a:lnTo>
                    <a:pt x="290213" y="512785"/>
                  </a:lnTo>
                  <a:lnTo>
                    <a:pt x="290213" y="554368"/>
                  </a:lnTo>
                  <a:lnTo>
                    <a:pt x="326213" y="554368"/>
                  </a:lnTo>
                  <a:lnTo>
                    <a:pt x="326213" y="513793"/>
                  </a:lnTo>
                  <a:lnTo>
                    <a:pt x="376667" y="506349"/>
                  </a:lnTo>
                  <a:cubicBezTo>
                    <a:pt x="428925" y="491559"/>
                    <a:pt x="457518" y="459022"/>
                    <a:pt x="462448" y="408736"/>
                  </a:cubicBezTo>
                  <a:cubicBezTo>
                    <a:pt x="465406" y="361409"/>
                    <a:pt x="438415" y="328132"/>
                    <a:pt x="381474" y="308905"/>
                  </a:cubicBezTo>
                  <a:lnTo>
                    <a:pt x="326213" y="296896"/>
                  </a:lnTo>
                  <a:lnTo>
                    <a:pt x="326213" y="141582"/>
                  </a:lnTo>
                  <a:lnTo>
                    <a:pt x="348813" y="144739"/>
                  </a:lnTo>
                  <a:cubicBezTo>
                    <a:pt x="387760" y="156077"/>
                    <a:pt x="411177" y="182946"/>
                    <a:pt x="419065" y="225343"/>
                  </a:cubicBezTo>
                  <a:lnTo>
                    <a:pt x="452588" y="215483"/>
                  </a:lnTo>
                  <a:cubicBezTo>
                    <a:pt x="441742" y="164212"/>
                    <a:pt x="410931" y="131798"/>
                    <a:pt x="360153" y="118240"/>
                  </a:cubicBezTo>
                  <a:lnTo>
                    <a:pt x="326213" y="113943"/>
                  </a:lnTo>
                  <a:lnTo>
                    <a:pt x="326213" y="55233"/>
                  </a:lnTo>
                  <a:close/>
                  <a:moveTo>
                    <a:pt x="304800" y="0"/>
                  </a:moveTo>
                  <a:cubicBezTo>
                    <a:pt x="473136" y="0"/>
                    <a:pt x="609600" y="136464"/>
                    <a:pt x="609600" y="304800"/>
                  </a:cubicBezTo>
                  <a:cubicBezTo>
                    <a:pt x="609600" y="473136"/>
                    <a:pt x="473136" y="609600"/>
                    <a:pt x="304800" y="609600"/>
                  </a:cubicBezTo>
                  <a:cubicBezTo>
                    <a:pt x="136464" y="609600"/>
                    <a:pt x="0" y="473136"/>
                    <a:pt x="0" y="304800"/>
                  </a:cubicBezTo>
                  <a:cubicBezTo>
                    <a:pt x="0" y="136464"/>
                    <a:pt x="136464" y="0"/>
                    <a:pt x="304800" y="0"/>
                  </a:cubicBezTo>
                  <a:close/>
                </a:path>
              </a:pathLst>
            </a:custGeom>
            <a:solidFill>
              <a:schemeClr val="bg1"/>
            </a:solidFill>
            <a:ln>
              <a:noFill/>
            </a:ln>
            <a:effectLst>
              <a:outerShdw blurRad="63500" sx="99000" sy="99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a:solidFill>
                  <a:prstClr val="white"/>
                </a:solidFill>
                <a:cs typeface="+mn-ea"/>
                <a:sym typeface="+mn-lt"/>
              </a:endParaRPr>
            </a:p>
          </p:txBody>
        </p:sp>
      </p:grpSp>
      <p:sp>
        <p:nvSpPr>
          <p:cNvPr id="52" name="文本框 151"/>
          <p:cNvSpPr txBox="1"/>
          <p:nvPr/>
        </p:nvSpPr>
        <p:spPr>
          <a:xfrm>
            <a:off x="504933" y="992400"/>
            <a:ext cx="2405963" cy="300083"/>
          </a:xfrm>
          <a:prstGeom prst="rect">
            <a:avLst/>
          </a:prstGeom>
          <a:noFill/>
        </p:spPr>
        <p:txBody>
          <a:bodyPr wrap="square" lIns="68580" tIns="34290" rIns="68580" bIns="34290" rtlCol="0">
            <a:spAutoFit/>
          </a:bodyPr>
          <a:lstStyle/>
          <a:p>
            <a:pPr defTabSz="685800"/>
            <a:r>
              <a:rPr lang="zh-CN" altLang="en-US" sz="1500" b="1" dirty="0">
                <a:solidFill>
                  <a:prstClr val="black">
                    <a:lumMod val="65000"/>
                    <a:lumOff val="35000"/>
                  </a:prstClr>
                </a:solidFill>
                <a:cs typeface="+mn-ea"/>
                <a:sym typeface="+mn-lt"/>
              </a:rPr>
              <a:t>请插入您的标题内容</a:t>
            </a:r>
            <a:endParaRPr lang="zh-CN" altLang="en-US" sz="1500" b="1" dirty="0">
              <a:solidFill>
                <a:prstClr val="black">
                  <a:lumMod val="65000"/>
                  <a:lumOff val="35000"/>
                </a:prstClr>
              </a:solidFill>
              <a:cs typeface="+mn-ea"/>
              <a:sym typeface="+mn-lt"/>
            </a:endParaRPr>
          </a:p>
        </p:txBody>
      </p:sp>
      <p:grpSp>
        <p:nvGrpSpPr>
          <p:cNvPr id="53" name="组合 52"/>
          <p:cNvGrpSpPr/>
          <p:nvPr/>
        </p:nvGrpSpPr>
        <p:grpSpPr>
          <a:xfrm>
            <a:off x="539271" y="1412565"/>
            <a:ext cx="8198825" cy="535531"/>
            <a:chOff x="757804" y="1688480"/>
            <a:chExt cx="10935720" cy="714041"/>
          </a:xfrm>
        </p:grpSpPr>
        <p:sp>
          <p:nvSpPr>
            <p:cNvPr id="54" name="Freeform 177"/>
            <p:cNvSpPr>
              <a:spLocks noEditPoints="1"/>
            </p:cNvSpPr>
            <p:nvPr/>
          </p:nvSpPr>
          <p:spPr bwMode="auto">
            <a:xfrm>
              <a:off x="757804" y="1819493"/>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lstStyle/>
            <a:p>
              <a:pPr defTabSz="685800"/>
              <a:endParaRPr lang="zh-CN" altLang="en-US" sz="1200">
                <a:solidFill>
                  <a:prstClr val="black"/>
                </a:solidFill>
                <a:cs typeface="+mn-ea"/>
                <a:sym typeface="+mn-lt"/>
              </a:endParaRPr>
            </a:p>
          </p:txBody>
        </p:sp>
        <p:sp>
          <p:nvSpPr>
            <p:cNvPr id="55" name="文本框 152"/>
            <p:cNvSpPr txBox="1"/>
            <p:nvPr/>
          </p:nvSpPr>
          <p:spPr>
            <a:xfrm>
              <a:off x="1003868" y="1688480"/>
              <a:ext cx="10689656" cy="714041"/>
            </a:xfrm>
            <a:prstGeom prst="rect">
              <a:avLst/>
            </a:prstGeom>
            <a:noFill/>
          </p:spPr>
          <p:txBody>
            <a:bodyPr wrap="square" rtlCol="0">
              <a:spAutoFit/>
            </a:bodyPr>
            <a:lstStyle/>
            <a:p>
              <a:pPr lvl="0">
                <a:lnSpc>
                  <a:spcPct val="120000"/>
                </a:lnSpc>
              </a:pPr>
              <a:r>
                <a:rPr lang="en-US" altLang="zh-CN" sz="1200" dirty="0">
                  <a:solidFill>
                    <a:srgbClr val="727171"/>
                  </a:solidFill>
                  <a:cs typeface="+mn-ea"/>
                  <a:sym typeface="+mn-lt"/>
                </a:rPr>
                <a:t>此处文字替换成具体内容。此处文字替换成具体内容。此处文字替换成具体内容。此处文字替换成具体内容。此处文字替换成具体内容。此处文字替换成具体内容。</a:t>
              </a:r>
              <a:endParaRPr lang="en-US" altLang="zh-CN" sz="1200" dirty="0">
                <a:solidFill>
                  <a:srgbClr val="727171"/>
                </a:solidFill>
                <a:cs typeface="+mn-ea"/>
                <a:sym typeface="+mn-lt"/>
              </a:endParaRPr>
            </a:p>
          </p:txBody>
        </p:sp>
      </p:grpSp>
      <p:sp>
        <p:nvSpPr>
          <p:cNvPr id="56" name="文本框 153"/>
          <p:cNvSpPr txBox="1"/>
          <p:nvPr/>
        </p:nvSpPr>
        <p:spPr>
          <a:xfrm>
            <a:off x="513184" y="2903310"/>
            <a:ext cx="2405963" cy="300083"/>
          </a:xfrm>
          <a:prstGeom prst="rect">
            <a:avLst/>
          </a:prstGeom>
          <a:noFill/>
        </p:spPr>
        <p:txBody>
          <a:bodyPr wrap="square" lIns="68580" tIns="34290" rIns="68580" bIns="34290" rtlCol="0">
            <a:spAutoFit/>
          </a:bodyPr>
          <a:lstStyle/>
          <a:p>
            <a:pPr defTabSz="685800"/>
            <a:r>
              <a:rPr lang="zh-CN" altLang="en-US" sz="1500" b="1" dirty="0">
                <a:solidFill>
                  <a:prstClr val="black">
                    <a:lumMod val="65000"/>
                    <a:lumOff val="35000"/>
                  </a:prstClr>
                </a:solidFill>
                <a:cs typeface="+mn-ea"/>
                <a:sym typeface="+mn-lt"/>
              </a:rPr>
              <a:t>请插入您的标题内容</a:t>
            </a:r>
            <a:endParaRPr lang="zh-CN" altLang="en-US" sz="1500" b="1" dirty="0">
              <a:solidFill>
                <a:prstClr val="black">
                  <a:lumMod val="65000"/>
                  <a:lumOff val="35000"/>
                </a:prstClr>
              </a:solidFill>
              <a:cs typeface="+mn-ea"/>
              <a:sym typeface="+mn-lt"/>
            </a:endParaRPr>
          </a:p>
        </p:txBody>
      </p:sp>
      <p:grpSp>
        <p:nvGrpSpPr>
          <p:cNvPr id="57" name="组合 56"/>
          <p:cNvGrpSpPr/>
          <p:nvPr/>
        </p:nvGrpSpPr>
        <p:grpSpPr>
          <a:xfrm>
            <a:off x="539271" y="2070060"/>
            <a:ext cx="8198825" cy="535531"/>
            <a:chOff x="757804" y="2528104"/>
            <a:chExt cx="10935720" cy="714041"/>
          </a:xfrm>
        </p:grpSpPr>
        <p:sp>
          <p:nvSpPr>
            <p:cNvPr id="58"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lstStyle/>
            <a:p>
              <a:pPr defTabSz="685800"/>
              <a:endParaRPr lang="zh-CN" altLang="en-US" sz="1200">
                <a:solidFill>
                  <a:prstClr val="black"/>
                </a:solidFill>
                <a:cs typeface="+mn-ea"/>
                <a:sym typeface="+mn-lt"/>
              </a:endParaRPr>
            </a:p>
          </p:txBody>
        </p:sp>
        <p:sp>
          <p:nvSpPr>
            <p:cNvPr id="59" name="文本框 155"/>
            <p:cNvSpPr txBox="1"/>
            <p:nvPr/>
          </p:nvSpPr>
          <p:spPr>
            <a:xfrm>
              <a:off x="1003868" y="2528104"/>
              <a:ext cx="10689656" cy="714041"/>
            </a:xfrm>
            <a:prstGeom prst="rect">
              <a:avLst/>
            </a:prstGeom>
            <a:noFill/>
          </p:spPr>
          <p:txBody>
            <a:bodyPr wrap="square" rtlCol="0">
              <a:spAutoFit/>
            </a:bodyPr>
            <a:lstStyle/>
            <a:p>
              <a:pPr lvl="0">
                <a:lnSpc>
                  <a:spcPct val="120000"/>
                </a:lnSpc>
              </a:pPr>
              <a:r>
                <a:rPr lang="en-US" altLang="zh-CN" sz="1200" dirty="0">
                  <a:solidFill>
                    <a:srgbClr val="727171"/>
                  </a:solidFill>
                  <a:cs typeface="+mn-ea"/>
                  <a:sym typeface="+mn-lt"/>
                </a:rPr>
                <a:t>此处文字替换成具体内容。此处文字替换成具体内容。此处文字替换成具体内容。此处文字替换成具体内容。此处文字替换成具体内容。此处文字替换成具体内容。</a:t>
              </a:r>
              <a:endParaRPr lang="en-US" altLang="zh-CN" sz="1200" dirty="0">
                <a:solidFill>
                  <a:srgbClr val="72717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750"/>
                                        <p:tgtEl>
                                          <p:spTgt spid="53"/>
                                        </p:tgtEl>
                                      </p:cBhvr>
                                    </p:animEffect>
                                  </p:childTnLst>
                                </p:cTn>
                              </p:par>
                              <p:par>
                                <p:cTn id="12" presetID="10" presetClass="entr" presetSubtype="0" fill="hold" nodeType="withEffect">
                                  <p:stCondLst>
                                    <p:cond delay="125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750"/>
                                        <p:tgtEl>
                                          <p:spTgt spid="57"/>
                                        </p:tgtEl>
                                      </p:cBhvr>
                                    </p:animEffect>
                                  </p:childTnLst>
                                </p:cTn>
                              </p:par>
                              <p:par>
                                <p:cTn id="15" presetID="2" presetClass="entr" presetSubtype="8" fill="hold" grpId="0" nodeType="withEffect">
                                  <p:stCondLst>
                                    <p:cond delay="225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fill="hold"/>
                                        <p:tgtEl>
                                          <p:spTgt spid="56"/>
                                        </p:tgtEl>
                                        <p:attrNameLst>
                                          <p:attrName>ppt_x</p:attrName>
                                        </p:attrNameLst>
                                      </p:cBhvr>
                                      <p:tavLst>
                                        <p:tav tm="0">
                                          <p:val>
                                            <p:strVal val="0-#ppt_w/2"/>
                                          </p:val>
                                        </p:tav>
                                        <p:tav tm="100000">
                                          <p:val>
                                            <p:strVal val="#ppt_x"/>
                                          </p:val>
                                        </p:tav>
                                      </p:tavLst>
                                    </p:anim>
                                    <p:anim calcmode="lin" valueType="num">
                                      <p:cBhvr additive="base">
                                        <p:cTn id="18" dur="500" fill="hold"/>
                                        <p:tgtEl>
                                          <p:spTgt spid="56"/>
                                        </p:tgtEl>
                                        <p:attrNameLst>
                                          <p:attrName>ppt_y</p:attrName>
                                        </p:attrNameLst>
                                      </p:cBhvr>
                                      <p:tavLst>
                                        <p:tav tm="0">
                                          <p:val>
                                            <p:strVal val="#ppt_y"/>
                                          </p:val>
                                        </p:tav>
                                        <p:tav tm="100000">
                                          <p:val>
                                            <p:strVal val="#ppt_y"/>
                                          </p:val>
                                        </p:tav>
                                      </p:tavLst>
                                    </p:anim>
                                  </p:childTnLst>
                                </p:cTn>
                              </p:par>
                              <p:par>
                                <p:cTn id="19" presetID="23" presetClass="entr" presetSubtype="16" fill="hold" nodeType="withEffect">
                                  <p:stCondLst>
                                    <p:cond delay="3000"/>
                                  </p:stCondLst>
                                  <p:childTnLst>
                                    <p:set>
                                      <p:cBhvr>
                                        <p:cTn id="20" dur="1" fill="hold">
                                          <p:stCondLst>
                                            <p:cond delay="0"/>
                                          </p:stCondLst>
                                        </p:cTn>
                                        <p:tgtEl>
                                          <p:spTgt spid="40"/>
                                        </p:tgtEl>
                                        <p:attrNameLst>
                                          <p:attrName>style.visibility</p:attrName>
                                        </p:attrNameLst>
                                      </p:cBhvr>
                                      <p:to>
                                        <p:strVal val="visible"/>
                                      </p:to>
                                    </p:set>
                                    <p:anim calcmode="lin" valueType="num">
                                      <p:cBhvr>
                                        <p:cTn id="21" dur="300" fill="hold"/>
                                        <p:tgtEl>
                                          <p:spTgt spid="40"/>
                                        </p:tgtEl>
                                        <p:attrNameLst>
                                          <p:attrName>ppt_w</p:attrName>
                                        </p:attrNameLst>
                                      </p:cBhvr>
                                      <p:tavLst>
                                        <p:tav tm="0">
                                          <p:val>
                                            <p:fltVal val="0"/>
                                          </p:val>
                                        </p:tav>
                                        <p:tav tm="100000">
                                          <p:val>
                                            <p:strVal val="#ppt_w"/>
                                          </p:val>
                                        </p:tav>
                                      </p:tavLst>
                                    </p:anim>
                                    <p:anim calcmode="lin" valueType="num">
                                      <p:cBhvr>
                                        <p:cTn id="22" dur="300" fill="hold"/>
                                        <p:tgtEl>
                                          <p:spTgt spid="40"/>
                                        </p:tgtEl>
                                        <p:attrNameLst>
                                          <p:attrName>ppt_h</p:attrName>
                                        </p:attrNameLst>
                                      </p:cBhvr>
                                      <p:tavLst>
                                        <p:tav tm="0">
                                          <p:val>
                                            <p:fltVal val="0"/>
                                          </p:val>
                                        </p:tav>
                                        <p:tav tm="100000">
                                          <p:val>
                                            <p:strVal val="#ppt_h"/>
                                          </p:val>
                                        </p:tav>
                                      </p:tavLst>
                                    </p:anim>
                                  </p:childTnLst>
                                </p:cTn>
                              </p:par>
                              <p:par>
                                <p:cTn id="23" presetID="6" presetClass="emph" presetSubtype="0" autoRev="1" fill="hold" nodeType="withEffect">
                                  <p:stCondLst>
                                    <p:cond delay="3250"/>
                                  </p:stCondLst>
                                  <p:childTnLst>
                                    <p:animScale>
                                      <p:cBhvr>
                                        <p:cTn id="24" dur="200" fill="hold"/>
                                        <p:tgtEl>
                                          <p:spTgt spid="40"/>
                                        </p:tgtEl>
                                      </p:cBhvr>
                                      <p:by x="110000" y="110000"/>
                                    </p:animScale>
                                  </p:childTnLst>
                                </p:cTn>
                              </p:par>
                              <p:par>
                                <p:cTn id="25" presetID="23" presetClass="entr" presetSubtype="16" fill="hold" nodeType="withEffect">
                                  <p:stCondLst>
                                    <p:cond delay="3250"/>
                                  </p:stCondLst>
                                  <p:childTnLst>
                                    <p:set>
                                      <p:cBhvr>
                                        <p:cTn id="26" dur="1" fill="hold">
                                          <p:stCondLst>
                                            <p:cond delay="0"/>
                                          </p:stCondLst>
                                        </p:cTn>
                                        <p:tgtEl>
                                          <p:spTgt spid="36"/>
                                        </p:tgtEl>
                                        <p:attrNameLst>
                                          <p:attrName>style.visibility</p:attrName>
                                        </p:attrNameLst>
                                      </p:cBhvr>
                                      <p:to>
                                        <p:strVal val="visible"/>
                                      </p:to>
                                    </p:set>
                                    <p:anim calcmode="lin" valueType="num">
                                      <p:cBhvr>
                                        <p:cTn id="27" dur="300" fill="hold"/>
                                        <p:tgtEl>
                                          <p:spTgt spid="36"/>
                                        </p:tgtEl>
                                        <p:attrNameLst>
                                          <p:attrName>ppt_w</p:attrName>
                                        </p:attrNameLst>
                                      </p:cBhvr>
                                      <p:tavLst>
                                        <p:tav tm="0">
                                          <p:val>
                                            <p:fltVal val="0"/>
                                          </p:val>
                                        </p:tav>
                                        <p:tav tm="100000">
                                          <p:val>
                                            <p:strVal val="#ppt_w"/>
                                          </p:val>
                                        </p:tav>
                                      </p:tavLst>
                                    </p:anim>
                                    <p:anim calcmode="lin" valueType="num">
                                      <p:cBhvr>
                                        <p:cTn id="28" dur="300" fill="hold"/>
                                        <p:tgtEl>
                                          <p:spTgt spid="36"/>
                                        </p:tgtEl>
                                        <p:attrNameLst>
                                          <p:attrName>ppt_h</p:attrName>
                                        </p:attrNameLst>
                                      </p:cBhvr>
                                      <p:tavLst>
                                        <p:tav tm="0">
                                          <p:val>
                                            <p:fltVal val="0"/>
                                          </p:val>
                                        </p:tav>
                                        <p:tav tm="100000">
                                          <p:val>
                                            <p:strVal val="#ppt_h"/>
                                          </p:val>
                                        </p:tav>
                                      </p:tavLst>
                                    </p:anim>
                                  </p:childTnLst>
                                </p:cTn>
                              </p:par>
                              <p:par>
                                <p:cTn id="29" presetID="6" presetClass="emph" presetSubtype="0" autoRev="1" fill="hold" nodeType="withEffect">
                                  <p:stCondLst>
                                    <p:cond delay="3500"/>
                                  </p:stCondLst>
                                  <p:childTnLst>
                                    <p:animScale>
                                      <p:cBhvr>
                                        <p:cTn id="30" dur="200" fill="hold"/>
                                        <p:tgtEl>
                                          <p:spTgt spid="36"/>
                                        </p:tgtEl>
                                      </p:cBhvr>
                                      <p:by x="110000" y="110000"/>
                                    </p:animScale>
                                  </p:childTnLst>
                                </p:cTn>
                              </p:par>
                              <p:par>
                                <p:cTn id="31" presetID="23" presetClass="entr" presetSubtype="16" fill="hold" nodeType="withEffect">
                                  <p:stCondLst>
                                    <p:cond delay="3500"/>
                                  </p:stCondLst>
                                  <p:childTnLst>
                                    <p:set>
                                      <p:cBhvr>
                                        <p:cTn id="32" dur="1" fill="hold">
                                          <p:stCondLst>
                                            <p:cond delay="0"/>
                                          </p:stCondLst>
                                        </p:cTn>
                                        <p:tgtEl>
                                          <p:spTgt spid="46"/>
                                        </p:tgtEl>
                                        <p:attrNameLst>
                                          <p:attrName>style.visibility</p:attrName>
                                        </p:attrNameLst>
                                      </p:cBhvr>
                                      <p:to>
                                        <p:strVal val="visible"/>
                                      </p:to>
                                    </p:set>
                                    <p:anim calcmode="lin" valueType="num">
                                      <p:cBhvr>
                                        <p:cTn id="33" dur="300" fill="hold"/>
                                        <p:tgtEl>
                                          <p:spTgt spid="46"/>
                                        </p:tgtEl>
                                        <p:attrNameLst>
                                          <p:attrName>ppt_w</p:attrName>
                                        </p:attrNameLst>
                                      </p:cBhvr>
                                      <p:tavLst>
                                        <p:tav tm="0">
                                          <p:val>
                                            <p:fltVal val="0"/>
                                          </p:val>
                                        </p:tav>
                                        <p:tav tm="100000">
                                          <p:val>
                                            <p:strVal val="#ppt_w"/>
                                          </p:val>
                                        </p:tav>
                                      </p:tavLst>
                                    </p:anim>
                                    <p:anim calcmode="lin" valueType="num">
                                      <p:cBhvr>
                                        <p:cTn id="34" dur="300" fill="hold"/>
                                        <p:tgtEl>
                                          <p:spTgt spid="46"/>
                                        </p:tgtEl>
                                        <p:attrNameLst>
                                          <p:attrName>ppt_h</p:attrName>
                                        </p:attrNameLst>
                                      </p:cBhvr>
                                      <p:tavLst>
                                        <p:tav tm="0">
                                          <p:val>
                                            <p:fltVal val="0"/>
                                          </p:val>
                                        </p:tav>
                                        <p:tav tm="100000">
                                          <p:val>
                                            <p:strVal val="#ppt_h"/>
                                          </p:val>
                                        </p:tav>
                                      </p:tavLst>
                                    </p:anim>
                                  </p:childTnLst>
                                </p:cTn>
                              </p:par>
                              <p:par>
                                <p:cTn id="35" presetID="6" presetClass="emph" presetSubtype="0" autoRev="1" fill="hold" nodeType="withEffect">
                                  <p:stCondLst>
                                    <p:cond delay="3750"/>
                                  </p:stCondLst>
                                  <p:childTnLst>
                                    <p:animScale>
                                      <p:cBhvr>
                                        <p:cTn id="36" dur="200" fill="hold"/>
                                        <p:tgtEl>
                                          <p:spTgt spid="46"/>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3302742" y="1097932"/>
            <a:ext cx="2485658" cy="549381"/>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您的内容打在这里，或者通过复制您的文本后，在此框中选择粘贴，并选择只保留文字。您的内容打在这里，或者通过通过复制您的文本。</a:t>
            </a:r>
            <a:endParaRPr lang="zh-CN" altLang="en-US" sz="800" dirty="0">
              <a:solidFill>
                <a:schemeClr val="tx1">
                  <a:lumMod val="50000"/>
                  <a:lumOff val="50000"/>
                </a:schemeClr>
              </a:solidFill>
              <a:cs typeface="+mn-ea"/>
              <a:sym typeface="+mn-lt"/>
            </a:endParaRPr>
          </a:p>
        </p:txBody>
      </p:sp>
      <p:sp>
        <p:nvSpPr>
          <p:cNvPr id="12" name="TextBox 11"/>
          <p:cNvSpPr txBox="1"/>
          <p:nvPr/>
        </p:nvSpPr>
        <p:spPr>
          <a:xfrm>
            <a:off x="5854673" y="2287865"/>
            <a:ext cx="2485658" cy="549381"/>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您的内容打在这里，或者通过复制您的文本后，在此框中选择粘贴，并选择只保留文字。您的内容打在这里，或者通过通过复制您的文本。</a:t>
            </a:r>
            <a:endParaRPr lang="zh-CN" altLang="en-US" sz="800" dirty="0">
              <a:solidFill>
                <a:schemeClr val="tx1">
                  <a:lumMod val="50000"/>
                  <a:lumOff val="50000"/>
                </a:schemeClr>
              </a:solidFill>
              <a:cs typeface="+mn-ea"/>
              <a:sym typeface="+mn-lt"/>
            </a:endParaRPr>
          </a:p>
        </p:txBody>
      </p:sp>
      <p:sp>
        <p:nvSpPr>
          <p:cNvPr id="13" name="TextBox 11"/>
          <p:cNvSpPr txBox="1"/>
          <p:nvPr/>
        </p:nvSpPr>
        <p:spPr>
          <a:xfrm>
            <a:off x="5854673" y="3098042"/>
            <a:ext cx="2485658" cy="549381"/>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您的内容打在这里，或者通过复制您的文本后，在此框中选择粘贴，并选择只保留文字。您的内容打在这里，或者通过通过复制您的文本。</a:t>
            </a:r>
            <a:endParaRPr lang="zh-CN" altLang="en-US" sz="800" dirty="0">
              <a:solidFill>
                <a:schemeClr val="tx1">
                  <a:lumMod val="50000"/>
                  <a:lumOff val="50000"/>
                </a:schemeClr>
              </a:solidFill>
              <a:cs typeface="+mn-ea"/>
              <a:sym typeface="+mn-lt"/>
            </a:endParaRPr>
          </a:p>
        </p:txBody>
      </p:sp>
      <p:sp>
        <p:nvSpPr>
          <p:cNvPr id="14" name="TextBox 11"/>
          <p:cNvSpPr txBox="1"/>
          <p:nvPr/>
        </p:nvSpPr>
        <p:spPr>
          <a:xfrm>
            <a:off x="3302742" y="4364248"/>
            <a:ext cx="2485658" cy="549381"/>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您的内容打在这里，或者通过复制您的文本后，在此框中选择粘贴，并选择只保留文字。您的内容打在这里，或者通过通过复制您的文本。</a:t>
            </a:r>
            <a:endParaRPr lang="zh-CN" altLang="en-US" sz="800" dirty="0">
              <a:solidFill>
                <a:schemeClr val="tx1">
                  <a:lumMod val="50000"/>
                  <a:lumOff val="50000"/>
                </a:schemeClr>
              </a:solidFill>
              <a:cs typeface="+mn-ea"/>
              <a:sym typeface="+mn-lt"/>
            </a:endParaRPr>
          </a:p>
        </p:txBody>
      </p:sp>
      <p:sp>
        <p:nvSpPr>
          <p:cNvPr id="15" name="TextBox 11"/>
          <p:cNvSpPr txBox="1"/>
          <p:nvPr/>
        </p:nvSpPr>
        <p:spPr>
          <a:xfrm>
            <a:off x="731957" y="2287865"/>
            <a:ext cx="2485658" cy="549381"/>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您的内容打在这里，或者通过复制您的文本后，在此框中选择粘贴，并选择只保留文字。您的内容打在这里，或者通过通过复制您的文本。</a:t>
            </a:r>
            <a:endParaRPr lang="zh-CN" altLang="en-US" sz="800" dirty="0">
              <a:solidFill>
                <a:schemeClr val="tx1">
                  <a:lumMod val="50000"/>
                  <a:lumOff val="50000"/>
                </a:schemeClr>
              </a:solidFill>
              <a:cs typeface="+mn-ea"/>
              <a:sym typeface="+mn-lt"/>
            </a:endParaRPr>
          </a:p>
        </p:txBody>
      </p:sp>
      <p:sp>
        <p:nvSpPr>
          <p:cNvPr id="16" name="TextBox 11"/>
          <p:cNvSpPr txBox="1"/>
          <p:nvPr/>
        </p:nvSpPr>
        <p:spPr>
          <a:xfrm>
            <a:off x="731957" y="3098042"/>
            <a:ext cx="2485658" cy="549381"/>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您的内容打在这里，或者通过复制您的文本后，在此框中选择粘贴，并选择只保留文字。您的内容打在这里，或者通过通过复制您的文本。</a:t>
            </a:r>
            <a:endParaRPr lang="zh-CN" altLang="en-US" sz="800" dirty="0">
              <a:solidFill>
                <a:schemeClr val="tx1">
                  <a:lumMod val="50000"/>
                  <a:lumOff val="50000"/>
                </a:schemeClr>
              </a:solidFill>
              <a:cs typeface="+mn-ea"/>
              <a:sym typeface="+mn-lt"/>
            </a:endParaRPr>
          </a:p>
        </p:txBody>
      </p:sp>
      <p:sp>
        <p:nvSpPr>
          <p:cNvPr id="17" name="Freeform 5"/>
          <p:cNvSpPr/>
          <p:nvPr/>
        </p:nvSpPr>
        <p:spPr bwMode="auto">
          <a:xfrm>
            <a:off x="4083352" y="1753014"/>
            <a:ext cx="924440" cy="821634"/>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200">
              <a:solidFill>
                <a:srgbClr val="FEFABC"/>
              </a:solidFill>
              <a:cs typeface="+mn-ea"/>
              <a:sym typeface="+mn-lt"/>
            </a:endParaRPr>
          </a:p>
        </p:txBody>
      </p:sp>
      <p:sp>
        <p:nvSpPr>
          <p:cNvPr id="18" name="Freeform 5"/>
          <p:cNvSpPr/>
          <p:nvPr/>
        </p:nvSpPr>
        <p:spPr bwMode="auto">
          <a:xfrm>
            <a:off x="4825879" y="2159205"/>
            <a:ext cx="924440" cy="821634"/>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537285"/>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200">
              <a:solidFill>
                <a:srgbClr val="FEFABC"/>
              </a:solidFill>
              <a:cs typeface="+mn-ea"/>
              <a:sym typeface="+mn-lt"/>
            </a:endParaRPr>
          </a:p>
        </p:txBody>
      </p:sp>
      <p:sp>
        <p:nvSpPr>
          <p:cNvPr id="19" name="Freeform 5"/>
          <p:cNvSpPr/>
          <p:nvPr/>
        </p:nvSpPr>
        <p:spPr bwMode="auto">
          <a:xfrm>
            <a:off x="3341625" y="2159205"/>
            <a:ext cx="924440" cy="821634"/>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537285"/>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200">
              <a:solidFill>
                <a:srgbClr val="FEFABC"/>
              </a:solidFill>
              <a:cs typeface="+mn-ea"/>
              <a:sym typeface="+mn-lt"/>
            </a:endParaRPr>
          </a:p>
        </p:txBody>
      </p:sp>
      <p:sp>
        <p:nvSpPr>
          <p:cNvPr id="20" name="Freeform 5"/>
          <p:cNvSpPr>
            <a:spLocks noEditPoints="1"/>
          </p:cNvSpPr>
          <p:nvPr/>
        </p:nvSpPr>
        <p:spPr bwMode="auto">
          <a:xfrm>
            <a:off x="5122039" y="2403652"/>
            <a:ext cx="332118" cy="332741"/>
          </a:xfrm>
          <a:custGeom>
            <a:avLst/>
            <a:gdLst>
              <a:gd name="T0" fmla="*/ 136 w 226"/>
              <a:gd name="T1" fmla="*/ 0 h 226"/>
              <a:gd name="T2" fmla="*/ 226 w 226"/>
              <a:gd name="T3" fmla="*/ 90 h 226"/>
              <a:gd name="T4" fmla="*/ 196 w 226"/>
              <a:gd name="T5" fmla="*/ 100 h 226"/>
              <a:gd name="T6" fmla="*/ 126 w 226"/>
              <a:gd name="T7" fmla="*/ 30 h 226"/>
              <a:gd name="T8" fmla="*/ 136 w 226"/>
              <a:gd name="T9" fmla="*/ 0 h 226"/>
              <a:gd name="T10" fmla="*/ 179 w 226"/>
              <a:gd name="T11" fmla="*/ 116 h 226"/>
              <a:gd name="T12" fmla="*/ 110 w 226"/>
              <a:gd name="T13" fmla="*/ 46 h 226"/>
              <a:gd name="T14" fmla="*/ 40 w 226"/>
              <a:gd name="T15" fmla="*/ 76 h 226"/>
              <a:gd name="T16" fmla="*/ 0 w 226"/>
              <a:gd name="T17" fmla="*/ 196 h 226"/>
              <a:gd name="T18" fmla="*/ 30 w 226"/>
              <a:gd name="T19" fmla="*/ 226 h 226"/>
              <a:gd name="T20" fmla="*/ 150 w 226"/>
              <a:gd name="T21" fmla="*/ 186 h 226"/>
              <a:gd name="T22" fmla="*/ 179 w 226"/>
              <a:gd name="T23" fmla="*/ 116 h 226"/>
              <a:gd name="T24" fmla="*/ 34 w 226"/>
              <a:gd name="T25" fmla="*/ 210 h 226"/>
              <a:gd name="T26" fmla="*/ 30 w 226"/>
              <a:gd name="T27" fmla="*/ 206 h 226"/>
              <a:gd name="T28" fmla="*/ 92 w 226"/>
              <a:gd name="T29" fmla="*/ 144 h 226"/>
              <a:gd name="T30" fmla="*/ 116 w 226"/>
              <a:gd name="T31" fmla="*/ 140 h 226"/>
              <a:gd name="T32" fmla="*/ 116 w 226"/>
              <a:gd name="T33" fmla="*/ 110 h 226"/>
              <a:gd name="T34" fmla="*/ 86 w 226"/>
              <a:gd name="T35" fmla="*/ 110 h 226"/>
              <a:gd name="T36" fmla="*/ 82 w 226"/>
              <a:gd name="T37" fmla="*/ 134 h 226"/>
              <a:gd name="T38" fmla="*/ 20 w 226"/>
              <a:gd name="T39" fmla="*/ 196 h 226"/>
              <a:gd name="T40" fmla="*/ 16 w 226"/>
              <a:gd name="T41" fmla="*/ 192 h 226"/>
              <a:gd name="T42" fmla="*/ 51 w 226"/>
              <a:gd name="T43" fmla="*/ 87 h 226"/>
              <a:gd name="T44" fmla="*/ 106 w 226"/>
              <a:gd name="T45" fmla="*/ 63 h 226"/>
              <a:gd name="T46" fmla="*/ 163 w 226"/>
              <a:gd name="T47" fmla="*/ 119 h 226"/>
              <a:gd name="T48" fmla="*/ 139 w 226"/>
              <a:gd name="T49" fmla="*/ 174 h 226"/>
              <a:gd name="T50" fmla="*/ 34 w 226"/>
              <a:gd name="T51" fmla="*/ 21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 h="226">
                <a:moveTo>
                  <a:pt x="136" y="0"/>
                </a:moveTo>
                <a:cubicBezTo>
                  <a:pt x="226" y="90"/>
                  <a:pt x="226" y="90"/>
                  <a:pt x="226" y="90"/>
                </a:cubicBezTo>
                <a:cubicBezTo>
                  <a:pt x="196" y="100"/>
                  <a:pt x="196" y="100"/>
                  <a:pt x="196" y="100"/>
                </a:cubicBezTo>
                <a:cubicBezTo>
                  <a:pt x="126" y="30"/>
                  <a:pt x="126" y="30"/>
                  <a:pt x="126" y="30"/>
                </a:cubicBezTo>
                <a:lnTo>
                  <a:pt x="136" y="0"/>
                </a:lnTo>
                <a:close/>
                <a:moveTo>
                  <a:pt x="179" y="116"/>
                </a:moveTo>
                <a:cubicBezTo>
                  <a:pt x="110" y="46"/>
                  <a:pt x="110" y="46"/>
                  <a:pt x="110" y="46"/>
                </a:cubicBezTo>
                <a:cubicBezTo>
                  <a:pt x="40" y="76"/>
                  <a:pt x="40" y="76"/>
                  <a:pt x="40" y="76"/>
                </a:cubicBezTo>
                <a:cubicBezTo>
                  <a:pt x="0" y="196"/>
                  <a:pt x="0" y="196"/>
                  <a:pt x="0" y="196"/>
                </a:cubicBezTo>
                <a:cubicBezTo>
                  <a:pt x="30" y="226"/>
                  <a:pt x="30" y="226"/>
                  <a:pt x="30" y="226"/>
                </a:cubicBezTo>
                <a:cubicBezTo>
                  <a:pt x="150" y="186"/>
                  <a:pt x="150" y="186"/>
                  <a:pt x="150" y="186"/>
                </a:cubicBezTo>
                <a:cubicBezTo>
                  <a:pt x="179" y="116"/>
                  <a:pt x="179" y="116"/>
                  <a:pt x="179" y="116"/>
                </a:cubicBezTo>
                <a:close/>
                <a:moveTo>
                  <a:pt x="34" y="210"/>
                </a:moveTo>
                <a:cubicBezTo>
                  <a:pt x="30" y="206"/>
                  <a:pt x="30" y="206"/>
                  <a:pt x="30" y="206"/>
                </a:cubicBezTo>
                <a:cubicBezTo>
                  <a:pt x="92" y="144"/>
                  <a:pt x="92" y="144"/>
                  <a:pt x="92" y="144"/>
                </a:cubicBezTo>
                <a:cubicBezTo>
                  <a:pt x="99" y="148"/>
                  <a:pt x="109" y="147"/>
                  <a:pt x="116" y="140"/>
                </a:cubicBezTo>
                <a:cubicBezTo>
                  <a:pt x="124" y="132"/>
                  <a:pt x="124" y="118"/>
                  <a:pt x="116" y="110"/>
                </a:cubicBezTo>
                <a:cubicBezTo>
                  <a:pt x="107" y="102"/>
                  <a:pt x="94" y="102"/>
                  <a:pt x="86" y="110"/>
                </a:cubicBezTo>
                <a:cubicBezTo>
                  <a:pt x="79" y="117"/>
                  <a:pt x="78" y="126"/>
                  <a:pt x="82" y="134"/>
                </a:cubicBezTo>
                <a:cubicBezTo>
                  <a:pt x="20" y="196"/>
                  <a:pt x="20" y="196"/>
                  <a:pt x="20" y="196"/>
                </a:cubicBezTo>
                <a:cubicBezTo>
                  <a:pt x="16" y="192"/>
                  <a:pt x="16" y="192"/>
                  <a:pt x="16" y="192"/>
                </a:cubicBezTo>
                <a:cubicBezTo>
                  <a:pt x="51" y="87"/>
                  <a:pt x="51" y="87"/>
                  <a:pt x="51" y="87"/>
                </a:cubicBezTo>
                <a:cubicBezTo>
                  <a:pt x="106" y="63"/>
                  <a:pt x="106" y="63"/>
                  <a:pt x="106" y="63"/>
                </a:cubicBezTo>
                <a:cubicBezTo>
                  <a:pt x="163" y="119"/>
                  <a:pt x="163" y="119"/>
                  <a:pt x="163" y="119"/>
                </a:cubicBezTo>
                <a:cubicBezTo>
                  <a:pt x="139" y="174"/>
                  <a:pt x="139" y="174"/>
                  <a:pt x="139" y="174"/>
                </a:cubicBezTo>
                <a:lnTo>
                  <a:pt x="34" y="210"/>
                </a:lnTo>
                <a:close/>
              </a:path>
            </a:pathLst>
          </a:cu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lt1"/>
              </a:solidFill>
              <a:cs typeface="+mn-ea"/>
              <a:sym typeface="+mn-lt"/>
            </a:endParaRPr>
          </a:p>
        </p:txBody>
      </p:sp>
      <p:sp>
        <p:nvSpPr>
          <p:cNvPr id="21" name="Freeform 7"/>
          <p:cNvSpPr/>
          <p:nvPr/>
        </p:nvSpPr>
        <p:spPr bwMode="auto">
          <a:xfrm>
            <a:off x="3636230" y="2428219"/>
            <a:ext cx="335229" cy="283607"/>
          </a:xfrm>
          <a:custGeom>
            <a:avLst/>
            <a:gdLst>
              <a:gd name="T0" fmla="*/ 223 w 228"/>
              <a:gd name="T1" fmla="*/ 128 h 193"/>
              <a:gd name="T2" fmla="*/ 213 w 228"/>
              <a:gd name="T3" fmla="*/ 132 h 193"/>
              <a:gd name="T4" fmla="*/ 203 w 228"/>
              <a:gd name="T5" fmla="*/ 128 h 193"/>
              <a:gd name="T6" fmla="*/ 199 w 228"/>
              <a:gd name="T7" fmla="*/ 124 h 193"/>
              <a:gd name="T8" fmla="*/ 199 w 228"/>
              <a:gd name="T9" fmla="*/ 193 h 193"/>
              <a:gd name="T10" fmla="*/ 142 w 228"/>
              <a:gd name="T11" fmla="*/ 193 h 193"/>
              <a:gd name="T12" fmla="*/ 142 w 228"/>
              <a:gd name="T13" fmla="*/ 122 h 193"/>
              <a:gd name="T14" fmla="*/ 86 w 228"/>
              <a:gd name="T15" fmla="*/ 122 h 193"/>
              <a:gd name="T16" fmla="*/ 86 w 228"/>
              <a:gd name="T17" fmla="*/ 193 h 193"/>
              <a:gd name="T18" fmla="*/ 29 w 228"/>
              <a:gd name="T19" fmla="*/ 193 h 193"/>
              <a:gd name="T20" fmla="*/ 29 w 228"/>
              <a:gd name="T21" fmla="*/ 124 h 193"/>
              <a:gd name="T22" fmla="*/ 25 w 228"/>
              <a:gd name="T23" fmla="*/ 128 h 193"/>
              <a:gd name="T24" fmla="*/ 5 w 228"/>
              <a:gd name="T25" fmla="*/ 128 h 193"/>
              <a:gd name="T26" fmla="*/ 5 w 228"/>
              <a:gd name="T27" fmla="*/ 108 h 193"/>
              <a:gd name="T28" fmla="*/ 114 w 228"/>
              <a:gd name="T29" fmla="*/ 0 h 193"/>
              <a:gd name="T30" fmla="*/ 223 w 228"/>
              <a:gd name="T31" fmla="*/ 108 h 193"/>
              <a:gd name="T32" fmla="*/ 223 w 228"/>
              <a:gd name="T33" fmla="*/ 12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193">
                <a:moveTo>
                  <a:pt x="223" y="128"/>
                </a:moveTo>
                <a:cubicBezTo>
                  <a:pt x="220" y="131"/>
                  <a:pt x="216" y="132"/>
                  <a:pt x="213" y="132"/>
                </a:cubicBezTo>
                <a:cubicBezTo>
                  <a:pt x="209" y="132"/>
                  <a:pt x="206" y="131"/>
                  <a:pt x="203" y="128"/>
                </a:cubicBezTo>
                <a:cubicBezTo>
                  <a:pt x="199" y="124"/>
                  <a:pt x="199" y="124"/>
                  <a:pt x="199" y="124"/>
                </a:cubicBezTo>
                <a:cubicBezTo>
                  <a:pt x="199" y="193"/>
                  <a:pt x="199" y="193"/>
                  <a:pt x="199" y="193"/>
                </a:cubicBezTo>
                <a:cubicBezTo>
                  <a:pt x="142" y="193"/>
                  <a:pt x="142" y="193"/>
                  <a:pt x="142" y="193"/>
                </a:cubicBezTo>
                <a:cubicBezTo>
                  <a:pt x="142" y="122"/>
                  <a:pt x="142" y="122"/>
                  <a:pt x="142" y="122"/>
                </a:cubicBezTo>
                <a:cubicBezTo>
                  <a:pt x="86" y="122"/>
                  <a:pt x="86" y="122"/>
                  <a:pt x="86" y="122"/>
                </a:cubicBezTo>
                <a:cubicBezTo>
                  <a:pt x="86" y="193"/>
                  <a:pt x="86" y="193"/>
                  <a:pt x="86" y="193"/>
                </a:cubicBezTo>
                <a:cubicBezTo>
                  <a:pt x="29" y="193"/>
                  <a:pt x="29" y="193"/>
                  <a:pt x="29" y="193"/>
                </a:cubicBezTo>
                <a:cubicBezTo>
                  <a:pt x="29" y="124"/>
                  <a:pt x="29" y="124"/>
                  <a:pt x="29" y="124"/>
                </a:cubicBezTo>
                <a:cubicBezTo>
                  <a:pt x="25" y="128"/>
                  <a:pt x="25" y="128"/>
                  <a:pt x="25" y="128"/>
                </a:cubicBezTo>
                <a:cubicBezTo>
                  <a:pt x="20" y="134"/>
                  <a:pt x="11" y="134"/>
                  <a:pt x="5" y="128"/>
                </a:cubicBezTo>
                <a:cubicBezTo>
                  <a:pt x="0" y="123"/>
                  <a:pt x="0" y="114"/>
                  <a:pt x="5" y="108"/>
                </a:cubicBezTo>
                <a:cubicBezTo>
                  <a:pt x="114" y="0"/>
                  <a:pt x="114" y="0"/>
                  <a:pt x="114" y="0"/>
                </a:cubicBezTo>
                <a:cubicBezTo>
                  <a:pt x="223" y="108"/>
                  <a:pt x="223" y="108"/>
                  <a:pt x="223" y="108"/>
                </a:cubicBezTo>
                <a:cubicBezTo>
                  <a:pt x="228" y="114"/>
                  <a:pt x="228" y="123"/>
                  <a:pt x="223" y="128"/>
                </a:cubicBezTo>
              </a:path>
            </a:pathLst>
          </a:cu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lt1"/>
              </a:solidFill>
              <a:cs typeface="+mn-ea"/>
              <a:sym typeface="+mn-lt"/>
            </a:endParaRPr>
          </a:p>
        </p:txBody>
      </p:sp>
      <p:sp>
        <p:nvSpPr>
          <p:cNvPr id="22" name="Freeform 13"/>
          <p:cNvSpPr>
            <a:spLocks noEditPoints="1"/>
          </p:cNvSpPr>
          <p:nvPr/>
        </p:nvSpPr>
        <p:spPr bwMode="auto">
          <a:xfrm>
            <a:off x="4377335" y="2005236"/>
            <a:ext cx="336471" cy="317190"/>
          </a:xfrm>
          <a:custGeom>
            <a:avLst/>
            <a:gdLst>
              <a:gd name="T0" fmla="*/ 113 w 226"/>
              <a:gd name="T1" fmla="*/ 114 h 213"/>
              <a:gd name="T2" fmla="*/ 104 w 226"/>
              <a:gd name="T3" fmla="*/ 111 h 213"/>
              <a:gd name="T4" fmla="*/ 102 w 226"/>
              <a:gd name="T5" fmla="*/ 91 h 213"/>
              <a:gd name="T6" fmla="*/ 173 w 226"/>
              <a:gd name="T7" fmla="*/ 6 h 213"/>
              <a:gd name="T8" fmla="*/ 192 w 226"/>
              <a:gd name="T9" fmla="*/ 5 h 213"/>
              <a:gd name="T10" fmla="*/ 194 w 226"/>
              <a:gd name="T11" fmla="*/ 24 h 213"/>
              <a:gd name="T12" fmla="*/ 124 w 226"/>
              <a:gd name="T13" fmla="*/ 109 h 213"/>
              <a:gd name="T14" fmla="*/ 113 w 226"/>
              <a:gd name="T15" fmla="*/ 114 h 213"/>
              <a:gd name="T16" fmla="*/ 226 w 226"/>
              <a:gd name="T17" fmla="*/ 100 h 213"/>
              <a:gd name="T18" fmla="*/ 226 w 226"/>
              <a:gd name="T19" fmla="*/ 114 h 213"/>
              <a:gd name="T20" fmla="*/ 212 w 226"/>
              <a:gd name="T21" fmla="*/ 128 h 213"/>
              <a:gd name="T22" fmla="*/ 197 w 226"/>
              <a:gd name="T23" fmla="*/ 213 h 213"/>
              <a:gd name="T24" fmla="*/ 28 w 226"/>
              <a:gd name="T25" fmla="*/ 213 h 213"/>
              <a:gd name="T26" fmla="*/ 14 w 226"/>
              <a:gd name="T27" fmla="*/ 128 h 213"/>
              <a:gd name="T28" fmla="*/ 0 w 226"/>
              <a:gd name="T29" fmla="*/ 114 h 213"/>
              <a:gd name="T30" fmla="*/ 0 w 226"/>
              <a:gd name="T31" fmla="*/ 100 h 213"/>
              <a:gd name="T32" fmla="*/ 14 w 226"/>
              <a:gd name="T33" fmla="*/ 86 h 213"/>
              <a:gd name="T34" fmla="*/ 97 w 226"/>
              <a:gd name="T35" fmla="*/ 86 h 213"/>
              <a:gd name="T36" fmla="*/ 97 w 226"/>
              <a:gd name="T37" fmla="*/ 86 h 213"/>
              <a:gd name="T38" fmla="*/ 99 w 226"/>
              <a:gd name="T39" fmla="*/ 116 h 213"/>
              <a:gd name="T40" fmla="*/ 113 w 226"/>
              <a:gd name="T41" fmla="*/ 121 h 213"/>
              <a:gd name="T42" fmla="*/ 129 w 226"/>
              <a:gd name="T43" fmla="*/ 114 h 213"/>
              <a:gd name="T44" fmla="*/ 152 w 226"/>
              <a:gd name="T45" fmla="*/ 86 h 213"/>
              <a:gd name="T46" fmla="*/ 212 w 226"/>
              <a:gd name="T47" fmla="*/ 86 h 213"/>
              <a:gd name="T48" fmla="*/ 226 w 226"/>
              <a:gd name="T49" fmla="*/ 100 h 213"/>
              <a:gd name="T50" fmla="*/ 63 w 226"/>
              <a:gd name="T51" fmla="*/ 149 h 213"/>
              <a:gd name="T52" fmla="*/ 56 w 226"/>
              <a:gd name="T53" fmla="*/ 142 h 213"/>
              <a:gd name="T54" fmla="*/ 49 w 226"/>
              <a:gd name="T55" fmla="*/ 149 h 213"/>
              <a:gd name="T56" fmla="*/ 49 w 226"/>
              <a:gd name="T57" fmla="*/ 192 h 213"/>
              <a:gd name="T58" fmla="*/ 56 w 226"/>
              <a:gd name="T59" fmla="*/ 199 h 213"/>
              <a:gd name="T60" fmla="*/ 63 w 226"/>
              <a:gd name="T61" fmla="*/ 192 h 213"/>
              <a:gd name="T62" fmla="*/ 63 w 226"/>
              <a:gd name="T63" fmla="*/ 149 h 213"/>
              <a:gd name="T64" fmla="*/ 92 w 226"/>
              <a:gd name="T65" fmla="*/ 149 h 213"/>
              <a:gd name="T66" fmla="*/ 85 w 226"/>
              <a:gd name="T67" fmla="*/ 142 h 213"/>
              <a:gd name="T68" fmla="*/ 78 w 226"/>
              <a:gd name="T69" fmla="*/ 149 h 213"/>
              <a:gd name="T70" fmla="*/ 78 w 226"/>
              <a:gd name="T71" fmla="*/ 192 h 213"/>
              <a:gd name="T72" fmla="*/ 85 w 226"/>
              <a:gd name="T73" fmla="*/ 199 h 213"/>
              <a:gd name="T74" fmla="*/ 92 w 226"/>
              <a:gd name="T75" fmla="*/ 192 h 213"/>
              <a:gd name="T76" fmla="*/ 92 w 226"/>
              <a:gd name="T77" fmla="*/ 149 h 213"/>
              <a:gd name="T78" fmla="*/ 120 w 226"/>
              <a:gd name="T79" fmla="*/ 149 h 213"/>
              <a:gd name="T80" fmla="*/ 113 w 226"/>
              <a:gd name="T81" fmla="*/ 142 h 213"/>
              <a:gd name="T82" fmla="*/ 106 w 226"/>
              <a:gd name="T83" fmla="*/ 149 h 213"/>
              <a:gd name="T84" fmla="*/ 106 w 226"/>
              <a:gd name="T85" fmla="*/ 192 h 213"/>
              <a:gd name="T86" fmla="*/ 113 w 226"/>
              <a:gd name="T87" fmla="*/ 199 h 213"/>
              <a:gd name="T88" fmla="*/ 120 w 226"/>
              <a:gd name="T89" fmla="*/ 192 h 213"/>
              <a:gd name="T90" fmla="*/ 120 w 226"/>
              <a:gd name="T91" fmla="*/ 149 h 213"/>
              <a:gd name="T92" fmla="*/ 148 w 226"/>
              <a:gd name="T93" fmla="*/ 149 h 213"/>
              <a:gd name="T94" fmla="*/ 141 w 226"/>
              <a:gd name="T95" fmla="*/ 142 h 213"/>
              <a:gd name="T96" fmla="*/ 134 w 226"/>
              <a:gd name="T97" fmla="*/ 149 h 213"/>
              <a:gd name="T98" fmla="*/ 134 w 226"/>
              <a:gd name="T99" fmla="*/ 192 h 213"/>
              <a:gd name="T100" fmla="*/ 141 w 226"/>
              <a:gd name="T101" fmla="*/ 199 h 213"/>
              <a:gd name="T102" fmla="*/ 148 w 226"/>
              <a:gd name="T103" fmla="*/ 192 h 213"/>
              <a:gd name="T104" fmla="*/ 148 w 226"/>
              <a:gd name="T105" fmla="*/ 149 h 213"/>
              <a:gd name="T106" fmla="*/ 176 w 226"/>
              <a:gd name="T107" fmla="*/ 149 h 213"/>
              <a:gd name="T108" fmla="*/ 169 w 226"/>
              <a:gd name="T109" fmla="*/ 142 h 213"/>
              <a:gd name="T110" fmla="*/ 162 w 226"/>
              <a:gd name="T111" fmla="*/ 149 h 213"/>
              <a:gd name="T112" fmla="*/ 162 w 226"/>
              <a:gd name="T113" fmla="*/ 192 h 213"/>
              <a:gd name="T114" fmla="*/ 169 w 226"/>
              <a:gd name="T115" fmla="*/ 199 h 213"/>
              <a:gd name="T116" fmla="*/ 176 w 226"/>
              <a:gd name="T117" fmla="*/ 192 h 213"/>
              <a:gd name="T118" fmla="*/ 176 w 226"/>
              <a:gd name="T119"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6" h="213">
                <a:moveTo>
                  <a:pt x="113" y="114"/>
                </a:moveTo>
                <a:cubicBezTo>
                  <a:pt x="110" y="114"/>
                  <a:pt x="106" y="113"/>
                  <a:pt x="104" y="111"/>
                </a:cubicBezTo>
                <a:cubicBezTo>
                  <a:pt x="98" y="106"/>
                  <a:pt x="97" y="97"/>
                  <a:pt x="102" y="91"/>
                </a:cubicBezTo>
                <a:cubicBezTo>
                  <a:pt x="173" y="6"/>
                  <a:pt x="173" y="6"/>
                  <a:pt x="173" y="6"/>
                </a:cubicBezTo>
                <a:cubicBezTo>
                  <a:pt x="177" y="0"/>
                  <a:pt x="186" y="0"/>
                  <a:pt x="192" y="5"/>
                </a:cubicBezTo>
                <a:cubicBezTo>
                  <a:pt x="198" y="10"/>
                  <a:pt x="199" y="18"/>
                  <a:pt x="194" y="24"/>
                </a:cubicBezTo>
                <a:cubicBezTo>
                  <a:pt x="124" y="109"/>
                  <a:pt x="124" y="109"/>
                  <a:pt x="124" y="109"/>
                </a:cubicBezTo>
                <a:cubicBezTo>
                  <a:pt x="121" y="112"/>
                  <a:pt x="117" y="114"/>
                  <a:pt x="113" y="114"/>
                </a:cubicBezTo>
                <a:moveTo>
                  <a:pt x="226" y="100"/>
                </a:moveTo>
                <a:cubicBezTo>
                  <a:pt x="226" y="114"/>
                  <a:pt x="226" y="114"/>
                  <a:pt x="226" y="114"/>
                </a:cubicBezTo>
                <a:cubicBezTo>
                  <a:pt x="226" y="122"/>
                  <a:pt x="219" y="128"/>
                  <a:pt x="212" y="128"/>
                </a:cubicBezTo>
                <a:cubicBezTo>
                  <a:pt x="197" y="213"/>
                  <a:pt x="197" y="213"/>
                  <a:pt x="197" y="213"/>
                </a:cubicBezTo>
                <a:cubicBezTo>
                  <a:pt x="28" y="213"/>
                  <a:pt x="28" y="213"/>
                  <a:pt x="28" y="213"/>
                </a:cubicBezTo>
                <a:cubicBezTo>
                  <a:pt x="14" y="128"/>
                  <a:pt x="14" y="128"/>
                  <a:pt x="14" y="128"/>
                </a:cubicBezTo>
                <a:cubicBezTo>
                  <a:pt x="6" y="128"/>
                  <a:pt x="0" y="122"/>
                  <a:pt x="0" y="114"/>
                </a:cubicBezTo>
                <a:cubicBezTo>
                  <a:pt x="0" y="100"/>
                  <a:pt x="0" y="100"/>
                  <a:pt x="0" y="100"/>
                </a:cubicBezTo>
                <a:cubicBezTo>
                  <a:pt x="0" y="92"/>
                  <a:pt x="6" y="86"/>
                  <a:pt x="14" y="86"/>
                </a:cubicBezTo>
                <a:cubicBezTo>
                  <a:pt x="97" y="86"/>
                  <a:pt x="97" y="86"/>
                  <a:pt x="97" y="86"/>
                </a:cubicBezTo>
                <a:cubicBezTo>
                  <a:pt x="97" y="86"/>
                  <a:pt x="97" y="86"/>
                  <a:pt x="97" y="86"/>
                </a:cubicBezTo>
                <a:cubicBezTo>
                  <a:pt x="89" y="95"/>
                  <a:pt x="90" y="109"/>
                  <a:pt x="99" y="116"/>
                </a:cubicBezTo>
                <a:cubicBezTo>
                  <a:pt x="103" y="119"/>
                  <a:pt x="108" y="121"/>
                  <a:pt x="113" y="121"/>
                </a:cubicBezTo>
                <a:cubicBezTo>
                  <a:pt x="119" y="121"/>
                  <a:pt x="125" y="118"/>
                  <a:pt x="129" y="114"/>
                </a:cubicBezTo>
                <a:cubicBezTo>
                  <a:pt x="152" y="86"/>
                  <a:pt x="152" y="86"/>
                  <a:pt x="152" y="86"/>
                </a:cubicBezTo>
                <a:cubicBezTo>
                  <a:pt x="212" y="86"/>
                  <a:pt x="212" y="86"/>
                  <a:pt x="212" y="86"/>
                </a:cubicBezTo>
                <a:cubicBezTo>
                  <a:pt x="219" y="86"/>
                  <a:pt x="226" y="92"/>
                  <a:pt x="226" y="100"/>
                </a:cubicBezTo>
                <a:close/>
                <a:moveTo>
                  <a:pt x="63" y="149"/>
                </a:moveTo>
                <a:cubicBezTo>
                  <a:pt x="63" y="145"/>
                  <a:pt x="60" y="142"/>
                  <a:pt x="56" y="142"/>
                </a:cubicBezTo>
                <a:cubicBezTo>
                  <a:pt x="53" y="142"/>
                  <a:pt x="49" y="145"/>
                  <a:pt x="49" y="149"/>
                </a:cubicBezTo>
                <a:cubicBezTo>
                  <a:pt x="49" y="192"/>
                  <a:pt x="49" y="192"/>
                  <a:pt x="49" y="192"/>
                </a:cubicBezTo>
                <a:cubicBezTo>
                  <a:pt x="49" y="196"/>
                  <a:pt x="53" y="199"/>
                  <a:pt x="56" y="199"/>
                </a:cubicBezTo>
                <a:cubicBezTo>
                  <a:pt x="60" y="199"/>
                  <a:pt x="63" y="196"/>
                  <a:pt x="63" y="192"/>
                </a:cubicBezTo>
                <a:lnTo>
                  <a:pt x="63" y="149"/>
                </a:lnTo>
                <a:close/>
                <a:moveTo>
                  <a:pt x="92" y="149"/>
                </a:moveTo>
                <a:cubicBezTo>
                  <a:pt x="92" y="145"/>
                  <a:pt x="89" y="142"/>
                  <a:pt x="85" y="142"/>
                </a:cubicBezTo>
                <a:cubicBezTo>
                  <a:pt x="81" y="142"/>
                  <a:pt x="78" y="145"/>
                  <a:pt x="78" y="149"/>
                </a:cubicBezTo>
                <a:cubicBezTo>
                  <a:pt x="78" y="192"/>
                  <a:pt x="78" y="192"/>
                  <a:pt x="78" y="192"/>
                </a:cubicBezTo>
                <a:cubicBezTo>
                  <a:pt x="78" y="196"/>
                  <a:pt x="81" y="199"/>
                  <a:pt x="85" y="199"/>
                </a:cubicBezTo>
                <a:cubicBezTo>
                  <a:pt x="89" y="199"/>
                  <a:pt x="92" y="196"/>
                  <a:pt x="92" y="192"/>
                </a:cubicBezTo>
                <a:lnTo>
                  <a:pt x="92" y="149"/>
                </a:lnTo>
                <a:close/>
                <a:moveTo>
                  <a:pt x="120" y="149"/>
                </a:moveTo>
                <a:cubicBezTo>
                  <a:pt x="120" y="145"/>
                  <a:pt x="117" y="142"/>
                  <a:pt x="113" y="142"/>
                </a:cubicBezTo>
                <a:cubicBezTo>
                  <a:pt x="109" y="142"/>
                  <a:pt x="106" y="145"/>
                  <a:pt x="106" y="149"/>
                </a:cubicBezTo>
                <a:cubicBezTo>
                  <a:pt x="106" y="192"/>
                  <a:pt x="106" y="192"/>
                  <a:pt x="106" y="192"/>
                </a:cubicBezTo>
                <a:cubicBezTo>
                  <a:pt x="106" y="196"/>
                  <a:pt x="109" y="199"/>
                  <a:pt x="113" y="199"/>
                </a:cubicBezTo>
                <a:cubicBezTo>
                  <a:pt x="117" y="199"/>
                  <a:pt x="120" y="196"/>
                  <a:pt x="120" y="192"/>
                </a:cubicBezTo>
                <a:lnTo>
                  <a:pt x="120" y="149"/>
                </a:lnTo>
                <a:close/>
                <a:moveTo>
                  <a:pt x="148" y="149"/>
                </a:moveTo>
                <a:cubicBezTo>
                  <a:pt x="148" y="145"/>
                  <a:pt x="145" y="142"/>
                  <a:pt x="141" y="142"/>
                </a:cubicBezTo>
                <a:cubicBezTo>
                  <a:pt x="137" y="142"/>
                  <a:pt x="134" y="145"/>
                  <a:pt x="134" y="149"/>
                </a:cubicBezTo>
                <a:cubicBezTo>
                  <a:pt x="134" y="192"/>
                  <a:pt x="134" y="192"/>
                  <a:pt x="134" y="192"/>
                </a:cubicBezTo>
                <a:cubicBezTo>
                  <a:pt x="134" y="196"/>
                  <a:pt x="137" y="199"/>
                  <a:pt x="141" y="199"/>
                </a:cubicBezTo>
                <a:cubicBezTo>
                  <a:pt x="145" y="199"/>
                  <a:pt x="148" y="196"/>
                  <a:pt x="148" y="192"/>
                </a:cubicBezTo>
                <a:lnTo>
                  <a:pt x="148" y="149"/>
                </a:lnTo>
                <a:close/>
                <a:moveTo>
                  <a:pt x="176" y="149"/>
                </a:moveTo>
                <a:cubicBezTo>
                  <a:pt x="176" y="145"/>
                  <a:pt x="173" y="142"/>
                  <a:pt x="169" y="142"/>
                </a:cubicBezTo>
                <a:cubicBezTo>
                  <a:pt x="165" y="142"/>
                  <a:pt x="162" y="145"/>
                  <a:pt x="162" y="149"/>
                </a:cubicBezTo>
                <a:cubicBezTo>
                  <a:pt x="162" y="192"/>
                  <a:pt x="162" y="192"/>
                  <a:pt x="162" y="192"/>
                </a:cubicBezTo>
                <a:cubicBezTo>
                  <a:pt x="162" y="196"/>
                  <a:pt x="165" y="199"/>
                  <a:pt x="169" y="199"/>
                </a:cubicBezTo>
                <a:cubicBezTo>
                  <a:pt x="173" y="199"/>
                  <a:pt x="176" y="196"/>
                  <a:pt x="176" y="192"/>
                </a:cubicBezTo>
                <a:lnTo>
                  <a:pt x="176" y="149"/>
                </a:lnTo>
                <a:close/>
              </a:path>
            </a:pathLst>
          </a:cu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lt1"/>
              </a:solidFill>
              <a:cs typeface="+mn-ea"/>
              <a:sym typeface="+mn-lt"/>
            </a:endParaRPr>
          </a:p>
        </p:txBody>
      </p:sp>
      <p:sp>
        <p:nvSpPr>
          <p:cNvPr id="25" name="Freeform 5"/>
          <p:cNvSpPr/>
          <p:nvPr/>
        </p:nvSpPr>
        <p:spPr bwMode="auto">
          <a:xfrm>
            <a:off x="4825879" y="3002206"/>
            <a:ext cx="924440" cy="821634"/>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200">
              <a:solidFill>
                <a:srgbClr val="FEFABC"/>
              </a:solidFill>
              <a:cs typeface="+mn-ea"/>
              <a:sym typeface="+mn-lt"/>
            </a:endParaRPr>
          </a:p>
        </p:txBody>
      </p:sp>
      <p:sp>
        <p:nvSpPr>
          <p:cNvPr id="26" name="Freeform 5"/>
          <p:cNvSpPr/>
          <p:nvPr/>
        </p:nvSpPr>
        <p:spPr bwMode="auto">
          <a:xfrm>
            <a:off x="4083352" y="3415860"/>
            <a:ext cx="924440" cy="821634"/>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537285"/>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200">
              <a:solidFill>
                <a:srgbClr val="FEFABC"/>
              </a:solidFill>
              <a:cs typeface="+mn-ea"/>
              <a:sym typeface="+mn-lt"/>
            </a:endParaRPr>
          </a:p>
        </p:txBody>
      </p:sp>
      <p:sp>
        <p:nvSpPr>
          <p:cNvPr id="30" name="Freeform 5"/>
          <p:cNvSpPr/>
          <p:nvPr/>
        </p:nvSpPr>
        <p:spPr bwMode="auto">
          <a:xfrm>
            <a:off x="3341625" y="3002206"/>
            <a:ext cx="924440" cy="821634"/>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200">
              <a:solidFill>
                <a:srgbClr val="FEFABC"/>
              </a:solidFill>
              <a:cs typeface="+mn-ea"/>
              <a:sym typeface="+mn-lt"/>
            </a:endParaRPr>
          </a:p>
        </p:txBody>
      </p:sp>
      <p:sp>
        <p:nvSpPr>
          <p:cNvPr id="31" name="Freeform 6"/>
          <p:cNvSpPr>
            <a:spLocks noEditPoints="1"/>
          </p:cNvSpPr>
          <p:nvPr/>
        </p:nvSpPr>
        <p:spPr bwMode="auto">
          <a:xfrm>
            <a:off x="5122661" y="3246964"/>
            <a:ext cx="330873" cy="332117"/>
          </a:xfrm>
          <a:custGeom>
            <a:avLst/>
            <a:gdLst>
              <a:gd name="T0" fmla="*/ 107 w 225"/>
              <a:gd name="T1" fmla="*/ 116 h 226"/>
              <a:gd name="T2" fmla="*/ 163 w 225"/>
              <a:gd name="T3" fmla="*/ 214 h 226"/>
              <a:gd name="T4" fmla="*/ 113 w 225"/>
              <a:gd name="T5" fmla="*/ 226 h 226"/>
              <a:gd name="T6" fmla="*/ 0 w 225"/>
              <a:gd name="T7" fmla="*/ 113 h 226"/>
              <a:gd name="T8" fmla="*/ 106 w 225"/>
              <a:gd name="T9" fmla="*/ 0 h 226"/>
              <a:gd name="T10" fmla="*/ 106 w 225"/>
              <a:gd name="T11" fmla="*/ 113 h 226"/>
              <a:gd name="T12" fmla="*/ 107 w 225"/>
              <a:gd name="T13" fmla="*/ 116 h 226"/>
              <a:gd name="T14" fmla="*/ 225 w 225"/>
              <a:gd name="T15" fmla="*/ 106 h 226"/>
              <a:gd name="T16" fmla="*/ 120 w 225"/>
              <a:gd name="T17" fmla="*/ 106 h 226"/>
              <a:gd name="T18" fmla="*/ 120 w 225"/>
              <a:gd name="T19" fmla="*/ 0 h 226"/>
              <a:gd name="T20" fmla="*/ 225 w 225"/>
              <a:gd name="T21" fmla="*/ 106 h 226"/>
              <a:gd name="T22" fmla="*/ 134 w 225"/>
              <a:gd name="T23" fmla="*/ 92 h 226"/>
              <a:gd name="T24" fmla="*/ 209 w 225"/>
              <a:gd name="T25" fmla="*/ 92 h 226"/>
              <a:gd name="T26" fmla="*/ 134 w 225"/>
              <a:gd name="T27" fmla="*/ 16 h 226"/>
              <a:gd name="T28" fmla="*/ 134 w 225"/>
              <a:gd name="T29" fmla="*/ 92 h 226"/>
              <a:gd name="T30" fmla="*/ 175 w 225"/>
              <a:gd name="T31" fmla="*/ 207 h 226"/>
              <a:gd name="T32" fmla="*/ 225 w 225"/>
              <a:gd name="T33" fmla="*/ 120 h 226"/>
              <a:gd name="T34" fmla="*/ 125 w 225"/>
              <a:gd name="T35" fmla="*/ 120 h 226"/>
              <a:gd name="T36" fmla="*/ 175 w 225"/>
              <a:gd name="T37" fmla="*/ 20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 h="226">
                <a:moveTo>
                  <a:pt x="107" y="116"/>
                </a:moveTo>
                <a:cubicBezTo>
                  <a:pt x="163" y="214"/>
                  <a:pt x="163" y="214"/>
                  <a:pt x="163" y="214"/>
                </a:cubicBezTo>
                <a:cubicBezTo>
                  <a:pt x="148" y="221"/>
                  <a:pt x="131" y="226"/>
                  <a:pt x="113" y="226"/>
                </a:cubicBezTo>
                <a:cubicBezTo>
                  <a:pt x="51" y="226"/>
                  <a:pt x="0" y="175"/>
                  <a:pt x="0" y="113"/>
                </a:cubicBezTo>
                <a:cubicBezTo>
                  <a:pt x="0" y="53"/>
                  <a:pt x="47" y="4"/>
                  <a:pt x="106" y="0"/>
                </a:cubicBezTo>
                <a:cubicBezTo>
                  <a:pt x="106" y="113"/>
                  <a:pt x="106" y="113"/>
                  <a:pt x="106" y="113"/>
                </a:cubicBezTo>
                <a:cubicBezTo>
                  <a:pt x="106" y="114"/>
                  <a:pt x="106" y="115"/>
                  <a:pt x="107" y="116"/>
                </a:cubicBezTo>
                <a:close/>
                <a:moveTo>
                  <a:pt x="225" y="106"/>
                </a:moveTo>
                <a:cubicBezTo>
                  <a:pt x="120" y="106"/>
                  <a:pt x="120" y="106"/>
                  <a:pt x="120" y="106"/>
                </a:cubicBezTo>
                <a:cubicBezTo>
                  <a:pt x="120" y="0"/>
                  <a:pt x="120" y="0"/>
                  <a:pt x="120" y="0"/>
                </a:cubicBezTo>
                <a:cubicBezTo>
                  <a:pt x="177" y="4"/>
                  <a:pt x="222" y="49"/>
                  <a:pt x="225" y="106"/>
                </a:cubicBezTo>
                <a:moveTo>
                  <a:pt x="134" y="92"/>
                </a:moveTo>
                <a:cubicBezTo>
                  <a:pt x="209" y="92"/>
                  <a:pt x="209" y="92"/>
                  <a:pt x="209" y="92"/>
                </a:cubicBezTo>
                <a:cubicBezTo>
                  <a:pt x="201" y="54"/>
                  <a:pt x="172" y="25"/>
                  <a:pt x="134" y="16"/>
                </a:cubicBezTo>
                <a:lnTo>
                  <a:pt x="134" y="92"/>
                </a:lnTo>
                <a:close/>
                <a:moveTo>
                  <a:pt x="175" y="207"/>
                </a:moveTo>
                <a:cubicBezTo>
                  <a:pt x="204" y="188"/>
                  <a:pt x="223" y="156"/>
                  <a:pt x="225" y="120"/>
                </a:cubicBezTo>
                <a:cubicBezTo>
                  <a:pt x="125" y="120"/>
                  <a:pt x="125" y="120"/>
                  <a:pt x="125" y="120"/>
                </a:cubicBezTo>
                <a:lnTo>
                  <a:pt x="175" y="207"/>
                </a:lnTo>
                <a:close/>
              </a:path>
            </a:pathLst>
          </a:cu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lt1"/>
              </a:solidFill>
              <a:cs typeface="+mn-ea"/>
              <a:sym typeface="+mn-lt"/>
            </a:endParaRPr>
          </a:p>
        </p:txBody>
      </p:sp>
      <p:sp>
        <p:nvSpPr>
          <p:cNvPr id="32" name="Freeform 8"/>
          <p:cNvSpPr/>
          <p:nvPr/>
        </p:nvSpPr>
        <p:spPr bwMode="auto">
          <a:xfrm>
            <a:off x="4396305" y="3693581"/>
            <a:ext cx="298532" cy="266192"/>
          </a:xfrm>
          <a:custGeom>
            <a:avLst/>
            <a:gdLst>
              <a:gd name="T0" fmla="*/ 196 w 203"/>
              <a:gd name="T1" fmla="*/ 152 h 181"/>
              <a:gd name="T2" fmla="*/ 182 w 203"/>
              <a:gd name="T3" fmla="*/ 140 h 181"/>
              <a:gd name="T4" fmla="*/ 148 w 203"/>
              <a:gd name="T5" fmla="*/ 127 h 181"/>
              <a:gd name="T6" fmla="*/ 147 w 203"/>
              <a:gd name="T7" fmla="*/ 126 h 181"/>
              <a:gd name="T8" fmla="*/ 147 w 203"/>
              <a:gd name="T9" fmla="*/ 126 h 181"/>
              <a:gd name="T10" fmla="*/ 133 w 203"/>
              <a:gd name="T11" fmla="*/ 117 h 181"/>
              <a:gd name="T12" fmla="*/ 133 w 203"/>
              <a:gd name="T13" fmla="*/ 117 h 181"/>
              <a:gd name="T14" fmla="*/ 133 w 203"/>
              <a:gd name="T15" fmla="*/ 117 h 181"/>
              <a:gd name="T16" fmla="*/ 133 w 203"/>
              <a:gd name="T17" fmla="*/ 116 h 181"/>
              <a:gd name="T18" fmla="*/ 133 w 203"/>
              <a:gd name="T19" fmla="*/ 116 h 181"/>
              <a:gd name="T20" fmla="*/ 133 w 203"/>
              <a:gd name="T21" fmla="*/ 116 h 181"/>
              <a:gd name="T22" fmla="*/ 133 w 203"/>
              <a:gd name="T23" fmla="*/ 116 h 181"/>
              <a:gd name="T24" fmla="*/ 133 w 203"/>
              <a:gd name="T25" fmla="*/ 116 h 181"/>
              <a:gd name="T26" fmla="*/ 130 w 203"/>
              <a:gd name="T27" fmla="*/ 114 h 181"/>
              <a:gd name="T28" fmla="*/ 130 w 203"/>
              <a:gd name="T29" fmla="*/ 114 h 181"/>
              <a:gd name="T30" fmla="*/ 130 w 203"/>
              <a:gd name="T31" fmla="*/ 114 h 181"/>
              <a:gd name="T32" fmla="*/ 130 w 203"/>
              <a:gd name="T33" fmla="*/ 114 h 181"/>
              <a:gd name="T34" fmla="*/ 130 w 203"/>
              <a:gd name="T35" fmla="*/ 114 h 181"/>
              <a:gd name="T36" fmla="*/ 130 w 203"/>
              <a:gd name="T37" fmla="*/ 114 h 181"/>
              <a:gd name="T38" fmla="*/ 130 w 203"/>
              <a:gd name="T39" fmla="*/ 114 h 181"/>
              <a:gd name="T40" fmla="*/ 129 w 203"/>
              <a:gd name="T41" fmla="*/ 113 h 181"/>
              <a:gd name="T42" fmla="*/ 126 w 203"/>
              <a:gd name="T43" fmla="*/ 105 h 181"/>
              <a:gd name="T44" fmla="*/ 125 w 203"/>
              <a:gd name="T45" fmla="*/ 104 h 181"/>
              <a:gd name="T46" fmla="*/ 126 w 203"/>
              <a:gd name="T47" fmla="*/ 97 h 181"/>
              <a:gd name="T48" fmla="*/ 127 w 203"/>
              <a:gd name="T49" fmla="*/ 96 h 181"/>
              <a:gd name="T50" fmla="*/ 130 w 203"/>
              <a:gd name="T51" fmla="*/ 85 h 181"/>
              <a:gd name="T52" fmla="*/ 136 w 203"/>
              <a:gd name="T53" fmla="*/ 75 h 181"/>
              <a:gd name="T54" fmla="*/ 138 w 203"/>
              <a:gd name="T55" fmla="*/ 57 h 181"/>
              <a:gd name="T56" fmla="*/ 136 w 203"/>
              <a:gd name="T57" fmla="*/ 58 h 181"/>
              <a:gd name="T58" fmla="*/ 138 w 203"/>
              <a:gd name="T59" fmla="*/ 44 h 181"/>
              <a:gd name="T60" fmla="*/ 133 w 203"/>
              <a:gd name="T61" fmla="*/ 17 h 181"/>
              <a:gd name="T62" fmla="*/ 122 w 203"/>
              <a:gd name="T63" fmla="*/ 7 h 181"/>
              <a:gd name="T64" fmla="*/ 115 w 203"/>
              <a:gd name="T65" fmla="*/ 3 h 181"/>
              <a:gd name="T66" fmla="*/ 82 w 203"/>
              <a:gd name="T67" fmla="*/ 3 h 181"/>
              <a:gd name="T68" fmla="*/ 65 w 203"/>
              <a:gd name="T69" fmla="*/ 15 h 181"/>
              <a:gd name="T70" fmla="*/ 60 w 203"/>
              <a:gd name="T71" fmla="*/ 44 h 181"/>
              <a:gd name="T72" fmla="*/ 63 w 203"/>
              <a:gd name="T73" fmla="*/ 54 h 181"/>
              <a:gd name="T74" fmla="*/ 63 w 203"/>
              <a:gd name="T75" fmla="*/ 57 h 181"/>
              <a:gd name="T76" fmla="*/ 62 w 203"/>
              <a:gd name="T77" fmla="*/ 57 h 181"/>
              <a:gd name="T78" fmla="*/ 64 w 203"/>
              <a:gd name="T79" fmla="*/ 75 h 181"/>
              <a:gd name="T80" fmla="*/ 70 w 203"/>
              <a:gd name="T81" fmla="*/ 85 h 181"/>
              <a:gd name="T82" fmla="*/ 73 w 203"/>
              <a:gd name="T83" fmla="*/ 96 h 181"/>
              <a:gd name="T84" fmla="*/ 75 w 203"/>
              <a:gd name="T85" fmla="*/ 97 h 181"/>
              <a:gd name="T86" fmla="*/ 75 w 203"/>
              <a:gd name="T87" fmla="*/ 103 h 181"/>
              <a:gd name="T88" fmla="*/ 76 w 203"/>
              <a:gd name="T89" fmla="*/ 106 h 181"/>
              <a:gd name="T90" fmla="*/ 75 w 203"/>
              <a:gd name="T91" fmla="*/ 105 h 181"/>
              <a:gd name="T92" fmla="*/ 72 w 203"/>
              <a:gd name="T93" fmla="*/ 114 h 181"/>
              <a:gd name="T94" fmla="*/ 72 w 203"/>
              <a:gd name="T95" fmla="*/ 114 h 181"/>
              <a:gd name="T96" fmla="*/ 68 w 203"/>
              <a:gd name="T97" fmla="*/ 116 h 181"/>
              <a:gd name="T98" fmla="*/ 55 w 203"/>
              <a:gd name="T99" fmla="*/ 125 h 181"/>
              <a:gd name="T100" fmla="*/ 55 w 203"/>
              <a:gd name="T101" fmla="*/ 126 h 181"/>
              <a:gd name="T102" fmla="*/ 54 w 203"/>
              <a:gd name="T103" fmla="*/ 126 h 181"/>
              <a:gd name="T104" fmla="*/ 54 w 203"/>
              <a:gd name="T105" fmla="*/ 126 h 181"/>
              <a:gd name="T106" fmla="*/ 53 w 203"/>
              <a:gd name="T107" fmla="*/ 127 h 181"/>
              <a:gd name="T108" fmla="*/ 19 w 203"/>
              <a:gd name="T109" fmla="*/ 140 h 181"/>
              <a:gd name="T110" fmla="*/ 6 w 203"/>
              <a:gd name="T111" fmla="*/ 152 h 181"/>
              <a:gd name="T112" fmla="*/ 0 w 203"/>
              <a:gd name="T113" fmla="*/ 181 h 181"/>
              <a:gd name="T114" fmla="*/ 203 w 203"/>
              <a:gd name="T115" fmla="*/ 181 h 181"/>
              <a:gd name="T116" fmla="*/ 196 w 203"/>
              <a:gd name="T117" fmla="*/ 1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81">
                <a:moveTo>
                  <a:pt x="196" y="152"/>
                </a:moveTo>
                <a:cubicBezTo>
                  <a:pt x="196" y="143"/>
                  <a:pt x="189" y="143"/>
                  <a:pt x="182" y="140"/>
                </a:cubicBezTo>
                <a:cubicBezTo>
                  <a:pt x="148" y="127"/>
                  <a:pt x="148" y="127"/>
                  <a:pt x="148" y="127"/>
                </a:cubicBezTo>
                <a:cubicBezTo>
                  <a:pt x="148" y="126"/>
                  <a:pt x="147" y="126"/>
                  <a:pt x="147" y="126"/>
                </a:cubicBezTo>
                <a:cubicBezTo>
                  <a:pt x="147" y="126"/>
                  <a:pt x="147" y="126"/>
                  <a:pt x="147" y="126"/>
                </a:cubicBezTo>
                <a:cubicBezTo>
                  <a:pt x="141" y="123"/>
                  <a:pt x="135" y="119"/>
                  <a:pt x="133" y="117"/>
                </a:cubicBezTo>
                <a:cubicBezTo>
                  <a:pt x="133" y="117"/>
                  <a:pt x="133" y="117"/>
                  <a:pt x="133" y="117"/>
                </a:cubicBezTo>
                <a:cubicBezTo>
                  <a:pt x="133" y="117"/>
                  <a:pt x="133" y="117"/>
                  <a:pt x="133" y="117"/>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2" y="114"/>
                  <a:pt x="131"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29" y="115"/>
                  <a:pt x="129" y="114"/>
                  <a:pt x="129" y="113"/>
                </a:cubicBezTo>
                <a:cubicBezTo>
                  <a:pt x="128" y="111"/>
                  <a:pt x="126" y="106"/>
                  <a:pt x="126" y="105"/>
                </a:cubicBezTo>
                <a:cubicBezTo>
                  <a:pt x="126" y="104"/>
                  <a:pt x="125" y="107"/>
                  <a:pt x="125" y="104"/>
                </a:cubicBezTo>
                <a:cubicBezTo>
                  <a:pt x="126" y="97"/>
                  <a:pt x="126" y="97"/>
                  <a:pt x="126" y="97"/>
                </a:cubicBezTo>
                <a:cubicBezTo>
                  <a:pt x="126" y="97"/>
                  <a:pt x="127" y="96"/>
                  <a:pt x="127" y="96"/>
                </a:cubicBezTo>
                <a:cubicBezTo>
                  <a:pt x="129" y="93"/>
                  <a:pt x="129" y="86"/>
                  <a:pt x="130" y="85"/>
                </a:cubicBezTo>
                <a:cubicBezTo>
                  <a:pt x="132" y="83"/>
                  <a:pt x="134" y="83"/>
                  <a:pt x="136" y="75"/>
                </a:cubicBezTo>
                <a:cubicBezTo>
                  <a:pt x="138" y="68"/>
                  <a:pt x="141" y="57"/>
                  <a:pt x="138" y="57"/>
                </a:cubicBezTo>
                <a:cubicBezTo>
                  <a:pt x="137" y="57"/>
                  <a:pt x="137" y="57"/>
                  <a:pt x="136" y="58"/>
                </a:cubicBezTo>
                <a:cubicBezTo>
                  <a:pt x="136" y="55"/>
                  <a:pt x="137" y="49"/>
                  <a:pt x="138" y="44"/>
                </a:cubicBezTo>
                <a:cubicBezTo>
                  <a:pt x="138" y="38"/>
                  <a:pt x="137" y="22"/>
                  <a:pt x="133" y="17"/>
                </a:cubicBezTo>
                <a:cubicBezTo>
                  <a:pt x="131" y="13"/>
                  <a:pt x="127" y="9"/>
                  <a:pt x="122" y="7"/>
                </a:cubicBezTo>
                <a:cubicBezTo>
                  <a:pt x="120" y="5"/>
                  <a:pt x="117" y="4"/>
                  <a:pt x="115" y="3"/>
                </a:cubicBezTo>
                <a:cubicBezTo>
                  <a:pt x="109" y="0"/>
                  <a:pt x="89" y="1"/>
                  <a:pt x="82" y="3"/>
                </a:cubicBezTo>
                <a:cubicBezTo>
                  <a:pt x="74" y="4"/>
                  <a:pt x="69" y="9"/>
                  <a:pt x="65" y="15"/>
                </a:cubicBezTo>
                <a:cubicBezTo>
                  <a:pt x="62" y="21"/>
                  <a:pt x="60" y="38"/>
                  <a:pt x="60" y="44"/>
                </a:cubicBezTo>
                <a:cubicBezTo>
                  <a:pt x="61" y="47"/>
                  <a:pt x="62" y="52"/>
                  <a:pt x="63" y="54"/>
                </a:cubicBezTo>
                <a:cubicBezTo>
                  <a:pt x="63" y="56"/>
                  <a:pt x="63" y="56"/>
                  <a:pt x="63" y="57"/>
                </a:cubicBezTo>
                <a:cubicBezTo>
                  <a:pt x="63" y="57"/>
                  <a:pt x="63" y="57"/>
                  <a:pt x="62" y="57"/>
                </a:cubicBezTo>
                <a:cubicBezTo>
                  <a:pt x="60" y="57"/>
                  <a:pt x="62" y="68"/>
                  <a:pt x="64" y="75"/>
                </a:cubicBezTo>
                <a:cubicBezTo>
                  <a:pt x="67" y="83"/>
                  <a:pt x="69" y="83"/>
                  <a:pt x="70" y="85"/>
                </a:cubicBezTo>
                <a:cubicBezTo>
                  <a:pt x="71" y="86"/>
                  <a:pt x="71" y="93"/>
                  <a:pt x="73" y="96"/>
                </a:cubicBezTo>
                <a:cubicBezTo>
                  <a:pt x="74" y="96"/>
                  <a:pt x="74" y="97"/>
                  <a:pt x="75" y="97"/>
                </a:cubicBezTo>
                <a:cubicBezTo>
                  <a:pt x="75" y="103"/>
                  <a:pt x="75" y="103"/>
                  <a:pt x="75" y="103"/>
                </a:cubicBezTo>
                <a:cubicBezTo>
                  <a:pt x="76" y="106"/>
                  <a:pt x="76" y="106"/>
                  <a:pt x="76" y="106"/>
                </a:cubicBezTo>
                <a:cubicBezTo>
                  <a:pt x="76" y="105"/>
                  <a:pt x="75" y="104"/>
                  <a:pt x="75" y="105"/>
                </a:cubicBezTo>
                <a:cubicBezTo>
                  <a:pt x="74" y="108"/>
                  <a:pt x="73" y="111"/>
                  <a:pt x="72" y="114"/>
                </a:cubicBezTo>
                <a:cubicBezTo>
                  <a:pt x="72" y="114"/>
                  <a:pt x="72" y="114"/>
                  <a:pt x="72" y="114"/>
                </a:cubicBezTo>
                <a:cubicBezTo>
                  <a:pt x="71" y="113"/>
                  <a:pt x="69" y="114"/>
                  <a:pt x="68" y="116"/>
                </a:cubicBezTo>
                <a:cubicBezTo>
                  <a:pt x="67" y="118"/>
                  <a:pt x="61" y="122"/>
                  <a:pt x="55" y="125"/>
                </a:cubicBezTo>
                <a:cubicBezTo>
                  <a:pt x="55" y="126"/>
                  <a:pt x="55" y="126"/>
                  <a:pt x="55" y="126"/>
                </a:cubicBezTo>
                <a:cubicBezTo>
                  <a:pt x="54" y="126"/>
                  <a:pt x="54" y="126"/>
                  <a:pt x="54" y="126"/>
                </a:cubicBezTo>
                <a:cubicBezTo>
                  <a:pt x="54" y="126"/>
                  <a:pt x="54" y="126"/>
                  <a:pt x="54" y="126"/>
                </a:cubicBezTo>
                <a:cubicBezTo>
                  <a:pt x="54" y="126"/>
                  <a:pt x="53" y="126"/>
                  <a:pt x="53" y="127"/>
                </a:cubicBezTo>
                <a:cubicBezTo>
                  <a:pt x="19" y="140"/>
                  <a:pt x="19" y="140"/>
                  <a:pt x="19" y="140"/>
                </a:cubicBezTo>
                <a:cubicBezTo>
                  <a:pt x="12" y="143"/>
                  <a:pt x="6" y="143"/>
                  <a:pt x="6" y="152"/>
                </a:cubicBezTo>
                <a:cubicBezTo>
                  <a:pt x="0" y="181"/>
                  <a:pt x="0" y="181"/>
                  <a:pt x="0" y="181"/>
                </a:cubicBezTo>
                <a:cubicBezTo>
                  <a:pt x="203" y="181"/>
                  <a:pt x="203" y="181"/>
                  <a:pt x="203" y="181"/>
                </a:cubicBezTo>
                <a:cubicBezTo>
                  <a:pt x="196" y="152"/>
                  <a:pt x="196" y="152"/>
                  <a:pt x="196" y="152"/>
                </a:cubicBezTo>
                <a:close/>
              </a:path>
            </a:pathLst>
          </a:cu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lt1"/>
              </a:solidFill>
              <a:cs typeface="+mn-ea"/>
              <a:sym typeface="+mn-lt"/>
            </a:endParaRPr>
          </a:p>
        </p:txBody>
      </p:sp>
      <p:sp>
        <p:nvSpPr>
          <p:cNvPr id="33" name="Freeform 9"/>
          <p:cNvSpPr/>
          <p:nvPr/>
        </p:nvSpPr>
        <p:spPr bwMode="auto">
          <a:xfrm>
            <a:off x="3638408" y="3298274"/>
            <a:ext cx="330873" cy="229497"/>
          </a:xfrm>
          <a:custGeom>
            <a:avLst/>
            <a:gdLst>
              <a:gd name="T0" fmla="*/ 211 w 225"/>
              <a:gd name="T1" fmla="*/ 0 h 156"/>
              <a:gd name="T2" fmla="*/ 169 w 225"/>
              <a:gd name="T3" fmla="*/ 0 h 156"/>
              <a:gd name="T4" fmla="*/ 155 w 225"/>
              <a:gd name="T5" fmla="*/ 15 h 156"/>
              <a:gd name="T6" fmla="*/ 42 w 225"/>
              <a:gd name="T7" fmla="*/ 15 h 156"/>
              <a:gd name="T8" fmla="*/ 42 w 225"/>
              <a:gd name="T9" fmla="*/ 29 h 156"/>
              <a:gd name="T10" fmla="*/ 208 w 225"/>
              <a:gd name="T11" fmla="*/ 29 h 156"/>
              <a:gd name="T12" fmla="*/ 189 w 225"/>
              <a:gd name="T13" fmla="*/ 124 h 156"/>
              <a:gd name="T14" fmla="*/ 169 w 225"/>
              <a:gd name="T15" fmla="*/ 43 h 156"/>
              <a:gd name="T16" fmla="*/ 0 w 225"/>
              <a:gd name="T17" fmla="*/ 43 h 156"/>
              <a:gd name="T18" fmla="*/ 28 w 225"/>
              <a:gd name="T19" fmla="*/ 156 h 156"/>
              <a:gd name="T20" fmla="*/ 197 w 225"/>
              <a:gd name="T21" fmla="*/ 156 h 156"/>
              <a:gd name="T22" fmla="*/ 225 w 225"/>
              <a:gd name="T23" fmla="*/ 15 h 156"/>
              <a:gd name="T24" fmla="*/ 211 w 225"/>
              <a:gd name="T2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56">
                <a:moveTo>
                  <a:pt x="211" y="0"/>
                </a:moveTo>
                <a:cubicBezTo>
                  <a:pt x="169" y="0"/>
                  <a:pt x="169" y="0"/>
                  <a:pt x="169" y="0"/>
                </a:cubicBezTo>
                <a:cubicBezTo>
                  <a:pt x="161" y="0"/>
                  <a:pt x="155" y="7"/>
                  <a:pt x="155" y="15"/>
                </a:cubicBezTo>
                <a:cubicBezTo>
                  <a:pt x="42" y="15"/>
                  <a:pt x="42" y="15"/>
                  <a:pt x="42" y="15"/>
                </a:cubicBezTo>
                <a:cubicBezTo>
                  <a:pt x="42" y="29"/>
                  <a:pt x="42" y="29"/>
                  <a:pt x="42" y="29"/>
                </a:cubicBezTo>
                <a:cubicBezTo>
                  <a:pt x="208" y="29"/>
                  <a:pt x="208" y="29"/>
                  <a:pt x="208" y="29"/>
                </a:cubicBezTo>
                <a:cubicBezTo>
                  <a:pt x="189" y="124"/>
                  <a:pt x="189" y="124"/>
                  <a:pt x="189" y="124"/>
                </a:cubicBezTo>
                <a:cubicBezTo>
                  <a:pt x="169" y="43"/>
                  <a:pt x="169" y="43"/>
                  <a:pt x="169" y="43"/>
                </a:cubicBezTo>
                <a:cubicBezTo>
                  <a:pt x="0" y="43"/>
                  <a:pt x="0" y="43"/>
                  <a:pt x="0" y="43"/>
                </a:cubicBezTo>
                <a:cubicBezTo>
                  <a:pt x="28" y="156"/>
                  <a:pt x="28" y="156"/>
                  <a:pt x="28" y="156"/>
                </a:cubicBezTo>
                <a:cubicBezTo>
                  <a:pt x="197" y="156"/>
                  <a:pt x="197" y="156"/>
                  <a:pt x="197" y="156"/>
                </a:cubicBezTo>
                <a:cubicBezTo>
                  <a:pt x="225" y="15"/>
                  <a:pt x="225" y="15"/>
                  <a:pt x="225" y="15"/>
                </a:cubicBezTo>
                <a:cubicBezTo>
                  <a:pt x="225" y="7"/>
                  <a:pt x="219" y="0"/>
                  <a:pt x="211" y="0"/>
                </a:cubicBezTo>
                <a:close/>
              </a:path>
            </a:pathLst>
          </a:cu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l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14:presetBounceEnd="6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66000">
                                          <p:cBhvr additive="base">
                                            <p:cTn id="7" dur="1500" fill="hold"/>
                                            <p:tgtEl>
                                              <p:spTgt spid="19"/>
                                            </p:tgtEl>
                                            <p:attrNameLst>
                                              <p:attrName>ppt_x</p:attrName>
                                            </p:attrNameLst>
                                          </p:cBhvr>
                                          <p:tavLst>
                                            <p:tav tm="0">
                                              <p:val>
                                                <p:strVal val="1+#ppt_w/2"/>
                                              </p:val>
                                            </p:tav>
                                            <p:tav tm="100000">
                                              <p:val>
                                                <p:strVal val="#ppt_x"/>
                                              </p:val>
                                            </p:tav>
                                          </p:tavLst>
                                        </p:anim>
                                        <p:anim calcmode="lin" valueType="num" p14:bounceEnd="66000">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6000">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14:bounceEnd="66000">
                                          <p:cBhvr additive="base">
                                            <p:cTn id="11" dur="1500" fill="hold"/>
                                            <p:tgtEl>
                                              <p:spTgt spid="17"/>
                                            </p:tgtEl>
                                            <p:attrNameLst>
                                              <p:attrName>ppt_x</p:attrName>
                                            </p:attrNameLst>
                                          </p:cBhvr>
                                          <p:tavLst>
                                            <p:tav tm="0">
                                              <p:val>
                                                <p:strVal val="#ppt_x"/>
                                              </p:val>
                                            </p:tav>
                                            <p:tav tm="100000">
                                              <p:val>
                                                <p:strVal val="#ppt_x"/>
                                              </p:val>
                                            </p:tav>
                                          </p:tavLst>
                                        </p:anim>
                                        <p:anim calcmode="lin" valueType="num" p14:bounceEnd="66000">
                                          <p:cBhvr additive="base">
                                            <p:cTn id="12" dur="1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14:presetBounceEnd="66000">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14:bounceEnd="66000">
                                          <p:cBhvr additive="base">
                                            <p:cTn id="15" dur="1500" fill="hold"/>
                                            <p:tgtEl>
                                              <p:spTgt spid="18"/>
                                            </p:tgtEl>
                                            <p:attrNameLst>
                                              <p:attrName>ppt_x</p:attrName>
                                            </p:attrNameLst>
                                          </p:cBhvr>
                                          <p:tavLst>
                                            <p:tav tm="0">
                                              <p:val>
                                                <p:strVal val="0-#ppt_w/2"/>
                                              </p:val>
                                            </p:tav>
                                            <p:tav tm="100000">
                                              <p:val>
                                                <p:strVal val="#ppt_x"/>
                                              </p:val>
                                            </p:tav>
                                          </p:tavLst>
                                        </p:anim>
                                        <p:anim calcmode="lin" valueType="num" p14:bounceEnd="66000">
                                          <p:cBhvr additive="base">
                                            <p:cTn id="16" dur="1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14:presetBounceEnd="66000">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14:bounceEnd="66000">
                                          <p:cBhvr additive="base">
                                            <p:cTn id="19" dur="1500" fill="hold"/>
                                            <p:tgtEl>
                                              <p:spTgt spid="30"/>
                                            </p:tgtEl>
                                            <p:attrNameLst>
                                              <p:attrName>ppt_x</p:attrName>
                                            </p:attrNameLst>
                                          </p:cBhvr>
                                          <p:tavLst>
                                            <p:tav tm="0">
                                              <p:val>
                                                <p:strVal val="1+#ppt_w/2"/>
                                              </p:val>
                                            </p:tav>
                                            <p:tav tm="100000">
                                              <p:val>
                                                <p:strVal val="#ppt_x"/>
                                              </p:val>
                                            </p:tav>
                                          </p:tavLst>
                                        </p:anim>
                                        <p:anim calcmode="lin" valueType="num" p14:bounceEnd="66000">
                                          <p:cBhvr additive="base">
                                            <p:cTn id="20" dur="1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14:presetBounceEnd="66000">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14:bounceEnd="66000">
                                          <p:cBhvr additive="base">
                                            <p:cTn id="23" dur="1500" fill="hold"/>
                                            <p:tgtEl>
                                              <p:spTgt spid="25"/>
                                            </p:tgtEl>
                                            <p:attrNameLst>
                                              <p:attrName>ppt_x</p:attrName>
                                            </p:attrNameLst>
                                          </p:cBhvr>
                                          <p:tavLst>
                                            <p:tav tm="0">
                                              <p:val>
                                                <p:strVal val="0-#ppt_w/2"/>
                                              </p:val>
                                            </p:tav>
                                            <p:tav tm="100000">
                                              <p:val>
                                                <p:strVal val="#ppt_x"/>
                                              </p:val>
                                            </p:tav>
                                          </p:tavLst>
                                        </p:anim>
                                        <p:anim calcmode="lin" valueType="num" p14:bounceEnd="66000">
                                          <p:cBhvr additive="base">
                                            <p:cTn id="24" dur="1500" fill="hold"/>
                                            <p:tgtEl>
                                              <p:spTgt spid="25"/>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66000">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14:bounceEnd="66000">
                                          <p:cBhvr additive="base">
                                            <p:cTn id="27" dur="1500" fill="hold"/>
                                            <p:tgtEl>
                                              <p:spTgt spid="26"/>
                                            </p:tgtEl>
                                            <p:attrNameLst>
                                              <p:attrName>ppt_x</p:attrName>
                                            </p:attrNameLst>
                                          </p:cBhvr>
                                          <p:tavLst>
                                            <p:tav tm="0">
                                              <p:val>
                                                <p:strVal val="#ppt_x"/>
                                              </p:val>
                                            </p:tav>
                                            <p:tav tm="100000">
                                              <p:val>
                                                <p:strVal val="#ppt_x"/>
                                              </p:val>
                                            </p:tav>
                                          </p:tavLst>
                                        </p:anim>
                                        <p:anim calcmode="lin" valueType="num" p14:bounceEnd="66000">
                                          <p:cBhvr additive="base">
                                            <p:cTn id="28" dur="1500" fill="hold"/>
                                            <p:tgtEl>
                                              <p:spTgt spid="26"/>
                                            </p:tgtEl>
                                            <p:attrNameLst>
                                              <p:attrName>ppt_y</p:attrName>
                                            </p:attrNameLst>
                                          </p:cBhvr>
                                          <p:tavLst>
                                            <p:tav tm="0">
                                              <p:val>
                                                <p:strVal val="0-#ppt_h/2"/>
                                              </p:val>
                                            </p:tav>
                                            <p:tav tm="100000">
                                              <p:val>
                                                <p:strVal val="#ppt_y"/>
                                              </p:val>
                                            </p:tav>
                                          </p:tavLst>
                                        </p:anim>
                                      </p:childTnLst>
                                    </p:cTn>
                                  </p:par>
                                  <p:par>
                                    <p:cTn id="29" presetID="14" presetClass="entr" presetSubtype="5" fill="hold" grpId="0" nodeType="withEffect">
                                      <p:stCondLst>
                                        <p:cond delay="1000"/>
                                      </p:stCondLst>
                                      <p:childTnLst>
                                        <p:set>
                                          <p:cBhvr>
                                            <p:cTn id="30" dur="1" fill="hold">
                                              <p:stCondLst>
                                                <p:cond delay="0"/>
                                              </p:stCondLst>
                                            </p:cTn>
                                            <p:tgtEl>
                                              <p:spTgt spid="21"/>
                                            </p:tgtEl>
                                            <p:attrNameLst>
                                              <p:attrName>style.visibility</p:attrName>
                                            </p:attrNameLst>
                                          </p:cBhvr>
                                          <p:to>
                                            <p:strVal val="visible"/>
                                          </p:to>
                                        </p:set>
                                        <p:animEffect transition="in" filter="randombar(vertical)">
                                          <p:cBhvr>
                                            <p:cTn id="31" dur="500"/>
                                            <p:tgtEl>
                                              <p:spTgt spid="21"/>
                                            </p:tgtEl>
                                          </p:cBhvr>
                                        </p:animEffect>
                                      </p:childTnLst>
                                    </p:cTn>
                                  </p:par>
                                  <p:par>
                                    <p:cTn id="32" presetID="14" presetClass="entr" presetSubtype="5" fill="hold" grpId="0" nodeType="withEffect">
                                      <p:stCondLst>
                                        <p:cond delay="1000"/>
                                      </p:stCondLst>
                                      <p:childTnLst>
                                        <p:set>
                                          <p:cBhvr>
                                            <p:cTn id="33" dur="1" fill="hold">
                                              <p:stCondLst>
                                                <p:cond delay="0"/>
                                              </p:stCondLst>
                                            </p:cTn>
                                            <p:tgtEl>
                                              <p:spTgt spid="22"/>
                                            </p:tgtEl>
                                            <p:attrNameLst>
                                              <p:attrName>style.visibility</p:attrName>
                                            </p:attrNameLst>
                                          </p:cBhvr>
                                          <p:to>
                                            <p:strVal val="visible"/>
                                          </p:to>
                                        </p:set>
                                        <p:animEffect transition="in" filter="randombar(vertical)">
                                          <p:cBhvr>
                                            <p:cTn id="34" dur="500"/>
                                            <p:tgtEl>
                                              <p:spTgt spid="22"/>
                                            </p:tgtEl>
                                          </p:cBhvr>
                                        </p:animEffect>
                                      </p:childTnLst>
                                    </p:cTn>
                                  </p:par>
                                  <p:par>
                                    <p:cTn id="35" presetID="14" presetClass="entr" presetSubtype="5" fill="hold" grpId="0" nodeType="withEffect">
                                      <p:stCondLst>
                                        <p:cond delay="1000"/>
                                      </p:stCondLst>
                                      <p:childTnLst>
                                        <p:set>
                                          <p:cBhvr>
                                            <p:cTn id="36" dur="1" fill="hold">
                                              <p:stCondLst>
                                                <p:cond delay="0"/>
                                              </p:stCondLst>
                                            </p:cTn>
                                            <p:tgtEl>
                                              <p:spTgt spid="20"/>
                                            </p:tgtEl>
                                            <p:attrNameLst>
                                              <p:attrName>style.visibility</p:attrName>
                                            </p:attrNameLst>
                                          </p:cBhvr>
                                          <p:to>
                                            <p:strVal val="visible"/>
                                          </p:to>
                                        </p:set>
                                        <p:animEffect transition="in" filter="randombar(vertical)">
                                          <p:cBhvr>
                                            <p:cTn id="37" dur="500"/>
                                            <p:tgtEl>
                                              <p:spTgt spid="20"/>
                                            </p:tgtEl>
                                          </p:cBhvr>
                                        </p:animEffect>
                                      </p:childTnLst>
                                    </p:cTn>
                                  </p:par>
                                  <p:par>
                                    <p:cTn id="38" presetID="14" presetClass="entr" presetSubtype="5" fill="hold" grpId="0" nodeType="withEffect">
                                      <p:stCondLst>
                                        <p:cond delay="1000"/>
                                      </p:stCondLst>
                                      <p:childTnLst>
                                        <p:set>
                                          <p:cBhvr>
                                            <p:cTn id="39" dur="1" fill="hold">
                                              <p:stCondLst>
                                                <p:cond delay="0"/>
                                              </p:stCondLst>
                                            </p:cTn>
                                            <p:tgtEl>
                                              <p:spTgt spid="31"/>
                                            </p:tgtEl>
                                            <p:attrNameLst>
                                              <p:attrName>style.visibility</p:attrName>
                                            </p:attrNameLst>
                                          </p:cBhvr>
                                          <p:to>
                                            <p:strVal val="visible"/>
                                          </p:to>
                                        </p:set>
                                        <p:animEffect transition="in" filter="randombar(vertical)">
                                          <p:cBhvr>
                                            <p:cTn id="40" dur="500"/>
                                            <p:tgtEl>
                                              <p:spTgt spid="31"/>
                                            </p:tgtEl>
                                          </p:cBhvr>
                                        </p:animEffect>
                                      </p:childTnLst>
                                    </p:cTn>
                                  </p:par>
                                  <p:par>
                                    <p:cTn id="41" presetID="14" presetClass="entr" presetSubtype="5" fill="hold" grpId="0" nodeType="withEffect">
                                      <p:stCondLst>
                                        <p:cond delay="1000"/>
                                      </p:stCondLst>
                                      <p:childTnLst>
                                        <p:set>
                                          <p:cBhvr>
                                            <p:cTn id="42" dur="1" fill="hold">
                                              <p:stCondLst>
                                                <p:cond delay="0"/>
                                              </p:stCondLst>
                                            </p:cTn>
                                            <p:tgtEl>
                                              <p:spTgt spid="32"/>
                                            </p:tgtEl>
                                            <p:attrNameLst>
                                              <p:attrName>style.visibility</p:attrName>
                                            </p:attrNameLst>
                                          </p:cBhvr>
                                          <p:to>
                                            <p:strVal val="visible"/>
                                          </p:to>
                                        </p:set>
                                        <p:animEffect transition="in" filter="randombar(vertical)">
                                          <p:cBhvr>
                                            <p:cTn id="43" dur="500"/>
                                            <p:tgtEl>
                                              <p:spTgt spid="32"/>
                                            </p:tgtEl>
                                          </p:cBhvr>
                                        </p:animEffect>
                                      </p:childTnLst>
                                    </p:cTn>
                                  </p:par>
                                  <p:par>
                                    <p:cTn id="44" presetID="14" presetClass="entr" presetSubtype="5" fill="hold" grpId="0" nodeType="withEffect">
                                      <p:stCondLst>
                                        <p:cond delay="1000"/>
                                      </p:stCondLst>
                                      <p:childTnLst>
                                        <p:set>
                                          <p:cBhvr>
                                            <p:cTn id="45" dur="1" fill="hold">
                                              <p:stCondLst>
                                                <p:cond delay="0"/>
                                              </p:stCondLst>
                                            </p:cTn>
                                            <p:tgtEl>
                                              <p:spTgt spid="33"/>
                                            </p:tgtEl>
                                            <p:attrNameLst>
                                              <p:attrName>style.visibility</p:attrName>
                                            </p:attrNameLst>
                                          </p:cBhvr>
                                          <p:to>
                                            <p:strVal val="visible"/>
                                          </p:to>
                                        </p:set>
                                        <p:animEffect transition="in" filter="randombar(vertical)">
                                          <p:cBhvr>
                                            <p:cTn id="46" dur="500"/>
                                            <p:tgtEl>
                                              <p:spTgt spid="33"/>
                                            </p:tgtEl>
                                          </p:cBhvr>
                                        </p:animEffect>
                                      </p:childTnLst>
                                    </p:cTn>
                                  </p:par>
                                </p:childTnLst>
                              </p:cTn>
                            </p:par>
                            <p:par>
                              <p:cTn id="47" fill="hold">
                                <p:stCondLst>
                                  <p:cond delay="1500"/>
                                </p:stCondLst>
                                <p:childTnLst>
                                  <p:par>
                                    <p:cTn id="48" presetID="2" presetClass="entr" presetSubtype="1" decel="100000"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1000" fill="hold"/>
                                            <p:tgtEl>
                                              <p:spTgt spid="11"/>
                                            </p:tgtEl>
                                            <p:attrNameLst>
                                              <p:attrName>ppt_x</p:attrName>
                                            </p:attrNameLst>
                                          </p:cBhvr>
                                          <p:tavLst>
                                            <p:tav tm="0">
                                              <p:val>
                                                <p:strVal val="#ppt_x"/>
                                              </p:val>
                                            </p:tav>
                                            <p:tav tm="100000">
                                              <p:val>
                                                <p:strVal val="#ppt_x"/>
                                              </p:val>
                                            </p:tav>
                                          </p:tavLst>
                                        </p:anim>
                                        <p:anim calcmode="lin" valueType="num">
                                          <p:cBhvr additive="base">
                                            <p:cTn id="51" dur="1000" fill="hold"/>
                                            <p:tgtEl>
                                              <p:spTgt spid="11"/>
                                            </p:tgtEl>
                                            <p:attrNameLst>
                                              <p:attrName>ppt_y</p:attrName>
                                            </p:attrNameLst>
                                          </p:cBhvr>
                                          <p:tavLst>
                                            <p:tav tm="0">
                                              <p:val>
                                                <p:strVal val="0-#ppt_h/2"/>
                                              </p:val>
                                            </p:tav>
                                            <p:tav tm="100000">
                                              <p:val>
                                                <p:strVal val="#ppt_y"/>
                                              </p:val>
                                            </p:tav>
                                          </p:tavLst>
                                        </p:anim>
                                      </p:childTnLst>
                                    </p:cTn>
                                  </p:par>
                                  <p:par>
                                    <p:cTn id="52" presetID="2" presetClass="entr" presetSubtype="2" decel="10000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1000" fill="hold"/>
                                            <p:tgtEl>
                                              <p:spTgt spid="12"/>
                                            </p:tgtEl>
                                            <p:attrNameLst>
                                              <p:attrName>ppt_x</p:attrName>
                                            </p:attrNameLst>
                                          </p:cBhvr>
                                          <p:tavLst>
                                            <p:tav tm="0">
                                              <p:val>
                                                <p:strVal val="1+#ppt_w/2"/>
                                              </p:val>
                                            </p:tav>
                                            <p:tav tm="100000">
                                              <p:val>
                                                <p:strVal val="#ppt_x"/>
                                              </p:val>
                                            </p:tav>
                                          </p:tavLst>
                                        </p:anim>
                                        <p:anim calcmode="lin" valueType="num">
                                          <p:cBhvr additive="base">
                                            <p:cTn id="55" dur="1000" fill="hold"/>
                                            <p:tgtEl>
                                              <p:spTgt spid="12"/>
                                            </p:tgtEl>
                                            <p:attrNameLst>
                                              <p:attrName>ppt_y</p:attrName>
                                            </p:attrNameLst>
                                          </p:cBhvr>
                                          <p:tavLst>
                                            <p:tav tm="0">
                                              <p:val>
                                                <p:strVal val="#ppt_y"/>
                                              </p:val>
                                            </p:tav>
                                            <p:tav tm="100000">
                                              <p:val>
                                                <p:strVal val="#ppt_y"/>
                                              </p:val>
                                            </p:tav>
                                          </p:tavLst>
                                        </p:anim>
                                      </p:childTnLst>
                                    </p:cTn>
                                  </p:par>
                                  <p:par>
                                    <p:cTn id="56" presetID="2" presetClass="entr" presetSubtype="2" decel="10000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1000" fill="hold"/>
                                            <p:tgtEl>
                                              <p:spTgt spid="13"/>
                                            </p:tgtEl>
                                            <p:attrNameLst>
                                              <p:attrName>ppt_x</p:attrName>
                                            </p:attrNameLst>
                                          </p:cBhvr>
                                          <p:tavLst>
                                            <p:tav tm="0">
                                              <p:val>
                                                <p:strVal val="1+#ppt_w/2"/>
                                              </p:val>
                                            </p:tav>
                                            <p:tav tm="100000">
                                              <p:val>
                                                <p:strVal val="#ppt_x"/>
                                              </p:val>
                                            </p:tav>
                                          </p:tavLst>
                                        </p:anim>
                                        <p:anim calcmode="lin" valueType="num">
                                          <p:cBhvr additive="base">
                                            <p:cTn id="59" dur="1000" fill="hold"/>
                                            <p:tgtEl>
                                              <p:spTgt spid="13"/>
                                            </p:tgtEl>
                                            <p:attrNameLst>
                                              <p:attrName>ppt_y</p:attrName>
                                            </p:attrNameLst>
                                          </p:cBhvr>
                                          <p:tavLst>
                                            <p:tav tm="0">
                                              <p:val>
                                                <p:strVal val="#ppt_y"/>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1000" fill="hold"/>
                                            <p:tgtEl>
                                              <p:spTgt spid="14"/>
                                            </p:tgtEl>
                                            <p:attrNameLst>
                                              <p:attrName>ppt_x</p:attrName>
                                            </p:attrNameLst>
                                          </p:cBhvr>
                                          <p:tavLst>
                                            <p:tav tm="0">
                                              <p:val>
                                                <p:strVal val="#ppt_x"/>
                                              </p:val>
                                            </p:tav>
                                            <p:tav tm="100000">
                                              <p:val>
                                                <p:strVal val="#ppt_x"/>
                                              </p:val>
                                            </p:tav>
                                          </p:tavLst>
                                        </p:anim>
                                        <p:anim calcmode="lin" valueType="num">
                                          <p:cBhvr additive="base">
                                            <p:cTn id="63" dur="1000" fill="hold"/>
                                            <p:tgtEl>
                                              <p:spTgt spid="14"/>
                                            </p:tgtEl>
                                            <p:attrNameLst>
                                              <p:attrName>ppt_y</p:attrName>
                                            </p:attrNameLst>
                                          </p:cBhvr>
                                          <p:tavLst>
                                            <p:tav tm="0">
                                              <p:val>
                                                <p:strVal val="1+#ppt_h/2"/>
                                              </p:val>
                                            </p:tav>
                                            <p:tav tm="100000">
                                              <p:val>
                                                <p:strVal val="#ppt_y"/>
                                              </p:val>
                                            </p:tav>
                                          </p:tavLst>
                                        </p:anim>
                                      </p:childTnLst>
                                    </p:cTn>
                                  </p:par>
                                  <p:par>
                                    <p:cTn id="64" presetID="2" presetClass="entr" presetSubtype="8" decel="10000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additive="base">
                                            <p:cTn id="66" dur="1000" fill="hold"/>
                                            <p:tgtEl>
                                              <p:spTgt spid="15"/>
                                            </p:tgtEl>
                                            <p:attrNameLst>
                                              <p:attrName>ppt_x</p:attrName>
                                            </p:attrNameLst>
                                          </p:cBhvr>
                                          <p:tavLst>
                                            <p:tav tm="0">
                                              <p:val>
                                                <p:strVal val="0-#ppt_w/2"/>
                                              </p:val>
                                            </p:tav>
                                            <p:tav tm="100000">
                                              <p:val>
                                                <p:strVal val="#ppt_x"/>
                                              </p:val>
                                            </p:tav>
                                          </p:tavLst>
                                        </p:anim>
                                        <p:anim calcmode="lin" valueType="num">
                                          <p:cBhvr additive="base">
                                            <p:cTn id="67" dur="1000" fill="hold"/>
                                            <p:tgtEl>
                                              <p:spTgt spid="15"/>
                                            </p:tgtEl>
                                            <p:attrNameLst>
                                              <p:attrName>ppt_y</p:attrName>
                                            </p:attrNameLst>
                                          </p:cBhvr>
                                          <p:tavLst>
                                            <p:tav tm="0">
                                              <p:val>
                                                <p:strVal val="#ppt_y"/>
                                              </p:val>
                                            </p:tav>
                                            <p:tav tm="100000">
                                              <p:val>
                                                <p:strVal val="#ppt_y"/>
                                              </p:val>
                                            </p:tav>
                                          </p:tavLst>
                                        </p:anim>
                                      </p:childTnLst>
                                    </p:cTn>
                                  </p:par>
                                  <p:par>
                                    <p:cTn id="68" presetID="2" presetClass="entr" presetSubtype="8" decel="10000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1000" fill="hold"/>
                                            <p:tgtEl>
                                              <p:spTgt spid="16"/>
                                            </p:tgtEl>
                                            <p:attrNameLst>
                                              <p:attrName>ppt_x</p:attrName>
                                            </p:attrNameLst>
                                          </p:cBhvr>
                                          <p:tavLst>
                                            <p:tav tm="0">
                                              <p:val>
                                                <p:strVal val="0-#ppt_w/2"/>
                                              </p:val>
                                            </p:tav>
                                            <p:tav tm="100000">
                                              <p:val>
                                                <p:strVal val="#ppt_x"/>
                                              </p:val>
                                            </p:tav>
                                          </p:tavLst>
                                        </p:anim>
                                        <p:anim calcmode="lin" valueType="num">
                                          <p:cBhvr additive="base">
                                            <p:cTn id="71"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animBg="1"/>
          <p:bldP spid="18" grpId="0" animBg="1"/>
          <p:bldP spid="19" grpId="0" animBg="1"/>
          <p:bldP spid="20" grpId="0" animBg="1"/>
          <p:bldP spid="21" grpId="0" animBg="1"/>
          <p:bldP spid="22" grpId="0" animBg="1"/>
          <p:bldP spid="25" grpId="0" animBg="1"/>
          <p:bldP spid="26" grpId="0" animBg="1"/>
          <p:bldP spid="30" grpId="0" animBg="1"/>
          <p:bldP spid="31" grpId="0" animBg="1"/>
          <p:bldP spid="32" grpId="0" animBg="1"/>
          <p:bldP spid="3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500" fill="hold"/>
                                            <p:tgtEl>
                                              <p:spTgt spid="19"/>
                                            </p:tgtEl>
                                            <p:attrNameLst>
                                              <p:attrName>ppt_x</p:attrName>
                                            </p:attrNameLst>
                                          </p:cBhvr>
                                          <p:tavLst>
                                            <p:tav tm="0">
                                              <p:val>
                                                <p:strVal val="1+#ppt_w/2"/>
                                              </p:val>
                                            </p:tav>
                                            <p:tav tm="100000">
                                              <p:val>
                                                <p:strVal val="#ppt_x"/>
                                              </p:val>
                                            </p:tav>
                                          </p:tavLst>
                                        </p:anim>
                                        <p:anim calcmode="lin" valueType="num">
                                          <p:cBhvr additive="base">
                                            <p:cTn id="8" dur="1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500" fill="hold"/>
                                            <p:tgtEl>
                                              <p:spTgt spid="17"/>
                                            </p:tgtEl>
                                            <p:attrNameLst>
                                              <p:attrName>ppt_x</p:attrName>
                                            </p:attrNameLst>
                                          </p:cBhvr>
                                          <p:tavLst>
                                            <p:tav tm="0">
                                              <p:val>
                                                <p:strVal val="#ppt_x"/>
                                              </p:val>
                                            </p:tav>
                                            <p:tav tm="100000">
                                              <p:val>
                                                <p:strVal val="#ppt_x"/>
                                              </p:val>
                                            </p:tav>
                                          </p:tavLst>
                                        </p:anim>
                                        <p:anim calcmode="lin" valueType="num">
                                          <p:cBhvr additive="base">
                                            <p:cTn id="12" dur="1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12"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500" fill="hold"/>
                                            <p:tgtEl>
                                              <p:spTgt spid="18"/>
                                            </p:tgtEl>
                                            <p:attrNameLst>
                                              <p:attrName>ppt_x</p:attrName>
                                            </p:attrNameLst>
                                          </p:cBhvr>
                                          <p:tavLst>
                                            <p:tav tm="0">
                                              <p:val>
                                                <p:strVal val="0-#ppt_w/2"/>
                                              </p:val>
                                            </p:tav>
                                            <p:tav tm="100000">
                                              <p:val>
                                                <p:strVal val="#ppt_x"/>
                                              </p:val>
                                            </p:tav>
                                          </p:tavLst>
                                        </p:anim>
                                        <p:anim calcmode="lin" valueType="num">
                                          <p:cBhvr additive="base">
                                            <p:cTn id="16" dur="1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500" fill="hold"/>
                                            <p:tgtEl>
                                              <p:spTgt spid="30"/>
                                            </p:tgtEl>
                                            <p:attrNameLst>
                                              <p:attrName>ppt_x</p:attrName>
                                            </p:attrNameLst>
                                          </p:cBhvr>
                                          <p:tavLst>
                                            <p:tav tm="0">
                                              <p:val>
                                                <p:strVal val="1+#ppt_w/2"/>
                                              </p:val>
                                            </p:tav>
                                            <p:tav tm="100000">
                                              <p:val>
                                                <p:strVal val="#ppt_x"/>
                                              </p:val>
                                            </p:tav>
                                          </p:tavLst>
                                        </p:anim>
                                        <p:anim calcmode="lin" valueType="num">
                                          <p:cBhvr additive="base">
                                            <p:cTn id="20" dur="15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1500" fill="hold"/>
                                            <p:tgtEl>
                                              <p:spTgt spid="25"/>
                                            </p:tgtEl>
                                            <p:attrNameLst>
                                              <p:attrName>ppt_x</p:attrName>
                                            </p:attrNameLst>
                                          </p:cBhvr>
                                          <p:tavLst>
                                            <p:tav tm="0">
                                              <p:val>
                                                <p:strVal val="0-#ppt_w/2"/>
                                              </p:val>
                                            </p:tav>
                                            <p:tav tm="100000">
                                              <p:val>
                                                <p:strVal val="#ppt_x"/>
                                              </p:val>
                                            </p:tav>
                                          </p:tavLst>
                                        </p:anim>
                                        <p:anim calcmode="lin" valueType="num">
                                          <p:cBhvr additive="base">
                                            <p:cTn id="24" dur="1500" fill="hold"/>
                                            <p:tgtEl>
                                              <p:spTgt spid="25"/>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500" fill="hold"/>
                                            <p:tgtEl>
                                              <p:spTgt spid="26"/>
                                            </p:tgtEl>
                                            <p:attrNameLst>
                                              <p:attrName>ppt_x</p:attrName>
                                            </p:attrNameLst>
                                          </p:cBhvr>
                                          <p:tavLst>
                                            <p:tav tm="0">
                                              <p:val>
                                                <p:strVal val="#ppt_x"/>
                                              </p:val>
                                            </p:tav>
                                            <p:tav tm="100000">
                                              <p:val>
                                                <p:strVal val="#ppt_x"/>
                                              </p:val>
                                            </p:tav>
                                          </p:tavLst>
                                        </p:anim>
                                        <p:anim calcmode="lin" valueType="num">
                                          <p:cBhvr additive="base">
                                            <p:cTn id="28" dur="1500" fill="hold"/>
                                            <p:tgtEl>
                                              <p:spTgt spid="26"/>
                                            </p:tgtEl>
                                            <p:attrNameLst>
                                              <p:attrName>ppt_y</p:attrName>
                                            </p:attrNameLst>
                                          </p:cBhvr>
                                          <p:tavLst>
                                            <p:tav tm="0">
                                              <p:val>
                                                <p:strVal val="0-#ppt_h/2"/>
                                              </p:val>
                                            </p:tav>
                                            <p:tav tm="100000">
                                              <p:val>
                                                <p:strVal val="#ppt_y"/>
                                              </p:val>
                                            </p:tav>
                                          </p:tavLst>
                                        </p:anim>
                                      </p:childTnLst>
                                    </p:cTn>
                                  </p:par>
                                  <p:par>
                                    <p:cTn id="29" presetID="14" presetClass="entr" presetSubtype="5" fill="hold" grpId="0" nodeType="withEffect">
                                      <p:stCondLst>
                                        <p:cond delay="1000"/>
                                      </p:stCondLst>
                                      <p:childTnLst>
                                        <p:set>
                                          <p:cBhvr>
                                            <p:cTn id="30" dur="1" fill="hold">
                                              <p:stCondLst>
                                                <p:cond delay="0"/>
                                              </p:stCondLst>
                                            </p:cTn>
                                            <p:tgtEl>
                                              <p:spTgt spid="21"/>
                                            </p:tgtEl>
                                            <p:attrNameLst>
                                              <p:attrName>style.visibility</p:attrName>
                                            </p:attrNameLst>
                                          </p:cBhvr>
                                          <p:to>
                                            <p:strVal val="visible"/>
                                          </p:to>
                                        </p:set>
                                        <p:animEffect transition="in" filter="randombar(vertical)">
                                          <p:cBhvr>
                                            <p:cTn id="31" dur="500"/>
                                            <p:tgtEl>
                                              <p:spTgt spid="21"/>
                                            </p:tgtEl>
                                          </p:cBhvr>
                                        </p:animEffect>
                                      </p:childTnLst>
                                    </p:cTn>
                                  </p:par>
                                  <p:par>
                                    <p:cTn id="32" presetID="14" presetClass="entr" presetSubtype="5" fill="hold" grpId="0" nodeType="withEffect">
                                      <p:stCondLst>
                                        <p:cond delay="1000"/>
                                      </p:stCondLst>
                                      <p:childTnLst>
                                        <p:set>
                                          <p:cBhvr>
                                            <p:cTn id="33" dur="1" fill="hold">
                                              <p:stCondLst>
                                                <p:cond delay="0"/>
                                              </p:stCondLst>
                                            </p:cTn>
                                            <p:tgtEl>
                                              <p:spTgt spid="22"/>
                                            </p:tgtEl>
                                            <p:attrNameLst>
                                              <p:attrName>style.visibility</p:attrName>
                                            </p:attrNameLst>
                                          </p:cBhvr>
                                          <p:to>
                                            <p:strVal val="visible"/>
                                          </p:to>
                                        </p:set>
                                        <p:animEffect transition="in" filter="randombar(vertical)">
                                          <p:cBhvr>
                                            <p:cTn id="34" dur="500"/>
                                            <p:tgtEl>
                                              <p:spTgt spid="22"/>
                                            </p:tgtEl>
                                          </p:cBhvr>
                                        </p:animEffect>
                                      </p:childTnLst>
                                    </p:cTn>
                                  </p:par>
                                  <p:par>
                                    <p:cTn id="35" presetID="14" presetClass="entr" presetSubtype="5" fill="hold" grpId="0" nodeType="withEffect">
                                      <p:stCondLst>
                                        <p:cond delay="1000"/>
                                      </p:stCondLst>
                                      <p:childTnLst>
                                        <p:set>
                                          <p:cBhvr>
                                            <p:cTn id="36" dur="1" fill="hold">
                                              <p:stCondLst>
                                                <p:cond delay="0"/>
                                              </p:stCondLst>
                                            </p:cTn>
                                            <p:tgtEl>
                                              <p:spTgt spid="20"/>
                                            </p:tgtEl>
                                            <p:attrNameLst>
                                              <p:attrName>style.visibility</p:attrName>
                                            </p:attrNameLst>
                                          </p:cBhvr>
                                          <p:to>
                                            <p:strVal val="visible"/>
                                          </p:to>
                                        </p:set>
                                        <p:animEffect transition="in" filter="randombar(vertical)">
                                          <p:cBhvr>
                                            <p:cTn id="37" dur="500"/>
                                            <p:tgtEl>
                                              <p:spTgt spid="20"/>
                                            </p:tgtEl>
                                          </p:cBhvr>
                                        </p:animEffect>
                                      </p:childTnLst>
                                    </p:cTn>
                                  </p:par>
                                  <p:par>
                                    <p:cTn id="38" presetID="14" presetClass="entr" presetSubtype="5" fill="hold" grpId="0" nodeType="withEffect">
                                      <p:stCondLst>
                                        <p:cond delay="1000"/>
                                      </p:stCondLst>
                                      <p:childTnLst>
                                        <p:set>
                                          <p:cBhvr>
                                            <p:cTn id="39" dur="1" fill="hold">
                                              <p:stCondLst>
                                                <p:cond delay="0"/>
                                              </p:stCondLst>
                                            </p:cTn>
                                            <p:tgtEl>
                                              <p:spTgt spid="31"/>
                                            </p:tgtEl>
                                            <p:attrNameLst>
                                              <p:attrName>style.visibility</p:attrName>
                                            </p:attrNameLst>
                                          </p:cBhvr>
                                          <p:to>
                                            <p:strVal val="visible"/>
                                          </p:to>
                                        </p:set>
                                        <p:animEffect transition="in" filter="randombar(vertical)">
                                          <p:cBhvr>
                                            <p:cTn id="40" dur="500"/>
                                            <p:tgtEl>
                                              <p:spTgt spid="31"/>
                                            </p:tgtEl>
                                          </p:cBhvr>
                                        </p:animEffect>
                                      </p:childTnLst>
                                    </p:cTn>
                                  </p:par>
                                  <p:par>
                                    <p:cTn id="41" presetID="14" presetClass="entr" presetSubtype="5" fill="hold" grpId="0" nodeType="withEffect">
                                      <p:stCondLst>
                                        <p:cond delay="1000"/>
                                      </p:stCondLst>
                                      <p:childTnLst>
                                        <p:set>
                                          <p:cBhvr>
                                            <p:cTn id="42" dur="1" fill="hold">
                                              <p:stCondLst>
                                                <p:cond delay="0"/>
                                              </p:stCondLst>
                                            </p:cTn>
                                            <p:tgtEl>
                                              <p:spTgt spid="32"/>
                                            </p:tgtEl>
                                            <p:attrNameLst>
                                              <p:attrName>style.visibility</p:attrName>
                                            </p:attrNameLst>
                                          </p:cBhvr>
                                          <p:to>
                                            <p:strVal val="visible"/>
                                          </p:to>
                                        </p:set>
                                        <p:animEffect transition="in" filter="randombar(vertical)">
                                          <p:cBhvr>
                                            <p:cTn id="43" dur="500"/>
                                            <p:tgtEl>
                                              <p:spTgt spid="32"/>
                                            </p:tgtEl>
                                          </p:cBhvr>
                                        </p:animEffect>
                                      </p:childTnLst>
                                    </p:cTn>
                                  </p:par>
                                  <p:par>
                                    <p:cTn id="44" presetID="14" presetClass="entr" presetSubtype="5" fill="hold" grpId="0" nodeType="withEffect">
                                      <p:stCondLst>
                                        <p:cond delay="1000"/>
                                      </p:stCondLst>
                                      <p:childTnLst>
                                        <p:set>
                                          <p:cBhvr>
                                            <p:cTn id="45" dur="1" fill="hold">
                                              <p:stCondLst>
                                                <p:cond delay="0"/>
                                              </p:stCondLst>
                                            </p:cTn>
                                            <p:tgtEl>
                                              <p:spTgt spid="33"/>
                                            </p:tgtEl>
                                            <p:attrNameLst>
                                              <p:attrName>style.visibility</p:attrName>
                                            </p:attrNameLst>
                                          </p:cBhvr>
                                          <p:to>
                                            <p:strVal val="visible"/>
                                          </p:to>
                                        </p:set>
                                        <p:animEffect transition="in" filter="randombar(vertical)">
                                          <p:cBhvr>
                                            <p:cTn id="46" dur="500"/>
                                            <p:tgtEl>
                                              <p:spTgt spid="33"/>
                                            </p:tgtEl>
                                          </p:cBhvr>
                                        </p:animEffect>
                                      </p:childTnLst>
                                    </p:cTn>
                                  </p:par>
                                </p:childTnLst>
                              </p:cTn>
                            </p:par>
                            <p:par>
                              <p:cTn id="47" fill="hold">
                                <p:stCondLst>
                                  <p:cond delay="1500"/>
                                </p:stCondLst>
                                <p:childTnLst>
                                  <p:par>
                                    <p:cTn id="48" presetID="2" presetClass="entr" presetSubtype="1" decel="100000"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1000" fill="hold"/>
                                            <p:tgtEl>
                                              <p:spTgt spid="11"/>
                                            </p:tgtEl>
                                            <p:attrNameLst>
                                              <p:attrName>ppt_x</p:attrName>
                                            </p:attrNameLst>
                                          </p:cBhvr>
                                          <p:tavLst>
                                            <p:tav tm="0">
                                              <p:val>
                                                <p:strVal val="#ppt_x"/>
                                              </p:val>
                                            </p:tav>
                                            <p:tav tm="100000">
                                              <p:val>
                                                <p:strVal val="#ppt_x"/>
                                              </p:val>
                                            </p:tav>
                                          </p:tavLst>
                                        </p:anim>
                                        <p:anim calcmode="lin" valueType="num">
                                          <p:cBhvr additive="base">
                                            <p:cTn id="51" dur="1000" fill="hold"/>
                                            <p:tgtEl>
                                              <p:spTgt spid="11"/>
                                            </p:tgtEl>
                                            <p:attrNameLst>
                                              <p:attrName>ppt_y</p:attrName>
                                            </p:attrNameLst>
                                          </p:cBhvr>
                                          <p:tavLst>
                                            <p:tav tm="0">
                                              <p:val>
                                                <p:strVal val="0-#ppt_h/2"/>
                                              </p:val>
                                            </p:tav>
                                            <p:tav tm="100000">
                                              <p:val>
                                                <p:strVal val="#ppt_y"/>
                                              </p:val>
                                            </p:tav>
                                          </p:tavLst>
                                        </p:anim>
                                      </p:childTnLst>
                                    </p:cTn>
                                  </p:par>
                                  <p:par>
                                    <p:cTn id="52" presetID="2" presetClass="entr" presetSubtype="2" decel="10000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1000" fill="hold"/>
                                            <p:tgtEl>
                                              <p:spTgt spid="12"/>
                                            </p:tgtEl>
                                            <p:attrNameLst>
                                              <p:attrName>ppt_x</p:attrName>
                                            </p:attrNameLst>
                                          </p:cBhvr>
                                          <p:tavLst>
                                            <p:tav tm="0">
                                              <p:val>
                                                <p:strVal val="1+#ppt_w/2"/>
                                              </p:val>
                                            </p:tav>
                                            <p:tav tm="100000">
                                              <p:val>
                                                <p:strVal val="#ppt_x"/>
                                              </p:val>
                                            </p:tav>
                                          </p:tavLst>
                                        </p:anim>
                                        <p:anim calcmode="lin" valueType="num">
                                          <p:cBhvr additive="base">
                                            <p:cTn id="55" dur="1000" fill="hold"/>
                                            <p:tgtEl>
                                              <p:spTgt spid="12"/>
                                            </p:tgtEl>
                                            <p:attrNameLst>
                                              <p:attrName>ppt_y</p:attrName>
                                            </p:attrNameLst>
                                          </p:cBhvr>
                                          <p:tavLst>
                                            <p:tav tm="0">
                                              <p:val>
                                                <p:strVal val="#ppt_y"/>
                                              </p:val>
                                            </p:tav>
                                            <p:tav tm="100000">
                                              <p:val>
                                                <p:strVal val="#ppt_y"/>
                                              </p:val>
                                            </p:tav>
                                          </p:tavLst>
                                        </p:anim>
                                      </p:childTnLst>
                                    </p:cTn>
                                  </p:par>
                                  <p:par>
                                    <p:cTn id="56" presetID="2" presetClass="entr" presetSubtype="2" decel="10000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 calcmode="lin" valueType="num">
                                          <p:cBhvr additive="base">
                                            <p:cTn id="58" dur="1000" fill="hold"/>
                                            <p:tgtEl>
                                              <p:spTgt spid="13"/>
                                            </p:tgtEl>
                                            <p:attrNameLst>
                                              <p:attrName>ppt_x</p:attrName>
                                            </p:attrNameLst>
                                          </p:cBhvr>
                                          <p:tavLst>
                                            <p:tav tm="0">
                                              <p:val>
                                                <p:strVal val="1+#ppt_w/2"/>
                                              </p:val>
                                            </p:tav>
                                            <p:tav tm="100000">
                                              <p:val>
                                                <p:strVal val="#ppt_x"/>
                                              </p:val>
                                            </p:tav>
                                          </p:tavLst>
                                        </p:anim>
                                        <p:anim calcmode="lin" valueType="num">
                                          <p:cBhvr additive="base">
                                            <p:cTn id="59" dur="1000" fill="hold"/>
                                            <p:tgtEl>
                                              <p:spTgt spid="13"/>
                                            </p:tgtEl>
                                            <p:attrNameLst>
                                              <p:attrName>ppt_y</p:attrName>
                                            </p:attrNameLst>
                                          </p:cBhvr>
                                          <p:tavLst>
                                            <p:tav tm="0">
                                              <p:val>
                                                <p:strVal val="#ppt_y"/>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1000" fill="hold"/>
                                            <p:tgtEl>
                                              <p:spTgt spid="14"/>
                                            </p:tgtEl>
                                            <p:attrNameLst>
                                              <p:attrName>ppt_x</p:attrName>
                                            </p:attrNameLst>
                                          </p:cBhvr>
                                          <p:tavLst>
                                            <p:tav tm="0">
                                              <p:val>
                                                <p:strVal val="#ppt_x"/>
                                              </p:val>
                                            </p:tav>
                                            <p:tav tm="100000">
                                              <p:val>
                                                <p:strVal val="#ppt_x"/>
                                              </p:val>
                                            </p:tav>
                                          </p:tavLst>
                                        </p:anim>
                                        <p:anim calcmode="lin" valueType="num">
                                          <p:cBhvr additive="base">
                                            <p:cTn id="63" dur="1000" fill="hold"/>
                                            <p:tgtEl>
                                              <p:spTgt spid="14"/>
                                            </p:tgtEl>
                                            <p:attrNameLst>
                                              <p:attrName>ppt_y</p:attrName>
                                            </p:attrNameLst>
                                          </p:cBhvr>
                                          <p:tavLst>
                                            <p:tav tm="0">
                                              <p:val>
                                                <p:strVal val="1+#ppt_h/2"/>
                                              </p:val>
                                            </p:tav>
                                            <p:tav tm="100000">
                                              <p:val>
                                                <p:strVal val="#ppt_y"/>
                                              </p:val>
                                            </p:tav>
                                          </p:tavLst>
                                        </p:anim>
                                      </p:childTnLst>
                                    </p:cTn>
                                  </p:par>
                                  <p:par>
                                    <p:cTn id="64" presetID="2" presetClass="entr" presetSubtype="8" decel="10000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additive="base">
                                            <p:cTn id="66" dur="1000" fill="hold"/>
                                            <p:tgtEl>
                                              <p:spTgt spid="15"/>
                                            </p:tgtEl>
                                            <p:attrNameLst>
                                              <p:attrName>ppt_x</p:attrName>
                                            </p:attrNameLst>
                                          </p:cBhvr>
                                          <p:tavLst>
                                            <p:tav tm="0">
                                              <p:val>
                                                <p:strVal val="0-#ppt_w/2"/>
                                              </p:val>
                                            </p:tav>
                                            <p:tav tm="100000">
                                              <p:val>
                                                <p:strVal val="#ppt_x"/>
                                              </p:val>
                                            </p:tav>
                                          </p:tavLst>
                                        </p:anim>
                                        <p:anim calcmode="lin" valueType="num">
                                          <p:cBhvr additive="base">
                                            <p:cTn id="67" dur="1000" fill="hold"/>
                                            <p:tgtEl>
                                              <p:spTgt spid="15"/>
                                            </p:tgtEl>
                                            <p:attrNameLst>
                                              <p:attrName>ppt_y</p:attrName>
                                            </p:attrNameLst>
                                          </p:cBhvr>
                                          <p:tavLst>
                                            <p:tav tm="0">
                                              <p:val>
                                                <p:strVal val="#ppt_y"/>
                                              </p:val>
                                            </p:tav>
                                            <p:tav tm="100000">
                                              <p:val>
                                                <p:strVal val="#ppt_y"/>
                                              </p:val>
                                            </p:tav>
                                          </p:tavLst>
                                        </p:anim>
                                      </p:childTnLst>
                                    </p:cTn>
                                  </p:par>
                                  <p:par>
                                    <p:cTn id="68" presetID="2" presetClass="entr" presetSubtype="8" decel="10000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1000" fill="hold"/>
                                            <p:tgtEl>
                                              <p:spTgt spid="16"/>
                                            </p:tgtEl>
                                            <p:attrNameLst>
                                              <p:attrName>ppt_x</p:attrName>
                                            </p:attrNameLst>
                                          </p:cBhvr>
                                          <p:tavLst>
                                            <p:tav tm="0">
                                              <p:val>
                                                <p:strVal val="0-#ppt_w/2"/>
                                              </p:val>
                                            </p:tav>
                                            <p:tav tm="100000">
                                              <p:val>
                                                <p:strVal val="#ppt_x"/>
                                              </p:val>
                                            </p:tav>
                                          </p:tavLst>
                                        </p:anim>
                                        <p:anim calcmode="lin" valueType="num">
                                          <p:cBhvr additive="base">
                                            <p:cTn id="71"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animBg="1"/>
          <p:bldP spid="18" grpId="0" animBg="1"/>
          <p:bldP spid="19" grpId="0" animBg="1"/>
          <p:bldP spid="20" grpId="0" animBg="1"/>
          <p:bldP spid="21" grpId="0" animBg="1"/>
          <p:bldP spid="22" grpId="0" animBg="1"/>
          <p:bldP spid="25" grpId="0" animBg="1"/>
          <p:bldP spid="26" grpId="0" animBg="1"/>
          <p:bldP spid="30" grpId="0" animBg="1"/>
          <p:bldP spid="31" grpId="0" animBg="1"/>
          <p:bldP spid="32" grpId="0" animBg="1"/>
          <p:bldP spid="33"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19"/>
          <p:cNvSpPr>
            <a:spLocks noEditPoints="1"/>
          </p:cNvSpPr>
          <p:nvPr/>
        </p:nvSpPr>
        <p:spPr bwMode="auto">
          <a:xfrm>
            <a:off x="3052309" y="1480409"/>
            <a:ext cx="3060485" cy="2753054"/>
          </a:xfrm>
          <a:custGeom>
            <a:avLst/>
            <a:gdLst>
              <a:gd name="T0" fmla="*/ 233 w 747"/>
              <a:gd name="T1" fmla="*/ 0 h 672"/>
              <a:gd name="T2" fmla="*/ 306 w 747"/>
              <a:gd name="T3" fmla="*/ 37 h 672"/>
              <a:gd name="T4" fmla="*/ 374 w 747"/>
              <a:gd name="T5" fmla="*/ 66 h 672"/>
              <a:gd name="T6" fmla="*/ 444 w 747"/>
              <a:gd name="T7" fmla="*/ 33 h 672"/>
              <a:gd name="T8" fmla="*/ 514 w 747"/>
              <a:gd name="T9" fmla="*/ 0 h 672"/>
              <a:gd name="T10" fmla="*/ 606 w 747"/>
              <a:gd name="T11" fmla="*/ 92 h 672"/>
              <a:gd name="T12" fmla="*/ 601 w 747"/>
              <a:gd name="T13" fmla="*/ 122 h 672"/>
              <a:gd name="T14" fmla="*/ 594 w 747"/>
              <a:gd name="T15" fmla="*/ 154 h 672"/>
              <a:gd name="T16" fmla="*/ 643 w 747"/>
              <a:gd name="T17" fmla="*/ 237 h 672"/>
              <a:gd name="T18" fmla="*/ 681 w 747"/>
              <a:gd name="T19" fmla="*/ 248 h 672"/>
              <a:gd name="T20" fmla="*/ 747 w 747"/>
              <a:gd name="T21" fmla="*/ 336 h 672"/>
              <a:gd name="T22" fmla="*/ 679 w 747"/>
              <a:gd name="T23" fmla="*/ 424 h 672"/>
              <a:gd name="T24" fmla="*/ 644 w 747"/>
              <a:gd name="T25" fmla="*/ 434 h 672"/>
              <a:gd name="T26" fmla="*/ 594 w 747"/>
              <a:gd name="T27" fmla="*/ 517 h 672"/>
              <a:gd name="T28" fmla="*/ 602 w 747"/>
              <a:gd name="T29" fmla="*/ 552 h 672"/>
              <a:gd name="T30" fmla="*/ 606 w 747"/>
              <a:gd name="T31" fmla="*/ 580 h 672"/>
              <a:gd name="T32" fmla="*/ 514 w 747"/>
              <a:gd name="T33" fmla="*/ 672 h 672"/>
              <a:gd name="T34" fmla="*/ 449 w 747"/>
              <a:gd name="T35" fmla="*/ 644 h 672"/>
              <a:gd name="T36" fmla="*/ 422 w 747"/>
              <a:gd name="T37" fmla="*/ 620 h 672"/>
              <a:gd name="T38" fmla="*/ 373 w 747"/>
              <a:gd name="T39" fmla="*/ 606 h 672"/>
              <a:gd name="T40" fmla="*/ 323 w 747"/>
              <a:gd name="T41" fmla="*/ 621 h 672"/>
              <a:gd name="T42" fmla="*/ 284 w 747"/>
              <a:gd name="T43" fmla="*/ 655 h 672"/>
              <a:gd name="T44" fmla="*/ 233 w 747"/>
              <a:gd name="T45" fmla="*/ 672 h 672"/>
              <a:gd name="T46" fmla="*/ 141 w 747"/>
              <a:gd name="T47" fmla="*/ 580 h 672"/>
              <a:gd name="T48" fmla="*/ 146 w 747"/>
              <a:gd name="T49" fmla="*/ 551 h 672"/>
              <a:gd name="T50" fmla="*/ 152 w 747"/>
              <a:gd name="T51" fmla="*/ 528 h 672"/>
              <a:gd name="T52" fmla="*/ 153 w 747"/>
              <a:gd name="T53" fmla="*/ 519 h 672"/>
              <a:gd name="T54" fmla="*/ 69 w 747"/>
              <a:gd name="T55" fmla="*/ 425 h 672"/>
              <a:gd name="T56" fmla="*/ 0 w 747"/>
              <a:gd name="T57" fmla="*/ 336 h 672"/>
              <a:gd name="T58" fmla="*/ 74 w 747"/>
              <a:gd name="T59" fmla="*/ 246 h 672"/>
              <a:gd name="T60" fmla="*/ 153 w 747"/>
              <a:gd name="T61" fmla="*/ 153 h 672"/>
              <a:gd name="T62" fmla="*/ 147 w 747"/>
              <a:gd name="T63" fmla="*/ 124 h 672"/>
              <a:gd name="T64" fmla="*/ 141 w 747"/>
              <a:gd name="T65" fmla="*/ 92 h 672"/>
              <a:gd name="T66" fmla="*/ 233 w 747"/>
              <a:gd name="T67" fmla="*/ 0 h 672"/>
              <a:gd name="T68" fmla="*/ 180 w 747"/>
              <a:gd name="T69" fmla="*/ 310 h 672"/>
              <a:gd name="T70" fmla="*/ 184 w 747"/>
              <a:gd name="T71" fmla="*/ 336 h 672"/>
              <a:gd name="T72" fmla="*/ 180 w 747"/>
              <a:gd name="T73" fmla="*/ 364 h 672"/>
              <a:gd name="T74" fmla="*/ 220 w 747"/>
              <a:gd name="T75" fmla="*/ 482 h 672"/>
              <a:gd name="T76" fmla="*/ 247 w 747"/>
              <a:gd name="T77" fmla="*/ 490 h 672"/>
              <a:gd name="T78" fmla="*/ 278 w 747"/>
              <a:gd name="T79" fmla="*/ 500 h 672"/>
              <a:gd name="T80" fmla="*/ 304 w 747"/>
              <a:gd name="T81" fmla="*/ 524 h 672"/>
              <a:gd name="T82" fmla="*/ 319 w 747"/>
              <a:gd name="T83" fmla="*/ 538 h 672"/>
              <a:gd name="T84" fmla="*/ 373 w 747"/>
              <a:gd name="T85" fmla="*/ 555 h 672"/>
              <a:gd name="T86" fmla="*/ 429 w 747"/>
              <a:gd name="T87" fmla="*/ 537 h 672"/>
              <a:gd name="T88" fmla="*/ 445 w 747"/>
              <a:gd name="T89" fmla="*/ 521 h 672"/>
              <a:gd name="T90" fmla="*/ 470 w 747"/>
              <a:gd name="T91" fmla="*/ 500 h 672"/>
              <a:gd name="T92" fmla="*/ 503 w 747"/>
              <a:gd name="T93" fmla="*/ 490 h 672"/>
              <a:gd name="T94" fmla="*/ 523 w 747"/>
              <a:gd name="T95" fmla="*/ 484 h 672"/>
              <a:gd name="T96" fmla="*/ 576 w 747"/>
              <a:gd name="T97" fmla="*/ 398 h 672"/>
              <a:gd name="T98" fmla="*/ 569 w 747"/>
              <a:gd name="T99" fmla="*/ 368 h 672"/>
              <a:gd name="T100" fmla="*/ 563 w 747"/>
              <a:gd name="T101" fmla="*/ 336 h 672"/>
              <a:gd name="T102" fmla="*/ 569 w 747"/>
              <a:gd name="T103" fmla="*/ 304 h 672"/>
              <a:gd name="T104" fmla="*/ 575 w 747"/>
              <a:gd name="T105" fmla="*/ 274 h 672"/>
              <a:gd name="T106" fmla="*/ 524 w 747"/>
              <a:gd name="T107" fmla="*/ 190 h 672"/>
              <a:gd name="T108" fmla="*/ 500 w 747"/>
              <a:gd name="T109" fmla="*/ 182 h 672"/>
              <a:gd name="T110" fmla="*/ 472 w 747"/>
              <a:gd name="T111" fmla="*/ 173 h 672"/>
              <a:gd name="T112" fmla="*/ 445 w 747"/>
              <a:gd name="T113" fmla="*/ 152 h 672"/>
              <a:gd name="T114" fmla="*/ 374 w 747"/>
              <a:gd name="T115" fmla="*/ 119 h 672"/>
              <a:gd name="T116" fmla="*/ 302 w 747"/>
              <a:gd name="T117" fmla="*/ 152 h 672"/>
              <a:gd name="T118" fmla="*/ 253 w 747"/>
              <a:gd name="T119" fmla="*/ 182 h 672"/>
              <a:gd name="T120" fmla="*/ 173 w 747"/>
              <a:gd name="T121" fmla="*/ 275 h 672"/>
              <a:gd name="T122" fmla="*/ 180 w 747"/>
              <a:gd name="T123" fmla="*/ 31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7" h="672">
                <a:moveTo>
                  <a:pt x="233" y="0"/>
                </a:moveTo>
                <a:cubicBezTo>
                  <a:pt x="262" y="0"/>
                  <a:pt x="289" y="14"/>
                  <a:pt x="306" y="37"/>
                </a:cubicBezTo>
                <a:cubicBezTo>
                  <a:pt x="321" y="57"/>
                  <a:pt x="349" y="66"/>
                  <a:pt x="374" y="66"/>
                </a:cubicBezTo>
                <a:cubicBezTo>
                  <a:pt x="402" y="66"/>
                  <a:pt x="426" y="55"/>
                  <a:pt x="444" y="33"/>
                </a:cubicBezTo>
                <a:cubicBezTo>
                  <a:pt x="461" y="12"/>
                  <a:pt x="487" y="0"/>
                  <a:pt x="514" y="0"/>
                </a:cubicBezTo>
                <a:cubicBezTo>
                  <a:pt x="565" y="0"/>
                  <a:pt x="606" y="41"/>
                  <a:pt x="606" y="92"/>
                </a:cubicBezTo>
                <a:cubicBezTo>
                  <a:pt x="606" y="103"/>
                  <a:pt x="604" y="112"/>
                  <a:pt x="601" y="122"/>
                </a:cubicBezTo>
                <a:cubicBezTo>
                  <a:pt x="598" y="133"/>
                  <a:pt x="594" y="143"/>
                  <a:pt x="594" y="154"/>
                </a:cubicBezTo>
                <a:cubicBezTo>
                  <a:pt x="594" y="189"/>
                  <a:pt x="613" y="220"/>
                  <a:pt x="643" y="237"/>
                </a:cubicBezTo>
                <a:cubicBezTo>
                  <a:pt x="655" y="244"/>
                  <a:pt x="669" y="244"/>
                  <a:pt x="681" y="248"/>
                </a:cubicBezTo>
                <a:cubicBezTo>
                  <a:pt x="720" y="259"/>
                  <a:pt x="747" y="295"/>
                  <a:pt x="747" y="336"/>
                </a:cubicBezTo>
                <a:cubicBezTo>
                  <a:pt x="747" y="377"/>
                  <a:pt x="719" y="414"/>
                  <a:pt x="679" y="424"/>
                </a:cubicBezTo>
                <a:cubicBezTo>
                  <a:pt x="667" y="428"/>
                  <a:pt x="655" y="428"/>
                  <a:pt x="644" y="434"/>
                </a:cubicBezTo>
                <a:cubicBezTo>
                  <a:pt x="613" y="450"/>
                  <a:pt x="594" y="482"/>
                  <a:pt x="594" y="517"/>
                </a:cubicBezTo>
                <a:cubicBezTo>
                  <a:pt x="594" y="529"/>
                  <a:pt x="598" y="541"/>
                  <a:pt x="602" y="552"/>
                </a:cubicBezTo>
                <a:cubicBezTo>
                  <a:pt x="604" y="561"/>
                  <a:pt x="606" y="570"/>
                  <a:pt x="606" y="580"/>
                </a:cubicBezTo>
                <a:cubicBezTo>
                  <a:pt x="606" y="631"/>
                  <a:pt x="565" y="672"/>
                  <a:pt x="514" y="672"/>
                </a:cubicBezTo>
                <a:cubicBezTo>
                  <a:pt x="490" y="672"/>
                  <a:pt x="466" y="662"/>
                  <a:pt x="449" y="644"/>
                </a:cubicBezTo>
                <a:cubicBezTo>
                  <a:pt x="440" y="635"/>
                  <a:pt x="433" y="626"/>
                  <a:pt x="422" y="620"/>
                </a:cubicBezTo>
                <a:cubicBezTo>
                  <a:pt x="407" y="611"/>
                  <a:pt x="390" y="606"/>
                  <a:pt x="373" y="606"/>
                </a:cubicBezTo>
                <a:cubicBezTo>
                  <a:pt x="355" y="606"/>
                  <a:pt x="338" y="611"/>
                  <a:pt x="323" y="621"/>
                </a:cubicBezTo>
                <a:cubicBezTo>
                  <a:pt x="308" y="630"/>
                  <a:pt x="297" y="644"/>
                  <a:pt x="284" y="655"/>
                </a:cubicBezTo>
                <a:cubicBezTo>
                  <a:pt x="268" y="667"/>
                  <a:pt x="253" y="672"/>
                  <a:pt x="233" y="672"/>
                </a:cubicBezTo>
                <a:cubicBezTo>
                  <a:pt x="182" y="672"/>
                  <a:pt x="141" y="631"/>
                  <a:pt x="141" y="580"/>
                </a:cubicBezTo>
                <a:cubicBezTo>
                  <a:pt x="141" y="570"/>
                  <a:pt x="144" y="561"/>
                  <a:pt x="146" y="551"/>
                </a:cubicBezTo>
                <a:cubicBezTo>
                  <a:pt x="149" y="543"/>
                  <a:pt x="151" y="536"/>
                  <a:pt x="152" y="528"/>
                </a:cubicBezTo>
                <a:cubicBezTo>
                  <a:pt x="152" y="525"/>
                  <a:pt x="153" y="522"/>
                  <a:pt x="153" y="519"/>
                </a:cubicBezTo>
                <a:cubicBezTo>
                  <a:pt x="153" y="466"/>
                  <a:pt x="117" y="437"/>
                  <a:pt x="69" y="425"/>
                </a:cubicBezTo>
                <a:cubicBezTo>
                  <a:pt x="29" y="414"/>
                  <a:pt x="0" y="378"/>
                  <a:pt x="0" y="336"/>
                </a:cubicBezTo>
                <a:cubicBezTo>
                  <a:pt x="0" y="292"/>
                  <a:pt x="31" y="254"/>
                  <a:pt x="74" y="246"/>
                </a:cubicBezTo>
                <a:cubicBezTo>
                  <a:pt x="120" y="236"/>
                  <a:pt x="153" y="201"/>
                  <a:pt x="153" y="153"/>
                </a:cubicBezTo>
                <a:cubicBezTo>
                  <a:pt x="153" y="142"/>
                  <a:pt x="150" y="134"/>
                  <a:pt x="147" y="124"/>
                </a:cubicBezTo>
                <a:cubicBezTo>
                  <a:pt x="143" y="113"/>
                  <a:pt x="141" y="103"/>
                  <a:pt x="141" y="92"/>
                </a:cubicBezTo>
                <a:cubicBezTo>
                  <a:pt x="141" y="41"/>
                  <a:pt x="182" y="0"/>
                  <a:pt x="233" y="0"/>
                </a:cubicBezTo>
                <a:close/>
                <a:moveTo>
                  <a:pt x="180" y="310"/>
                </a:moveTo>
                <a:cubicBezTo>
                  <a:pt x="183" y="318"/>
                  <a:pt x="184" y="327"/>
                  <a:pt x="184" y="336"/>
                </a:cubicBezTo>
                <a:cubicBezTo>
                  <a:pt x="184" y="345"/>
                  <a:pt x="183" y="355"/>
                  <a:pt x="180" y="364"/>
                </a:cubicBezTo>
                <a:cubicBezTo>
                  <a:pt x="165" y="409"/>
                  <a:pt x="176" y="458"/>
                  <a:pt x="220" y="482"/>
                </a:cubicBezTo>
                <a:cubicBezTo>
                  <a:pt x="228" y="486"/>
                  <a:pt x="238" y="488"/>
                  <a:pt x="247" y="490"/>
                </a:cubicBezTo>
                <a:cubicBezTo>
                  <a:pt x="258" y="492"/>
                  <a:pt x="268" y="495"/>
                  <a:pt x="278" y="500"/>
                </a:cubicBezTo>
                <a:cubicBezTo>
                  <a:pt x="289" y="506"/>
                  <a:pt x="296" y="514"/>
                  <a:pt x="304" y="524"/>
                </a:cubicBezTo>
                <a:cubicBezTo>
                  <a:pt x="309" y="529"/>
                  <a:pt x="313" y="534"/>
                  <a:pt x="319" y="538"/>
                </a:cubicBezTo>
                <a:cubicBezTo>
                  <a:pt x="335" y="549"/>
                  <a:pt x="354" y="555"/>
                  <a:pt x="373" y="555"/>
                </a:cubicBezTo>
                <a:cubicBezTo>
                  <a:pt x="393" y="555"/>
                  <a:pt x="412" y="549"/>
                  <a:pt x="429" y="537"/>
                </a:cubicBezTo>
                <a:cubicBezTo>
                  <a:pt x="435" y="533"/>
                  <a:pt x="440" y="527"/>
                  <a:pt x="445" y="521"/>
                </a:cubicBezTo>
                <a:cubicBezTo>
                  <a:pt x="453" y="513"/>
                  <a:pt x="460" y="506"/>
                  <a:pt x="470" y="500"/>
                </a:cubicBezTo>
                <a:cubicBezTo>
                  <a:pt x="480" y="494"/>
                  <a:pt x="491" y="492"/>
                  <a:pt x="503" y="490"/>
                </a:cubicBezTo>
                <a:cubicBezTo>
                  <a:pt x="509" y="489"/>
                  <a:pt x="516" y="487"/>
                  <a:pt x="523" y="484"/>
                </a:cubicBezTo>
                <a:cubicBezTo>
                  <a:pt x="555" y="468"/>
                  <a:pt x="576" y="435"/>
                  <a:pt x="576" y="398"/>
                </a:cubicBezTo>
                <a:cubicBezTo>
                  <a:pt x="576" y="388"/>
                  <a:pt x="573" y="378"/>
                  <a:pt x="569" y="368"/>
                </a:cubicBezTo>
                <a:cubicBezTo>
                  <a:pt x="566" y="357"/>
                  <a:pt x="563" y="347"/>
                  <a:pt x="563" y="336"/>
                </a:cubicBezTo>
                <a:cubicBezTo>
                  <a:pt x="563" y="325"/>
                  <a:pt x="566" y="315"/>
                  <a:pt x="569" y="304"/>
                </a:cubicBezTo>
                <a:cubicBezTo>
                  <a:pt x="572" y="295"/>
                  <a:pt x="575" y="285"/>
                  <a:pt x="575" y="274"/>
                </a:cubicBezTo>
                <a:cubicBezTo>
                  <a:pt x="575" y="239"/>
                  <a:pt x="555" y="206"/>
                  <a:pt x="524" y="190"/>
                </a:cubicBezTo>
                <a:cubicBezTo>
                  <a:pt x="516" y="186"/>
                  <a:pt x="508" y="184"/>
                  <a:pt x="500" y="182"/>
                </a:cubicBezTo>
                <a:cubicBezTo>
                  <a:pt x="490" y="180"/>
                  <a:pt x="481" y="178"/>
                  <a:pt x="472" y="173"/>
                </a:cubicBezTo>
                <a:cubicBezTo>
                  <a:pt x="462" y="168"/>
                  <a:pt x="453" y="161"/>
                  <a:pt x="445" y="152"/>
                </a:cubicBezTo>
                <a:cubicBezTo>
                  <a:pt x="426" y="130"/>
                  <a:pt x="402" y="119"/>
                  <a:pt x="374" y="119"/>
                </a:cubicBezTo>
                <a:cubicBezTo>
                  <a:pt x="345" y="119"/>
                  <a:pt x="321" y="131"/>
                  <a:pt x="302" y="152"/>
                </a:cubicBezTo>
                <a:cubicBezTo>
                  <a:pt x="289" y="167"/>
                  <a:pt x="272" y="177"/>
                  <a:pt x="253" y="182"/>
                </a:cubicBezTo>
                <a:cubicBezTo>
                  <a:pt x="206" y="192"/>
                  <a:pt x="173" y="225"/>
                  <a:pt x="173" y="275"/>
                </a:cubicBezTo>
                <a:cubicBezTo>
                  <a:pt x="173" y="288"/>
                  <a:pt x="177" y="298"/>
                  <a:pt x="180" y="310"/>
                </a:cubicBezTo>
                <a:close/>
              </a:path>
            </a:pathLst>
          </a:custGeom>
          <a:solidFill>
            <a:schemeClr val="bg1">
              <a:lumMod val="8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lIns="0" tIns="34290" rIns="0" bIns="35100" rtlCol="0" anchor="ctr"/>
          <a:lstStyle/>
          <a:p>
            <a:pPr algn="ctr"/>
            <a:endParaRPr lang="zh-CN" altLang="en-US">
              <a:solidFill>
                <a:srgbClr val="3F7EE5"/>
              </a:solidFill>
              <a:cs typeface="+mn-ea"/>
              <a:sym typeface="+mn-lt"/>
            </a:endParaRPr>
          </a:p>
        </p:txBody>
      </p:sp>
      <p:sp>
        <p:nvSpPr>
          <p:cNvPr id="49" name="Oval 6"/>
          <p:cNvSpPr>
            <a:spLocks noChangeArrowheads="1"/>
          </p:cNvSpPr>
          <p:nvPr/>
        </p:nvSpPr>
        <p:spPr bwMode="auto">
          <a:xfrm>
            <a:off x="3715920" y="1568233"/>
            <a:ext cx="576025" cy="574294"/>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1800">
                <a:solidFill>
                  <a:srgbClr val="FEFABC"/>
                </a:solidFill>
                <a:cs typeface="+mn-ea"/>
                <a:sym typeface="+mn-lt"/>
              </a:rPr>
              <a:t>A</a:t>
            </a:r>
            <a:endParaRPr lang="zh-CN" altLang="en-US" sz="1800" dirty="0">
              <a:solidFill>
                <a:srgbClr val="FEFABC"/>
              </a:solidFill>
              <a:cs typeface="+mn-ea"/>
              <a:sym typeface="+mn-lt"/>
            </a:endParaRPr>
          </a:p>
        </p:txBody>
      </p:sp>
      <p:sp>
        <p:nvSpPr>
          <p:cNvPr id="50" name="Oval 7"/>
          <p:cNvSpPr>
            <a:spLocks noChangeArrowheads="1"/>
          </p:cNvSpPr>
          <p:nvPr/>
        </p:nvSpPr>
        <p:spPr bwMode="auto">
          <a:xfrm>
            <a:off x="4869700" y="1568233"/>
            <a:ext cx="577754" cy="574294"/>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1800">
                <a:solidFill>
                  <a:srgbClr val="FEFABC"/>
                </a:solidFill>
                <a:cs typeface="+mn-ea"/>
                <a:sym typeface="+mn-lt"/>
              </a:rPr>
              <a:t>B</a:t>
            </a:r>
            <a:endParaRPr lang="zh-CN" altLang="en-US" sz="1800" dirty="0">
              <a:solidFill>
                <a:srgbClr val="FEFABC"/>
              </a:solidFill>
              <a:cs typeface="+mn-ea"/>
              <a:sym typeface="+mn-lt"/>
            </a:endParaRPr>
          </a:p>
        </p:txBody>
      </p:sp>
      <p:sp>
        <p:nvSpPr>
          <p:cNvPr id="51" name="Oval 8"/>
          <p:cNvSpPr>
            <a:spLocks noChangeArrowheads="1"/>
          </p:cNvSpPr>
          <p:nvPr/>
        </p:nvSpPr>
        <p:spPr bwMode="auto">
          <a:xfrm>
            <a:off x="5447452" y="2566328"/>
            <a:ext cx="579485" cy="577754"/>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1800">
                <a:solidFill>
                  <a:srgbClr val="FEFABC"/>
                </a:solidFill>
                <a:cs typeface="+mn-ea"/>
                <a:sym typeface="+mn-lt"/>
              </a:rPr>
              <a:t>C</a:t>
            </a:r>
            <a:endParaRPr lang="zh-CN" altLang="en-US" sz="1800" dirty="0">
              <a:solidFill>
                <a:srgbClr val="FEFABC"/>
              </a:solidFill>
              <a:cs typeface="+mn-ea"/>
              <a:sym typeface="+mn-lt"/>
            </a:endParaRPr>
          </a:p>
        </p:txBody>
      </p:sp>
      <p:sp>
        <p:nvSpPr>
          <p:cNvPr id="52" name="Oval 9"/>
          <p:cNvSpPr>
            <a:spLocks noChangeArrowheads="1"/>
          </p:cNvSpPr>
          <p:nvPr/>
        </p:nvSpPr>
        <p:spPr bwMode="auto">
          <a:xfrm>
            <a:off x="3138167" y="2566328"/>
            <a:ext cx="577754" cy="577754"/>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1800">
                <a:solidFill>
                  <a:srgbClr val="FEFABC"/>
                </a:solidFill>
                <a:cs typeface="+mn-ea"/>
                <a:sym typeface="+mn-lt"/>
              </a:rPr>
              <a:t>F</a:t>
            </a:r>
            <a:endParaRPr lang="zh-CN" altLang="en-US" sz="1800" dirty="0">
              <a:solidFill>
                <a:srgbClr val="FEFABC"/>
              </a:solidFill>
              <a:cs typeface="+mn-ea"/>
              <a:sym typeface="+mn-lt"/>
            </a:endParaRPr>
          </a:p>
        </p:txBody>
      </p:sp>
      <p:sp>
        <p:nvSpPr>
          <p:cNvPr id="53" name="Oval 10"/>
          <p:cNvSpPr>
            <a:spLocks noChangeArrowheads="1"/>
          </p:cNvSpPr>
          <p:nvPr/>
        </p:nvSpPr>
        <p:spPr bwMode="auto">
          <a:xfrm>
            <a:off x="3715920" y="3571343"/>
            <a:ext cx="576025" cy="577754"/>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1800">
                <a:solidFill>
                  <a:srgbClr val="FEFABC"/>
                </a:solidFill>
                <a:cs typeface="+mn-ea"/>
                <a:sym typeface="+mn-lt"/>
              </a:rPr>
              <a:t>E</a:t>
            </a:r>
            <a:endParaRPr lang="zh-CN" altLang="en-US" sz="1800" dirty="0">
              <a:solidFill>
                <a:srgbClr val="FEFABC"/>
              </a:solidFill>
              <a:cs typeface="+mn-ea"/>
              <a:sym typeface="+mn-lt"/>
            </a:endParaRPr>
          </a:p>
        </p:txBody>
      </p:sp>
      <p:sp>
        <p:nvSpPr>
          <p:cNvPr id="54" name="Oval 11"/>
          <p:cNvSpPr>
            <a:spLocks noChangeArrowheads="1"/>
          </p:cNvSpPr>
          <p:nvPr/>
        </p:nvSpPr>
        <p:spPr bwMode="auto">
          <a:xfrm>
            <a:off x="4869700" y="3571343"/>
            <a:ext cx="577754" cy="577754"/>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1800">
                <a:solidFill>
                  <a:srgbClr val="FEFABC"/>
                </a:solidFill>
                <a:cs typeface="+mn-ea"/>
                <a:sym typeface="+mn-lt"/>
              </a:rPr>
              <a:t>D</a:t>
            </a:r>
            <a:endParaRPr lang="zh-CN" altLang="en-US" sz="1800" dirty="0">
              <a:solidFill>
                <a:srgbClr val="FEFABC"/>
              </a:solidFill>
              <a:cs typeface="+mn-ea"/>
              <a:sym typeface="+mn-lt"/>
            </a:endParaRPr>
          </a:p>
        </p:txBody>
      </p:sp>
      <p:sp>
        <p:nvSpPr>
          <p:cNvPr id="55" name="TextBox 11"/>
          <p:cNvSpPr txBox="1"/>
          <p:nvPr/>
        </p:nvSpPr>
        <p:spPr>
          <a:xfrm>
            <a:off x="1602362" y="1480408"/>
            <a:ext cx="1875289" cy="535916"/>
          </a:xfrm>
          <a:prstGeom prst="rect">
            <a:avLst/>
          </a:prstGeom>
          <a:noFill/>
        </p:spPr>
        <p:txBody>
          <a:bodyPr wrap="square" lIns="68580" tIns="34290" rIns="68580" bIns="34290" rtlCol="0">
            <a:spAutoFit/>
          </a:bodyPr>
          <a:lstStyle/>
          <a:p>
            <a:pPr algn="r">
              <a:lnSpc>
                <a:spcPct val="13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a:t>
            </a:r>
            <a:endParaRPr lang="zh-CN" altLang="en-US" sz="800" dirty="0">
              <a:solidFill>
                <a:schemeClr val="tx1">
                  <a:lumMod val="65000"/>
                  <a:lumOff val="35000"/>
                </a:schemeClr>
              </a:solidFill>
              <a:cs typeface="+mn-ea"/>
              <a:sym typeface="+mn-lt"/>
            </a:endParaRPr>
          </a:p>
        </p:txBody>
      </p:sp>
      <p:sp>
        <p:nvSpPr>
          <p:cNvPr id="56" name="TextBox 11"/>
          <p:cNvSpPr txBox="1"/>
          <p:nvPr/>
        </p:nvSpPr>
        <p:spPr>
          <a:xfrm>
            <a:off x="5649352" y="1480408"/>
            <a:ext cx="1875289" cy="535916"/>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a:t>
            </a:r>
            <a:endParaRPr lang="zh-CN" altLang="en-US" sz="800" dirty="0">
              <a:solidFill>
                <a:schemeClr val="tx1">
                  <a:lumMod val="65000"/>
                  <a:lumOff val="35000"/>
                </a:schemeClr>
              </a:solidFill>
              <a:cs typeface="+mn-ea"/>
              <a:sym typeface="+mn-lt"/>
            </a:endParaRPr>
          </a:p>
        </p:txBody>
      </p:sp>
      <p:sp>
        <p:nvSpPr>
          <p:cNvPr id="57" name="TextBox 11"/>
          <p:cNvSpPr txBox="1"/>
          <p:nvPr/>
        </p:nvSpPr>
        <p:spPr>
          <a:xfrm>
            <a:off x="1030862" y="2564815"/>
            <a:ext cx="1875289" cy="535916"/>
          </a:xfrm>
          <a:prstGeom prst="rect">
            <a:avLst/>
          </a:prstGeom>
          <a:noFill/>
        </p:spPr>
        <p:txBody>
          <a:bodyPr wrap="square" lIns="68580" tIns="34290" rIns="68580" bIns="34290" rtlCol="0">
            <a:spAutoFit/>
          </a:bodyPr>
          <a:lstStyle/>
          <a:p>
            <a:pPr algn="r">
              <a:lnSpc>
                <a:spcPct val="13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a:t>
            </a:r>
            <a:endParaRPr lang="zh-CN" altLang="en-US" sz="800" dirty="0">
              <a:solidFill>
                <a:schemeClr val="tx1">
                  <a:lumMod val="65000"/>
                  <a:lumOff val="35000"/>
                </a:schemeClr>
              </a:solidFill>
              <a:cs typeface="+mn-ea"/>
              <a:sym typeface="+mn-lt"/>
            </a:endParaRPr>
          </a:p>
        </p:txBody>
      </p:sp>
      <p:sp>
        <p:nvSpPr>
          <p:cNvPr id="58" name="TextBox 11"/>
          <p:cNvSpPr txBox="1"/>
          <p:nvPr/>
        </p:nvSpPr>
        <p:spPr>
          <a:xfrm>
            <a:off x="6258952" y="2564815"/>
            <a:ext cx="1875289" cy="535916"/>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a:t>
            </a:r>
            <a:endParaRPr lang="zh-CN" altLang="en-US" sz="800" dirty="0">
              <a:solidFill>
                <a:schemeClr val="tx1">
                  <a:lumMod val="65000"/>
                  <a:lumOff val="35000"/>
                </a:schemeClr>
              </a:solidFill>
              <a:cs typeface="+mn-ea"/>
              <a:sym typeface="+mn-lt"/>
            </a:endParaRPr>
          </a:p>
        </p:txBody>
      </p:sp>
      <p:sp>
        <p:nvSpPr>
          <p:cNvPr id="59" name="TextBox 11"/>
          <p:cNvSpPr txBox="1"/>
          <p:nvPr/>
        </p:nvSpPr>
        <p:spPr>
          <a:xfrm>
            <a:off x="1602362" y="3567884"/>
            <a:ext cx="1875289" cy="535916"/>
          </a:xfrm>
          <a:prstGeom prst="rect">
            <a:avLst/>
          </a:prstGeom>
          <a:noFill/>
        </p:spPr>
        <p:txBody>
          <a:bodyPr wrap="square" lIns="68580" tIns="34290" rIns="68580" bIns="34290" rtlCol="0">
            <a:spAutoFit/>
          </a:bodyPr>
          <a:lstStyle/>
          <a:p>
            <a:pPr algn="r">
              <a:lnSpc>
                <a:spcPct val="13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a:t>
            </a:r>
            <a:endParaRPr lang="zh-CN" altLang="en-US" sz="800" dirty="0">
              <a:solidFill>
                <a:schemeClr val="tx1">
                  <a:lumMod val="65000"/>
                  <a:lumOff val="35000"/>
                </a:schemeClr>
              </a:solidFill>
              <a:cs typeface="+mn-ea"/>
              <a:sym typeface="+mn-lt"/>
            </a:endParaRPr>
          </a:p>
        </p:txBody>
      </p:sp>
      <p:sp>
        <p:nvSpPr>
          <p:cNvPr id="60" name="TextBox 11"/>
          <p:cNvSpPr txBox="1"/>
          <p:nvPr/>
        </p:nvSpPr>
        <p:spPr>
          <a:xfrm>
            <a:off x="5649352" y="3567884"/>
            <a:ext cx="1875289" cy="535916"/>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a:t>
            </a:r>
            <a:endParaRPr lang="zh-CN" altLang="en-US" sz="800" dirty="0">
              <a:solidFill>
                <a:schemeClr val="tx1">
                  <a:lumMod val="65000"/>
                  <a:lumOff val="35000"/>
                </a:schemeClr>
              </a:solidFill>
              <a:cs typeface="+mn-ea"/>
              <a:sym typeface="+mn-lt"/>
            </a:endParaRPr>
          </a:p>
        </p:txBody>
      </p:sp>
      <p:sp>
        <p:nvSpPr>
          <p:cNvPr id="61" name="Freeform 5"/>
          <p:cNvSpPr>
            <a:spLocks noEditPoints="1"/>
          </p:cNvSpPr>
          <p:nvPr/>
        </p:nvSpPr>
        <p:spPr bwMode="auto">
          <a:xfrm>
            <a:off x="4186192" y="2460691"/>
            <a:ext cx="792719" cy="792489"/>
          </a:xfrm>
          <a:custGeom>
            <a:avLst/>
            <a:gdLst>
              <a:gd name="T0" fmla="*/ 1243 w 1456"/>
              <a:gd name="T1" fmla="*/ 213 h 1456"/>
              <a:gd name="T2" fmla="*/ 1243 w 1456"/>
              <a:gd name="T3" fmla="*/ 1243 h 1456"/>
              <a:gd name="T4" fmla="*/ 213 w 1456"/>
              <a:gd name="T5" fmla="*/ 1243 h 1456"/>
              <a:gd name="T6" fmla="*/ 213 w 1456"/>
              <a:gd name="T7" fmla="*/ 213 h 1456"/>
              <a:gd name="T8" fmla="*/ 1200 w 1456"/>
              <a:gd name="T9" fmla="*/ 256 h 1456"/>
              <a:gd name="T10" fmla="*/ 1020 w 1456"/>
              <a:gd name="T11" fmla="*/ 220 h 1456"/>
              <a:gd name="T12" fmla="*/ 1318 w 1456"/>
              <a:gd name="T13" fmla="*/ 414 h 1456"/>
              <a:gd name="T14" fmla="*/ 1395 w 1456"/>
              <a:gd name="T15" fmla="*/ 698 h 1456"/>
              <a:gd name="T16" fmla="*/ 1109 w 1456"/>
              <a:gd name="T17" fmla="*/ 475 h 1456"/>
              <a:gd name="T18" fmla="*/ 1395 w 1456"/>
              <a:gd name="T19" fmla="*/ 698 h 1456"/>
              <a:gd name="T20" fmla="*/ 1319 w 1456"/>
              <a:gd name="T21" fmla="*/ 1039 h 1456"/>
              <a:gd name="T22" fmla="*/ 1020 w 1456"/>
              <a:gd name="T23" fmla="*/ 1236 h 1456"/>
              <a:gd name="T24" fmla="*/ 1200 w 1456"/>
              <a:gd name="T25" fmla="*/ 1200 h 1456"/>
              <a:gd name="T26" fmla="*/ 1395 w 1456"/>
              <a:gd name="T27" fmla="*/ 758 h 1456"/>
              <a:gd name="T28" fmla="*/ 1109 w 1456"/>
              <a:gd name="T29" fmla="*/ 979 h 1456"/>
              <a:gd name="T30" fmla="*/ 256 w 1456"/>
              <a:gd name="T31" fmla="*/ 1200 h 1456"/>
              <a:gd name="T32" fmla="*/ 436 w 1456"/>
              <a:gd name="T33" fmla="*/ 1236 h 1456"/>
              <a:gd name="T34" fmla="*/ 137 w 1456"/>
              <a:gd name="T35" fmla="*/ 1039 h 1456"/>
              <a:gd name="T36" fmla="*/ 61 w 1456"/>
              <a:gd name="T37" fmla="*/ 758 h 1456"/>
              <a:gd name="T38" fmla="*/ 347 w 1456"/>
              <a:gd name="T39" fmla="*/ 979 h 1456"/>
              <a:gd name="T40" fmla="*/ 61 w 1456"/>
              <a:gd name="T41" fmla="*/ 758 h 1456"/>
              <a:gd name="T42" fmla="*/ 138 w 1456"/>
              <a:gd name="T43" fmla="*/ 414 h 1456"/>
              <a:gd name="T44" fmla="*/ 436 w 1456"/>
              <a:gd name="T45" fmla="*/ 220 h 1456"/>
              <a:gd name="T46" fmla="*/ 256 w 1456"/>
              <a:gd name="T47" fmla="*/ 256 h 1456"/>
              <a:gd name="T48" fmla="*/ 61 w 1456"/>
              <a:gd name="T49" fmla="*/ 698 h 1456"/>
              <a:gd name="T50" fmla="*/ 347 w 1456"/>
              <a:gd name="T51" fmla="*/ 475 h 1456"/>
              <a:gd name="T52" fmla="*/ 383 w 1456"/>
              <a:gd name="T53" fmla="*/ 698 h 1456"/>
              <a:gd name="T54" fmla="*/ 698 w 1456"/>
              <a:gd name="T55" fmla="*/ 475 h 1456"/>
              <a:gd name="T56" fmla="*/ 383 w 1456"/>
              <a:gd name="T57" fmla="*/ 698 h 1456"/>
              <a:gd name="T58" fmla="*/ 1073 w 1456"/>
              <a:gd name="T59" fmla="*/ 698 h 1456"/>
              <a:gd name="T60" fmla="*/ 758 w 1456"/>
              <a:gd name="T61" fmla="*/ 475 h 1456"/>
              <a:gd name="T62" fmla="*/ 1073 w 1456"/>
              <a:gd name="T63" fmla="*/ 758 h 1456"/>
              <a:gd name="T64" fmla="*/ 758 w 1456"/>
              <a:gd name="T65" fmla="*/ 979 h 1456"/>
              <a:gd name="T66" fmla="*/ 1073 w 1456"/>
              <a:gd name="T67" fmla="*/ 758 h 1456"/>
              <a:gd name="T68" fmla="*/ 383 w 1456"/>
              <a:gd name="T69" fmla="*/ 758 h 1456"/>
              <a:gd name="T70" fmla="*/ 698 w 1456"/>
              <a:gd name="T71" fmla="*/ 979 h 1456"/>
              <a:gd name="T72" fmla="*/ 967 w 1456"/>
              <a:gd name="T73" fmla="*/ 249 h 1456"/>
              <a:gd name="T74" fmla="*/ 758 w 1456"/>
              <a:gd name="T75" fmla="*/ 414 h 1456"/>
              <a:gd name="T76" fmla="*/ 967 w 1456"/>
              <a:gd name="T77" fmla="*/ 249 h 1456"/>
              <a:gd name="T78" fmla="*/ 1033 w 1456"/>
              <a:gd name="T79" fmla="*/ 1039 h 1456"/>
              <a:gd name="T80" fmla="*/ 758 w 1456"/>
              <a:gd name="T81" fmla="*/ 1393 h 1456"/>
              <a:gd name="T82" fmla="*/ 489 w 1456"/>
              <a:gd name="T83" fmla="*/ 1207 h 1456"/>
              <a:gd name="T84" fmla="*/ 698 w 1456"/>
              <a:gd name="T85" fmla="*/ 1039 h 1456"/>
              <a:gd name="T86" fmla="*/ 489 w 1456"/>
              <a:gd name="T87" fmla="*/ 1207 h 1456"/>
              <a:gd name="T88" fmla="*/ 423 w 1456"/>
              <a:gd name="T89" fmla="*/ 414 h 1456"/>
              <a:gd name="T90" fmla="*/ 698 w 1456"/>
              <a:gd name="T91" fmla="*/ 63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56" h="1456">
                <a:moveTo>
                  <a:pt x="728" y="0"/>
                </a:moveTo>
                <a:cubicBezTo>
                  <a:pt x="929" y="0"/>
                  <a:pt x="1111" y="81"/>
                  <a:pt x="1243" y="213"/>
                </a:cubicBezTo>
                <a:cubicBezTo>
                  <a:pt x="1375" y="345"/>
                  <a:pt x="1456" y="527"/>
                  <a:pt x="1456" y="728"/>
                </a:cubicBezTo>
                <a:cubicBezTo>
                  <a:pt x="1456" y="929"/>
                  <a:pt x="1375" y="1111"/>
                  <a:pt x="1243" y="1243"/>
                </a:cubicBezTo>
                <a:cubicBezTo>
                  <a:pt x="1111" y="1375"/>
                  <a:pt x="929" y="1456"/>
                  <a:pt x="728" y="1456"/>
                </a:cubicBezTo>
                <a:cubicBezTo>
                  <a:pt x="527" y="1456"/>
                  <a:pt x="345" y="1375"/>
                  <a:pt x="213" y="1243"/>
                </a:cubicBezTo>
                <a:cubicBezTo>
                  <a:pt x="81" y="1111"/>
                  <a:pt x="0" y="929"/>
                  <a:pt x="0" y="728"/>
                </a:cubicBezTo>
                <a:cubicBezTo>
                  <a:pt x="0" y="527"/>
                  <a:pt x="81" y="345"/>
                  <a:pt x="213" y="213"/>
                </a:cubicBezTo>
                <a:cubicBezTo>
                  <a:pt x="345" y="81"/>
                  <a:pt x="527" y="0"/>
                  <a:pt x="728" y="0"/>
                </a:cubicBezTo>
                <a:close/>
                <a:moveTo>
                  <a:pt x="1200" y="256"/>
                </a:moveTo>
                <a:cubicBezTo>
                  <a:pt x="1124" y="180"/>
                  <a:pt x="1030" y="122"/>
                  <a:pt x="925" y="89"/>
                </a:cubicBezTo>
                <a:cubicBezTo>
                  <a:pt x="960" y="124"/>
                  <a:pt x="992" y="169"/>
                  <a:pt x="1020" y="220"/>
                </a:cubicBezTo>
                <a:cubicBezTo>
                  <a:pt x="1050" y="277"/>
                  <a:pt x="1076" y="342"/>
                  <a:pt x="1095" y="414"/>
                </a:cubicBezTo>
                <a:cubicBezTo>
                  <a:pt x="1318" y="414"/>
                  <a:pt x="1318" y="414"/>
                  <a:pt x="1318" y="414"/>
                </a:cubicBezTo>
                <a:cubicBezTo>
                  <a:pt x="1287" y="356"/>
                  <a:pt x="1247" y="302"/>
                  <a:pt x="1200" y="256"/>
                </a:cubicBezTo>
                <a:close/>
                <a:moveTo>
                  <a:pt x="1395" y="698"/>
                </a:moveTo>
                <a:cubicBezTo>
                  <a:pt x="1392" y="619"/>
                  <a:pt x="1375" y="544"/>
                  <a:pt x="1346" y="475"/>
                </a:cubicBezTo>
                <a:cubicBezTo>
                  <a:pt x="1109" y="475"/>
                  <a:pt x="1109" y="475"/>
                  <a:pt x="1109" y="475"/>
                </a:cubicBezTo>
                <a:cubicBezTo>
                  <a:pt x="1123" y="545"/>
                  <a:pt x="1131" y="620"/>
                  <a:pt x="1133" y="698"/>
                </a:cubicBezTo>
                <a:cubicBezTo>
                  <a:pt x="1395" y="698"/>
                  <a:pt x="1395" y="698"/>
                  <a:pt x="1395" y="698"/>
                </a:cubicBezTo>
                <a:close/>
                <a:moveTo>
                  <a:pt x="1200" y="1200"/>
                </a:moveTo>
                <a:cubicBezTo>
                  <a:pt x="1248" y="1153"/>
                  <a:pt x="1288" y="1099"/>
                  <a:pt x="1319" y="1039"/>
                </a:cubicBezTo>
                <a:cubicBezTo>
                  <a:pt x="1095" y="1039"/>
                  <a:pt x="1095" y="1039"/>
                  <a:pt x="1095" y="1039"/>
                </a:cubicBezTo>
                <a:cubicBezTo>
                  <a:pt x="1076" y="1112"/>
                  <a:pt x="1051" y="1179"/>
                  <a:pt x="1020" y="1236"/>
                </a:cubicBezTo>
                <a:cubicBezTo>
                  <a:pt x="992" y="1287"/>
                  <a:pt x="960" y="1332"/>
                  <a:pt x="925" y="1367"/>
                </a:cubicBezTo>
                <a:cubicBezTo>
                  <a:pt x="1030" y="1334"/>
                  <a:pt x="1124" y="1276"/>
                  <a:pt x="1200" y="1200"/>
                </a:cubicBezTo>
                <a:close/>
                <a:moveTo>
                  <a:pt x="1347" y="979"/>
                </a:moveTo>
                <a:cubicBezTo>
                  <a:pt x="1375" y="910"/>
                  <a:pt x="1392" y="836"/>
                  <a:pt x="1395" y="758"/>
                </a:cubicBezTo>
                <a:cubicBezTo>
                  <a:pt x="1133" y="758"/>
                  <a:pt x="1133" y="758"/>
                  <a:pt x="1133" y="758"/>
                </a:cubicBezTo>
                <a:cubicBezTo>
                  <a:pt x="1131" y="835"/>
                  <a:pt x="1123" y="909"/>
                  <a:pt x="1109" y="979"/>
                </a:cubicBezTo>
                <a:cubicBezTo>
                  <a:pt x="1347" y="979"/>
                  <a:pt x="1347" y="979"/>
                  <a:pt x="1347" y="979"/>
                </a:cubicBezTo>
                <a:close/>
                <a:moveTo>
                  <a:pt x="256" y="1200"/>
                </a:moveTo>
                <a:cubicBezTo>
                  <a:pt x="332" y="1276"/>
                  <a:pt x="426" y="1334"/>
                  <a:pt x="531" y="1367"/>
                </a:cubicBezTo>
                <a:cubicBezTo>
                  <a:pt x="496" y="1332"/>
                  <a:pt x="464" y="1287"/>
                  <a:pt x="436" y="1236"/>
                </a:cubicBezTo>
                <a:cubicBezTo>
                  <a:pt x="405" y="1179"/>
                  <a:pt x="380" y="1112"/>
                  <a:pt x="361" y="1039"/>
                </a:cubicBezTo>
                <a:cubicBezTo>
                  <a:pt x="137" y="1039"/>
                  <a:pt x="137" y="1039"/>
                  <a:pt x="137" y="1039"/>
                </a:cubicBezTo>
                <a:cubicBezTo>
                  <a:pt x="168" y="1099"/>
                  <a:pt x="208" y="1153"/>
                  <a:pt x="256" y="1200"/>
                </a:cubicBezTo>
                <a:close/>
                <a:moveTo>
                  <a:pt x="61" y="758"/>
                </a:moveTo>
                <a:cubicBezTo>
                  <a:pt x="64" y="836"/>
                  <a:pt x="81" y="910"/>
                  <a:pt x="109" y="979"/>
                </a:cubicBezTo>
                <a:cubicBezTo>
                  <a:pt x="347" y="979"/>
                  <a:pt x="347" y="979"/>
                  <a:pt x="347" y="979"/>
                </a:cubicBezTo>
                <a:cubicBezTo>
                  <a:pt x="333" y="909"/>
                  <a:pt x="324" y="835"/>
                  <a:pt x="323" y="758"/>
                </a:cubicBezTo>
                <a:cubicBezTo>
                  <a:pt x="61" y="758"/>
                  <a:pt x="61" y="758"/>
                  <a:pt x="61" y="758"/>
                </a:cubicBezTo>
                <a:close/>
                <a:moveTo>
                  <a:pt x="256" y="256"/>
                </a:moveTo>
                <a:cubicBezTo>
                  <a:pt x="209" y="302"/>
                  <a:pt x="169" y="356"/>
                  <a:pt x="138" y="414"/>
                </a:cubicBezTo>
                <a:cubicBezTo>
                  <a:pt x="361" y="414"/>
                  <a:pt x="361" y="414"/>
                  <a:pt x="361" y="414"/>
                </a:cubicBezTo>
                <a:cubicBezTo>
                  <a:pt x="380" y="342"/>
                  <a:pt x="406" y="277"/>
                  <a:pt x="436" y="220"/>
                </a:cubicBezTo>
                <a:cubicBezTo>
                  <a:pt x="464" y="169"/>
                  <a:pt x="496" y="124"/>
                  <a:pt x="531" y="89"/>
                </a:cubicBezTo>
                <a:cubicBezTo>
                  <a:pt x="426" y="122"/>
                  <a:pt x="332" y="180"/>
                  <a:pt x="256" y="256"/>
                </a:cubicBezTo>
                <a:close/>
                <a:moveTo>
                  <a:pt x="110" y="475"/>
                </a:moveTo>
                <a:cubicBezTo>
                  <a:pt x="81" y="544"/>
                  <a:pt x="64" y="619"/>
                  <a:pt x="61" y="698"/>
                </a:cubicBezTo>
                <a:cubicBezTo>
                  <a:pt x="323" y="698"/>
                  <a:pt x="323" y="698"/>
                  <a:pt x="323" y="698"/>
                </a:cubicBezTo>
                <a:cubicBezTo>
                  <a:pt x="324" y="620"/>
                  <a:pt x="333" y="545"/>
                  <a:pt x="347" y="475"/>
                </a:cubicBezTo>
                <a:cubicBezTo>
                  <a:pt x="110" y="475"/>
                  <a:pt x="110" y="475"/>
                  <a:pt x="110" y="475"/>
                </a:cubicBezTo>
                <a:close/>
                <a:moveTo>
                  <a:pt x="383" y="698"/>
                </a:moveTo>
                <a:cubicBezTo>
                  <a:pt x="698" y="698"/>
                  <a:pt x="698" y="698"/>
                  <a:pt x="698" y="698"/>
                </a:cubicBezTo>
                <a:cubicBezTo>
                  <a:pt x="698" y="475"/>
                  <a:pt x="698" y="475"/>
                  <a:pt x="698" y="475"/>
                </a:cubicBezTo>
                <a:cubicBezTo>
                  <a:pt x="409" y="475"/>
                  <a:pt x="409" y="475"/>
                  <a:pt x="409" y="475"/>
                </a:cubicBezTo>
                <a:cubicBezTo>
                  <a:pt x="394" y="544"/>
                  <a:pt x="385" y="619"/>
                  <a:pt x="383" y="698"/>
                </a:cubicBezTo>
                <a:close/>
                <a:moveTo>
                  <a:pt x="758" y="698"/>
                </a:moveTo>
                <a:cubicBezTo>
                  <a:pt x="1073" y="698"/>
                  <a:pt x="1073" y="698"/>
                  <a:pt x="1073" y="698"/>
                </a:cubicBezTo>
                <a:cubicBezTo>
                  <a:pt x="1071" y="619"/>
                  <a:pt x="1062" y="544"/>
                  <a:pt x="1047" y="475"/>
                </a:cubicBezTo>
                <a:cubicBezTo>
                  <a:pt x="758" y="475"/>
                  <a:pt x="758" y="475"/>
                  <a:pt x="758" y="475"/>
                </a:cubicBezTo>
                <a:cubicBezTo>
                  <a:pt x="758" y="698"/>
                  <a:pt x="758" y="698"/>
                  <a:pt x="758" y="698"/>
                </a:cubicBezTo>
                <a:close/>
                <a:moveTo>
                  <a:pt x="1073" y="758"/>
                </a:moveTo>
                <a:cubicBezTo>
                  <a:pt x="758" y="758"/>
                  <a:pt x="758" y="758"/>
                  <a:pt x="758" y="758"/>
                </a:cubicBezTo>
                <a:cubicBezTo>
                  <a:pt x="758" y="979"/>
                  <a:pt x="758" y="979"/>
                  <a:pt x="758" y="979"/>
                </a:cubicBezTo>
                <a:cubicBezTo>
                  <a:pt x="1048" y="979"/>
                  <a:pt x="1048" y="979"/>
                  <a:pt x="1048" y="979"/>
                </a:cubicBezTo>
                <a:cubicBezTo>
                  <a:pt x="1063" y="910"/>
                  <a:pt x="1071" y="836"/>
                  <a:pt x="1073" y="758"/>
                </a:cubicBezTo>
                <a:close/>
                <a:moveTo>
                  <a:pt x="698" y="758"/>
                </a:moveTo>
                <a:cubicBezTo>
                  <a:pt x="383" y="758"/>
                  <a:pt x="383" y="758"/>
                  <a:pt x="383" y="758"/>
                </a:cubicBezTo>
                <a:cubicBezTo>
                  <a:pt x="385" y="836"/>
                  <a:pt x="393" y="910"/>
                  <a:pt x="408" y="979"/>
                </a:cubicBezTo>
                <a:cubicBezTo>
                  <a:pt x="698" y="979"/>
                  <a:pt x="698" y="979"/>
                  <a:pt x="698" y="979"/>
                </a:cubicBezTo>
                <a:cubicBezTo>
                  <a:pt x="698" y="758"/>
                  <a:pt x="698" y="758"/>
                  <a:pt x="698" y="758"/>
                </a:cubicBezTo>
                <a:close/>
                <a:moveTo>
                  <a:pt x="967" y="249"/>
                </a:moveTo>
                <a:cubicBezTo>
                  <a:pt x="911" y="145"/>
                  <a:pt x="838" y="76"/>
                  <a:pt x="758" y="63"/>
                </a:cubicBezTo>
                <a:cubicBezTo>
                  <a:pt x="758" y="414"/>
                  <a:pt x="758" y="414"/>
                  <a:pt x="758" y="414"/>
                </a:cubicBezTo>
                <a:cubicBezTo>
                  <a:pt x="1032" y="414"/>
                  <a:pt x="1032" y="414"/>
                  <a:pt x="1032" y="414"/>
                </a:cubicBezTo>
                <a:cubicBezTo>
                  <a:pt x="1015" y="353"/>
                  <a:pt x="993" y="297"/>
                  <a:pt x="967" y="249"/>
                </a:cubicBezTo>
                <a:close/>
                <a:moveTo>
                  <a:pt x="967" y="1207"/>
                </a:moveTo>
                <a:cubicBezTo>
                  <a:pt x="994" y="1158"/>
                  <a:pt x="1016" y="1101"/>
                  <a:pt x="1033" y="1039"/>
                </a:cubicBezTo>
                <a:cubicBezTo>
                  <a:pt x="758" y="1039"/>
                  <a:pt x="758" y="1039"/>
                  <a:pt x="758" y="1039"/>
                </a:cubicBezTo>
                <a:cubicBezTo>
                  <a:pt x="758" y="1393"/>
                  <a:pt x="758" y="1393"/>
                  <a:pt x="758" y="1393"/>
                </a:cubicBezTo>
                <a:cubicBezTo>
                  <a:pt x="838" y="1380"/>
                  <a:pt x="911" y="1311"/>
                  <a:pt x="967" y="1207"/>
                </a:cubicBezTo>
                <a:close/>
                <a:moveTo>
                  <a:pt x="489" y="1207"/>
                </a:moveTo>
                <a:cubicBezTo>
                  <a:pt x="545" y="1311"/>
                  <a:pt x="618" y="1380"/>
                  <a:pt x="698" y="1393"/>
                </a:cubicBezTo>
                <a:cubicBezTo>
                  <a:pt x="698" y="1039"/>
                  <a:pt x="698" y="1039"/>
                  <a:pt x="698" y="1039"/>
                </a:cubicBezTo>
                <a:cubicBezTo>
                  <a:pt x="423" y="1039"/>
                  <a:pt x="423" y="1039"/>
                  <a:pt x="423" y="1039"/>
                </a:cubicBezTo>
                <a:cubicBezTo>
                  <a:pt x="440" y="1101"/>
                  <a:pt x="462" y="1158"/>
                  <a:pt x="489" y="1207"/>
                </a:cubicBezTo>
                <a:close/>
                <a:moveTo>
                  <a:pt x="489" y="249"/>
                </a:moveTo>
                <a:cubicBezTo>
                  <a:pt x="463" y="297"/>
                  <a:pt x="441" y="353"/>
                  <a:pt x="423" y="414"/>
                </a:cubicBezTo>
                <a:cubicBezTo>
                  <a:pt x="698" y="414"/>
                  <a:pt x="698" y="414"/>
                  <a:pt x="698" y="414"/>
                </a:cubicBezTo>
                <a:cubicBezTo>
                  <a:pt x="698" y="63"/>
                  <a:pt x="698" y="63"/>
                  <a:pt x="698" y="63"/>
                </a:cubicBezTo>
                <a:cubicBezTo>
                  <a:pt x="618" y="76"/>
                  <a:pt x="545" y="145"/>
                  <a:pt x="489" y="249"/>
                </a:cubicBezTo>
                <a:close/>
              </a:path>
            </a:pathLst>
          </a:custGeom>
          <a:solidFill>
            <a:srgbClr val="124062"/>
          </a:solidFill>
          <a:ln>
            <a:noFill/>
          </a:ln>
          <a:effectLst>
            <a:reflection blurRad="152400" stA="70000" endPos="54000" dist="88900" dir="5400000" sy="-100000" algn="bl" rotWithShape="0"/>
          </a:effectLst>
        </p:spPr>
        <p:txBody>
          <a:bodyPr vert="horz" wrap="square" lIns="68580" tIns="34290" rIns="68580" bIns="34290" numCol="1" anchor="t" anchorCtr="0" compatLnSpc="1"/>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childTnLst>
                                </p:cTn>
                              </p:par>
                              <p:par>
                                <p:cTn id="8" presetID="23" presetClass="entr" presetSubtype="528"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 calcmode="lin" valueType="num">
                                      <p:cBhvr>
                                        <p:cTn id="10" dur="1000" fill="hold"/>
                                        <p:tgtEl>
                                          <p:spTgt spid="49"/>
                                        </p:tgtEl>
                                        <p:attrNameLst>
                                          <p:attrName>ppt_w</p:attrName>
                                        </p:attrNameLst>
                                      </p:cBhvr>
                                      <p:tavLst>
                                        <p:tav tm="0">
                                          <p:val>
                                            <p:fltVal val="0"/>
                                          </p:val>
                                        </p:tav>
                                        <p:tav tm="100000">
                                          <p:val>
                                            <p:strVal val="#ppt_w"/>
                                          </p:val>
                                        </p:tav>
                                      </p:tavLst>
                                    </p:anim>
                                    <p:anim calcmode="lin" valueType="num">
                                      <p:cBhvr>
                                        <p:cTn id="11" dur="1000" fill="hold"/>
                                        <p:tgtEl>
                                          <p:spTgt spid="49"/>
                                        </p:tgtEl>
                                        <p:attrNameLst>
                                          <p:attrName>ppt_h</p:attrName>
                                        </p:attrNameLst>
                                      </p:cBhvr>
                                      <p:tavLst>
                                        <p:tav tm="0">
                                          <p:val>
                                            <p:fltVal val="0"/>
                                          </p:val>
                                        </p:tav>
                                        <p:tav tm="100000">
                                          <p:val>
                                            <p:strVal val="#ppt_h"/>
                                          </p:val>
                                        </p:tav>
                                      </p:tavLst>
                                    </p:anim>
                                    <p:anim calcmode="lin" valueType="num">
                                      <p:cBhvr>
                                        <p:cTn id="12" dur="1000" fill="hold"/>
                                        <p:tgtEl>
                                          <p:spTgt spid="49"/>
                                        </p:tgtEl>
                                        <p:attrNameLst>
                                          <p:attrName>ppt_x</p:attrName>
                                        </p:attrNameLst>
                                      </p:cBhvr>
                                      <p:tavLst>
                                        <p:tav tm="0">
                                          <p:val>
                                            <p:fltVal val="0.5"/>
                                          </p:val>
                                        </p:tav>
                                        <p:tav tm="100000">
                                          <p:val>
                                            <p:strVal val="#ppt_x"/>
                                          </p:val>
                                        </p:tav>
                                      </p:tavLst>
                                    </p:anim>
                                    <p:anim calcmode="lin" valueType="num">
                                      <p:cBhvr>
                                        <p:cTn id="13" dur="1000" fill="hold"/>
                                        <p:tgtEl>
                                          <p:spTgt spid="49"/>
                                        </p:tgtEl>
                                        <p:attrNameLst>
                                          <p:attrName>ppt_y</p:attrName>
                                        </p:attrNameLst>
                                      </p:cBhvr>
                                      <p:tavLst>
                                        <p:tav tm="0">
                                          <p:val>
                                            <p:fltVal val="0.5"/>
                                          </p:val>
                                        </p:tav>
                                        <p:tav tm="100000">
                                          <p:val>
                                            <p:strVal val="#ppt_y"/>
                                          </p:val>
                                        </p:tav>
                                      </p:tavLst>
                                    </p:anim>
                                  </p:childTnLst>
                                </p:cTn>
                              </p:par>
                              <p:par>
                                <p:cTn id="14" presetID="23" presetClass="entr" presetSubtype="528" fill="hold" grpId="0" nodeType="withEffect">
                                  <p:stCondLst>
                                    <p:cond delay="100"/>
                                  </p:stCondLst>
                                  <p:childTnLst>
                                    <p:set>
                                      <p:cBhvr>
                                        <p:cTn id="15" dur="1" fill="hold">
                                          <p:stCondLst>
                                            <p:cond delay="0"/>
                                          </p:stCondLst>
                                        </p:cTn>
                                        <p:tgtEl>
                                          <p:spTgt spid="50"/>
                                        </p:tgtEl>
                                        <p:attrNameLst>
                                          <p:attrName>style.visibility</p:attrName>
                                        </p:attrNameLst>
                                      </p:cBhvr>
                                      <p:to>
                                        <p:strVal val="visible"/>
                                      </p:to>
                                    </p:set>
                                    <p:anim calcmode="lin" valueType="num">
                                      <p:cBhvr>
                                        <p:cTn id="16" dur="1000" fill="hold"/>
                                        <p:tgtEl>
                                          <p:spTgt spid="50"/>
                                        </p:tgtEl>
                                        <p:attrNameLst>
                                          <p:attrName>ppt_w</p:attrName>
                                        </p:attrNameLst>
                                      </p:cBhvr>
                                      <p:tavLst>
                                        <p:tav tm="0">
                                          <p:val>
                                            <p:fltVal val="0"/>
                                          </p:val>
                                        </p:tav>
                                        <p:tav tm="100000">
                                          <p:val>
                                            <p:strVal val="#ppt_w"/>
                                          </p:val>
                                        </p:tav>
                                      </p:tavLst>
                                    </p:anim>
                                    <p:anim calcmode="lin" valueType="num">
                                      <p:cBhvr>
                                        <p:cTn id="17" dur="1000" fill="hold"/>
                                        <p:tgtEl>
                                          <p:spTgt spid="50"/>
                                        </p:tgtEl>
                                        <p:attrNameLst>
                                          <p:attrName>ppt_h</p:attrName>
                                        </p:attrNameLst>
                                      </p:cBhvr>
                                      <p:tavLst>
                                        <p:tav tm="0">
                                          <p:val>
                                            <p:fltVal val="0"/>
                                          </p:val>
                                        </p:tav>
                                        <p:tav tm="100000">
                                          <p:val>
                                            <p:strVal val="#ppt_h"/>
                                          </p:val>
                                        </p:tav>
                                      </p:tavLst>
                                    </p:anim>
                                    <p:anim calcmode="lin" valueType="num">
                                      <p:cBhvr>
                                        <p:cTn id="18" dur="1000" fill="hold"/>
                                        <p:tgtEl>
                                          <p:spTgt spid="50"/>
                                        </p:tgtEl>
                                        <p:attrNameLst>
                                          <p:attrName>ppt_x</p:attrName>
                                        </p:attrNameLst>
                                      </p:cBhvr>
                                      <p:tavLst>
                                        <p:tav tm="0">
                                          <p:val>
                                            <p:fltVal val="0.5"/>
                                          </p:val>
                                        </p:tav>
                                        <p:tav tm="100000">
                                          <p:val>
                                            <p:strVal val="#ppt_x"/>
                                          </p:val>
                                        </p:tav>
                                      </p:tavLst>
                                    </p:anim>
                                    <p:anim calcmode="lin" valueType="num">
                                      <p:cBhvr>
                                        <p:cTn id="19" dur="1000" fill="hold"/>
                                        <p:tgtEl>
                                          <p:spTgt spid="50"/>
                                        </p:tgtEl>
                                        <p:attrNameLst>
                                          <p:attrName>ppt_y</p:attrName>
                                        </p:attrNameLst>
                                      </p:cBhvr>
                                      <p:tavLst>
                                        <p:tav tm="0">
                                          <p:val>
                                            <p:fltVal val="0.5"/>
                                          </p:val>
                                        </p:tav>
                                        <p:tav tm="100000">
                                          <p:val>
                                            <p:strVal val="#ppt_y"/>
                                          </p:val>
                                        </p:tav>
                                      </p:tavLst>
                                    </p:anim>
                                  </p:childTnLst>
                                </p:cTn>
                              </p:par>
                              <p:par>
                                <p:cTn id="20" presetID="23" presetClass="entr" presetSubtype="528" fill="hold" grpId="0" nodeType="withEffect">
                                  <p:stCondLst>
                                    <p:cond delay="200"/>
                                  </p:stCondLst>
                                  <p:childTnLst>
                                    <p:set>
                                      <p:cBhvr>
                                        <p:cTn id="21" dur="1" fill="hold">
                                          <p:stCondLst>
                                            <p:cond delay="0"/>
                                          </p:stCondLst>
                                        </p:cTn>
                                        <p:tgtEl>
                                          <p:spTgt spid="51"/>
                                        </p:tgtEl>
                                        <p:attrNameLst>
                                          <p:attrName>style.visibility</p:attrName>
                                        </p:attrNameLst>
                                      </p:cBhvr>
                                      <p:to>
                                        <p:strVal val="visible"/>
                                      </p:to>
                                    </p:set>
                                    <p:anim calcmode="lin" valueType="num">
                                      <p:cBhvr>
                                        <p:cTn id="22" dur="1000" fill="hold"/>
                                        <p:tgtEl>
                                          <p:spTgt spid="51"/>
                                        </p:tgtEl>
                                        <p:attrNameLst>
                                          <p:attrName>ppt_w</p:attrName>
                                        </p:attrNameLst>
                                      </p:cBhvr>
                                      <p:tavLst>
                                        <p:tav tm="0">
                                          <p:val>
                                            <p:fltVal val="0"/>
                                          </p:val>
                                        </p:tav>
                                        <p:tav tm="100000">
                                          <p:val>
                                            <p:strVal val="#ppt_w"/>
                                          </p:val>
                                        </p:tav>
                                      </p:tavLst>
                                    </p:anim>
                                    <p:anim calcmode="lin" valueType="num">
                                      <p:cBhvr>
                                        <p:cTn id="23" dur="1000" fill="hold"/>
                                        <p:tgtEl>
                                          <p:spTgt spid="51"/>
                                        </p:tgtEl>
                                        <p:attrNameLst>
                                          <p:attrName>ppt_h</p:attrName>
                                        </p:attrNameLst>
                                      </p:cBhvr>
                                      <p:tavLst>
                                        <p:tav tm="0">
                                          <p:val>
                                            <p:fltVal val="0"/>
                                          </p:val>
                                        </p:tav>
                                        <p:tav tm="100000">
                                          <p:val>
                                            <p:strVal val="#ppt_h"/>
                                          </p:val>
                                        </p:tav>
                                      </p:tavLst>
                                    </p:anim>
                                    <p:anim calcmode="lin" valueType="num">
                                      <p:cBhvr>
                                        <p:cTn id="24" dur="1000" fill="hold"/>
                                        <p:tgtEl>
                                          <p:spTgt spid="51"/>
                                        </p:tgtEl>
                                        <p:attrNameLst>
                                          <p:attrName>ppt_x</p:attrName>
                                        </p:attrNameLst>
                                      </p:cBhvr>
                                      <p:tavLst>
                                        <p:tav tm="0">
                                          <p:val>
                                            <p:fltVal val="0.5"/>
                                          </p:val>
                                        </p:tav>
                                        <p:tav tm="100000">
                                          <p:val>
                                            <p:strVal val="#ppt_x"/>
                                          </p:val>
                                        </p:tav>
                                      </p:tavLst>
                                    </p:anim>
                                    <p:anim calcmode="lin" valueType="num">
                                      <p:cBhvr>
                                        <p:cTn id="25" dur="1000" fill="hold"/>
                                        <p:tgtEl>
                                          <p:spTgt spid="51"/>
                                        </p:tgtEl>
                                        <p:attrNameLst>
                                          <p:attrName>ppt_y</p:attrName>
                                        </p:attrNameLst>
                                      </p:cBhvr>
                                      <p:tavLst>
                                        <p:tav tm="0">
                                          <p:val>
                                            <p:fltVal val="0.5"/>
                                          </p:val>
                                        </p:tav>
                                        <p:tav tm="100000">
                                          <p:val>
                                            <p:strVal val="#ppt_y"/>
                                          </p:val>
                                        </p:tav>
                                      </p:tavLst>
                                    </p:anim>
                                  </p:childTnLst>
                                </p:cTn>
                              </p:par>
                              <p:par>
                                <p:cTn id="26" presetID="23" presetClass="entr" presetSubtype="528" fill="hold" grpId="0" nodeType="withEffect">
                                  <p:stCondLst>
                                    <p:cond delay="300"/>
                                  </p:stCondLst>
                                  <p:childTnLst>
                                    <p:set>
                                      <p:cBhvr>
                                        <p:cTn id="27" dur="1" fill="hold">
                                          <p:stCondLst>
                                            <p:cond delay="0"/>
                                          </p:stCondLst>
                                        </p:cTn>
                                        <p:tgtEl>
                                          <p:spTgt spid="54"/>
                                        </p:tgtEl>
                                        <p:attrNameLst>
                                          <p:attrName>style.visibility</p:attrName>
                                        </p:attrNameLst>
                                      </p:cBhvr>
                                      <p:to>
                                        <p:strVal val="visible"/>
                                      </p:to>
                                    </p:set>
                                    <p:anim calcmode="lin" valueType="num">
                                      <p:cBhvr>
                                        <p:cTn id="28" dur="1000" fill="hold"/>
                                        <p:tgtEl>
                                          <p:spTgt spid="54"/>
                                        </p:tgtEl>
                                        <p:attrNameLst>
                                          <p:attrName>ppt_w</p:attrName>
                                        </p:attrNameLst>
                                      </p:cBhvr>
                                      <p:tavLst>
                                        <p:tav tm="0">
                                          <p:val>
                                            <p:fltVal val="0"/>
                                          </p:val>
                                        </p:tav>
                                        <p:tav tm="100000">
                                          <p:val>
                                            <p:strVal val="#ppt_w"/>
                                          </p:val>
                                        </p:tav>
                                      </p:tavLst>
                                    </p:anim>
                                    <p:anim calcmode="lin" valueType="num">
                                      <p:cBhvr>
                                        <p:cTn id="29" dur="1000" fill="hold"/>
                                        <p:tgtEl>
                                          <p:spTgt spid="54"/>
                                        </p:tgtEl>
                                        <p:attrNameLst>
                                          <p:attrName>ppt_h</p:attrName>
                                        </p:attrNameLst>
                                      </p:cBhvr>
                                      <p:tavLst>
                                        <p:tav tm="0">
                                          <p:val>
                                            <p:fltVal val="0"/>
                                          </p:val>
                                        </p:tav>
                                        <p:tav tm="100000">
                                          <p:val>
                                            <p:strVal val="#ppt_h"/>
                                          </p:val>
                                        </p:tav>
                                      </p:tavLst>
                                    </p:anim>
                                    <p:anim calcmode="lin" valueType="num">
                                      <p:cBhvr>
                                        <p:cTn id="30" dur="1000" fill="hold"/>
                                        <p:tgtEl>
                                          <p:spTgt spid="54"/>
                                        </p:tgtEl>
                                        <p:attrNameLst>
                                          <p:attrName>ppt_x</p:attrName>
                                        </p:attrNameLst>
                                      </p:cBhvr>
                                      <p:tavLst>
                                        <p:tav tm="0">
                                          <p:val>
                                            <p:fltVal val="0.5"/>
                                          </p:val>
                                        </p:tav>
                                        <p:tav tm="100000">
                                          <p:val>
                                            <p:strVal val="#ppt_x"/>
                                          </p:val>
                                        </p:tav>
                                      </p:tavLst>
                                    </p:anim>
                                    <p:anim calcmode="lin" valueType="num">
                                      <p:cBhvr>
                                        <p:cTn id="31" dur="1000" fill="hold"/>
                                        <p:tgtEl>
                                          <p:spTgt spid="54"/>
                                        </p:tgtEl>
                                        <p:attrNameLst>
                                          <p:attrName>ppt_y</p:attrName>
                                        </p:attrNameLst>
                                      </p:cBhvr>
                                      <p:tavLst>
                                        <p:tav tm="0">
                                          <p:val>
                                            <p:fltVal val="0.5"/>
                                          </p:val>
                                        </p:tav>
                                        <p:tav tm="100000">
                                          <p:val>
                                            <p:strVal val="#ppt_y"/>
                                          </p:val>
                                        </p:tav>
                                      </p:tavLst>
                                    </p:anim>
                                  </p:childTnLst>
                                </p:cTn>
                              </p:par>
                              <p:par>
                                <p:cTn id="32" presetID="23" presetClass="entr" presetSubtype="528" fill="hold" grpId="0" nodeType="withEffect">
                                  <p:stCondLst>
                                    <p:cond delay="400"/>
                                  </p:stCondLst>
                                  <p:childTnLst>
                                    <p:set>
                                      <p:cBhvr>
                                        <p:cTn id="33" dur="1" fill="hold">
                                          <p:stCondLst>
                                            <p:cond delay="0"/>
                                          </p:stCondLst>
                                        </p:cTn>
                                        <p:tgtEl>
                                          <p:spTgt spid="53"/>
                                        </p:tgtEl>
                                        <p:attrNameLst>
                                          <p:attrName>style.visibility</p:attrName>
                                        </p:attrNameLst>
                                      </p:cBhvr>
                                      <p:to>
                                        <p:strVal val="visible"/>
                                      </p:to>
                                    </p:set>
                                    <p:anim calcmode="lin" valueType="num">
                                      <p:cBhvr>
                                        <p:cTn id="34" dur="1000" fill="hold"/>
                                        <p:tgtEl>
                                          <p:spTgt spid="53"/>
                                        </p:tgtEl>
                                        <p:attrNameLst>
                                          <p:attrName>ppt_w</p:attrName>
                                        </p:attrNameLst>
                                      </p:cBhvr>
                                      <p:tavLst>
                                        <p:tav tm="0">
                                          <p:val>
                                            <p:fltVal val="0"/>
                                          </p:val>
                                        </p:tav>
                                        <p:tav tm="100000">
                                          <p:val>
                                            <p:strVal val="#ppt_w"/>
                                          </p:val>
                                        </p:tav>
                                      </p:tavLst>
                                    </p:anim>
                                    <p:anim calcmode="lin" valueType="num">
                                      <p:cBhvr>
                                        <p:cTn id="35" dur="1000" fill="hold"/>
                                        <p:tgtEl>
                                          <p:spTgt spid="53"/>
                                        </p:tgtEl>
                                        <p:attrNameLst>
                                          <p:attrName>ppt_h</p:attrName>
                                        </p:attrNameLst>
                                      </p:cBhvr>
                                      <p:tavLst>
                                        <p:tav tm="0">
                                          <p:val>
                                            <p:fltVal val="0"/>
                                          </p:val>
                                        </p:tav>
                                        <p:tav tm="100000">
                                          <p:val>
                                            <p:strVal val="#ppt_h"/>
                                          </p:val>
                                        </p:tav>
                                      </p:tavLst>
                                    </p:anim>
                                    <p:anim calcmode="lin" valueType="num">
                                      <p:cBhvr>
                                        <p:cTn id="36" dur="1000" fill="hold"/>
                                        <p:tgtEl>
                                          <p:spTgt spid="53"/>
                                        </p:tgtEl>
                                        <p:attrNameLst>
                                          <p:attrName>ppt_x</p:attrName>
                                        </p:attrNameLst>
                                      </p:cBhvr>
                                      <p:tavLst>
                                        <p:tav tm="0">
                                          <p:val>
                                            <p:fltVal val="0.5"/>
                                          </p:val>
                                        </p:tav>
                                        <p:tav tm="100000">
                                          <p:val>
                                            <p:strVal val="#ppt_x"/>
                                          </p:val>
                                        </p:tav>
                                      </p:tavLst>
                                    </p:anim>
                                    <p:anim calcmode="lin" valueType="num">
                                      <p:cBhvr>
                                        <p:cTn id="37" dur="1000" fill="hold"/>
                                        <p:tgtEl>
                                          <p:spTgt spid="53"/>
                                        </p:tgtEl>
                                        <p:attrNameLst>
                                          <p:attrName>ppt_y</p:attrName>
                                        </p:attrNameLst>
                                      </p:cBhvr>
                                      <p:tavLst>
                                        <p:tav tm="0">
                                          <p:val>
                                            <p:fltVal val="0.5"/>
                                          </p:val>
                                        </p:tav>
                                        <p:tav tm="100000">
                                          <p:val>
                                            <p:strVal val="#ppt_y"/>
                                          </p:val>
                                        </p:tav>
                                      </p:tavLst>
                                    </p:anim>
                                  </p:childTnLst>
                                </p:cTn>
                              </p:par>
                              <p:par>
                                <p:cTn id="38" presetID="23" presetClass="entr" presetSubtype="528" fill="hold" grpId="0" nodeType="withEffect">
                                  <p:stCondLst>
                                    <p:cond delay="500"/>
                                  </p:stCondLst>
                                  <p:childTnLst>
                                    <p:set>
                                      <p:cBhvr>
                                        <p:cTn id="39" dur="1" fill="hold">
                                          <p:stCondLst>
                                            <p:cond delay="0"/>
                                          </p:stCondLst>
                                        </p:cTn>
                                        <p:tgtEl>
                                          <p:spTgt spid="52"/>
                                        </p:tgtEl>
                                        <p:attrNameLst>
                                          <p:attrName>style.visibility</p:attrName>
                                        </p:attrNameLst>
                                      </p:cBhvr>
                                      <p:to>
                                        <p:strVal val="visible"/>
                                      </p:to>
                                    </p:set>
                                    <p:anim calcmode="lin" valueType="num">
                                      <p:cBhvr>
                                        <p:cTn id="40" dur="1000" fill="hold"/>
                                        <p:tgtEl>
                                          <p:spTgt spid="52"/>
                                        </p:tgtEl>
                                        <p:attrNameLst>
                                          <p:attrName>ppt_w</p:attrName>
                                        </p:attrNameLst>
                                      </p:cBhvr>
                                      <p:tavLst>
                                        <p:tav tm="0">
                                          <p:val>
                                            <p:fltVal val="0"/>
                                          </p:val>
                                        </p:tav>
                                        <p:tav tm="100000">
                                          <p:val>
                                            <p:strVal val="#ppt_w"/>
                                          </p:val>
                                        </p:tav>
                                      </p:tavLst>
                                    </p:anim>
                                    <p:anim calcmode="lin" valueType="num">
                                      <p:cBhvr>
                                        <p:cTn id="41" dur="1000" fill="hold"/>
                                        <p:tgtEl>
                                          <p:spTgt spid="52"/>
                                        </p:tgtEl>
                                        <p:attrNameLst>
                                          <p:attrName>ppt_h</p:attrName>
                                        </p:attrNameLst>
                                      </p:cBhvr>
                                      <p:tavLst>
                                        <p:tav tm="0">
                                          <p:val>
                                            <p:fltVal val="0"/>
                                          </p:val>
                                        </p:tav>
                                        <p:tav tm="100000">
                                          <p:val>
                                            <p:strVal val="#ppt_h"/>
                                          </p:val>
                                        </p:tav>
                                      </p:tavLst>
                                    </p:anim>
                                    <p:anim calcmode="lin" valueType="num">
                                      <p:cBhvr>
                                        <p:cTn id="42" dur="1000" fill="hold"/>
                                        <p:tgtEl>
                                          <p:spTgt spid="52"/>
                                        </p:tgtEl>
                                        <p:attrNameLst>
                                          <p:attrName>ppt_x</p:attrName>
                                        </p:attrNameLst>
                                      </p:cBhvr>
                                      <p:tavLst>
                                        <p:tav tm="0">
                                          <p:val>
                                            <p:fltVal val="0.5"/>
                                          </p:val>
                                        </p:tav>
                                        <p:tav tm="100000">
                                          <p:val>
                                            <p:strVal val="#ppt_x"/>
                                          </p:val>
                                        </p:tav>
                                      </p:tavLst>
                                    </p:anim>
                                    <p:anim calcmode="lin" valueType="num">
                                      <p:cBhvr>
                                        <p:cTn id="43" dur="1000" fill="hold"/>
                                        <p:tgtEl>
                                          <p:spTgt spid="52"/>
                                        </p:tgtEl>
                                        <p:attrNameLst>
                                          <p:attrName>ppt_y</p:attrName>
                                        </p:attrNameLst>
                                      </p:cBhvr>
                                      <p:tavLst>
                                        <p:tav tm="0">
                                          <p:val>
                                            <p:fltVal val="0.5"/>
                                          </p:val>
                                        </p:tav>
                                        <p:tav tm="100000">
                                          <p:val>
                                            <p:strVal val="#ppt_y"/>
                                          </p:val>
                                        </p:tav>
                                      </p:tavLst>
                                    </p:anim>
                                  </p:childTnLst>
                                </p:cTn>
                              </p:par>
                            </p:childTnLst>
                          </p:cTn>
                        </p:par>
                        <p:par>
                          <p:cTn id="44" fill="hold">
                            <p:stCondLst>
                              <p:cond delay="1000"/>
                            </p:stCondLst>
                            <p:childTnLst>
                              <p:par>
                                <p:cTn id="45" presetID="21" presetClass="entr" presetSubtype="1" fill="hold" grpId="0" nodeType="after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heel(1)">
                                      <p:cBhvr>
                                        <p:cTn id="47" dur="1000"/>
                                        <p:tgtEl>
                                          <p:spTgt spid="48"/>
                                        </p:tgtEl>
                                      </p:cBhvr>
                                    </p:animEffect>
                                  </p:childTnLst>
                                </p:cTn>
                              </p:par>
                            </p:childTnLst>
                          </p:cTn>
                        </p:par>
                        <p:par>
                          <p:cTn id="48" fill="hold">
                            <p:stCondLst>
                              <p:cond delay="2000"/>
                            </p:stCondLst>
                            <p:childTnLst>
                              <p:par>
                                <p:cTn id="49" presetID="2" presetClass="entr" presetSubtype="2" decel="100000" fill="hold" grpId="0" nodeType="after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1000" fill="hold"/>
                                        <p:tgtEl>
                                          <p:spTgt spid="55"/>
                                        </p:tgtEl>
                                        <p:attrNameLst>
                                          <p:attrName>ppt_x</p:attrName>
                                        </p:attrNameLst>
                                      </p:cBhvr>
                                      <p:tavLst>
                                        <p:tav tm="0">
                                          <p:val>
                                            <p:strVal val="1+#ppt_w/2"/>
                                          </p:val>
                                        </p:tav>
                                        <p:tav tm="100000">
                                          <p:val>
                                            <p:strVal val="#ppt_x"/>
                                          </p:val>
                                        </p:tav>
                                      </p:tavLst>
                                    </p:anim>
                                    <p:anim calcmode="lin" valueType="num">
                                      <p:cBhvr additive="base">
                                        <p:cTn id="52" dur="1000" fill="hold"/>
                                        <p:tgtEl>
                                          <p:spTgt spid="55"/>
                                        </p:tgtEl>
                                        <p:attrNameLst>
                                          <p:attrName>ppt_y</p:attrName>
                                        </p:attrNameLst>
                                      </p:cBhvr>
                                      <p:tavLst>
                                        <p:tav tm="0">
                                          <p:val>
                                            <p:strVal val="#ppt_y"/>
                                          </p:val>
                                        </p:tav>
                                        <p:tav tm="100000">
                                          <p:val>
                                            <p:strVal val="#ppt_y"/>
                                          </p:val>
                                        </p:tav>
                                      </p:tavLst>
                                    </p:anim>
                                  </p:childTnLst>
                                </p:cTn>
                              </p:par>
                              <p:par>
                                <p:cTn id="53" presetID="2" presetClass="entr" presetSubtype="8" decel="10000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 calcmode="lin" valueType="num">
                                      <p:cBhvr additive="base">
                                        <p:cTn id="55" dur="1000" fill="hold"/>
                                        <p:tgtEl>
                                          <p:spTgt spid="56"/>
                                        </p:tgtEl>
                                        <p:attrNameLst>
                                          <p:attrName>ppt_x</p:attrName>
                                        </p:attrNameLst>
                                      </p:cBhvr>
                                      <p:tavLst>
                                        <p:tav tm="0">
                                          <p:val>
                                            <p:strVal val="0-#ppt_w/2"/>
                                          </p:val>
                                        </p:tav>
                                        <p:tav tm="100000">
                                          <p:val>
                                            <p:strVal val="#ppt_x"/>
                                          </p:val>
                                        </p:tav>
                                      </p:tavLst>
                                    </p:anim>
                                    <p:anim calcmode="lin" valueType="num">
                                      <p:cBhvr additive="base">
                                        <p:cTn id="56" dur="1000" fill="hold"/>
                                        <p:tgtEl>
                                          <p:spTgt spid="56"/>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anim calcmode="lin" valueType="num">
                                      <p:cBhvr additive="base">
                                        <p:cTn id="59" dur="1000" fill="hold"/>
                                        <p:tgtEl>
                                          <p:spTgt spid="57"/>
                                        </p:tgtEl>
                                        <p:attrNameLst>
                                          <p:attrName>ppt_x</p:attrName>
                                        </p:attrNameLst>
                                      </p:cBhvr>
                                      <p:tavLst>
                                        <p:tav tm="0">
                                          <p:val>
                                            <p:strVal val="1+#ppt_w/2"/>
                                          </p:val>
                                        </p:tav>
                                        <p:tav tm="100000">
                                          <p:val>
                                            <p:strVal val="#ppt_x"/>
                                          </p:val>
                                        </p:tav>
                                      </p:tavLst>
                                    </p:anim>
                                    <p:anim calcmode="lin" valueType="num">
                                      <p:cBhvr additive="base">
                                        <p:cTn id="60" dur="1000" fill="hold"/>
                                        <p:tgtEl>
                                          <p:spTgt spid="57"/>
                                        </p:tgtEl>
                                        <p:attrNameLst>
                                          <p:attrName>ppt_y</p:attrName>
                                        </p:attrNameLst>
                                      </p:cBhvr>
                                      <p:tavLst>
                                        <p:tav tm="0">
                                          <p:val>
                                            <p:strVal val="#ppt_y"/>
                                          </p:val>
                                        </p:tav>
                                        <p:tav tm="100000">
                                          <p:val>
                                            <p:strVal val="#ppt_y"/>
                                          </p:val>
                                        </p:tav>
                                      </p:tavLst>
                                    </p:anim>
                                  </p:childTnLst>
                                </p:cTn>
                              </p:par>
                              <p:par>
                                <p:cTn id="61" presetID="2" presetClass="entr" presetSubtype="8" decel="10000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anim calcmode="lin" valueType="num">
                                      <p:cBhvr additive="base">
                                        <p:cTn id="63" dur="1000" fill="hold"/>
                                        <p:tgtEl>
                                          <p:spTgt spid="58"/>
                                        </p:tgtEl>
                                        <p:attrNameLst>
                                          <p:attrName>ppt_x</p:attrName>
                                        </p:attrNameLst>
                                      </p:cBhvr>
                                      <p:tavLst>
                                        <p:tav tm="0">
                                          <p:val>
                                            <p:strVal val="0-#ppt_w/2"/>
                                          </p:val>
                                        </p:tav>
                                        <p:tav tm="100000">
                                          <p:val>
                                            <p:strVal val="#ppt_x"/>
                                          </p:val>
                                        </p:tav>
                                      </p:tavLst>
                                    </p:anim>
                                    <p:anim calcmode="lin" valueType="num">
                                      <p:cBhvr additive="base">
                                        <p:cTn id="64" dur="1000" fill="hold"/>
                                        <p:tgtEl>
                                          <p:spTgt spid="58"/>
                                        </p:tgtEl>
                                        <p:attrNameLst>
                                          <p:attrName>ppt_y</p:attrName>
                                        </p:attrNameLst>
                                      </p:cBhvr>
                                      <p:tavLst>
                                        <p:tav tm="0">
                                          <p:val>
                                            <p:strVal val="#ppt_y"/>
                                          </p:val>
                                        </p:tav>
                                        <p:tav tm="100000">
                                          <p:val>
                                            <p:strVal val="#ppt_y"/>
                                          </p:val>
                                        </p:tav>
                                      </p:tavLst>
                                    </p:anim>
                                  </p:childTnLst>
                                </p:cTn>
                              </p:par>
                              <p:par>
                                <p:cTn id="65" presetID="2" presetClass="entr" presetSubtype="2" decel="100000"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 calcmode="lin" valueType="num">
                                      <p:cBhvr additive="base">
                                        <p:cTn id="67" dur="1000" fill="hold"/>
                                        <p:tgtEl>
                                          <p:spTgt spid="59"/>
                                        </p:tgtEl>
                                        <p:attrNameLst>
                                          <p:attrName>ppt_x</p:attrName>
                                        </p:attrNameLst>
                                      </p:cBhvr>
                                      <p:tavLst>
                                        <p:tav tm="0">
                                          <p:val>
                                            <p:strVal val="1+#ppt_w/2"/>
                                          </p:val>
                                        </p:tav>
                                        <p:tav tm="100000">
                                          <p:val>
                                            <p:strVal val="#ppt_x"/>
                                          </p:val>
                                        </p:tav>
                                      </p:tavLst>
                                    </p:anim>
                                    <p:anim calcmode="lin" valueType="num">
                                      <p:cBhvr additive="base">
                                        <p:cTn id="68" dur="1000" fill="hold"/>
                                        <p:tgtEl>
                                          <p:spTgt spid="59"/>
                                        </p:tgtEl>
                                        <p:attrNameLst>
                                          <p:attrName>ppt_y</p:attrName>
                                        </p:attrNameLst>
                                      </p:cBhvr>
                                      <p:tavLst>
                                        <p:tav tm="0">
                                          <p:val>
                                            <p:strVal val="#ppt_y"/>
                                          </p:val>
                                        </p:tav>
                                        <p:tav tm="100000">
                                          <p:val>
                                            <p:strVal val="#ppt_y"/>
                                          </p:val>
                                        </p:tav>
                                      </p:tavLst>
                                    </p:anim>
                                  </p:childTnLst>
                                </p:cTn>
                              </p:par>
                              <p:par>
                                <p:cTn id="69" presetID="2" presetClass="entr" presetSubtype="8" decel="10000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 calcmode="lin" valueType="num">
                                      <p:cBhvr additive="base">
                                        <p:cTn id="71" dur="1000" fill="hold"/>
                                        <p:tgtEl>
                                          <p:spTgt spid="60"/>
                                        </p:tgtEl>
                                        <p:attrNameLst>
                                          <p:attrName>ppt_x</p:attrName>
                                        </p:attrNameLst>
                                      </p:cBhvr>
                                      <p:tavLst>
                                        <p:tav tm="0">
                                          <p:val>
                                            <p:strVal val="0-#ppt_w/2"/>
                                          </p:val>
                                        </p:tav>
                                        <p:tav tm="100000">
                                          <p:val>
                                            <p:strVal val="#ppt_x"/>
                                          </p:val>
                                        </p:tav>
                                      </p:tavLst>
                                    </p:anim>
                                    <p:anim calcmode="lin" valueType="num">
                                      <p:cBhvr additive="base">
                                        <p:cTn id="72" dur="10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54" grpId="0" animBg="1"/>
      <p:bldP spid="55" grpId="0"/>
      <p:bldP spid="56" grpId="0"/>
      <p:bldP spid="57" grpId="0"/>
      <p:bldP spid="58" grpId="0"/>
      <p:bldP spid="59" grpId="0"/>
      <p:bldP spid="60" grpId="0"/>
      <p:bldP spid="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sosceles Triangle 1"/>
          <p:cNvSpPr/>
          <p:nvPr/>
        </p:nvSpPr>
        <p:spPr>
          <a:xfrm rot="10800000">
            <a:off x="3512365" y="3293271"/>
            <a:ext cx="199953" cy="172373"/>
          </a:xfrm>
          <a:prstGeom prst="triangle">
            <a:avLst/>
          </a:prstGeom>
          <a:solidFill>
            <a:srgbClr val="537285"/>
          </a:solidFill>
          <a:ln w="12700" cap="flat" cmpd="sng" algn="ctr">
            <a:noFill/>
            <a:prstDash val="solid"/>
            <a:miter lim="800000"/>
          </a:ln>
          <a:effectLst/>
        </p:spPr>
        <p:txBody>
          <a:bodyPr lIns="68580" tIns="34290" rIns="68580" bIns="34290" rtlCol="0" anchor="ctr"/>
          <a:lstStyle/>
          <a:p>
            <a:pPr algn="ctr">
              <a:defRPr/>
            </a:pPr>
            <a:endParaRPr lang="en-US" kern="0">
              <a:solidFill>
                <a:prstClr val="white"/>
              </a:solidFill>
              <a:cs typeface="+mn-ea"/>
              <a:sym typeface="+mn-lt"/>
            </a:endParaRPr>
          </a:p>
        </p:txBody>
      </p:sp>
      <p:sp>
        <p:nvSpPr>
          <p:cNvPr id="12" name="Isosceles Triangle 2"/>
          <p:cNvSpPr/>
          <p:nvPr/>
        </p:nvSpPr>
        <p:spPr>
          <a:xfrm rot="10800000">
            <a:off x="7440515" y="3293271"/>
            <a:ext cx="199953" cy="172373"/>
          </a:xfrm>
          <a:prstGeom prst="triangle">
            <a:avLst/>
          </a:prstGeom>
          <a:solidFill>
            <a:srgbClr val="537285"/>
          </a:solidFill>
          <a:ln w="12700" cap="flat" cmpd="sng" algn="ctr">
            <a:noFill/>
            <a:prstDash val="solid"/>
            <a:miter lim="800000"/>
          </a:ln>
          <a:effectLst/>
        </p:spPr>
        <p:txBody>
          <a:bodyPr lIns="68580" tIns="34290" rIns="68580" bIns="34290" rtlCol="0" anchor="ctr"/>
          <a:lstStyle/>
          <a:p>
            <a:pPr algn="ctr">
              <a:defRPr/>
            </a:pPr>
            <a:endParaRPr lang="en-US" kern="0">
              <a:solidFill>
                <a:prstClr val="white"/>
              </a:solidFill>
              <a:cs typeface="+mn-ea"/>
              <a:sym typeface="+mn-lt"/>
            </a:endParaRPr>
          </a:p>
        </p:txBody>
      </p:sp>
      <p:sp>
        <p:nvSpPr>
          <p:cNvPr id="13" name="Isosceles Triangle 3"/>
          <p:cNvSpPr/>
          <p:nvPr/>
        </p:nvSpPr>
        <p:spPr>
          <a:xfrm>
            <a:off x="5429771" y="2285078"/>
            <a:ext cx="199953" cy="172373"/>
          </a:xfrm>
          <a:prstGeom prst="triangle">
            <a:avLst/>
          </a:prstGeom>
          <a:solidFill>
            <a:srgbClr val="124062"/>
          </a:solidFill>
          <a:ln w="12700" cap="flat" cmpd="sng" algn="ctr">
            <a:noFill/>
            <a:prstDash val="solid"/>
            <a:miter lim="800000"/>
          </a:ln>
          <a:effectLst/>
        </p:spPr>
        <p:txBody>
          <a:bodyPr lIns="68580" tIns="34290" rIns="68580" bIns="34290" rtlCol="0" anchor="ctr"/>
          <a:lstStyle/>
          <a:p>
            <a:pPr algn="ctr">
              <a:defRPr/>
            </a:pPr>
            <a:endParaRPr lang="en-US" kern="0">
              <a:solidFill>
                <a:prstClr val="white"/>
              </a:solidFill>
              <a:cs typeface="+mn-ea"/>
              <a:sym typeface="+mn-lt"/>
            </a:endParaRPr>
          </a:p>
        </p:txBody>
      </p:sp>
      <p:sp>
        <p:nvSpPr>
          <p:cNvPr id="14" name="Isosceles Triangle 4"/>
          <p:cNvSpPr/>
          <p:nvPr/>
        </p:nvSpPr>
        <p:spPr>
          <a:xfrm>
            <a:off x="1513652" y="2287914"/>
            <a:ext cx="199953" cy="172373"/>
          </a:xfrm>
          <a:prstGeom prst="triangle">
            <a:avLst/>
          </a:prstGeom>
          <a:solidFill>
            <a:srgbClr val="124062"/>
          </a:solidFill>
          <a:ln w="12700" cap="flat" cmpd="sng" algn="ctr">
            <a:noFill/>
            <a:prstDash val="solid"/>
            <a:miter lim="800000"/>
          </a:ln>
          <a:effectLst/>
        </p:spPr>
        <p:txBody>
          <a:bodyPr lIns="68580" tIns="34290" rIns="68580" bIns="34290" rtlCol="0" anchor="ctr"/>
          <a:lstStyle/>
          <a:p>
            <a:pPr algn="ctr">
              <a:defRPr/>
            </a:pPr>
            <a:endParaRPr lang="en-US" kern="0">
              <a:solidFill>
                <a:prstClr val="white"/>
              </a:solidFill>
              <a:cs typeface="+mn-ea"/>
              <a:sym typeface="+mn-lt"/>
            </a:endParaRPr>
          </a:p>
        </p:txBody>
      </p:sp>
      <p:sp>
        <p:nvSpPr>
          <p:cNvPr id="15" name="Round Same Side Corner Rectangle 6"/>
          <p:cNvSpPr/>
          <p:nvPr/>
        </p:nvSpPr>
        <p:spPr>
          <a:xfrm rot="5400000">
            <a:off x="7213642" y="1880271"/>
            <a:ext cx="625643" cy="1977773"/>
          </a:xfrm>
          <a:prstGeom prst="round2SameRect">
            <a:avLst/>
          </a:prstGeom>
          <a:solidFill>
            <a:srgbClr val="537285"/>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800">
              <a:solidFill>
                <a:schemeClr val="bg1"/>
              </a:solidFill>
              <a:cs typeface="+mn-ea"/>
              <a:sym typeface="+mn-lt"/>
            </a:endParaRPr>
          </a:p>
        </p:txBody>
      </p:sp>
      <p:sp>
        <p:nvSpPr>
          <p:cNvPr id="16" name="TextBox 7"/>
          <p:cNvSpPr txBox="1"/>
          <p:nvPr/>
        </p:nvSpPr>
        <p:spPr>
          <a:xfrm>
            <a:off x="7044508" y="2696031"/>
            <a:ext cx="903131" cy="300082"/>
          </a:xfrm>
          <a:prstGeom prst="rect">
            <a:avLst/>
          </a:prstGeom>
          <a:noFill/>
        </p:spPr>
        <p:txBody>
          <a:bodyPr wrap="none" lIns="68580" tIns="34290" rIns="68580" bIns="34290" rtlCol="0">
            <a:spAutoFit/>
          </a:bodyPr>
          <a:lstStyle/>
          <a:p>
            <a:pPr algn="ctr">
              <a:defRPr/>
            </a:pPr>
            <a:r>
              <a:rPr lang="en-US" sz="1500" b="1" kern="0">
                <a:solidFill>
                  <a:schemeClr val="bg1"/>
                </a:solidFill>
                <a:cs typeface="+mn-ea"/>
                <a:sym typeface="+mn-lt"/>
              </a:rPr>
              <a:t>Step Four</a:t>
            </a:r>
            <a:endParaRPr lang="en-US" sz="1500" b="1" kern="0">
              <a:solidFill>
                <a:schemeClr val="bg1"/>
              </a:solidFill>
              <a:cs typeface="+mn-ea"/>
              <a:sym typeface="+mn-lt"/>
            </a:endParaRPr>
          </a:p>
        </p:txBody>
      </p:sp>
      <p:sp>
        <p:nvSpPr>
          <p:cNvPr id="17" name="AutoShape 112"/>
          <p:cNvSpPr/>
          <p:nvPr/>
        </p:nvSpPr>
        <p:spPr bwMode="auto">
          <a:xfrm>
            <a:off x="6688594" y="3481458"/>
            <a:ext cx="502270" cy="50312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537285"/>
          </a:solidFill>
          <a:ln>
            <a:noFill/>
          </a:ln>
          <a:effectLst>
            <a:reflection blurRad="152400" stA="70000" endPos="54000" dist="88900" dir="5400000" sy="-100000" algn="bl" rotWithShape="0"/>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68580" tIns="34290" rIns="68580" bIns="34290" numCol="1" anchor="t" anchorCtr="0" compatLnSpc="1"/>
          <a:lstStyle/>
          <a:p>
            <a:endParaRPr lang="en-US">
              <a:cs typeface="+mn-ea"/>
              <a:sym typeface="+mn-lt"/>
            </a:endParaRPr>
          </a:p>
        </p:txBody>
      </p:sp>
      <p:grpSp>
        <p:nvGrpSpPr>
          <p:cNvPr id="18" name="Group 9"/>
          <p:cNvGrpSpPr/>
          <p:nvPr/>
        </p:nvGrpSpPr>
        <p:grpSpPr>
          <a:xfrm>
            <a:off x="2757441" y="3481458"/>
            <a:ext cx="345150" cy="503129"/>
            <a:chOff x="3582988" y="3510757"/>
            <a:chExt cx="319088" cy="465138"/>
          </a:xfrm>
          <a:solidFill>
            <a:srgbClr val="537285"/>
          </a:solidFill>
        </p:grpSpPr>
        <p:sp>
          <p:nvSpPr>
            <p:cNvPr id="19"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reflection blurRad="152400" stA="70000" endPos="54000" dist="88900" dir="5400000" sy="-100000" algn="bl" rotWithShape="0"/>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lstStyle/>
            <a:p>
              <a:endParaRPr lang="en-US">
                <a:cs typeface="+mn-ea"/>
                <a:sym typeface="+mn-lt"/>
              </a:endParaRPr>
            </a:p>
          </p:txBody>
        </p:sp>
        <p:sp>
          <p:nvSpPr>
            <p:cNvPr id="20"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reflection blurRad="152400" stA="70000" endPos="54000" dist="88900" dir="5400000" sy="-100000" algn="bl" rotWithShape="0"/>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lstStyle/>
            <a:p>
              <a:endParaRPr lang="en-US">
                <a:cs typeface="+mn-ea"/>
                <a:sym typeface="+mn-lt"/>
              </a:endParaRPr>
            </a:p>
          </p:txBody>
        </p:sp>
      </p:grpSp>
      <p:sp>
        <p:nvSpPr>
          <p:cNvPr id="21" name="AutoShape 117"/>
          <p:cNvSpPr/>
          <p:nvPr/>
        </p:nvSpPr>
        <p:spPr bwMode="auto">
          <a:xfrm>
            <a:off x="785763" y="1850682"/>
            <a:ext cx="502270" cy="37691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124062"/>
          </a:solidFill>
          <a:ln>
            <a:noFill/>
          </a:ln>
          <a:effectLst>
            <a:reflection blurRad="152400" stA="70000" endPos="54000" dist="88900" dir="5400000" sy="-100000" algn="bl" rotWithShape="0"/>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68580" tIns="34290" rIns="68580" bIns="34290" numCol="1" anchor="t" anchorCtr="0" compatLnSpc="1"/>
          <a:lstStyle/>
          <a:p>
            <a:endParaRPr lang="en-US">
              <a:cs typeface="+mn-ea"/>
              <a:sym typeface="+mn-lt"/>
            </a:endParaRPr>
          </a:p>
        </p:txBody>
      </p:sp>
      <p:grpSp>
        <p:nvGrpSpPr>
          <p:cNvPr id="22" name="Group 13"/>
          <p:cNvGrpSpPr/>
          <p:nvPr/>
        </p:nvGrpSpPr>
        <p:grpSpPr>
          <a:xfrm>
            <a:off x="4710821" y="1787575"/>
            <a:ext cx="502270" cy="502270"/>
            <a:chOff x="3498967" y="3049909"/>
            <a:chExt cx="464344" cy="464344"/>
          </a:xfrm>
          <a:solidFill>
            <a:srgbClr val="124062"/>
          </a:solidFill>
        </p:grpSpPr>
        <p:sp>
          <p:nvSpPr>
            <p:cNvPr id="25" name="AutoShape 126"/>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reflection blurRad="152400" stA="70000" endPos="54000" dist="88900" dir="5400000" sy="-100000" algn="bl" rotWithShape="0"/>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lstStyle/>
            <a:p>
              <a:endParaRPr lang="en-US">
                <a:cs typeface="+mn-ea"/>
                <a:sym typeface="+mn-lt"/>
              </a:endParaRPr>
            </a:p>
          </p:txBody>
        </p:sp>
        <p:sp>
          <p:nvSpPr>
            <p:cNvPr id="26" name="AutoShape 127"/>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reflection blurRad="152400" stA="70000" endPos="54000" dist="88900" dir="5400000" sy="-100000" algn="bl" rotWithShape="0"/>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lstStyle/>
            <a:p>
              <a:endParaRPr lang="en-US">
                <a:cs typeface="+mn-ea"/>
                <a:sym typeface="+mn-lt"/>
              </a:endParaRPr>
            </a:p>
          </p:txBody>
        </p:sp>
      </p:grpSp>
      <p:sp>
        <p:nvSpPr>
          <p:cNvPr id="30" name="TextBox 16"/>
          <p:cNvSpPr txBox="1"/>
          <p:nvPr/>
        </p:nvSpPr>
        <p:spPr>
          <a:xfrm>
            <a:off x="1362113" y="1850681"/>
            <a:ext cx="1061829" cy="253916"/>
          </a:xfrm>
          <a:prstGeom prst="rect">
            <a:avLst/>
          </a:prstGeom>
          <a:noFill/>
        </p:spPr>
        <p:txBody>
          <a:bodyPr wrap="none" lIns="68580" tIns="34290" rIns="68580" bIns="34290" rtlCol="0">
            <a:spAutoFit/>
          </a:bodyPr>
          <a:lstStyle/>
          <a:p>
            <a:pPr lvl="0"/>
            <a:r>
              <a:rPr lang="zh-CN" altLang="en-US" sz="1200" b="1" dirty="0">
                <a:solidFill>
                  <a:srgbClr val="124062"/>
                </a:solidFill>
                <a:cs typeface="+mn-ea"/>
                <a:sym typeface="+mn-lt"/>
              </a:rPr>
              <a:t>填写段落标题</a:t>
            </a:r>
            <a:endParaRPr lang="zh-CN" altLang="en-US" sz="1200" b="1" dirty="0">
              <a:solidFill>
                <a:srgbClr val="124062"/>
              </a:solidFill>
              <a:cs typeface="+mn-ea"/>
              <a:sym typeface="+mn-lt"/>
            </a:endParaRPr>
          </a:p>
        </p:txBody>
      </p:sp>
      <p:sp>
        <p:nvSpPr>
          <p:cNvPr id="31" name="TextBox 17"/>
          <p:cNvSpPr txBox="1"/>
          <p:nvPr/>
        </p:nvSpPr>
        <p:spPr>
          <a:xfrm>
            <a:off x="5303899" y="1850681"/>
            <a:ext cx="1061829" cy="253916"/>
          </a:xfrm>
          <a:prstGeom prst="rect">
            <a:avLst/>
          </a:prstGeom>
          <a:noFill/>
        </p:spPr>
        <p:txBody>
          <a:bodyPr wrap="none" lIns="68580" tIns="34290" rIns="68580" bIns="34290" rtlCol="0">
            <a:spAutoFit/>
          </a:bodyPr>
          <a:lstStyle/>
          <a:p>
            <a:pPr lvl="0"/>
            <a:r>
              <a:rPr lang="zh-CN" altLang="en-US" sz="1200" b="1" dirty="0">
                <a:solidFill>
                  <a:srgbClr val="124062"/>
                </a:solidFill>
                <a:cs typeface="+mn-ea"/>
                <a:sym typeface="+mn-lt"/>
              </a:rPr>
              <a:t>填写段落标题</a:t>
            </a:r>
            <a:endParaRPr lang="zh-CN" altLang="en-US" sz="1200" b="1" dirty="0">
              <a:solidFill>
                <a:srgbClr val="124062"/>
              </a:solidFill>
              <a:cs typeface="+mn-ea"/>
              <a:sym typeface="+mn-lt"/>
            </a:endParaRPr>
          </a:p>
        </p:txBody>
      </p:sp>
      <p:sp>
        <p:nvSpPr>
          <p:cNvPr id="32" name="TextBox 18"/>
          <p:cNvSpPr txBox="1"/>
          <p:nvPr/>
        </p:nvSpPr>
        <p:spPr>
          <a:xfrm>
            <a:off x="3204246" y="3560448"/>
            <a:ext cx="1061829" cy="253916"/>
          </a:xfrm>
          <a:prstGeom prst="rect">
            <a:avLst/>
          </a:prstGeom>
          <a:noFill/>
        </p:spPr>
        <p:txBody>
          <a:bodyPr wrap="none" lIns="68580" tIns="34290" rIns="68580" bIns="34290" rtlCol="0">
            <a:spAutoFit/>
          </a:bodyPr>
          <a:lstStyle/>
          <a:p>
            <a:pPr lvl="0"/>
            <a:r>
              <a:rPr lang="zh-CN" altLang="en-US" sz="1200" b="1" dirty="0">
                <a:solidFill>
                  <a:srgbClr val="537285"/>
                </a:solidFill>
                <a:cs typeface="+mn-ea"/>
                <a:sym typeface="+mn-lt"/>
              </a:rPr>
              <a:t>填写段落标题</a:t>
            </a:r>
            <a:endParaRPr lang="zh-CN" altLang="en-US" sz="1200" b="1" dirty="0">
              <a:solidFill>
                <a:srgbClr val="537285"/>
              </a:solidFill>
              <a:cs typeface="+mn-ea"/>
              <a:sym typeface="+mn-lt"/>
            </a:endParaRPr>
          </a:p>
        </p:txBody>
      </p:sp>
      <p:sp>
        <p:nvSpPr>
          <p:cNvPr id="33" name="TextBox 19"/>
          <p:cNvSpPr txBox="1"/>
          <p:nvPr/>
        </p:nvSpPr>
        <p:spPr>
          <a:xfrm>
            <a:off x="7320224" y="3560448"/>
            <a:ext cx="1061829" cy="253916"/>
          </a:xfrm>
          <a:prstGeom prst="rect">
            <a:avLst/>
          </a:prstGeom>
          <a:noFill/>
        </p:spPr>
        <p:txBody>
          <a:bodyPr wrap="none" lIns="68580" tIns="34290" rIns="68580" bIns="34290" rtlCol="0">
            <a:spAutoFit/>
          </a:bodyPr>
          <a:lstStyle/>
          <a:p>
            <a:pPr lvl="0"/>
            <a:r>
              <a:rPr lang="zh-CN" altLang="en-US" sz="1200" b="1" dirty="0">
                <a:solidFill>
                  <a:srgbClr val="537285"/>
                </a:solidFill>
                <a:cs typeface="+mn-ea"/>
                <a:sym typeface="+mn-lt"/>
              </a:rPr>
              <a:t>填写段落标题</a:t>
            </a:r>
            <a:endParaRPr lang="zh-CN" altLang="en-US" sz="1200" b="1" dirty="0">
              <a:solidFill>
                <a:srgbClr val="537285"/>
              </a:solidFill>
              <a:cs typeface="+mn-ea"/>
              <a:sym typeface="+mn-lt"/>
            </a:endParaRPr>
          </a:p>
        </p:txBody>
      </p:sp>
      <p:sp>
        <p:nvSpPr>
          <p:cNvPr id="34" name="Rectangle 20"/>
          <p:cNvSpPr/>
          <p:nvPr/>
        </p:nvSpPr>
        <p:spPr>
          <a:xfrm>
            <a:off x="2712220" y="1652485"/>
            <a:ext cx="1725381" cy="787395"/>
          </a:xfrm>
          <a:prstGeom prst="rect">
            <a:avLst/>
          </a:prstGeom>
        </p:spPr>
        <p:txBody>
          <a:bodyPr wrap="square" lIns="68580" tIns="34290" rIns="68580" bIns="34290">
            <a:spAutoFit/>
          </a:bodyPr>
          <a:lstStyle/>
          <a:p>
            <a:pPr algn="ctr">
              <a:lnSpc>
                <a:spcPts val="1350"/>
              </a:lnSpc>
            </a:pPr>
            <a:r>
              <a:rPr lang="zh-CN" altLang="en-US" sz="800">
                <a:solidFill>
                  <a:schemeClr val="tx1">
                    <a:lumMod val="65000"/>
                    <a:lumOff val="35000"/>
                  </a:schemeClr>
                </a:solidFill>
                <a:cs typeface="+mn-ea"/>
                <a:sym typeface="+mn-lt"/>
              </a:rPr>
              <a:t>您的内容打在这里，或者通过复制您的文本后，在此框中选择粘贴，并选择只保留文字。您的内容打在这里，或者通过复制您的文本后。</a:t>
            </a:r>
            <a:endParaRPr lang="en-US" sz="800">
              <a:solidFill>
                <a:schemeClr val="tx1">
                  <a:lumMod val="65000"/>
                  <a:lumOff val="35000"/>
                </a:schemeClr>
              </a:solidFill>
              <a:cs typeface="+mn-ea"/>
              <a:sym typeface="+mn-lt"/>
            </a:endParaRPr>
          </a:p>
        </p:txBody>
      </p:sp>
      <p:sp>
        <p:nvSpPr>
          <p:cNvPr id="35" name="Rectangle 21"/>
          <p:cNvSpPr/>
          <p:nvPr/>
        </p:nvSpPr>
        <p:spPr>
          <a:xfrm>
            <a:off x="6640370" y="1652485"/>
            <a:ext cx="1725381" cy="787395"/>
          </a:xfrm>
          <a:prstGeom prst="rect">
            <a:avLst/>
          </a:prstGeom>
        </p:spPr>
        <p:txBody>
          <a:bodyPr wrap="square" lIns="68580" tIns="34290" rIns="68580" bIns="34290">
            <a:spAutoFit/>
          </a:bodyPr>
          <a:lstStyle/>
          <a:p>
            <a:pPr algn="ctr">
              <a:lnSpc>
                <a:spcPts val="1350"/>
              </a:lnSpc>
            </a:pPr>
            <a:r>
              <a:rPr lang="zh-CN" altLang="en-US" sz="800">
                <a:solidFill>
                  <a:schemeClr val="tx1">
                    <a:lumMod val="65000"/>
                    <a:lumOff val="35000"/>
                  </a:schemeClr>
                </a:solidFill>
                <a:cs typeface="+mn-ea"/>
                <a:sym typeface="+mn-lt"/>
              </a:rPr>
              <a:t>您的内容打在这里，或者通过复制您的文本后，在此框中选择粘贴，并选择只保留文字。您的内容打在这里，或者通过复制您的文本后。</a:t>
            </a:r>
            <a:endParaRPr lang="en-US" altLang="zh-CN" sz="800">
              <a:solidFill>
                <a:schemeClr val="tx1">
                  <a:lumMod val="65000"/>
                  <a:lumOff val="35000"/>
                </a:schemeClr>
              </a:solidFill>
              <a:cs typeface="+mn-ea"/>
              <a:sym typeface="+mn-lt"/>
            </a:endParaRPr>
          </a:p>
        </p:txBody>
      </p:sp>
      <p:sp>
        <p:nvSpPr>
          <p:cNvPr id="36" name="Rectangle 22"/>
          <p:cNvSpPr/>
          <p:nvPr/>
        </p:nvSpPr>
        <p:spPr>
          <a:xfrm>
            <a:off x="730880" y="3480266"/>
            <a:ext cx="1725381" cy="787395"/>
          </a:xfrm>
          <a:prstGeom prst="rect">
            <a:avLst/>
          </a:prstGeom>
        </p:spPr>
        <p:txBody>
          <a:bodyPr wrap="square" lIns="68580" tIns="34290" rIns="68580" bIns="34290">
            <a:spAutoFit/>
          </a:bodyPr>
          <a:lstStyle/>
          <a:p>
            <a:pPr algn="ctr">
              <a:lnSpc>
                <a:spcPts val="1350"/>
              </a:lnSpc>
            </a:pPr>
            <a:r>
              <a:rPr lang="zh-CN" altLang="en-US" sz="800">
                <a:solidFill>
                  <a:schemeClr val="tx1">
                    <a:lumMod val="65000"/>
                    <a:lumOff val="35000"/>
                  </a:schemeClr>
                </a:solidFill>
                <a:cs typeface="+mn-ea"/>
                <a:sym typeface="+mn-lt"/>
              </a:rPr>
              <a:t>您的内容打在这里，或者通过复制您的文本后，在此框中选择粘贴，并选择只保留文字。您的内容打在这里，或者通过复制您的文本后。</a:t>
            </a:r>
            <a:endParaRPr lang="en-US" altLang="zh-CN" sz="800">
              <a:solidFill>
                <a:schemeClr val="tx1">
                  <a:lumMod val="65000"/>
                  <a:lumOff val="35000"/>
                </a:schemeClr>
              </a:solidFill>
              <a:cs typeface="+mn-ea"/>
              <a:sym typeface="+mn-lt"/>
            </a:endParaRPr>
          </a:p>
        </p:txBody>
      </p:sp>
      <p:sp>
        <p:nvSpPr>
          <p:cNvPr id="37" name="Rectangle 23"/>
          <p:cNvSpPr/>
          <p:nvPr/>
        </p:nvSpPr>
        <p:spPr>
          <a:xfrm>
            <a:off x="4673802" y="3480266"/>
            <a:ext cx="1725381" cy="787395"/>
          </a:xfrm>
          <a:prstGeom prst="rect">
            <a:avLst/>
          </a:prstGeom>
        </p:spPr>
        <p:txBody>
          <a:bodyPr wrap="square" lIns="68580" tIns="34290" rIns="68580" bIns="34290">
            <a:spAutoFit/>
          </a:bodyPr>
          <a:lstStyle/>
          <a:p>
            <a:pPr algn="ctr">
              <a:lnSpc>
                <a:spcPts val="1350"/>
              </a:lnSpc>
            </a:pPr>
            <a:r>
              <a:rPr lang="zh-CN" altLang="en-US" sz="800">
                <a:solidFill>
                  <a:schemeClr val="tx1">
                    <a:lumMod val="65000"/>
                    <a:lumOff val="35000"/>
                  </a:schemeClr>
                </a:solidFill>
                <a:cs typeface="+mn-ea"/>
                <a:sym typeface="+mn-lt"/>
              </a:rPr>
              <a:t>您的内容打在这里，或者通过复制您的文本后，在此框中选择粘贴，并选择只保留文字。您的内容打在这里，或者通过复制您的文本后。</a:t>
            </a:r>
            <a:endParaRPr lang="en-US" altLang="zh-CN" sz="800">
              <a:solidFill>
                <a:schemeClr val="tx1">
                  <a:lumMod val="65000"/>
                  <a:lumOff val="35000"/>
                </a:schemeClr>
              </a:solidFill>
              <a:cs typeface="+mn-ea"/>
              <a:sym typeface="+mn-lt"/>
            </a:endParaRPr>
          </a:p>
        </p:txBody>
      </p:sp>
      <p:cxnSp>
        <p:nvCxnSpPr>
          <p:cNvPr id="38" name="Straight Connector 24"/>
          <p:cNvCxnSpPr/>
          <p:nvPr/>
        </p:nvCxnSpPr>
        <p:spPr>
          <a:xfrm flipV="1">
            <a:off x="1597872" y="1258186"/>
            <a:ext cx="0" cy="529389"/>
          </a:xfrm>
          <a:prstGeom prst="line">
            <a:avLst/>
          </a:prstGeom>
          <a:noFill/>
          <a:ln w="9525" cap="flat" cmpd="sng" algn="ctr">
            <a:solidFill>
              <a:schemeClr val="bg1">
                <a:lumMod val="50000"/>
              </a:schemeClr>
            </a:solidFill>
            <a:prstDash val="solid"/>
            <a:miter lim="800000"/>
            <a:headEnd type="oval"/>
          </a:ln>
          <a:effectLst/>
        </p:spPr>
      </p:cxnSp>
      <p:cxnSp>
        <p:nvCxnSpPr>
          <p:cNvPr id="39" name="Straight Connector 25"/>
          <p:cNvCxnSpPr/>
          <p:nvPr/>
        </p:nvCxnSpPr>
        <p:spPr>
          <a:xfrm>
            <a:off x="1597872" y="1259932"/>
            <a:ext cx="1914492" cy="0"/>
          </a:xfrm>
          <a:prstGeom prst="line">
            <a:avLst/>
          </a:prstGeom>
          <a:noFill/>
          <a:ln w="9525" cap="flat" cmpd="sng" algn="ctr">
            <a:solidFill>
              <a:schemeClr val="bg1">
                <a:lumMod val="50000"/>
              </a:schemeClr>
            </a:solidFill>
            <a:prstDash val="solid"/>
            <a:miter lim="800000"/>
          </a:ln>
          <a:effectLst/>
        </p:spPr>
      </p:cxnSp>
      <p:cxnSp>
        <p:nvCxnSpPr>
          <p:cNvPr id="40" name="Straight Connector 26"/>
          <p:cNvCxnSpPr/>
          <p:nvPr/>
        </p:nvCxnSpPr>
        <p:spPr>
          <a:xfrm>
            <a:off x="3512364" y="1258186"/>
            <a:ext cx="0" cy="266441"/>
          </a:xfrm>
          <a:prstGeom prst="line">
            <a:avLst/>
          </a:prstGeom>
          <a:noFill/>
          <a:ln w="9525" cap="flat" cmpd="sng" algn="ctr">
            <a:solidFill>
              <a:schemeClr val="bg1">
                <a:lumMod val="50000"/>
              </a:schemeClr>
            </a:solidFill>
            <a:prstDash val="solid"/>
            <a:miter lim="800000"/>
            <a:tailEnd type="oval"/>
          </a:ln>
          <a:effectLst/>
        </p:spPr>
      </p:cxnSp>
      <p:cxnSp>
        <p:nvCxnSpPr>
          <p:cNvPr id="41" name="Straight Connector 27"/>
          <p:cNvCxnSpPr/>
          <p:nvPr/>
        </p:nvCxnSpPr>
        <p:spPr>
          <a:xfrm flipV="1">
            <a:off x="5526023" y="1258186"/>
            <a:ext cx="0" cy="529389"/>
          </a:xfrm>
          <a:prstGeom prst="line">
            <a:avLst/>
          </a:prstGeom>
          <a:noFill/>
          <a:ln w="9525" cap="flat" cmpd="sng" algn="ctr">
            <a:solidFill>
              <a:schemeClr val="bg1">
                <a:lumMod val="50000"/>
              </a:schemeClr>
            </a:solidFill>
            <a:prstDash val="solid"/>
            <a:miter lim="800000"/>
            <a:headEnd type="oval"/>
          </a:ln>
          <a:effectLst/>
        </p:spPr>
      </p:cxnSp>
      <p:cxnSp>
        <p:nvCxnSpPr>
          <p:cNvPr id="42" name="Straight Connector 28"/>
          <p:cNvCxnSpPr/>
          <p:nvPr/>
        </p:nvCxnSpPr>
        <p:spPr>
          <a:xfrm>
            <a:off x="5526023" y="1259932"/>
            <a:ext cx="1914492" cy="0"/>
          </a:xfrm>
          <a:prstGeom prst="line">
            <a:avLst/>
          </a:prstGeom>
          <a:noFill/>
          <a:ln w="9525" cap="flat" cmpd="sng" algn="ctr">
            <a:solidFill>
              <a:schemeClr val="bg1">
                <a:lumMod val="50000"/>
              </a:schemeClr>
            </a:solidFill>
            <a:prstDash val="solid"/>
            <a:miter lim="800000"/>
          </a:ln>
          <a:effectLst/>
        </p:spPr>
      </p:cxnSp>
      <p:cxnSp>
        <p:nvCxnSpPr>
          <p:cNvPr id="45" name="Straight Connector 29"/>
          <p:cNvCxnSpPr/>
          <p:nvPr/>
        </p:nvCxnSpPr>
        <p:spPr>
          <a:xfrm>
            <a:off x="7440515" y="1258186"/>
            <a:ext cx="0" cy="266441"/>
          </a:xfrm>
          <a:prstGeom prst="line">
            <a:avLst/>
          </a:prstGeom>
          <a:noFill/>
          <a:ln w="9525" cap="flat" cmpd="sng" algn="ctr">
            <a:solidFill>
              <a:schemeClr val="bg1">
                <a:lumMod val="50000"/>
              </a:schemeClr>
            </a:solidFill>
            <a:prstDash val="solid"/>
            <a:miter lim="800000"/>
            <a:tailEnd type="oval"/>
          </a:ln>
          <a:effectLst/>
        </p:spPr>
      </p:cxnSp>
      <p:cxnSp>
        <p:nvCxnSpPr>
          <p:cNvPr id="46" name="Straight Connector 30"/>
          <p:cNvCxnSpPr/>
          <p:nvPr/>
        </p:nvCxnSpPr>
        <p:spPr>
          <a:xfrm rot="10800000" flipV="1">
            <a:off x="3628097" y="4013981"/>
            <a:ext cx="0" cy="529389"/>
          </a:xfrm>
          <a:prstGeom prst="line">
            <a:avLst/>
          </a:prstGeom>
          <a:noFill/>
          <a:ln w="9525" cap="flat" cmpd="sng" algn="ctr">
            <a:solidFill>
              <a:schemeClr val="bg1">
                <a:lumMod val="50000"/>
              </a:schemeClr>
            </a:solidFill>
            <a:prstDash val="solid"/>
            <a:miter lim="800000"/>
            <a:headEnd type="oval"/>
          </a:ln>
          <a:effectLst/>
        </p:spPr>
      </p:cxnSp>
      <p:cxnSp>
        <p:nvCxnSpPr>
          <p:cNvPr id="47" name="Straight Connector 31"/>
          <p:cNvCxnSpPr/>
          <p:nvPr/>
        </p:nvCxnSpPr>
        <p:spPr>
          <a:xfrm rot="10800000">
            <a:off x="1713605" y="4541623"/>
            <a:ext cx="1914492" cy="0"/>
          </a:xfrm>
          <a:prstGeom prst="line">
            <a:avLst/>
          </a:prstGeom>
          <a:noFill/>
          <a:ln w="9525" cap="flat" cmpd="sng" algn="ctr">
            <a:solidFill>
              <a:schemeClr val="bg1">
                <a:lumMod val="50000"/>
              </a:schemeClr>
            </a:solidFill>
            <a:prstDash val="solid"/>
            <a:miter lim="800000"/>
          </a:ln>
          <a:effectLst/>
        </p:spPr>
      </p:cxnSp>
      <p:cxnSp>
        <p:nvCxnSpPr>
          <p:cNvPr id="48" name="Straight Connector 32"/>
          <p:cNvCxnSpPr/>
          <p:nvPr/>
        </p:nvCxnSpPr>
        <p:spPr>
          <a:xfrm rot="10800000">
            <a:off x="1713605" y="4276929"/>
            <a:ext cx="0" cy="266441"/>
          </a:xfrm>
          <a:prstGeom prst="line">
            <a:avLst/>
          </a:prstGeom>
          <a:noFill/>
          <a:ln w="9525" cap="flat" cmpd="sng" algn="ctr">
            <a:solidFill>
              <a:schemeClr val="bg1">
                <a:lumMod val="50000"/>
              </a:schemeClr>
            </a:solidFill>
            <a:prstDash val="solid"/>
            <a:miter lim="800000"/>
            <a:tailEnd type="oval"/>
          </a:ln>
          <a:effectLst/>
        </p:spPr>
      </p:cxnSp>
      <p:cxnSp>
        <p:nvCxnSpPr>
          <p:cNvPr id="49" name="Straight Connector 33"/>
          <p:cNvCxnSpPr/>
          <p:nvPr/>
        </p:nvCxnSpPr>
        <p:spPr>
          <a:xfrm rot="10800000" flipV="1">
            <a:off x="7570331" y="4013981"/>
            <a:ext cx="0" cy="529389"/>
          </a:xfrm>
          <a:prstGeom prst="line">
            <a:avLst/>
          </a:prstGeom>
          <a:noFill/>
          <a:ln w="9525" cap="flat" cmpd="sng" algn="ctr">
            <a:solidFill>
              <a:schemeClr val="bg1">
                <a:lumMod val="50000"/>
              </a:schemeClr>
            </a:solidFill>
            <a:prstDash val="solid"/>
            <a:miter lim="800000"/>
            <a:headEnd type="oval"/>
          </a:ln>
          <a:effectLst/>
        </p:spPr>
      </p:cxnSp>
      <p:cxnSp>
        <p:nvCxnSpPr>
          <p:cNvPr id="50" name="Straight Connector 34"/>
          <p:cNvCxnSpPr/>
          <p:nvPr/>
        </p:nvCxnSpPr>
        <p:spPr>
          <a:xfrm rot="10800000">
            <a:off x="5655839" y="4541623"/>
            <a:ext cx="1914492" cy="0"/>
          </a:xfrm>
          <a:prstGeom prst="line">
            <a:avLst/>
          </a:prstGeom>
          <a:noFill/>
          <a:ln w="9525" cap="flat" cmpd="sng" algn="ctr">
            <a:solidFill>
              <a:schemeClr val="bg1">
                <a:lumMod val="50000"/>
              </a:schemeClr>
            </a:solidFill>
            <a:prstDash val="solid"/>
            <a:miter lim="800000"/>
          </a:ln>
          <a:effectLst/>
        </p:spPr>
      </p:cxnSp>
      <p:cxnSp>
        <p:nvCxnSpPr>
          <p:cNvPr id="51" name="Straight Connector 35"/>
          <p:cNvCxnSpPr/>
          <p:nvPr/>
        </p:nvCxnSpPr>
        <p:spPr>
          <a:xfrm rot="10800000">
            <a:off x="5655839" y="4276929"/>
            <a:ext cx="0" cy="266441"/>
          </a:xfrm>
          <a:prstGeom prst="line">
            <a:avLst/>
          </a:prstGeom>
          <a:noFill/>
          <a:ln w="9525" cap="flat" cmpd="sng" algn="ctr">
            <a:solidFill>
              <a:schemeClr val="bg1">
                <a:lumMod val="50000"/>
              </a:schemeClr>
            </a:solidFill>
            <a:prstDash val="solid"/>
            <a:miter lim="800000"/>
            <a:tailEnd type="oval"/>
          </a:ln>
          <a:effectLst/>
        </p:spPr>
      </p:cxnSp>
      <p:sp>
        <p:nvSpPr>
          <p:cNvPr id="52" name="任意多边形 51"/>
          <p:cNvSpPr/>
          <p:nvPr/>
        </p:nvSpPr>
        <p:spPr>
          <a:xfrm>
            <a:off x="4559803" y="2556336"/>
            <a:ext cx="2128790" cy="625643"/>
          </a:xfrm>
          <a:custGeom>
            <a:avLst/>
            <a:gdLst>
              <a:gd name="connsiteX0" fmla="*/ 0 w 2838386"/>
              <a:gd name="connsiteY0" fmla="*/ 0 h 834191"/>
              <a:gd name="connsiteX1" fmla="*/ 2637031 w 2838386"/>
              <a:gd name="connsiteY1" fmla="*/ 0 h 834191"/>
              <a:gd name="connsiteX2" fmla="*/ 2637031 w 2838386"/>
              <a:gd name="connsiteY2" fmla="*/ 300312 h 834191"/>
              <a:gd name="connsiteX3" fmla="*/ 2838386 w 2838386"/>
              <a:gd name="connsiteY3" fmla="*/ 417099 h 834191"/>
              <a:gd name="connsiteX4" fmla="*/ 2637031 w 2838386"/>
              <a:gd name="connsiteY4" fmla="*/ 533884 h 834191"/>
              <a:gd name="connsiteX5" fmla="*/ 2637031 w 2838386"/>
              <a:gd name="connsiteY5" fmla="*/ 834191 h 834191"/>
              <a:gd name="connsiteX6" fmla="*/ 0 w 2838386"/>
              <a:gd name="connsiteY6" fmla="*/ 834191 h 83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8386" h="834191">
                <a:moveTo>
                  <a:pt x="0" y="0"/>
                </a:moveTo>
                <a:lnTo>
                  <a:pt x="2637031" y="0"/>
                </a:lnTo>
                <a:lnTo>
                  <a:pt x="2637031" y="300312"/>
                </a:lnTo>
                <a:lnTo>
                  <a:pt x="2838386" y="417099"/>
                </a:lnTo>
                <a:lnTo>
                  <a:pt x="2637031" y="533884"/>
                </a:lnTo>
                <a:lnTo>
                  <a:pt x="2637031" y="834191"/>
                </a:lnTo>
                <a:lnTo>
                  <a:pt x="0" y="834191"/>
                </a:lnTo>
                <a:close/>
              </a:path>
            </a:pathLst>
          </a:custGeom>
          <a:solidFill>
            <a:srgbClr val="124062"/>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800">
              <a:solidFill>
                <a:schemeClr val="bg1"/>
              </a:solidFill>
              <a:cs typeface="+mn-ea"/>
              <a:sym typeface="+mn-lt"/>
            </a:endParaRPr>
          </a:p>
        </p:txBody>
      </p:sp>
      <p:sp>
        <p:nvSpPr>
          <p:cNvPr id="53" name="TextBox 39"/>
          <p:cNvSpPr txBox="1"/>
          <p:nvPr/>
        </p:nvSpPr>
        <p:spPr>
          <a:xfrm>
            <a:off x="5063960" y="2696031"/>
            <a:ext cx="997709" cy="300082"/>
          </a:xfrm>
          <a:prstGeom prst="rect">
            <a:avLst/>
          </a:prstGeom>
          <a:noFill/>
        </p:spPr>
        <p:txBody>
          <a:bodyPr wrap="none" lIns="68580" tIns="34290" rIns="68580" bIns="34290" rtlCol="0">
            <a:spAutoFit/>
          </a:bodyPr>
          <a:lstStyle/>
          <a:p>
            <a:pPr algn="ctr">
              <a:defRPr/>
            </a:pPr>
            <a:r>
              <a:rPr lang="en-US" sz="1500" b="1" kern="0">
                <a:solidFill>
                  <a:schemeClr val="bg1"/>
                </a:solidFill>
                <a:cs typeface="+mn-ea"/>
                <a:sym typeface="+mn-lt"/>
              </a:rPr>
              <a:t>Step Three</a:t>
            </a:r>
            <a:endParaRPr lang="en-US" sz="1500" b="1" kern="0">
              <a:solidFill>
                <a:schemeClr val="bg1"/>
              </a:solidFill>
              <a:cs typeface="+mn-ea"/>
              <a:sym typeface="+mn-lt"/>
            </a:endParaRPr>
          </a:p>
        </p:txBody>
      </p:sp>
      <p:sp>
        <p:nvSpPr>
          <p:cNvPr id="54" name="任意多边形 53"/>
          <p:cNvSpPr/>
          <p:nvPr/>
        </p:nvSpPr>
        <p:spPr>
          <a:xfrm>
            <a:off x="2606423" y="2556336"/>
            <a:ext cx="2104397" cy="625643"/>
          </a:xfrm>
          <a:custGeom>
            <a:avLst/>
            <a:gdLst>
              <a:gd name="connsiteX0" fmla="*/ 0 w 2805862"/>
              <a:gd name="connsiteY0" fmla="*/ 0 h 834191"/>
              <a:gd name="connsiteX1" fmla="*/ 2637031 w 2805862"/>
              <a:gd name="connsiteY1" fmla="*/ 0 h 834191"/>
              <a:gd name="connsiteX2" fmla="*/ 2637031 w 2805862"/>
              <a:gd name="connsiteY2" fmla="*/ 319176 h 834191"/>
              <a:gd name="connsiteX3" fmla="*/ 2805862 w 2805862"/>
              <a:gd name="connsiteY3" fmla="*/ 417098 h 834191"/>
              <a:gd name="connsiteX4" fmla="*/ 2637031 w 2805862"/>
              <a:gd name="connsiteY4" fmla="*/ 515019 h 834191"/>
              <a:gd name="connsiteX5" fmla="*/ 2637031 w 2805862"/>
              <a:gd name="connsiteY5" fmla="*/ 834191 h 834191"/>
              <a:gd name="connsiteX6" fmla="*/ 0 w 2805862"/>
              <a:gd name="connsiteY6" fmla="*/ 834191 h 83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5862" h="834191">
                <a:moveTo>
                  <a:pt x="0" y="0"/>
                </a:moveTo>
                <a:lnTo>
                  <a:pt x="2637031" y="0"/>
                </a:lnTo>
                <a:lnTo>
                  <a:pt x="2637031" y="319176"/>
                </a:lnTo>
                <a:lnTo>
                  <a:pt x="2805862" y="417098"/>
                </a:lnTo>
                <a:lnTo>
                  <a:pt x="2637031" y="515019"/>
                </a:lnTo>
                <a:lnTo>
                  <a:pt x="2637031" y="834191"/>
                </a:lnTo>
                <a:lnTo>
                  <a:pt x="0" y="834191"/>
                </a:lnTo>
                <a:close/>
              </a:path>
            </a:pathLst>
          </a:custGeom>
          <a:solidFill>
            <a:srgbClr val="537285"/>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800">
              <a:solidFill>
                <a:schemeClr val="bg1"/>
              </a:solidFill>
              <a:cs typeface="+mn-ea"/>
              <a:sym typeface="+mn-lt"/>
            </a:endParaRPr>
          </a:p>
        </p:txBody>
      </p:sp>
      <p:sp>
        <p:nvSpPr>
          <p:cNvPr id="55" name="TextBox 43"/>
          <p:cNvSpPr txBox="1"/>
          <p:nvPr/>
        </p:nvSpPr>
        <p:spPr>
          <a:xfrm>
            <a:off x="3122647" y="2696031"/>
            <a:ext cx="880689" cy="300082"/>
          </a:xfrm>
          <a:prstGeom prst="rect">
            <a:avLst/>
          </a:prstGeom>
          <a:noFill/>
        </p:spPr>
        <p:txBody>
          <a:bodyPr wrap="none" lIns="68580" tIns="34290" rIns="68580" bIns="34290" rtlCol="0">
            <a:spAutoFit/>
          </a:bodyPr>
          <a:lstStyle/>
          <a:p>
            <a:pPr algn="ctr">
              <a:defRPr/>
            </a:pPr>
            <a:r>
              <a:rPr lang="en-US" sz="1500" b="1" kern="0">
                <a:solidFill>
                  <a:schemeClr val="bg1"/>
                </a:solidFill>
                <a:cs typeface="+mn-ea"/>
                <a:sym typeface="+mn-lt"/>
              </a:rPr>
              <a:t>Step Two</a:t>
            </a:r>
            <a:endParaRPr lang="en-US" sz="1500" b="1" kern="0">
              <a:solidFill>
                <a:schemeClr val="bg1"/>
              </a:solidFill>
              <a:cs typeface="+mn-ea"/>
              <a:sym typeface="+mn-lt"/>
            </a:endParaRPr>
          </a:p>
        </p:txBody>
      </p:sp>
      <p:sp>
        <p:nvSpPr>
          <p:cNvPr id="56" name="任意多边形 55"/>
          <p:cNvSpPr/>
          <p:nvPr/>
        </p:nvSpPr>
        <p:spPr>
          <a:xfrm rot="5400000">
            <a:off x="1380224" y="1804762"/>
            <a:ext cx="625643" cy="2128790"/>
          </a:xfrm>
          <a:custGeom>
            <a:avLst/>
            <a:gdLst>
              <a:gd name="connsiteX0" fmla="*/ 0 w 834190"/>
              <a:gd name="connsiteY0" fmla="*/ 2699353 h 2838387"/>
              <a:gd name="connsiteX1" fmla="*/ 0 w 834190"/>
              <a:gd name="connsiteY1" fmla="*/ 201356 h 2838387"/>
              <a:gd name="connsiteX2" fmla="*/ 300309 w 834190"/>
              <a:gd name="connsiteY2" fmla="*/ 201356 h 2838387"/>
              <a:gd name="connsiteX3" fmla="*/ 417096 w 834190"/>
              <a:gd name="connsiteY3" fmla="*/ 0 h 2838387"/>
              <a:gd name="connsiteX4" fmla="*/ 533882 w 834190"/>
              <a:gd name="connsiteY4" fmla="*/ 201356 h 2838387"/>
              <a:gd name="connsiteX5" fmla="*/ 834190 w 834190"/>
              <a:gd name="connsiteY5" fmla="*/ 201356 h 2838387"/>
              <a:gd name="connsiteX6" fmla="*/ 834190 w 834190"/>
              <a:gd name="connsiteY6" fmla="*/ 2699353 h 2838387"/>
              <a:gd name="connsiteX7" fmla="*/ 695156 w 834190"/>
              <a:gd name="connsiteY7" fmla="*/ 2838387 h 2838387"/>
              <a:gd name="connsiteX8" fmla="*/ 139034 w 834190"/>
              <a:gd name="connsiteY8" fmla="*/ 2838387 h 2838387"/>
              <a:gd name="connsiteX9" fmla="*/ 0 w 834190"/>
              <a:gd name="connsiteY9" fmla="*/ 2699353 h 283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4190" h="2838387">
                <a:moveTo>
                  <a:pt x="0" y="2699353"/>
                </a:moveTo>
                <a:lnTo>
                  <a:pt x="0" y="201356"/>
                </a:lnTo>
                <a:lnTo>
                  <a:pt x="300309" y="201356"/>
                </a:lnTo>
                <a:lnTo>
                  <a:pt x="417096" y="0"/>
                </a:lnTo>
                <a:lnTo>
                  <a:pt x="533882" y="201356"/>
                </a:lnTo>
                <a:lnTo>
                  <a:pt x="834190" y="201356"/>
                </a:lnTo>
                <a:lnTo>
                  <a:pt x="834190" y="2699353"/>
                </a:lnTo>
                <a:cubicBezTo>
                  <a:pt x="834190" y="2776139"/>
                  <a:pt x="771942" y="2838387"/>
                  <a:pt x="695156" y="2838387"/>
                </a:cubicBezTo>
                <a:lnTo>
                  <a:pt x="139034" y="2838387"/>
                </a:lnTo>
                <a:cubicBezTo>
                  <a:pt x="62248" y="2838387"/>
                  <a:pt x="0" y="2776139"/>
                  <a:pt x="0" y="2699353"/>
                </a:cubicBezTo>
                <a:close/>
              </a:path>
            </a:pathLst>
          </a:custGeom>
          <a:solidFill>
            <a:srgbClr val="124062"/>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800">
              <a:solidFill>
                <a:schemeClr val="bg1"/>
              </a:solidFill>
              <a:cs typeface="+mn-ea"/>
              <a:sym typeface="+mn-lt"/>
            </a:endParaRPr>
          </a:p>
        </p:txBody>
      </p:sp>
      <p:sp>
        <p:nvSpPr>
          <p:cNvPr id="57" name="TextBox 47"/>
          <p:cNvSpPr txBox="1"/>
          <p:nvPr/>
        </p:nvSpPr>
        <p:spPr>
          <a:xfrm>
            <a:off x="1195801" y="2696031"/>
            <a:ext cx="867866" cy="300082"/>
          </a:xfrm>
          <a:prstGeom prst="rect">
            <a:avLst/>
          </a:prstGeom>
          <a:noFill/>
        </p:spPr>
        <p:txBody>
          <a:bodyPr wrap="none" lIns="68580" tIns="34290" rIns="68580" bIns="34290" rtlCol="0">
            <a:spAutoFit/>
          </a:bodyPr>
          <a:lstStyle/>
          <a:p>
            <a:pPr algn="ctr">
              <a:defRPr/>
            </a:pPr>
            <a:r>
              <a:rPr lang="en-US" sz="1500" b="1" kern="0">
                <a:solidFill>
                  <a:schemeClr val="bg1"/>
                </a:solidFill>
                <a:cs typeface="+mn-ea"/>
                <a:sym typeface="+mn-lt"/>
              </a:rPr>
              <a:t>Step One</a:t>
            </a:r>
            <a:endParaRPr lang="en-US" sz="1500" b="1" ker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500"/>
                                        <p:tgtEl>
                                          <p:spTgt spid="14"/>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500" fill="hold"/>
                                        <p:tgtEl>
                                          <p:spTgt spid="21"/>
                                        </p:tgtEl>
                                        <p:attrNameLst>
                                          <p:attrName>ppt_w</p:attrName>
                                        </p:attrNameLst>
                                      </p:cBhvr>
                                      <p:tavLst>
                                        <p:tav tm="0">
                                          <p:val>
                                            <p:fltVal val="0"/>
                                          </p:val>
                                        </p:tav>
                                        <p:tav tm="100000">
                                          <p:val>
                                            <p:strVal val="#ppt_w"/>
                                          </p:val>
                                        </p:tav>
                                      </p:tavLst>
                                    </p:anim>
                                    <p:anim calcmode="lin" valueType="num">
                                      <p:cBhvr>
                                        <p:cTn id="19" dur="500" fill="hold"/>
                                        <p:tgtEl>
                                          <p:spTgt spid="21"/>
                                        </p:tgtEl>
                                        <p:attrNameLst>
                                          <p:attrName>ppt_h</p:attrName>
                                        </p:attrNameLst>
                                      </p:cBhvr>
                                      <p:tavLst>
                                        <p:tav tm="0">
                                          <p:val>
                                            <p:fltVal val="0"/>
                                          </p:val>
                                        </p:tav>
                                        <p:tav tm="100000">
                                          <p:val>
                                            <p:strVal val="#ppt_h"/>
                                          </p:val>
                                        </p:tav>
                                      </p:tavLst>
                                    </p:anim>
                                    <p:animEffect transition="in" filter="fade">
                                      <p:cBhvr>
                                        <p:cTn id="20" dur="500"/>
                                        <p:tgtEl>
                                          <p:spTgt spid="21"/>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p:tgtEl>
                                          <p:spTgt spid="30"/>
                                        </p:tgtEl>
                                        <p:attrNameLst>
                                          <p:attrName>ppt_x</p:attrName>
                                        </p:attrNameLst>
                                      </p:cBhvr>
                                      <p:tavLst>
                                        <p:tav tm="0">
                                          <p:val>
                                            <p:strVal val="#ppt_x-#ppt_w*1.125000"/>
                                          </p:val>
                                        </p:tav>
                                        <p:tav tm="100000">
                                          <p:val>
                                            <p:strVal val="#ppt_x"/>
                                          </p:val>
                                        </p:tav>
                                      </p:tavLst>
                                    </p:anim>
                                    <p:animEffect transition="in" filter="wipe(right)">
                                      <p:cBhvr>
                                        <p:cTn id="24" dur="500"/>
                                        <p:tgtEl>
                                          <p:spTgt spid="30"/>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down)">
                                      <p:cBhvr>
                                        <p:cTn id="28" dur="500"/>
                                        <p:tgtEl>
                                          <p:spTgt spid="38"/>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500"/>
                                        <p:tgtEl>
                                          <p:spTgt spid="39"/>
                                        </p:tgtEl>
                                      </p:cBhvr>
                                    </p:animEffect>
                                  </p:childTnLst>
                                </p:cTn>
                              </p:par>
                            </p:childTnLst>
                          </p:cTn>
                        </p:par>
                        <p:par>
                          <p:cTn id="33" fill="hold">
                            <p:stCondLst>
                              <p:cond delay="2500"/>
                            </p:stCondLst>
                            <p:childTnLst>
                              <p:par>
                                <p:cTn id="34" presetID="22" presetClass="entr" presetSubtype="1" fill="hold"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up)">
                                      <p:cBhvr>
                                        <p:cTn id="36" dur="500"/>
                                        <p:tgtEl>
                                          <p:spTgt spid="40"/>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wipe(left)">
                                      <p:cBhvr>
                                        <p:cTn id="44" dur="500"/>
                                        <p:tgtEl>
                                          <p:spTgt spid="5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left)">
                                      <p:cBhvr>
                                        <p:cTn id="47" dur="500"/>
                                        <p:tgtEl>
                                          <p:spTgt spid="55"/>
                                        </p:tgtEl>
                                      </p:cBhvr>
                                    </p:animEffect>
                                  </p:childTnLst>
                                </p:cTn>
                              </p:par>
                            </p:childTnLst>
                          </p:cTn>
                        </p:par>
                        <p:par>
                          <p:cTn id="48" fill="hold">
                            <p:stCondLst>
                              <p:cond delay="4000"/>
                            </p:stCondLst>
                            <p:childTnLst>
                              <p:par>
                                <p:cTn id="49" presetID="22" presetClass="entr" presetSubtype="1"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up)">
                                      <p:cBhvr>
                                        <p:cTn id="51" dur="500"/>
                                        <p:tgtEl>
                                          <p:spTgt spid="11"/>
                                        </p:tgtEl>
                                      </p:cBhvr>
                                    </p:animEffect>
                                  </p:childTnLst>
                                </p:cTn>
                              </p:par>
                            </p:childTnLst>
                          </p:cTn>
                        </p:par>
                        <p:par>
                          <p:cTn id="52" fill="hold">
                            <p:stCondLst>
                              <p:cond delay="4500"/>
                            </p:stCondLst>
                            <p:childTnLst>
                              <p:par>
                                <p:cTn id="53" presetID="53" presetClass="entr" presetSubtype="16"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ppt_w</p:attrName>
                                        </p:attrNameLst>
                                      </p:cBhvr>
                                      <p:tavLst>
                                        <p:tav tm="0">
                                          <p:val>
                                            <p:fltVal val="0"/>
                                          </p:val>
                                        </p:tav>
                                        <p:tav tm="100000">
                                          <p:val>
                                            <p:strVal val="#ppt_w"/>
                                          </p:val>
                                        </p:tav>
                                      </p:tavLst>
                                    </p:anim>
                                    <p:anim calcmode="lin" valueType="num">
                                      <p:cBhvr>
                                        <p:cTn id="56" dur="500" fill="hold"/>
                                        <p:tgtEl>
                                          <p:spTgt spid="18"/>
                                        </p:tgtEl>
                                        <p:attrNameLst>
                                          <p:attrName>ppt_h</p:attrName>
                                        </p:attrNameLst>
                                      </p:cBhvr>
                                      <p:tavLst>
                                        <p:tav tm="0">
                                          <p:val>
                                            <p:fltVal val="0"/>
                                          </p:val>
                                        </p:tav>
                                        <p:tav tm="100000">
                                          <p:val>
                                            <p:strVal val="#ppt_h"/>
                                          </p:val>
                                        </p:tav>
                                      </p:tavLst>
                                    </p:anim>
                                    <p:animEffect transition="in" filter="fade">
                                      <p:cBhvr>
                                        <p:cTn id="57" dur="500"/>
                                        <p:tgtEl>
                                          <p:spTgt spid="18"/>
                                        </p:tgtEl>
                                      </p:cBhvr>
                                    </p:animEffect>
                                  </p:childTnLst>
                                </p:cTn>
                              </p:par>
                              <p:par>
                                <p:cTn id="58" presetID="12" presetClass="entr" presetSubtype="8"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additive="base">
                                        <p:cTn id="60" dur="500"/>
                                        <p:tgtEl>
                                          <p:spTgt spid="32"/>
                                        </p:tgtEl>
                                        <p:attrNameLst>
                                          <p:attrName>ppt_x</p:attrName>
                                        </p:attrNameLst>
                                      </p:cBhvr>
                                      <p:tavLst>
                                        <p:tav tm="0">
                                          <p:val>
                                            <p:strVal val="#ppt_x-#ppt_w*1.125000"/>
                                          </p:val>
                                        </p:tav>
                                        <p:tav tm="100000">
                                          <p:val>
                                            <p:strVal val="#ppt_x"/>
                                          </p:val>
                                        </p:tav>
                                      </p:tavLst>
                                    </p:anim>
                                    <p:animEffect transition="in" filter="wipe(right)">
                                      <p:cBhvr>
                                        <p:cTn id="61" dur="500"/>
                                        <p:tgtEl>
                                          <p:spTgt spid="32"/>
                                        </p:tgtEl>
                                      </p:cBhvr>
                                    </p:animEffect>
                                  </p:childTnLst>
                                </p:cTn>
                              </p:par>
                            </p:childTnLst>
                          </p:cTn>
                        </p:par>
                        <p:par>
                          <p:cTn id="62" fill="hold">
                            <p:stCondLst>
                              <p:cond delay="5000"/>
                            </p:stCondLst>
                            <p:childTnLst>
                              <p:par>
                                <p:cTn id="63" presetID="22" presetClass="entr" presetSubtype="1" fill="hold" nodeType="after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wipe(up)">
                                      <p:cBhvr>
                                        <p:cTn id="65" dur="500"/>
                                        <p:tgtEl>
                                          <p:spTgt spid="46"/>
                                        </p:tgtEl>
                                      </p:cBhvr>
                                    </p:animEffect>
                                  </p:childTnLst>
                                </p:cTn>
                              </p:par>
                            </p:childTnLst>
                          </p:cTn>
                        </p:par>
                        <p:par>
                          <p:cTn id="66" fill="hold">
                            <p:stCondLst>
                              <p:cond delay="5500"/>
                            </p:stCondLst>
                            <p:childTnLst>
                              <p:par>
                                <p:cTn id="67" presetID="22" presetClass="entr" presetSubtype="2" fill="hold" nodeType="after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right)">
                                      <p:cBhvr>
                                        <p:cTn id="69" dur="500"/>
                                        <p:tgtEl>
                                          <p:spTgt spid="47"/>
                                        </p:tgtEl>
                                      </p:cBhvr>
                                    </p:animEffect>
                                  </p:childTnLst>
                                </p:cTn>
                              </p:par>
                            </p:childTnLst>
                          </p:cTn>
                        </p:par>
                        <p:par>
                          <p:cTn id="70" fill="hold">
                            <p:stCondLst>
                              <p:cond delay="6000"/>
                            </p:stCondLst>
                            <p:childTnLst>
                              <p:par>
                                <p:cTn id="71" presetID="22" presetClass="entr" presetSubtype="4" fill="hold" nodeType="after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wipe(down)">
                                      <p:cBhvr>
                                        <p:cTn id="73" dur="500"/>
                                        <p:tgtEl>
                                          <p:spTgt spid="48"/>
                                        </p:tgtEl>
                                      </p:cBhvr>
                                    </p:animEffect>
                                  </p:childTnLst>
                                </p:cTn>
                              </p:par>
                            </p:childTnLst>
                          </p:cTn>
                        </p:par>
                        <p:par>
                          <p:cTn id="74" fill="hold">
                            <p:stCondLst>
                              <p:cond delay="6500"/>
                            </p:stCondLst>
                            <p:childTnLst>
                              <p:par>
                                <p:cTn id="75" presetID="10" presetClass="entr" presetSubtype="0"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500"/>
                                        <p:tgtEl>
                                          <p:spTgt spid="36"/>
                                        </p:tgtEl>
                                      </p:cBhvr>
                                    </p:animEffect>
                                  </p:childTnLst>
                                </p:cTn>
                              </p:par>
                            </p:childTnLst>
                          </p:cTn>
                        </p:par>
                        <p:par>
                          <p:cTn id="78" fill="hold">
                            <p:stCondLst>
                              <p:cond delay="7000"/>
                            </p:stCondLst>
                            <p:childTnLst>
                              <p:par>
                                <p:cTn id="79" presetID="22" presetClass="entr" presetSubtype="8" fill="hold" grpId="0" nodeType="after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wipe(left)">
                                      <p:cBhvr>
                                        <p:cTn id="81" dur="500"/>
                                        <p:tgtEl>
                                          <p:spTgt spid="52"/>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wipe(left)">
                                      <p:cBhvr>
                                        <p:cTn id="84" dur="500"/>
                                        <p:tgtEl>
                                          <p:spTgt spid="53"/>
                                        </p:tgtEl>
                                      </p:cBhvr>
                                    </p:animEffect>
                                  </p:childTnLst>
                                </p:cTn>
                              </p:par>
                            </p:childTnLst>
                          </p:cTn>
                        </p:par>
                        <p:par>
                          <p:cTn id="85" fill="hold">
                            <p:stCondLst>
                              <p:cond delay="7500"/>
                            </p:stCondLst>
                            <p:childTnLst>
                              <p:par>
                                <p:cTn id="86" presetID="22" presetClass="entr" presetSubtype="4" fill="hold" grpId="0" nodeType="after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wipe(down)">
                                      <p:cBhvr>
                                        <p:cTn id="88" dur="500"/>
                                        <p:tgtEl>
                                          <p:spTgt spid="13"/>
                                        </p:tgtEl>
                                      </p:cBhvr>
                                    </p:animEffect>
                                  </p:childTnLst>
                                </p:cTn>
                              </p:par>
                            </p:childTnLst>
                          </p:cTn>
                        </p:par>
                        <p:par>
                          <p:cTn id="89" fill="hold">
                            <p:stCondLst>
                              <p:cond delay="8000"/>
                            </p:stCondLst>
                            <p:childTnLst>
                              <p:par>
                                <p:cTn id="90" presetID="53" presetClass="entr" presetSubtype="16" fill="hold" nodeType="afterEffect">
                                  <p:stCondLst>
                                    <p:cond delay="0"/>
                                  </p:stCondLst>
                                  <p:childTnLst>
                                    <p:set>
                                      <p:cBhvr>
                                        <p:cTn id="91" dur="1" fill="hold">
                                          <p:stCondLst>
                                            <p:cond delay="0"/>
                                          </p:stCondLst>
                                        </p:cTn>
                                        <p:tgtEl>
                                          <p:spTgt spid="22"/>
                                        </p:tgtEl>
                                        <p:attrNameLst>
                                          <p:attrName>style.visibility</p:attrName>
                                        </p:attrNameLst>
                                      </p:cBhvr>
                                      <p:to>
                                        <p:strVal val="visible"/>
                                      </p:to>
                                    </p:set>
                                    <p:anim calcmode="lin" valueType="num">
                                      <p:cBhvr>
                                        <p:cTn id="92" dur="500" fill="hold"/>
                                        <p:tgtEl>
                                          <p:spTgt spid="22"/>
                                        </p:tgtEl>
                                        <p:attrNameLst>
                                          <p:attrName>ppt_w</p:attrName>
                                        </p:attrNameLst>
                                      </p:cBhvr>
                                      <p:tavLst>
                                        <p:tav tm="0">
                                          <p:val>
                                            <p:fltVal val="0"/>
                                          </p:val>
                                        </p:tav>
                                        <p:tav tm="100000">
                                          <p:val>
                                            <p:strVal val="#ppt_w"/>
                                          </p:val>
                                        </p:tav>
                                      </p:tavLst>
                                    </p:anim>
                                    <p:anim calcmode="lin" valueType="num">
                                      <p:cBhvr>
                                        <p:cTn id="93" dur="500" fill="hold"/>
                                        <p:tgtEl>
                                          <p:spTgt spid="22"/>
                                        </p:tgtEl>
                                        <p:attrNameLst>
                                          <p:attrName>ppt_h</p:attrName>
                                        </p:attrNameLst>
                                      </p:cBhvr>
                                      <p:tavLst>
                                        <p:tav tm="0">
                                          <p:val>
                                            <p:fltVal val="0"/>
                                          </p:val>
                                        </p:tav>
                                        <p:tav tm="100000">
                                          <p:val>
                                            <p:strVal val="#ppt_h"/>
                                          </p:val>
                                        </p:tav>
                                      </p:tavLst>
                                    </p:anim>
                                    <p:animEffect transition="in" filter="fade">
                                      <p:cBhvr>
                                        <p:cTn id="94" dur="500"/>
                                        <p:tgtEl>
                                          <p:spTgt spid="22"/>
                                        </p:tgtEl>
                                      </p:cBhvr>
                                    </p:animEffect>
                                  </p:childTnLst>
                                </p:cTn>
                              </p:par>
                              <p:par>
                                <p:cTn id="95" presetID="12" presetClass="entr" presetSubtype="8"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 calcmode="lin" valueType="num">
                                      <p:cBhvr additive="base">
                                        <p:cTn id="97" dur="500"/>
                                        <p:tgtEl>
                                          <p:spTgt spid="31"/>
                                        </p:tgtEl>
                                        <p:attrNameLst>
                                          <p:attrName>ppt_x</p:attrName>
                                        </p:attrNameLst>
                                      </p:cBhvr>
                                      <p:tavLst>
                                        <p:tav tm="0">
                                          <p:val>
                                            <p:strVal val="#ppt_x-#ppt_w*1.125000"/>
                                          </p:val>
                                        </p:tav>
                                        <p:tav tm="100000">
                                          <p:val>
                                            <p:strVal val="#ppt_x"/>
                                          </p:val>
                                        </p:tav>
                                      </p:tavLst>
                                    </p:anim>
                                    <p:animEffect transition="in" filter="wipe(right)">
                                      <p:cBhvr>
                                        <p:cTn id="98" dur="500"/>
                                        <p:tgtEl>
                                          <p:spTgt spid="31"/>
                                        </p:tgtEl>
                                      </p:cBhvr>
                                    </p:animEffect>
                                  </p:childTnLst>
                                </p:cTn>
                              </p:par>
                            </p:childTnLst>
                          </p:cTn>
                        </p:par>
                        <p:par>
                          <p:cTn id="99" fill="hold">
                            <p:stCondLst>
                              <p:cond delay="8500"/>
                            </p:stCondLst>
                            <p:childTnLst>
                              <p:par>
                                <p:cTn id="100" presetID="22" presetClass="entr" presetSubtype="4" fill="hold" nodeType="after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wipe(down)">
                                      <p:cBhvr>
                                        <p:cTn id="102" dur="500"/>
                                        <p:tgtEl>
                                          <p:spTgt spid="41"/>
                                        </p:tgtEl>
                                      </p:cBhvr>
                                    </p:animEffect>
                                  </p:childTnLst>
                                </p:cTn>
                              </p:par>
                            </p:childTnLst>
                          </p:cTn>
                        </p:par>
                        <p:par>
                          <p:cTn id="103" fill="hold">
                            <p:stCondLst>
                              <p:cond delay="9000"/>
                            </p:stCondLst>
                            <p:childTnLst>
                              <p:par>
                                <p:cTn id="104" presetID="22" presetClass="entr" presetSubtype="8" fill="hold" nodeType="after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wipe(left)">
                                      <p:cBhvr>
                                        <p:cTn id="106" dur="500"/>
                                        <p:tgtEl>
                                          <p:spTgt spid="42"/>
                                        </p:tgtEl>
                                      </p:cBhvr>
                                    </p:animEffect>
                                  </p:childTnLst>
                                </p:cTn>
                              </p:par>
                            </p:childTnLst>
                          </p:cTn>
                        </p:par>
                        <p:par>
                          <p:cTn id="107" fill="hold">
                            <p:stCondLst>
                              <p:cond delay="9500"/>
                            </p:stCondLst>
                            <p:childTnLst>
                              <p:par>
                                <p:cTn id="108" presetID="22" presetClass="entr" presetSubtype="1" fill="hold" nodeType="after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wipe(up)">
                                      <p:cBhvr>
                                        <p:cTn id="110" dur="500"/>
                                        <p:tgtEl>
                                          <p:spTgt spid="45"/>
                                        </p:tgtEl>
                                      </p:cBhvr>
                                    </p:animEffect>
                                  </p:childTnLst>
                                </p:cTn>
                              </p:par>
                            </p:childTnLst>
                          </p:cTn>
                        </p:par>
                        <p:par>
                          <p:cTn id="111" fill="hold">
                            <p:stCondLst>
                              <p:cond delay="10000"/>
                            </p:stCondLst>
                            <p:childTnLst>
                              <p:par>
                                <p:cTn id="112" presetID="10" presetClass="entr" presetSubtype="0" fill="hold" grpId="0" nodeType="after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fade">
                                      <p:cBhvr>
                                        <p:cTn id="114" dur="500"/>
                                        <p:tgtEl>
                                          <p:spTgt spid="35"/>
                                        </p:tgtEl>
                                      </p:cBhvr>
                                    </p:animEffect>
                                  </p:childTnLst>
                                </p:cTn>
                              </p:par>
                            </p:childTnLst>
                          </p:cTn>
                        </p:par>
                        <p:par>
                          <p:cTn id="115" fill="hold">
                            <p:stCondLst>
                              <p:cond delay="10500"/>
                            </p:stCondLst>
                            <p:childTnLst>
                              <p:par>
                                <p:cTn id="116" presetID="22" presetClass="entr" presetSubtype="8" fill="hold" grpId="0" nodeType="afterEffect">
                                  <p:stCondLst>
                                    <p:cond delay="0"/>
                                  </p:stCondLst>
                                  <p:childTnLst>
                                    <p:set>
                                      <p:cBhvr>
                                        <p:cTn id="117" dur="1" fill="hold">
                                          <p:stCondLst>
                                            <p:cond delay="0"/>
                                          </p:stCondLst>
                                        </p:cTn>
                                        <p:tgtEl>
                                          <p:spTgt spid="15"/>
                                        </p:tgtEl>
                                        <p:attrNameLst>
                                          <p:attrName>style.visibility</p:attrName>
                                        </p:attrNameLst>
                                      </p:cBhvr>
                                      <p:to>
                                        <p:strVal val="visible"/>
                                      </p:to>
                                    </p:set>
                                    <p:animEffect transition="in" filter="wipe(left)">
                                      <p:cBhvr>
                                        <p:cTn id="118" dur="500"/>
                                        <p:tgtEl>
                                          <p:spTgt spid="15"/>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16"/>
                                        </p:tgtEl>
                                        <p:attrNameLst>
                                          <p:attrName>style.visibility</p:attrName>
                                        </p:attrNameLst>
                                      </p:cBhvr>
                                      <p:to>
                                        <p:strVal val="visible"/>
                                      </p:to>
                                    </p:set>
                                    <p:animEffect transition="in" filter="wipe(left)">
                                      <p:cBhvr>
                                        <p:cTn id="121" dur="500"/>
                                        <p:tgtEl>
                                          <p:spTgt spid="16"/>
                                        </p:tgtEl>
                                      </p:cBhvr>
                                    </p:animEffect>
                                  </p:childTnLst>
                                </p:cTn>
                              </p:par>
                            </p:childTnLst>
                          </p:cTn>
                        </p:par>
                        <p:par>
                          <p:cTn id="122" fill="hold">
                            <p:stCondLst>
                              <p:cond delay="11000"/>
                            </p:stCondLst>
                            <p:childTnLst>
                              <p:par>
                                <p:cTn id="123" presetID="22" presetClass="entr" presetSubtype="1"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wipe(up)">
                                      <p:cBhvr>
                                        <p:cTn id="125" dur="500"/>
                                        <p:tgtEl>
                                          <p:spTgt spid="12"/>
                                        </p:tgtEl>
                                      </p:cBhvr>
                                    </p:animEffect>
                                  </p:childTnLst>
                                </p:cTn>
                              </p:par>
                            </p:childTnLst>
                          </p:cTn>
                        </p:par>
                        <p:par>
                          <p:cTn id="126" fill="hold">
                            <p:stCondLst>
                              <p:cond delay="11500"/>
                            </p:stCondLst>
                            <p:childTnLst>
                              <p:par>
                                <p:cTn id="127" presetID="53" presetClass="entr" presetSubtype="16" fill="hold" grpId="0" nodeType="afterEffect">
                                  <p:stCondLst>
                                    <p:cond delay="0"/>
                                  </p:stCondLst>
                                  <p:childTnLst>
                                    <p:set>
                                      <p:cBhvr>
                                        <p:cTn id="128" dur="1" fill="hold">
                                          <p:stCondLst>
                                            <p:cond delay="0"/>
                                          </p:stCondLst>
                                        </p:cTn>
                                        <p:tgtEl>
                                          <p:spTgt spid="17"/>
                                        </p:tgtEl>
                                        <p:attrNameLst>
                                          <p:attrName>style.visibility</p:attrName>
                                        </p:attrNameLst>
                                      </p:cBhvr>
                                      <p:to>
                                        <p:strVal val="visible"/>
                                      </p:to>
                                    </p:set>
                                    <p:anim calcmode="lin" valueType="num">
                                      <p:cBhvr>
                                        <p:cTn id="129" dur="500" fill="hold"/>
                                        <p:tgtEl>
                                          <p:spTgt spid="17"/>
                                        </p:tgtEl>
                                        <p:attrNameLst>
                                          <p:attrName>ppt_w</p:attrName>
                                        </p:attrNameLst>
                                      </p:cBhvr>
                                      <p:tavLst>
                                        <p:tav tm="0">
                                          <p:val>
                                            <p:fltVal val="0"/>
                                          </p:val>
                                        </p:tav>
                                        <p:tav tm="100000">
                                          <p:val>
                                            <p:strVal val="#ppt_w"/>
                                          </p:val>
                                        </p:tav>
                                      </p:tavLst>
                                    </p:anim>
                                    <p:anim calcmode="lin" valueType="num">
                                      <p:cBhvr>
                                        <p:cTn id="130" dur="500" fill="hold"/>
                                        <p:tgtEl>
                                          <p:spTgt spid="17"/>
                                        </p:tgtEl>
                                        <p:attrNameLst>
                                          <p:attrName>ppt_h</p:attrName>
                                        </p:attrNameLst>
                                      </p:cBhvr>
                                      <p:tavLst>
                                        <p:tav tm="0">
                                          <p:val>
                                            <p:fltVal val="0"/>
                                          </p:val>
                                        </p:tav>
                                        <p:tav tm="100000">
                                          <p:val>
                                            <p:strVal val="#ppt_h"/>
                                          </p:val>
                                        </p:tav>
                                      </p:tavLst>
                                    </p:anim>
                                    <p:animEffect transition="in" filter="fade">
                                      <p:cBhvr>
                                        <p:cTn id="131" dur="500"/>
                                        <p:tgtEl>
                                          <p:spTgt spid="17"/>
                                        </p:tgtEl>
                                      </p:cBhvr>
                                    </p:animEffect>
                                  </p:childTnLst>
                                </p:cTn>
                              </p:par>
                              <p:par>
                                <p:cTn id="132" presetID="12" presetClass="entr" presetSubtype="8"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 calcmode="lin" valueType="num">
                                      <p:cBhvr additive="base">
                                        <p:cTn id="134" dur="500"/>
                                        <p:tgtEl>
                                          <p:spTgt spid="33"/>
                                        </p:tgtEl>
                                        <p:attrNameLst>
                                          <p:attrName>ppt_x</p:attrName>
                                        </p:attrNameLst>
                                      </p:cBhvr>
                                      <p:tavLst>
                                        <p:tav tm="0">
                                          <p:val>
                                            <p:strVal val="#ppt_x-#ppt_w*1.125000"/>
                                          </p:val>
                                        </p:tav>
                                        <p:tav tm="100000">
                                          <p:val>
                                            <p:strVal val="#ppt_x"/>
                                          </p:val>
                                        </p:tav>
                                      </p:tavLst>
                                    </p:anim>
                                    <p:animEffect transition="in" filter="wipe(right)">
                                      <p:cBhvr>
                                        <p:cTn id="135" dur="500"/>
                                        <p:tgtEl>
                                          <p:spTgt spid="33"/>
                                        </p:tgtEl>
                                      </p:cBhvr>
                                    </p:animEffect>
                                  </p:childTnLst>
                                </p:cTn>
                              </p:par>
                            </p:childTnLst>
                          </p:cTn>
                        </p:par>
                        <p:par>
                          <p:cTn id="136" fill="hold">
                            <p:stCondLst>
                              <p:cond delay="12000"/>
                            </p:stCondLst>
                            <p:childTnLst>
                              <p:par>
                                <p:cTn id="137" presetID="22" presetClass="entr" presetSubtype="1" fill="hold" nodeType="afterEffect">
                                  <p:stCondLst>
                                    <p:cond delay="0"/>
                                  </p:stCondLst>
                                  <p:childTnLst>
                                    <p:set>
                                      <p:cBhvr>
                                        <p:cTn id="138" dur="1" fill="hold">
                                          <p:stCondLst>
                                            <p:cond delay="0"/>
                                          </p:stCondLst>
                                        </p:cTn>
                                        <p:tgtEl>
                                          <p:spTgt spid="49"/>
                                        </p:tgtEl>
                                        <p:attrNameLst>
                                          <p:attrName>style.visibility</p:attrName>
                                        </p:attrNameLst>
                                      </p:cBhvr>
                                      <p:to>
                                        <p:strVal val="visible"/>
                                      </p:to>
                                    </p:set>
                                    <p:animEffect transition="in" filter="wipe(up)">
                                      <p:cBhvr>
                                        <p:cTn id="139" dur="500"/>
                                        <p:tgtEl>
                                          <p:spTgt spid="49"/>
                                        </p:tgtEl>
                                      </p:cBhvr>
                                    </p:animEffect>
                                  </p:childTnLst>
                                </p:cTn>
                              </p:par>
                            </p:childTnLst>
                          </p:cTn>
                        </p:par>
                        <p:par>
                          <p:cTn id="140" fill="hold">
                            <p:stCondLst>
                              <p:cond delay="12500"/>
                            </p:stCondLst>
                            <p:childTnLst>
                              <p:par>
                                <p:cTn id="141" presetID="22" presetClass="entr" presetSubtype="2" fill="hold" nodeType="afterEffect">
                                  <p:stCondLst>
                                    <p:cond delay="0"/>
                                  </p:stCondLst>
                                  <p:childTnLst>
                                    <p:set>
                                      <p:cBhvr>
                                        <p:cTn id="142" dur="1" fill="hold">
                                          <p:stCondLst>
                                            <p:cond delay="0"/>
                                          </p:stCondLst>
                                        </p:cTn>
                                        <p:tgtEl>
                                          <p:spTgt spid="50"/>
                                        </p:tgtEl>
                                        <p:attrNameLst>
                                          <p:attrName>style.visibility</p:attrName>
                                        </p:attrNameLst>
                                      </p:cBhvr>
                                      <p:to>
                                        <p:strVal val="visible"/>
                                      </p:to>
                                    </p:set>
                                    <p:animEffect transition="in" filter="wipe(right)">
                                      <p:cBhvr>
                                        <p:cTn id="143" dur="500"/>
                                        <p:tgtEl>
                                          <p:spTgt spid="50"/>
                                        </p:tgtEl>
                                      </p:cBhvr>
                                    </p:animEffect>
                                  </p:childTnLst>
                                </p:cTn>
                              </p:par>
                            </p:childTnLst>
                          </p:cTn>
                        </p:par>
                        <p:par>
                          <p:cTn id="144" fill="hold">
                            <p:stCondLst>
                              <p:cond delay="13000"/>
                            </p:stCondLst>
                            <p:childTnLst>
                              <p:par>
                                <p:cTn id="145" presetID="22" presetClass="entr" presetSubtype="4" fill="hold" nodeType="after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down)">
                                      <p:cBhvr>
                                        <p:cTn id="147" dur="500"/>
                                        <p:tgtEl>
                                          <p:spTgt spid="51"/>
                                        </p:tgtEl>
                                      </p:cBhvr>
                                    </p:animEffect>
                                  </p:childTnLst>
                                </p:cTn>
                              </p:par>
                            </p:childTnLst>
                          </p:cTn>
                        </p:par>
                        <p:par>
                          <p:cTn id="148" fill="hold">
                            <p:stCondLst>
                              <p:cond delay="13500"/>
                            </p:stCondLst>
                            <p:childTnLst>
                              <p:par>
                                <p:cTn id="149" presetID="10" presetClass="entr" presetSubtype="0" fill="hold" grpId="0" nodeType="after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p:bldP spid="17" grpId="0" animBg="1"/>
      <p:bldP spid="21" grpId="0" animBg="1"/>
      <p:bldP spid="30" grpId="0"/>
      <p:bldP spid="31" grpId="0"/>
      <p:bldP spid="32" grpId="0"/>
      <p:bldP spid="33" grpId="0"/>
      <p:bldP spid="34" grpId="0"/>
      <p:bldP spid="35" grpId="0"/>
      <p:bldP spid="36" grpId="0"/>
      <p:bldP spid="37" grpId="0"/>
      <p:bldP spid="52" grpId="0" animBg="1"/>
      <p:bldP spid="53" grpId="0"/>
      <p:bldP spid="54" grpId="0" animBg="1"/>
      <p:bldP spid="55" grpId="0"/>
      <p:bldP spid="56" grpId="0" animBg="1"/>
      <p:bldP spid="57"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502444" y="1315776"/>
            <a:ext cx="8138517" cy="2290204"/>
            <a:chOff x="502444" y="1315776"/>
            <a:chExt cx="8138517" cy="2290204"/>
          </a:xfrm>
        </p:grpSpPr>
        <p:pic>
          <p:nvPicPr>
            <p:cNvPr id="5" name="图片 4"/>
            <p:cNvPicPr>
              <a:picLocks noChangeAspect="1"/>
            </p:cNvPicPr>
            <p:nvPr/>
          </p:nvPicPr>
          <p:blipFill rotWithShape="1">
            <a:blip r:embed="rId1">
              <a:duotone>
                <a:schemeClr val="accent1">
                  <a:shade val="45000"/>
                  <a:satMod val="135000"/>
                </a:schemeClr>
                <a:prstClr val="white"/>
              </a:duotone>
            </a:blip>
            <a:srcRect l="7467" r="17532"/>
            <a:stretch>
              <a:fillRect/>
            </a:stretch>
          </p:blipFill>
          <p:spPr>
            <a:xfrm rot="10800000">
              <a:off x="5543344" y="1360678"/>
              <a:ext cx="3097022" cy="2245302"/>
            </a:xfrm>
            <a:prstGeom prst="rect">
              <a:avLst/>
            </a:prstGeom>
          </p:spPr>
        </p:pic>
        <p:cxnSp>
          <p:nvCxnSpPr>
            <p:cNvPr id="6" name="直接连接符 5"/>
            <p:cNvCxnSpPr/>
            <p:nvPr/>
          </p:nvCxnSpPr>
          <p:spPr>
            <a:xfrm>
              <a:off x="502444" y="1315776"/>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3039" y="3605980"/>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8" name="标题 4"/>
          <p:cNvSpPr txBox="1"/>
          <p:nvPr/>
        </p:nvSpPr>
        <p:spPr>
          <a:xfrm>
            <a:off x="2278622" y="2147572"/>
            <a:ext cx="4064389" cy="67151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zh-CN" altLang="en-US" sz="4100" b="1" dirty="0">
                <a:solidFill>
                  <a:srgbClr val="124062"/>
                </a:solidFill>
                <a:cs typeface="+mn-ea"/>
                <a:sym typeface="+mn-lt"/>
              </a:rPr>
              <a:t>产品与运营</a:t>
            </a:r>
            <a:endParaRPr lang="zh-CN" altLang="en-US" sz="4100" b="1" dirty="0">
              <a:solidFill>
                <a:srgbClr val="124062"/>
              </a:solidFill>
              <a:cs typeface="+mn-ea"/>
              <a:sym typeface="+mn-lt"/>
            </a:endParaRPr>
          </a:p>
        </p:txBody>
      </p:sp>
      <p:sp>
        <p:nvSpPr>
          <p:cNvPr id="11" name="标题 4"/>
          <p:cNvSpPr txBox="1"/>
          <p:nvPr/>
        </p:nvSpPr>
        <p:spPr>
          <a:xfrm>
            <a:off x="828985" y="1760130"/>
            <a:ext cx="1449637" cy="1278038"/>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en-US" altLang="zh-CN" sz="8000" b="1" dirty="0">
                <a:solidFill>
                  <a:schemeClr val="accent1"/>
                </a:solidFill>
                <a:cs typeface="+mn-ea"/>
                <a:sym typeface="+mn-lt"/>
              </a:rPr>
              <a:t>03</a:t>
            </a:r>
            <a:endParaRPr lang="zh-CN" altLang="en-US" sz="8000" b="1" dirty="0">
              <a:solidFill>
                <a:schemeClr val="accen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34182" y="1362197"/>
            <a:ext cx="643364" cy="643364"/>
          </a:xfrm>
          <a:prstGeom prst="ellipse">
            <a:avLst/>
          </a:prstGeom>
          <a:solidFill>
            <a:srgbClr val="124062"/>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sp>
        <p:nvSpPr>
          <p:cNvPr id="12" name="椭圆 11"/>
          <p:cNvSpPr/>
          <p:nvPr/>
        </p:nvSpPr>
        <p:spPr>
          <a:xfrm>
            <a:off x="1034182" y="2495622"/>
            <a:ext cx="643364" cy="643364"/>
          </a:xfrm>
          <a:prstGeom prst="ellipse">
            <a:avLst/>
          </a:prstGeom>
          <a:solidFill>
            <a:srgbClr val="537285"/>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sp>
        <p:nvSpPr>
          <p:cNvPr id="13" name="椭圆 12"/>
          <p:cNvSpPr/>
          <p:nvPr/>
        </p:nvSpPr>
        <p:spPr>
          <a:xfrm>
            <a:off x="1034182" y="3629048"/>
            <a:ext cx="643364" cy="643364"/>
          </a:xfrm>
          <a:prstGeom prst="ellipse">
            <a:avLst/>
          </a:prstGeom>
          <a:solidFill>
            <a:srgbClr val="124062"/>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sp>
        <p:nvSpPr>
          <p:cNvPr id="14" name="Freeform 158"/>
          <p:cNvSpPr>
            <a:spLocks noEditPoints="1"/>
          </p:cNvSpPr>
          <p:nvPr/>
        </p:nvSpPr>
        <p:spPr bwMode="auto">
          <a:xfrm>
            <a:off x="1228937" y="3821576"/>
            <a:ext cx="249536" cy="258308"/>
          </a:xfrm>
          <a:custGeom>
            <a:avLst/>
            <a:gdLst>
              <a:gd name="T0" fmla="*/ 107 w 108"/>
              <a:gd name="T1" fmla="*/ 7 h 112"/>
              <a:gd name="T2" fmla="*/ 108 w 108"/>
              <a:gd name="T3" fmla="*/ 4 h 112"/>
              <a:gd name="T4" fmla="*/ 105 w 108"/>
              <a:gd name="T5" fmla="*/ 0 h 112"/>
              <a:gd name="T6" fmla="*/ 104 w 108"/>
              <a:gd name="T7" fmla="*/ 0 h 112"/>
              <a:gd name="T8" fmla="*/ 4 w 108"/>
              <a:gd name="T9" fmla="*/ 0 h 112"/>
              <a:gd name="T10" fmla="*/ 1 w 108"/>
              <a:gd name="T11" fmla="*/ 1 h 112"/>
              <a:gd name="T12" fmla="*/ 1 w 108"/>
              <a:gd name="T13" fmla="*/ 7 h 112"/>
              <a:gd name="T14" fmla="*/ 52 w 108"/>
              <a:gd name="T15" fmla="*/ 70 h 112"/>
              <a:gd name="T16" fmla="*/ 52 w 108"/>
              <a:gd name="T17" fmla="*/ 104 h 112"/>
              <a:gd name="T18" fmla="*/ 36 w 108"/>
              <a:gd name="T19" fmla="*/ 104 h 112"/>
              <a:gd name="T20" fmla="*/ 32 w 108"/>
              <a:gd name="T21" fmla="*/ 108 h 112"/>
              <a:gd name="T22" fmla="*/ 36 w 108"/>
              <a:gd name="T23" fmla="*/ 112 h 112"/>
              <a:gd name="T24" fmla="*/ 76 w 108"/>
              <a:gd name="T25" fmla="*/ 112 h 112"/>
              <a:gd name="T26" fmla="*/ 80 w 108"/>
              <a:gd name="T27" fmla="*/ 108 h 112"/>
              <a:gd name="T28" fmla="*/ 76 w 108"/>
              <a:gd name="T29" fmla="*/ 104 h 112"/>
              <a:gd name="T30" fmla="*/ 60 w 108"/>
              <a:gd name="T31" fmla="*/ 104 h 112"/>
              <a:gd name="T32" fmla="*/ 60 w 108"/>
              <a:gd name="T33" fmla="*/ 69 h 112"/>
              <a:gd name="T34" fmla="*/ 107 w 108"/>
              <a:gd name="T35" fmla="*/ 7 h 112"/>
              <a:gd name="T36" fmla="*/ 56 w 108"/>
              <a:gd name="T37" fmla="*/ 62 h 112"/>
              <a:gd name="T38" fmla="*/ 12 w 108"/>
              <a:gd name="T39" fmla="*/ 8 h 112"/>
              <a:gd name="T40" fmla="*/ 96 w 108"/>
              <a:gd name="T41" fmla="*/ 8 h 112"/>
              <a:gd name="T42" fmla="*/ 56 w 108"/>
              <a:gd name="T43" fmla="*/ 6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12">
                <a:moveTo>
                  <a:pt x="107" y="7"/>
                </a:moveTo>
                <a:cubicBezTo>
                  <a:pt x="107" y="6"/>
                  <a:pt x="108" y="5"/>
                  <a:pt x="108" y="4"/>
                </a:cubicBezTo>
                <a:cubicBezTo>
                  <a:pt x="108" y="2"/>
                  <a:pt x="107" y="1"/>
                  <a:pt x="105" y="0"/>
                </a:cubicBezTo>
                <a:cubicBezTo>
                  <a:pt x="105" y="0"/>
                  <a:pt x="104" y="0"/>
                  <a:pt x="104" y="0"/>
                </a:cubicBezTo>
                <a:cubicBezTo>
                  <a:pt x="4" y="0"/>
                  <a:pt x="4" y="0"/>
                  <a:pt x="4" y="0"/>
                </a:cubicBezTo>
                <a:cubicBezTo>
                  <a:pt x="3" y="0"/>
                  <a:pt x="2" y="0"/>
                  <a:pt x="1" y="1"/>
                </a:cubicBezTo>
                <a:cubicBezTo>
                  <a:pt x="0" y="3"/>
                  <a:pt x="0" y="5"/>
                  <a:pt x="1" y="7"/>
                </a:cubicBezTo>
                <a:cubicBezTo>
                  <a:pt x="52" y="70"/>
                  <a:pt x="52" y="70"/>
                  <a:pt x="52" y="70"/>
                </a:cubicBezTo>
                <a:cubicBezTo>
                  <a:pt x="52" y="104"/>
                  <a:pt x="52" y="104"/>
                  <a:pt x="52" y="104"/>
                </a:cubicBezTo>
                <a:cubicBezTo>
                  <a:pt x="36" y="104"/>
                  <a:pt x="36" y="104"/>
                  <a:pt x="36" y="104"/>
                </a:cubicBezTo>
                <a:cubicBezTo>
                  <a:pt x="34" y="104"/>
                  <a:pt x="32" y="106"/>
                  <a:pt x="32" y="108"/>
                </a:cubicBezTo>
                <a:cubicBezTo>
                  <a:pt x="32" y="110"/>
                  <a:pt x="34" y="112"/>
                  <a:pt x="36" y="112"/>
                </a:cubicBezTo>
                <a:cubicBezTo>
                  <a:pt x="76" y="112"/>
                  <a:pt x="76" y="112"/>
                  <a:pt x="76" y="112"/>
                </a:cubicBezTo>
                <a:cubicBezTo>
                  <a:pt x="78" y="112"/>
                  <a:pt x="80" y="110"/>
                  <a:pt x="80" y="108"/>
                </a:cubicBezTo>
                <a:cubicBezTo>
                  <a:pt x="80" y="106"/>
                  <a:pt x="78" y="104"/>
                  <a:pt x="76" y="104"/>
                </a:cubicBezTo>
                <a:cubicBezTo>
                  <a:pt x="60" y="104"/>
                  <a:pt x="60" y="104"/>
                  <a:pt x="60" y="104"/>
                </a:cubicBezTo>
                <a:cubicBezTo>
                  <a:pt x="60" y="69"/>
                  <a:pt x="60" y="69"/>
                  <a:pt x="60" y="69"/>
                </a:cubicBezTo>
                <a:lnTo>
                  <a:pt x="107" y="7"/>
                </a:lnTo>
                <a:close/>
                <a:moveTo>
                  <a:pt x="56" y="62"/>
                </a:moveTo>
                <a:cubicBezTo>
                  <a:pt x="12" y="8"/>
                  <a:pt x="12" y="8"/>
                  <a:pt x="12" y="8"/>
                </a:cubicBezTo>
                <a:cubicBezTo>
                  <a:pt x="96" y="8"/>
                  <a:pt x="96" y="8"/>
                  <a:pt x="96" y="8"/>
                </a:cubicBezTo>
                <a:lnTo>
                  <a:pt x="56" y="62"/>
                </a:lnTo>
                <a:close/>
              </a:path>
            </a:pathLst>
          </a:custGeom>
          <a:solidFill>
            <a:srgbClr val="F6F6F6"/>
          </a:solidFill>
          <a:ln>
            <a:noFill/>
          </a:ln>
        </p:spPr>
        <p:txBody>
          <a:bodyPr vert="horz" wrap="square" lIns="68580" tIns="34290" rIns="68580" bIns="34290" numCol="1" anchor="t" anchorCtr="0" compatLnSpc="1"/>
          <a:lstStyle/>
          <a:p>
            <a:endParaRPr lang="zh-CN" altLang="en-US">
              <a:solidFill>
                <a:schemeClr val="tx1">
                  <a:lumMod val="75000"/>
                  <a:lumOff val="25000"/>
                </a:schemeClr>
              </a:solidFill>
              <a:cs typeface="+mn-ea"/>
              <a:sym typeface="+mn-lt"/>
            </a:endParaRPr>
          </a:p>
        </p:txBody>
      </p:sp>
      <p:sp>
        <p:nvSpPr>
          <p:cNvPr id="15" name="Freeform 204"/>
          <p:cNvSpPr>
            <a:spLocks noEditPoints="1"/>
          </p:cNvSpPr>
          <p:nvPr/>
        </p:nvSpPr>
        <p:spPr bwMode="auto">
          <a:xfrm>
            <a:off x="1206031" y="2678890"/>
            <a:ext cx="295350" cy="276828"/>
          </a:xfrm>
          <a:custGeom>
            <a:avLst/>
            <a:gdLst>
              <a:gd name="T0" fmla="*/ 112 w 128"/>
              <a:gd name="T1" fmla="*/ 16 h 120"/>
              <a:gd name="T2" fmla="*/ 88 w 128"/>
              <a:gd name="T3" fmla="*/ 16 h 120"/>
              <a:gd name="T4" fmla="*/ 88 w 128"/>
              <a:gd name="T5" fmla="*/ 8 h 120"/>
              <a:gd name="T6" fmla="*/ 80 w 128"/>
              <a:gd name="T7" fmla="*/ 0 h 120"/>
              <a:gd name="T8" fmla="*/ 48 w 128"/>
              <a:gd name="T9" fmla="*/ 0 h 120"/>
              <a:gd name="T10" fmla="*/ 40 w 128"/>
              <a:gd name="T11" fmla="*/ 8 h 120"/>
              <a:gd name="T12" fmla="*/ 40 w 128"/>
              <a:gd name="T13" fmla="*/ 16 h 120"/>
              <a:gd name="T14" fmla="*/ 16 w 128"/>
              <a:gd name="T15" fmla="*/ 16 h 120"/>
              <a:gd name="T16" fmla="*/ 0 w 128"/>
              <a:gd name="T17" fmla="*/ 32 h 120"/>
              <a:gd name="T18" fmla="*/ 0 w 128"/>
              <a:gd name="T19" fmla="*/ 104 h 120"/>
              <a:gd name="T20" fmla="*/ 16 w 128"/>
              <a:gd name="T21" fmla="*/ 120 h 120"/>
              <a:gd name="T22" fmla="*/ 112 w 128"/>
              <a:gd name="T23" fmla="*/ 120 h 120"/>
              <a:gd name="T24" fmla="*/ 128 w 128"/>
              <a:gd name="T25" fmla="*/ 104 h 120"/>
              <a:gd name="T26" fmla="*/ 128 w 128"/>
              <a:gd name="T27" fmla="*/ 32 h 120"/>
              <a:gd name="T28" fmla="*/ 112 w 128"/>
              <a:gd name="T29" fmla="*/ 16 h 120"/>
              <a:gd name="T30" fmla="*/ 48 w 128"/>
              <a:gd name="T31" fmla="*/ 12 h 120"/>
              <a:gd name="T32" fmla="*/ 52 w 128"/>
              <a:gd name="T33" fmla="*/ 8 h 120"/>
              <a:gd name="T34" fmla="*/ 76 w 128"/>
              <a:gd name="T35" fmla="*/ 8 h 120"/>
              <a:gd name="T36" fmla="*/ 80 w 128"/>
              <a:gd name="T37" fmla="*/ 12 h 120"/>
              <a:gd name="T38" fmla="*/ 80 w 128"/>
              <a:gd name="T39" fmla="*/ 16 h 120"/>
              <a:gd name="T40" fmla="*/ 76 w 128"/>
              <a:gd name="T41" fmla="*/ 16 h 120"/>
              <a:gd name="T42" fmla="*/ 52 w 128"/>
              <a:gd name="T43" fmla="*/ 16 h 120"/>
              <a:gd name="T44" fmla="*/ 48 w 128"/>
              <a:gd name="T45" fmla="*/ 16 h 120"/>
              <a:gd name="T46" fmla="*/ 48 w 128"/>
              <a:gd name="T47" fmla="*/ 12 h 120"/>
              <a:gd name="T48" fmla="*/ 120 w 128"/>
              <a:gd name="T49" fmla="*/ 104 h 120"/>
              <a:gd name="T50" fmla="*/ 112 w 128"/>
              <a:gd name="T51" fmla="*/ 112 h 120"/>
              <a:gd name="T52" fmla="*/ 16 w 128"/>
              <a:gd name="T53" fmla="*/ 112 h 120"/>
              <a:gd name="T54" fmla="*/ 8 w 128"/>
              <a:gd name="T55" fmla="*/ 104 h 120"/>
              <a:gd name="T56" fmla="*/ 8 w 128"/>
              <a:gd name="T57" fmla="*/ 60 h 120"/>
              <a:gd name="T58" fmla="*/ 49 w 128"/>
              <a:gd name="T59" fmla="*/ 60 h 120"/>
              <a:gd name="T60" fmla="*/ 48 w 128"/>
              <a:gd name="T61" fmla="*/ 64 h 120"/>
              <a:gd name="T62" fmla="*/ 64 w 128"/>
              <a:gd name="T63" fmla="*/ 80 h 120"/>
              <a:gd name="T64" fmla="*/ 80 w 128"/>
              <a:gd name="T65" fmla="*/ 64 h 120"/>
              <a:gd name="T66" fmla="*/ 79 w 128"/>
              <a:gd name="T67" fmla="*/ 60 h 120"/>
              <a:gd name="T68" fmla="*/ 120 w 128"/>
              <a:gd name="T69" fmla="*/ 60 h 120"/>
              <a:gd name="T70" fmla="*/ 120 w 128"/>
              <a:gd name="T71" fmla="*/ 104 h 120"/>
              <a:gd name="T72" fmla="*/ 56 w 128"/>
              <a:gd name="T73" fmla="*/ 64 h 120"/>
              <a:gd name="T74" fmla="*/ 57 w 128"/>
              <a:gd name="T75" fmla="*/ 60 h 120"/>
              <a:gd name="T76" fmla="*/ 71 w 128"/>
              <a:gd name="T77" fmla="*/ 60 h 120"/>
              <a:gd name="T78" fmla="*/ 72 w 128"/>
              <a:gd name="T79" fmla="*/ 64 h 120"/>
              <a:gd name="T80" fmla="*/ 64 w 128"/>
              <a:gd name="T81" fmla="*/ 72 h 120"/>
              <a:gd name="T82" fmla="*/ 56 w 128"/>
              <a:gd name="T83" fmla="*/ 64 h 120"/>
              <a:gd name="T84" fmla="*/ 120 w 128"/>
              <a:gd name="T85" fmla="*/ 52 h 120"/>
              <a:gd name="T86" fmla="*/ 8 w 128"/>
              <a:gd name="T87" fmla="*/ 52 h 120"/>
              <a:gd name="T88" fmla="*/ 8 w 128"/>
              <a:gd name="T89" fmla="*/ 32 h 120"/>
              <a:gd name="T90" fmla="*/ 16 w 128"/>
              <a:gd name="T91" fmla="*/ 24 h 120"/>
              <a:gd name="T92" fmla="*/ 112 w 128"/>
              <a:gd name="T93" fmla="*/ 24 h 120"/>
              <a:gd name="T94" fmla="*/ 120 w 128"/>
              <a:gd name="T95" fmla="*/ 32 h 120"/>
              <a:gd name="T96" fmla="*/ 120 w 128"/>
              <a:gd name="T97" fmla="*/ 5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20">
                <a:moveTo>
                  <a:pt x="112" y="16"/>
                </a:moveTo>
                <a:cubicBezTo>
                  <a:pt x="88" y="16"/>
                  <a:pt x="88" y="16"/>
                  <a:pt x="88" y="16"/>
                </a:cubicBezTo>
                <a:cubicBezTo>
                  <a:pt x="88" y="8"/>
                  <a:pt x="88" y="8"/>
                  <a:pt x="88" y="8"/>
                </a:cubicBezTo>
                <a:cubicBezTo>
                  <a:pt x="88" y="4"/>
                  <a:pt x="84" y="0"/>
                  <a:pt x="80" y="0"/>
                </a:cubicBezTo>
                <a:cubicBezTo>
                  <a:pt x="48" y="0"/>
                  <a:pt x="48" y="0"/>
                  <a:pt x="48" y="0"/>
                </a:cubicBezTo>
                <a:cubicBezTo>
                  <a:pt x="44" y="0"/>
                  <a:pt x="40" y="4"/>
                  <a:pt x="40" y="8"/>
                </a:cubicBezTo>
                <a:cubicBezTo>
                  <a:pt x="40" y="16"/>
                  <a:pt x="40" y="16"/>
                  <a:pt x="40" y="16"/>
                </a:cubicBezTo>
                <a:cubicBezTo>
                  <a:pt x="16" y="16"/>
                  <a:pt x="16" y="16"/>
                  <a:pt x="16" y="16"/>
                </a:cubicBezTo>
                <a:cubicBezTo>
                  <a:pt x="7" y="16"/>
                  <a:pt x="0" y="23"/>
                  <a:pt x="0" y="32"/>
                </a:cubicBezTo>
                <a:cubicBezTo>
                  <a:pt x="0" y="104"/>
                  <a:pt x="0" y="104"/>
                  <a:pt x="0" y="104"/>
                </a:cubicBezTo>
                <a:cubicBezTo>
                  <a:pt x="0" y="113"/>
                  <a:pt x="7" y="120"/>
                  <a:pt x="16" y="120"/>
                </a:cubicBezTo>
                <a:cubicBezTo>
                  <a:pt x="112" y="120"/>
                  <a:pt x="112" y="120"/>
                  <a:pt x="112" y="120"/>
                </a:cubicBezTo>
                <a:cubicBezTo>
                  <a:pt x="121" y="120"/>
                  <a:pt x="128" y="113"/>
                  <a:pt x="128" y="104"/>
                </a:cubicBezTo>
                <a:cubicBezTo>
                  <a:pt x="128" y="32"/>
                  <a:pt x="128" y="32"/>
                  <a:pt x="128" y="32"/>
                </a:cubicBezTo>
                <a:cubicBezTo>
                  <a:pt x="128" y="23"/>
                  <a:pt x="121" y="16"/>
                  <a:pt x="112" y="16"/>
                </a:cubicBezTo>
                <a:close/>
                <a:moveTo>
                  <a:pt x="48" y="12"/>
                </a:moveTo>
                <a:cubicBezTo>
                  <a:pt x="48" y="10"/>
                  <a:pt x="50" y="8"/>
                  <a:pt x="52" y="8"/>
                </a:cubicBezTo>
                <a:cubicBezTo>
                  <a:pt x="76" y="8"/>
                  <a:pt x="76" y="8"/>
                  <a:pt x="76" y="8"/>
                </a:cubicBezTo>
                <a:cubicBezTo>
                  <a:pt x="78" y="8"/>
                  <a:pt x="80" y="10"/>
                  <a:pt x="80" y="12"/>
                </a:cubicBezTo>
                <a:cubicBezTo>
                  <a:pt x="80" y="16"/>
                  <a:pt x="80" y="16"/>
                  <a:pt x="80" y="16"/>
                </a:cubicBezTo>
                <a:cubicBezTo>
                  <a:pt x="78" y="16"/>
                  <a:pt x="78" y="16"/>
                  <a:pt x="76" y="16"/>
                </a:cubicBezTo>
                <a:cubicBezTo>
                  <a:pt x="52" y="16"/>
                  <a:pt x="52" y="16"/>
                  <a:pt x="52" y="16"/>
                </a:cubicBezTo>
                <a:cubicBezTo>
                  <a:pt x="50" y="16"/>
                  <a:pt x="50" y="16"/>
                  <a:pt x="48" y="16"/>
                </a:cubicBezTo>
                <a:lnTo>
                  <a:pt x="48" y="12"/>
                </a:lnTo>
                <a:close/>
                <a:moveTo>
                  <a:pt x="120" y="104"/>
                </a:moveTo>
                <a:cubicBezTo>
                  <a:pt x="120" y="108"/>
                  <a:pt x="116" y="112"/>
                  <a:pt x="112" y="112"/>
                </a:cubicBezTo>
                <a:cubicBezTo>
                  <a:pt x="16" y="112"/>
                  <a:pt x="16" y="112"/>
                  <a:pt x="16" y="112"/>
                </a:cubicBezTo>
                <a:cubicBezTo>
                  <a:pt x="12" y="112"/>
                  <a:pt x="8" y="108"/>
                  <a:pt x="8" y="104"/>
                </a:cubicBezTo>
                <a:cubicBezTo>
                  <a:pt x="8" y="60"/>
                  <a:pt x="8" y="60"/>
                  <a:pt x="8" y="60"/>
                </a:cubicBezTo>
                <a:cubicBezTo>
                  <a:pt x="49" y="60"/>
                  <a:pt x="49" y="60"/>
                  <a:pt x="49" y="60"/>
                </a:cubicBezTo>
                <a:cubicBezTo>
                  <a:pt x="48" y="61"/>
                  <a:pt x="48" y="63"/>
                  <a:pt x="48" y="64"/>
                </a:cubicBezTo>
                <a:cubicBezTo>
                  <a:pt x="48" y="73"/>
                  <a:pt x="55" y="80"/>
                  <a:pt x="64" y="80"/>
                </a:cubicBezTo>
                <a:cubicBezTo>
                  <a:pt x="73" y="80"/>
                  <a:pt x="80" y="73"/>
                  <a:pt x="80" y="64"/>
                </a:cubicBezTo>
                <a:cubicBezTo>
                  <a:pt x="80" y="63"/>
                  <a:pt x="80" y="61"/>
                  <a:pt x="79" y="60"/>
                </a:cubicBezTo>
                <a:cubicBezTo>
                  <a:pt x="120" y="60"/>
                  <a:pt x="120" y="60"/>
                  <a:pt x="120" y="60"/>
                </a:cubicBezTo>
                <a:lnTo>
                  <a:pt x="120" y="104"/>
                </a:lnTo>
                <a:close/>
                <a:moveTo>
                  <a:pt x="56" y="64"/>
                </a:moveTo>
                <a:cubicBezTo>
                  <a:pt x="56" y="63"/>
                  <a:pt x="56" y="61"/>
                  <a:pt x="57" y="60"/>
                </a:cubicBezTo>
                <a:cubicBezTo>
                  <a:pt x="71" y="60"/>
                  <a:pt x="71" y="60"/>
                  <a:pt x="71" y="60"/>
                </a:cubicBezTo>
                <a:cubicBezTo>
                  <a:pt x="72" y="61"/>
                  <a:pt x="72" y="63"/>
                  <a:pt x="72" y="64"/>
                </a:cubicBezTo>
                <a:cubicBezTo>
                  <a:pt x="72" y="68"/>
                  <a:pt x="68" y="72"/>
                  <a:pt x="64" y="72"/>
                </a:cubicBezTo>
                <a:cubicBezTo>
                  <a:pt x="60" y="72"/>
                  <a:pt x="56" y="68"/>
                  <a:pt x="56" y="64"/>
                </a:cubicBezTo>
                <a:close/>
                <a:moveTo>
                  <a:pt x="120" y="52"/>
                </a:moveTo>
                <a:cubicBezTo>
                  <a:pt x="8" y="52"/>
                  <a:pt x="8" y="52"/>
                  <a:pt x="8" y="52"/>
                </a:cubicBezTo>
                <a:cubicBezTo>
                  <a:pt x="8" y="32"/>
                  <a:pt x="8" y="32"/>
                  <a:pt x="8" y="32"/>
                </a:cubicBezTo>
                <a:cubicBezTo>
                  <a:pt x="8" y="28"/>
                  <a:pt x="12" y="24"/>
                  <a:pt x="16" y="24"/>
                </a:cubicBezTo>
                <a:cubicBezTo>
                  <a:pt x="112" y="24"/>
                  <a:pt x="112" y="24"/>
                  <a:pt x="112" y="24"/>
                </a:cubicBezTo>
                <a:cubicBezTo>
                  <a:pt x="116" y="24"/>
                  <a:pt x="120" y="28"/>
                  <a:pt x="120" y="32"/>
                </a:cubicBezTo>
                <a:lnTo>
                  <a:pt x="120" y="52"/>
                </a:lnTo>
                <a:close/>
              </a:path>
            </a:pathLst>
          </a:custGeom>
          <a:solidFill>
            <a:srgbClr val="F6F6F6"/>
          </a:solidFill>
          <a:ln>
            <a:noFill/>
          </a:ln>
        </p:spPr>
        <p:txBody>
          <a:bodyPr vert="horz" wrap="square" lIns="68580" tIns="34290" rIns="68580" bIns="34290" numCol="1" anchor="t" anchorCtr="0" compatLnSpc="1"/>
          <a:lstStyle/>
          <a:p>
            <a:endParaRPr lang="zh-CN" altLang="en-US">
              <a:solidFill>
                <a:schemeClr val="tx1">
                  <a:lumMod val="75000"/>
                  <a:lumOff val="25000"/>
                </a:schemeClr>
              </a:solidFill>
              <a:cs typeface="+mn-ea"/>
              <a:sym typeface="+mn-lt"/>
            </a:endParaRPr>
          </a:p>
        </p:txBody>
      </p:sp>
      <p:sp>
        <p:nvSpPr>
          <p:cNvPr id="16" name="Freeform 207"/>
          <p:cNvSpPr>
            <a:spLocks noEditPoints="1"/>
          </p:cNvSpPr>
          <p:nvPr/>
        </p:nvSpPr>
        <p:spPr bwMode="auto">
          <a:xfrm>
            <a:off x="1206031" y="1554725"/>
            <a:ext cx="295350" cy="258308"/>
          </a:xfrm>
          <a:custGeom>
            <a:avLst/>
            <a:gdLst>
              <a:gd name="T0" fmla="*/ 112 w 128"/>
              <a:gd name="T1" fmla="*/ 60 h 112"/>
              <a:gd name="T2" fmla="*/ 104 w 128"/>
              <a:gd name="T3" fmla="*/ 60 h 112"/>
              <a:gd name="T4" fmla="*/ 104 w 128"/>
              <a:gd name="T5" fmla="*/ 16 h 112"/>
              <a:gd name="T6" fmla="*/ 88 w 128"/>
              <a:gd name="T7" fmla="*/ 0 h 112"/>
              <a:gd name="T8" fmla="*/ 40 w 128"/>
              <a:gd name="T9" fmla="*/ 0 h 112"/>
              <a:gd name="T10" fmla="*/ 24 w 128"/>
              <a:gd name="T11" fmla="*/ 16 h 112"/>
              <a:gd name="T12" fmla="*/ 24 w 128"/>
              <a:gd name="T13" fmla="*/ 52 h 112"/>
              <a:gd name="T14" fmla="*/ 24 w 128"/>
              <a:gd name="T15" fmla="*/ 56 h 112"/>
              <a:gd name="T16" fmla="*/ 24 w 128"/>
              <a:gd name="T17" fmla="*/ 56 h 112"/>
              <a:gd name="T18" fmla="*/ 24 w 128"/>
              <a:gd name="T19" fmla="*/ 60 h 112"/>
              <a:gd name="T20" fmla="*/ 16 w 128"/>
              <a:gd name="T21" fmla="*/ 60 h 112"/>
              <a:gd name="T22" fmla="*/ 0 w 128"/>
              <a:gd name="T23" fmla="*/ 76 h 112"/>
              <a:gd name="T24" fmla="*/ 0 w 128"/>
              <a:gd name="T25" fmla="*/ 84 h 112"/>
              <a:gd name="T26" fmla="*/ 16 w 128"/>
              <a:gd name="T27" fmla="*/ 100 h 112"/>
              <a:gd name="T28" fmla="*/ 25 w 128"/>
              <a:gd name="T29" fmla="*/ 100 h 112"/>
              <a:gd name="T30" fmla="*/ 40 w 128"/>
              <a:gd name="T31" fmla="*/ 112 h 112"/>
              <a:gd name="T32" fmla="*/ 88 w 128"/>
              <a:gd name="T33" fmla="*/ 112 h 112"/>
              <a:gd name="T34" fmla="*/ 103 w 128"/>
              <a:gd name="T35" fmla="*/ 100 h 112"/>
              <a:gd name="T36" fmla="*/ 112 w 128"/>
              <a:gd name="T37" fmla="*/ 100 h 112"/>
              <a:gd name="T38" fmla="*/ 128 w 128"/>
              <a:gd name="T39" fmla="*/ 84 h 112"/>
              <a:gd name="T40" fmla="*/ 128 w 128"/>
              <a:gd name="T41" fmla="*/ 76 h 112"/>
              <a:gd name="T42" fmla="*/ 112 w 128"/>
              <a:gd name="T43" fmla="*/ 60 h 112"/>
              <a:gd name="T44" fmla="*/ 32 w 128"/>
              <a:gd name="T45" fmla="*/ 16 h 112"/>
              <a:gd name="T46" fmla="*/ 40 w 128"/>
              <a:gd name="T47" fmla="*/ 8 h 112"/>
              <a:gd name="T48" fmla="*/ 88 w 128"/>
              <a:gd name="T49" fmla="*/ 8 h 112"/>
              <a:gd name="T50" fmla="*/ 96 w 128"/>
              <a:gd name="T51" fmla="*/ 16 h 112"/>
              <a:gd name="T52" fmla="*/ 96 w 128"/>
              <a:gd name="T53" fmla="*/ 60 h 112"/>
              <a:gd name="T54" fmla="*/ 32 w 128"/>
              <a:gd name="T55" fmla="*/ 60 h 112"/>
              <a:gd name="T56" fmla="*/ 32 w 128"/>
              <a:gd name="T57" fmla="*/ 16 h 112"/>
              <a:gd name="T58" fmla="*/ 88 w 128"/>
              <a:gd name="T59" fmla="*/ 104 h 112"/>
              <a:gd name="T60" fmla="*/ 40 w 128"/>
              <a:gd name="T61" fmla="*/ 104 h 112"/>
              <a:gd name="T62" fmla="*/ 32 w 128"/>
              <a:gd name="T63" fmla="*/ 96 h 112"/>
              <a:gd name="T64" fmla="*/ 40 w 128"/>
              <a:gd name="T65" fmla="*/ 88 h 112"/>
              <a:gd name="T66" fmla="*/ 88 w 128"/>
              <a:gd name="T67" fmla="*/ 88 h 112"/>
              <a:gd name="T68" fmla="*/ 96 w 128"/>
              <a:gd name="T69" fmla="*/ 96 h 112"/>
              <a:gd name="T70" fmla="*/ 88 w 128"/>
              <a:gd name="T71" fmla="*/ 104 h 112"/>
              <a:gd name="T72" fmla="*/ 120 w 128"/>
              <a:gd name="T73" fmla="*/ 84 h 112"/>
              <a:gd name="T74" fmla="*/ 112 w 128"/>
              <a:gd name="T75" fmla="*/ 92 h 112"/>
              <a:gd name="T76" fmla="*/ 103 w 128"/>
              <a:gd name="T77" fmla="*/ 92 h 112"/>
              <a:gd name="T78" fmla="*/ 88 w 128"/>
              <a:gd name="T79" fmla="*/ 80 h 112"/>
              <a:gd name="T80" fmla="*/ 40 w 128"/>
              <a:gd name="T81" fmla="*/ 80 h 112"/>
              <a:gd name="T82" fmla="*/ 25 w 128"/>
              <a:gd name="T83" fmla="*/ 92 h 112"/>
              <a:gd name="T84" fmla="*/ 16 w 128"/>
              <a:gd name="T85" fmla="*/ 92 h 112"/>
              <a:gd name="T86" fmla="*/ 8 w 128"/>
              <a:gd name="T87" fmla="*/ 84 h 112"/>
              <a:gd name="T88" fmla="*/ 8 w 128"/>
              <a:gd name="T89" fmla="*/ 76 h 112"/>
              <a:gd name="T90" fmla="*/ 16 w 128"/>
              <a:gd name="T91" fmla="*/ 68 h 112"/>
              <a:gd name="T92" fmla="*/ 112 w 128"/>
              <a:gd name="T93" fmla="*/ 68 h 112"/>
              <a:gd name="T94" fmla="*/ 120 w 128"/>
              <a:gd name="T95" fmla="*/ 76 h 112"/>
              <a:gd name="T96" fmla="*/ 120 w 128"/>
              <a:gd name="T97"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12">
                <a:moveTo>
                  <a:pt x="112" y="60"/>
                </a:moveTo>
                <a:cubicBezTo>
                  <a:pt x="104" y="60"/>
                  <a:pt x="104" y="60"/>
                  <a:pt x="104" y="60"/>
                </a:cubicBezTo>
                <a:cubicBezTo>
                  <a:pt x="104" y="16"/>
                  <a:pt x="104" y="16"/>
                  <a:pt x="104" y="16"/>
                </a:cubicBezTo>
                <a:cubicBezTo>
                  <a:pt x="104" y="7"/>
                  <a:pt x="97" y="0"/>
                  <a:pt x="88" y="0"/>
                </a:cubicBezTo>
                <a:cubicBezTo>
                  <a:pt x="40" y="0"/>
                  <a:pt x="40" y="0"/>
                  <a:pt x="40" y="0"/>
                </a:cubicBezTo>
                <a:cubicBezTo>
                  <a:pt x="31" y="0"/>
                  <a:pt x="24" y="7"/>
                  <a:pt x="24" y="16"/>
                </a:cubicBezTo>
                <a:cubicBezTo>
                  <a:pt x="24" y="52"/>
                  <a:pt x="24" y="52"/>
                  <a:pt x="24" y="52"/>
                </a:cubicBezTo>
                <a:cubicBezTo>
                  <a:pt x="24" y="55"/>
                  <a:pt x="24" y="56"/>
                  <a:pt x="24" y="56"/>
                </a:cubicBezTo>
                <a:cubicBezTo>
                  <a:pt x="24" y="56"/>
                  <a:pt x="24" y="56"/>
                  <a:pt x="24" y="56"/>
                </a:cubicBezTo>
                <a:cubicBezTo>
                  <a:pt x="24" y="56"/>
                  <a:pt x="24" y="57"/>
                  <a:pt x="24" y="60"/>
                </a:cubicBezTo>
                <a:cubicBezTo>
                  <a:pt x="16" y="60"/>
                  <a:pt x="16" y="60"/>
                  <a:pt x="16" y="60"/>
                </a:cubicBezTo>
                <a:cubicBezTo>
                  <a:pt x="7" y="60"/>
                  <a:pt x="0" y="67"/>
                  <a:pt x="0" y="76"/>
                </a:cubicBezTo>
                <a:cubicBezTo>
                  <a:pt x="0" y="84"/>
                  <a:pt x="0" y="84"/>
                  <a:pt x="0" y="84"/>
                </a:cubicBezTo>
                <a:cubicBezTo>
                  <a:pt x="0" y="93"/>
                  <a:pt x="7" y="100"/>
                  <a:pt x="16" y="100"/>
                </a:cubicBezTo>
                <a:cubicBezTo>
                  <a:pt x="25" y="100"/>
                  <a:pt x="25" y="100"/>
                  <a:pt x="25" y="100"/>
                </a:cubicBezTo>
                <a:cubicBezTo>
                  <a:pt x="26" y="107"/>
                  <a:pt x="33" y="112"/>
                  <a:pt x="40" y="112"/>
                </a:cubicBezTo>
                <a:cubicBezTo>
                  <a:pt x="88" y="112"/>
                  <a:pt x="88" y="112"/>
                  <a:pt x="88" y="112"/>
                </a:cubicBezTo>
                <a:cubicBezTo>
                  <a:pt x="95" y="112"/>
                  <a:pt x="102" y="107"/>
                  <a:pt x="103" y="100"/>
                </a:cubicBezTo>
                <a:cubicBezTo>
                  <a:pt x="112" y="100"/>
                  <a:pt x="112" y="100"/>
                  <a:pt x="112" y="100"/>
                </a:cubicBezTo>
                <a:cubicBezTo>
                  <a:pt x="121" y="100"/>
                  <a:pt x="128" y="93"/>
                  <a:pt x="128" y="84"/>
                </a:cubicBezTo>
                <a:cubicBezTo>
                  <a:pt x="128" y="76"/>
                  <a:pt x="128" y="76"/>
                  <a:pt x="128" y="76"/>
                </a:cubicBezTo>
                <a:cubicBezTo>
                  <a:pt x="128" y="67"/>
                  <a:pt x="121" y="60"/>
                  <a:pt x="112" y="60"/>
                </a:cubicBezTo>
                <a:close/>
                <a:moveTo>
                  <a:pt x="32" y="16"/>
                </a:moveTo>
                <a:cubicBezTo>
                  <a:pt x="32" y="12"/>
                  <a:pt x="36" y="8"/>
                  <a:pt x="40" y="8"/>
                </a:cubicBezTo>
                <a:cubicBezTo>
                  <a:pt x="88" y="8"/>
                  <a:pt x="88" y="8"/>
                  <a:pt x="88" y="8"/>
                </a:cubicBezTo>
                <a:cubicBezTo>
                  <a:pt x="92" y="8"/>
                  <a:pt x="96" y="12"/>
                  <a:pt x="96" y="16"/>
                </a:cubicBezTo>
                <a:cubicBezTo>
                  <a:pt x="96" y="60"/>
                  <a:pt x="96" y="60"/>
                  <a:pt x="96" y="60"/>
                </a:cubicBezTo>
                <a:cubicBezTo>
                  <a:pt x="32" y="60"/>
                  <a:pt x="32" y="60"/>
                  <a:pt x="32" y="60"/>
                </a:cubicBezTo>
                <a:lnTo>
                  <a:pt x="32" y="16"/>
                </a:lnTo>
                <a:close/>
                <a:moveTo>
                  <a:pt x="88" y="104"/>
                </a:moveTo>
                <a:cubicBezTo>
                  <a:pt x="40" y="104"/>
                  <a:pt x="40" y="104"/>
                  <a:pt x="40" y="104"/>
                </a:cubicBezTo>
                <a:cubicBezTo>
                  <a:pt x="36" y="104"/>
                  <a:pt x="32" y="100"/>
                  <a:pt x="32" y="96"/>
                </a:cubicBezTo>
                <a:cubicBezTo>
                  <a:pt x="32" y="92"/>
                  <a:pt x="36" y="88"/>
                  <a:pt x="40" y="88"/>
                </a:cubicBezTo>
                <a:cubicBezTo>
                  <a:pt x="88" y="88"/>
                  <a:pt x="88" y="88"/>
                  <a:pt x="88" y="88"/>
                </a:cubicBezTo>
                <a:cubicBezTo>
                  <a:pt x="92" y="88"/>
                  <a:pt x="96" y="92"/>
                  <a:pt x="96" y="96"/>
                </a:cubicBezTo>
                <a:cubicBezTo>
                  <a:pt x="96" y="100"/>
                  <a:pt x="92" y="104"/>
                  <a:pt x="88" y="104"/>
                </a:cubicBezTo>
                <a:close/>
                <a:moveTo>
                  <a:pt x="120" y="84"/>
                </a:moveTo>
                <a:cubicBezTo>
                  <a:pt x="120" y="88"/>
                  <a:pt x="116" y="92"/>
                  <a:pt x="112" y="92"/>
                </a:cubicBezTo>
                <a:cubicBezTo>
                  <a:pt x="103" y="92"/>
                  <a:pt x="103" y="92"/>
                  <a:pt x="103" y="92"/>
                </a:cubicBezTo>
                <a:cubicBezTo>
                  <a:pt x="102" y="85"/>
                  <a:pt x="95" y="80"/>
                  <a:pt x="88" y="80"/>
                </a:cubicBezTo>
                <a:cubicBezTo>
                  <a:pt x="40" y="80"/>
                  <a:pt x="40" y="80"/>
                  <a:pt x="40" y="80"/>
                </a:cubicBezTo>
                <a:cubicBezTo>
                  <a:pt x="33" y="80"/>
                  <a:pt x="26" y="85"/>
                  <a:pt x="25" y="92"/>
                </a:cubicBezTo>
                <a:cubicBezTo>
                  <a:pt x="16" y="92"/>
                  <a:pt x="16" y="92"/>
                  <a:pt x="16" y="92"/>
                </a:cubicBezTo>
                <a:cubicBezTo>
                  <a:pt x="12" y="92"/>
                  <a:pt x="8" y="88"/>
                  <a:pt x="8" y="84"/>
                </a:cubicBezTo>
                <a:cubicBezTo>
                  <a:pt x="8" y="76"/>
                  <a:pt x="8" y="76"/>
                  <a:pt x="8" y="76"/>
                </a:cubicBezTo>
                <a:cubicBezTo>
                  <a:pt x="8" y="72"/>
                  <a:pt x="12" y="68"/>
                  <a:pt x="16" y="68"/>
                </a:cubicBezTo>
                <a:cubicBezTo>
                  <a:pt x="112" y="68"/>
                  <a:pt x="112" y="68"/>
                  <a:pt x="112" y="68"/>
                </a:cubicBezTo>
                <a:cubicBezTo>
                  <a:pt x="116" y="68"/>
                  <a:pt x="120" y="72"/>
                  <a:pt x="120" y="76"/>
                </a:cubicBezTo>
                <a:lnTo>
                  <a:pt x="120" y="84"/>
                </a:lnTo>
                <a:close/>
              </a:path>
            </a:pathLst>
          </a:custGeom>
          <a:solidFill>
            <a:srgbClr val="F6F6F6"/>
          </a:solidFill>
          <a:ln>
            <a:noFill/>
          </a:ln>
        </p:spPr>
        <p:txBody>
          <a:bodyPr vert="horz" wrap="square" lIns="68580" tIns="34290" rIns="68580" bIns="34290" numCol="1" anchor="t" anchorCtr="0" compatLnSpc="1"/>
          <a:lstStyle/>
          <a:p>
            <a:endParaRPr lang="zh-CN" altLang="en-US">
              <a:solidFill>
                <a:schemeClr val="tx1">
                  <a:lumMod val="75000"/>
                  <a:lumOff val="25000"/>
                </a:schemeClr>
              </a:solidFill>
              <a:cs typeface="+mn-ea"/>
              <a:sym typeface="+mn-lt"/>
            </a:endParaRPr>
          </a:p>
        </p:txBody>
      </p:sp>
      <p:sp>
        <p:nvSpPr>
          <p:cNvPr id="17" name="文本框 16"/>
          <p:cNvSpPr txBox="1"/>
          <p:nvPr/>
        </p:nvSpPr>
        <p:spPr>
          <a:xfrm>
            <a:off x="1804868" y="1402254"/>
            <a:ext cx="1061829" cy="253916"/>
          </a:xfrm>
          <a:prstGeom prst="rect">
            <a:avLst/>
          </a:prstGeom>
          <a:noFill/>
        </p:spPr>
        <p:txBody>
          <a:bodyPr wrap="none" lIns="68580" tIns="34290" rIns="68580" bIns="34290" rtlCol="0">
            <a:spAutoFit/>
          </a:bodyPr>
          <a:lstStyle/>
          <a:p>
            <a:pPr lvl="0"/>
            <a:r>
              <a:rPr lang="zh-CN" altLang="en-US" sz="1200" b="1" dirty="0">
                <a:solidFill>
                  <a:srgbClr val="124062"/>
                </a:solidFill>
                <a:cs typeface="+mn-ea"/>
                <a:sym typeface="+mn-lt"/>
              </a:rPr>
              <a:t>填写段落标题</a:t>
            </a:r>
            <a:endParaRPr lang="zh-CN" altLang="en-US" sz="1200" b="1" dirty="0">
              <a:solidFill>
                <a:srgbClr val="124062"/>
              </a:solidFill>
              <a:cs typeface="+mn-ea"/>
              <a:sym typeface="+mn-lt"/>
            </a:endParaRPr>
          </a:p>
        </p:txBody>
      </p:sp>
      <p:sp>
        <p:nvSpPr>
          <p:cNvPr id="18" name="矩形 17"/>
          <p:cNvSpPr/>
          <p:nvPr/>
        </p:nvSpPr>
        <p:spPr>
          <a:xfrm>
            <a:off x="1804868" y="1630640"/>
            <a:ext cx="4171500" cy="567848"/>
          </a:xfrm>
          <a:prstGeom prst="rect">
            <a:avLst/>
          </a:prstGeom>
        </p:spPr>
        <p:txBody>
          <a:bodyPr wrap="square" lIns="68580" tIns="34290" rIns="68580" bIns="34290">
            <a:spAutoFit/>
          </a:bodyPr>
          <a:lstStyle/>
          <a:p>
            <a:pPr>
              <a:lnSpc>
                <a:spcPct val="120000"/>
              </a:lnSpc>
            </a:pPr>
            <a:r>
              <a:rPr lang="zh-CN" altLang="en-US" sz="900" dirty="0">
                <a:solidFill>
                  <a:schemeClr val="tx1">
                    <a:lumMod val="65000"/>
                    <a:lumOff val="35000"/>
                  </a:schemeClr>
                </a:solidFill>
                <a:cs typeface="+mn-ea"/>
                <a:sym typeface="+mn-lt"/>
              </a:rPr>
              <a:t>您的内容打在这里，或者通过复制您的文本后，在此框中选择粘贴，并选择只保留文</a:t>
            </a:r>
            <a:r>
              <a:rPr lang="zh-CN" altLang="en-US" sz="900">
                <a:solidFill>
                  <a:schemeClr val="tx1">
                    <a:lumMod val="65000"/>
                    <a:lumOff val="35000"/>
                  </a:schemeClr>
                </a:solidFill>
                <a:cs typeface="+mn-ea"/>
                <a:sym typeface="+mn-lt"/>
              </a:rPr>
              <a:t>字。您的内容打在这里，或者通过复制您的文本后，在此框中选择粘贴，并选择只保留文字。</a:t>
            </a:r>
            <a:endParaRPr lang="zh-CN" altLang="en-US" sz="900">
              <a:solidFill>
                <a:schemeClr val="tx1">
                  <a:lumMod val="65000"/>
                  <a:lumOff val="35000"/>
                </a:schemeClr>
              </a:solidFill>
              <a:cs typeface="+mn-ea"/>
              <a:sym typeface="+mn-lt"/>
            </a:endParaRPr>
          </a:p>
        </p:txBody>
      </p:sp>
      <p:sp>
        <p:nvSpPr>
          <p:cNvPr id="19" name="文本框 18"/>
          <p:cNvSpPr txBox="1"/>
          <p:nvPr/>
        </p:nvSpPr>
        <p:spPr>
          <a:xfrm>
            <a:off x="1804868" y="2535680"/>
            <a:ext cx="1061829" cy="253916"/>
          </a:xfrm>
          <a:prstGeom prst="rect">
            <a:avLst/>
          </a:prstGeom>
          <a:noFill/>
        </p:spPr>
        <p:txBody>
          <a:bodyPr wrap="none" lIns="68580" tIns="34290" rIns="68580" bIns="34290" rtlCol="0">
            <a:spAutoFit/>
          </a:bodyPr>
          <a:lstStyle/>
          <a:p>
            <a:pPr lvl="0"/>
            <a:r>
              <a:rPr lang="zh-CN" altLang="en-US" sz="1200" b="1" dirty="0">
                <a:solidFill>
                  <a:srgbClr val="537285"/>
                </a:solidFill>
                <a:cs typeface="+mn-ea"/>
                <a:sym typeface="+mn-lt"/>
              </a:rPr>
              <a:t>填写段落标题</a:t>
            </a:r>
            <a:endParaRPr lang="zh-CN" altLang="en-US" sz="1200" b="1" dirty="0">
              <a:solidFill>
                <a:srgbClr val="537285"/>
              </a:solidFill>
              <a:cs typeface="+mn-ea"/>
              <a:sym typeface="+mn-lt"/>
            </a:endParaRPr>
          </a:p>
        </p:txBody>
      </p:sp>
      <p:sp>
        <p:nvSpPr>
          <p:cNvPr id="20" name="矩形 19"/>
          <p:cNvSpPr/>
          <p:nvPr/>
        </p:nvSpPr>
        <p:spPr>
          <a:xfrm>
            <a:off x="1804867" y="2764065"/>
            <a:ext cx="4171500" cy="567848"/>
          </a:xfrm>
          <a:prstGeom prst="rect">
            <a:avLst/>
          </a:prstGeom>
        </p:spPr>
        <p:txBody>
          <a:bodyPr wrap="square" lIns="68580" tIns="34290" rIns="68580" bIns="34290">
            <a:spAutoFit/>
          </a:bodyPr>
          <a:lstStyle/>
          <a:p>
            <a:pPr>
              <a:lnSpc>
                <a:spcPct val="120000"/>
              </a:lnSpc>
            </a:pPr>
            <a:r>
              <a:rPr lang="zh-CN" altLang="en-US" sz="900">
                <a:solidFill>
                  <a:schemeClr val="tx1">
                    <a:lumMod val="65000"/>
                    <a:lumOff val="35000"/>
                  </a:schemeClr>
                </a:solidFill>
                <a:cs typeface="+mn-ea"/>
                <a:sym typeface="+mn-lt"/>
              </a:rPr>
              <a:t>您的内容打在这里，或者通过复制您的文本后，在此框中选择粘贴，并选择只保留文字。您的内容打在这里，或者通过复制您的文本后，在此框中选择粘贴，并选择只保留文字。</a:t>
            </a:r>
            <a:endParaRPr lang="zh-CN" altLang="en-US" sz="900">
              <a:solidFill>
                <a:schemeClr val="tx1">
                  <a:lumMod val="65000"/>
                  <a:lumOff val="35000"/>
                </a:schemeClr>
              </a:solidFill>
              <a:cs typeface="+mn-ea"/>
              <a:sym typeface="+mn-lt"/>
            </a:endParaRPr>
          </a:p>
        </p:txBody>
      </p:sp>
      <p:sp>
        <p:nvSpPr>
          <p:cNvPr id="21" name="文本框 20"/>
          <p:cNvSpPr txBox="1"/>
          <p:nvPr/>
        </p:nvSpPr>
        <p:spPr>
          <a:xfrm>
            <a:off x="1804868" y="3669105"/>
            <a:ext cx="1061829" cy="253916"/>
          </a:xfrm>
          <a:prstGeom prst="rect">
            <a:avLst/>
          </a:prstGeom>
          <a:noFill/>
        </p:spPr>
        <p:txBody>
          <a:bodyPr wrap="none" lIns="68580" tIns="34290" rIns="68580" bIns="34290" rtlCol="0">
            <a:spAutoFit/>
          </a:bodyPr>
          <a:lstStyle/>
          <a:p>
            <a:pPr lvl="0"/>
            <a:r>
              <a:rPr lang="zh-CN" altLang="en-US" sz="1200" b="1" dirty="0">
                <a:solidFill>
                  <a:srgbClr val="124062"/>
                </a:solidFill>
                <a:cs typeface="+mn-ea"/>
                <a:sym typeface="+mn-lt"/>
              </a:rPr>
              <a:t>填写段落标题</a:t>
            </a:r>
            <a:endParaRPr lang="zh-CN" altLang="en-US" sz="1200" b="1" dirty="0">
              <a:solidFill>
                <a:srgbClr val="124062"/>
              </a:solidFill>
              <a:cs typeface="+mn-ea"/>
              <a:sym typeface="+mn-lt"/>
            </a:endParaRPr>
          </a:p>
        </p:txBody>
      </p:sp>
      <p:sp>
        <p:nvSpPr>
          <p:cNvPr id="22" name="矩形 21"/>
          <p:cNvSpPr/>
          <p:nvPr/>
        </p:nvSpPr>
        <p:spPr>
          <a:xfrm>
            <a:off x="1804867" y="3897491"/>
            <a:ext cx="4171500" cy="567848"/>
          </a:xfrm>
          <a:prstGeom prst="rect">
            <a:avLst/>
          </a:prstGeom>
        </p:spPr>
        <p:txBody>
          <a:bodyPr wrap="square" lIns="68580" tIns="34290" rIns="68580" bIns="34290">
            <a:spAutoFit/>
          </a:bodyPr>
          <a:lstStyle/>
          <a:p>
            <a:pPr>
              <a:lnSpc>
                <a:spcPct val="120000"/>
              </a:lnSpc>
            </a:pPr>
            <a:r>
              <a:rPr lang="zh-CN" altLang="en-US" sz="900">
                <a:solidFill>
                  <a:schemeClr val="tx1">
                    <a:lumMod val="65000"/>
                    <a:lumOff val="35000"/>
                  </a:schemeClr>
                </a:solidFill>
                <a:cs typeface="+mn-ea"/>
                <a:sym typeface="+mn-lt"/>
              </a:rPr>
              <a:t>您的内容打在这里，或者通过复制您的文本后，在此框中选择粘贴，并选择只保留文字。您的内容打在这里，或者通过复制您的文本后，在此框中选择粘贴，并选择只保留文字。</a:t>
            </a:r>
            <a:endParaRPr lang="zh-CN" altLang="en-US" sz="900">
              <a:solidFill>
                <a:schemeClr val="tx1">
                  <a:lumMod val="65000"/>
                  <a:lumOff val="35000"/>
                </a:schemeClr>
              </a:solidFill>
              <a:cs typeface="+mn-ea"/>
              <a:sym typeface="+mn-lt"/>
            </a:endParaRPr>
          </a:p>
        </p:txBody>
      </p:sp>
      <p:grpSp>
        <p:nvGrpSpPr>
          <p:cNvPr id="25" name="组合 24"/>
          <p:cNvGrpSpPr/>
          <p:nvPr/>
        </p:nvGrpSpPr>
        <p:grpSpPr>
          <a:xfrm>
            <a:off x="7431845" y="1501961"/>
            <a:ext cx="493566" cy="3290412"/>
            <a:chOff x="9846542" y="1813000"/>
            <a:chExt cx="658088" cy="4387216"/>
          </a:xfrm>
        </p:grpSpPr>
        <p:sp>
          <p:nvSpPr>
            <p:cNvPr id="26" name="KSO_Shape"/>
            <p:cNvSpPr/>
            <p:nvPr/>
          </p:nvSpPr>
          <p:spPr bwMode="auto">
            <a:xfrm>
              <a:off x="9846542" y="1813000"/>
              <a:ext cx="658088" cy="1078832"/>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12406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cs typeface="+mn-ea"/>
                <a:sym typeface="+mn-lt"/>
              </a:endParaRPr>
            </a:p>
          </p:txBody>
        </p:sp>
        <p:sp>
          <p:nvSpPr>
            <p:cNvPr id="30" name="任意多边形 29"/>
            <p:cNvSpPr/>
            <p:nvPr/>
          </p:nvSpPr>
          <p:spPr>
            <a:xfrm>
              <a:off x="9922624" y="2891833"/>
              <a:ext cx="504350" cy="3308383"/>
            </a:xfrm>
            <a:custGeom>
              <a:avLst/>
              <a:gdLst>
                <a:gd name="connsiteX0" fmla="*/ 243936 w 504350"/>
                <a:gd name="connsiteY0" fmla="*/ 0 h 3308383"/>
                <a:gd name="connsiteX1" fmla="*/ 260414 w 504350"/>
                <a:gd name="connsiteY1" fmla="*/ 0 h 3308383"/>
                <a:gd name="connsiteX2" fmla="*/ 263584 w 504350"/>
                <a:gd name="connsiteY2" fmla="*/ 338513 h 3308383"/>
                <a:gd name="connsiteX3" fmla="*/ 296771 w 504350"/>
                <a:gd name="connsiteY3" fmla="*/ 1250864 h 3308383"/>
                <a:gd name="connsiteX4" fmla="*/ 480386 w 504350"/>
                <a:gd name="connsiteY4" fmla="*/ 3188542 h 3308383"/>
                <a:gd name="connsiteX5" fmla="*/ 504350 w 504350"/>
                <a:gd name="connsiteY5" fmla="*/ 3308383 h 3308383"/>
                <a:gd name="connsiteX6" fmla="*/ 0 w 504350"/>
                <a:gd name="connsiteY6" fmla="*/ 3308383 h 3308383"/>
                <a:gd name="connsiteX7" fmla="*/ 23964 w 504350"/>
                <a:gd name="connsiteY7" fmla="*/ 3188542 h 3308383"/>
                <a:gd name="connsiteX8" fmla="*/ 207580 w 504350"/>
                <a:gd name="connsiteY8" fmla="*/ 1250864 h 3308383"/>
                <a:gd name="connsiteX9" fmla="*/ 240766 w 504350"/>
                <a:gd name="connsiteY9" fmla="*/ 338513 h 3308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350" h="3308383">
                  <a:moveTo>
                    <a:pt x="243936" y="0"/>
                  </a:moveTo>
                  <a:lnTo>
                    <a:pt x="260414" y="0"/>
                  </a:lnTo>
                  <a:lnTo>
                    <a:pt x="263584" y="338513"/>
                  </a:lnTo>
                  <a:cubicBezTo>
                    <a:pt x="268875" y="619190"/>
                    <a:pt x="279825" y="927510"/>
                    <a:pt x="296771" y="1250864"/>
                  </a:cubicBezTo>
                  <a:cubicBezTo>
                    <a:pt x="339136" y="2059247"/>
                    <a:pt x="408953" y="2770268"/>
                    <a:pt x="480386" y="3188542"/>
                  </a:cubicBezTo>
                  <a:lnTo>
                    <a:pt x="504350" y="3308383"/>
                  </a:lnTo>
                  <a:lnTo>
                    <a:pt x="0" y="3308383"/>
                  </a:lnTo>
                  <a:lnTo>
                    <a:pt x="23964" y="3188542"/>
                  </a:lnTo>
                  <a:cubicBezTo>
                    <a:pt x="95398" y="2770268"/>
                    <a:pt x="165214" y="2059247"/>
                    <a:pt x="207580" y="1250864"/>
                  </a:cubicBezTo>
                  <a:cubicBezTo>
                    <a:pt x="224526" y="927510"/>
                    <a:pt x="235476" y="619190"/>
                    <a:pt x="240766" y="338513"/>
                  </a:cubicBezTo>
                  <a:close/>
                </a:path>
              </a:pathLst>
            </a:custGeom>
            <a:gradFill flip="none" rotWithShape="1">
              <a:gsLst>
                <a:gs pos="0">
                  <a:srgbClr val="124062">
                    <a:alpha val="0"/>
                  </a:srgbClr>
                </a:gs>
                <a:gs pos="100000">
                  <a:srgbClr val="124062"/>
                </a:gs>
              </a:gsLst>
              <a:lin ang="16200000" scaled="1"/>
              <a:tileRect/>
            </a:gradFill>
            <a:ln w="19050">
              <a:noFill/>
            </a:ln>
            <a:effectLst>
              <a:outerShdw blurRad="419100" dist="254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35" presetClass="path" presetSubtype="0" decel="40000" fill="hold" grpId="1" nodeType="withEffect">
                                  <p:stCondLst>
                                    <p:cond delay="0"/>
                                  </p:stCondLst>
                                  <p:childTnLst>
                                    <p:animMotion origin="layout" path="M 0.03073 2.22222E-6 L -0.08906 2.22222E-6 " pathEditMode="relative" rAng="0" ptsTypes="AA">
                                      <p:cBhvr>
                                        <p:cTn id="9" dur="1000" spd="-100000" fill="hold"/>
                                        <p:tgtEl>
                                          <p:spTgt spid="11"/>
                                        </p:tgtEl>
                                        <p:attrNameLst>
                                          <p:attrName>ppt_x</p:attrName>
                                          <p:attrName>ppt_y</p:attrName>
                                        </p:attrNameLst>
                                      </p:cBhvr>
                                      <p:rCtr x="-5990" y="0"/>
                                    </p:animMotion>
                                  </p:childTnLst>
                                </p:cTn>
                              </p:par>
                              <p:par>
                                <p:cTn id="10" presetID="35" presetClass="path" presetSubtype="0" accel="40000" decel="40000" fill="hold" grpId="2" nodeType="withEffect">
                                  <p:stCondLst>
                                    <p:cond delay="1000"/>
                                  </p:stCondLst>
                                  <p:childTnLst>
                                    <p:animMotion origin="layout" path="M 0.03073 2.22222E-6 L 1.04167E-6 2.22222E-6 " pathEditMode="relative" rAng="0" ptsTypes="AA">
                                      <p:cBhvr>
                                        <p:cTn id="11" dur="750" fill="hold"/>
                                        <p:tgtEl>
                                          <p:spTgt spid="11"/>
                                        </p:tgtEl>
                                        <p:attrNameLst>
                                          <p:attrName>ppt_x</p:attrName>
                                          <p:attrName>ppt_y</p:attrName>
                                        </p:attrNameLst>
                                      </p:cBhvr>
                                      <p:rCtr x="-1536" y="0"/>
                                    </p:animMotion>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35" presetClass="path" presetSubtype="0" decel="40000" fill="hold" grpId="1" nodeType="withEffect">
                                  <p:stCondLst>
                                    <p:cond delay="0"/>
                                  </p:stCondLst>
                                  <p:childTnLst>
                                    <p:animMotion origin="layout" path="M 0.03073 1.85185E-6 L -0.08906 1.85185E-6 " pathEditMode="relative" rAng="0" ptsTypes="AA">
                                      <p:cBhvr>
                                        <p:cTn id="16" dur="1000" spd="-100000" fill="hold"/>
                                        <p:tgtEl>
                                          <p:spTgt spid="12"/>
                                        </p:tgtEl>
                                        <p:attrNameLst>
                                          <p:attrName>ppt_x</p:attrName>
                                          <p:attrName>ppt_y</p:attrName>
                                        </p:attrNameLst>
                                      </p:cBhvr>
                                      <p:rCtr x="-5990" y="0"/>
                                    </p:animMotion>
                                  </p:childTnLst>
                                </p:cTn>
                              </p:par>
                              <p:par>
                                <p:cTn id="17" presetID="35" presetClass="path" presetSubtype="0" accel="40000" decel="40000" fill="hold" grpId="2" nodeType="withEffect">
                                  <p:stCondLst>
                                    <p:cond delay="1000"/>
                                  </p:stCondLst>
                                  <p:childTnLst>
                                    <p:animMotion origin="layout" path="M 0.03073 1.85185E-6 L 1.04167E-6 1.85185E-6 " pathEditMode="relative" rAng="0" ptsTypes="AA">
                                      <p:cBhvr>
                                        <p:cTn id="18" dur="750" fill="hold"/>
                                        <p:tgtEl>
                                          <p:spTgt spid="12"/>
                                        </p:tgtEl>
                                        <p:attrNameLst>
                                          <p:attrName>ppt_x</p:attrName>
                                          <p:attrName>ppt_y</p:attrName>
                                        </p:attrNameLst>
                                      </p:cBhvr>
                                      <p:rCtr x="-1536" y="0"/>
                                    </p:animMotion>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35" presetClass="path" presetSubtype="0" decel="40000" fill="hold" grpId="1" nodeType="withEffect">
                                  <p:stCondLst>
                                    <p:cond delay="0"/>
                                  </p:stCondLst>
                                  <p:childTnLst>
                                    <p:animMotion origin="layout" path="M 0.03073 1.48148E-6 L -0.08906 1.48148E-6 " pathEditMode="relative" rAng="0" ptsTypes="AA">
                                      <p:cBhvr>
                                        <p:cTn id="23" dur="1000" spd="-100000" fill="hold"/>
                                        <p:tgtEl>
                                          <p:spTgt spid="13"/>
                                        </p:tgtEl>
                                        <p:attrNameLst>
                                          <p:attrName>ppt_x</p:attrName>
                                          <p:attrName>ppt_y</p:attrName>
                                        </p:attrNameLst>
                                      </p:cBhvr>
                                      <p:rCtr x="-5990" y="0"/>
                                    </p:animMotion>
                                  </p:childTnLst>
                                </p:cTn>
                              </p:par>
                              <p:par>
                                <p:cTn id="24" presetID="35" presetClass="path" presetSubtype="0" accel="40000" decel="40000" fill="hold" grpId="2" nodeType="withEffect">
                                  <p:stCondLst>
                                    <p:cond delay="1000"/>
                                  </p:stCondLst>
                                  <p:childTnLst>
                                    <p:animMotion origin="layout" path="M 0.03073 1.48148E-6 L 1.04167E-6 1.48148E-6 " pathEditMode="relative" rAng="0" ptsTypes="AA">
                                      <p:cBhvr>
                                        <p:cTn id="25" dur="750" fill="hold"/>
                                        <p:tgtEl>
                                          <p:spTgt spid="13"/>
                                        </p:tgtEl>
                                        <p:attrNameLst>
                                          <p:attrName>ppt_x</p:attrName>
                                          <p:attrName>ppt_y</p:attrName>
                                        </p:attrNameLst>
                                      </p:cBhvr>
                                      <p:rCtr x="-1536" y="0"/>
                                    </p:animMotion>
                                  </p:childTnLst>
                                </p:cTn>
                              </p:par>
                              <p:par>
                                <p:cTn id="26" presetID="53" presetClass="entr" presetSubtype="16" fill="hold" grpId="0" nodeType="withEffect">
                                  <p:stCondLst>
                                    <p:cond delay="1500"/>
                                  </p:stCondLst>
                                  <p:childTnLst>
                                    <p:set>
                                      <p:cBhvr>
                                        <p:cTn id="27" dur="1" fill="hold">
                                          <p:stCondLst>
                                            <p:cond delay="0"/>
                                          </p:stCondLst>
                                        </p:cTn>
                                        <p:tgtEl>
                                          <p:spTgt spid="14"/>
                                        </p:tgtEl>
                                        <p:attrNameLst>
                                          <p:attrName>style.visibility</p:attrName>
                                        </p:attrNameLst>
                                      </p:cBhvr>
                                      <p:to>
                                        <p:strVal val="visible"/>
                                      </p:to>
                                    </p:set>
                                    <p:anim calcmode="lin" valueType="num">
                                      <p:cBhvr>
                                        <p:cTn id="28" dur="750" fill="hold"/>
                                        <p:tgtEl>
                                          <p:spTgt spid="14"/>
                                        </p:tgtEl>
                                        <p:attrNameLst>
                                          <p:attrName>ppt_w</p:attrName>
                                        </p:attrNameLst>
                                      </p:cBhvr>
                                      <p:tavLst>
                                        <p:tav tm="0">
                                          <p:val>
                                            <p:fltVal val="0"/>
                                          </p:val>
                                        </p:tav>
                                        <p:tav tm="100000">
                                          <p:val>
                                            <p:strVal val="#ppt_w"/>
                                          </p:val>
                                        </p:tav>
                                      </p:tavLst>
                                    </p:anim>
                                    <p:anim calcmode="lin" valueType="num">
                                      <p:cBhvr>
                                        <p:cTn id="29" dur="750" fill="hold"/>
                                        <p:tgtEl>
                                          <p:spTgt spid="14"/>
                                        </p:tgtEl>
                                        <p:attrNameLst>
                                          <p:attrName>ppt_h</p:attrName>
                                        </p:attrNameLst>
                                      </p:cBhvr>
                                      <p:tavLst>
                                        <p:tav tm="0">
                                          <p:val>
                                            <p:fltVal val="0"/>
                                          </p:val>
                                        </p:tav>
                                        <p:tav tm="100000">
                                          <p:val>
                                            <p:strVal val="#ppt_h"/>
                                          </p:val>
                                        </p:tav>
                                      </p:tavLst>
                                    </p:anim>
                                    <p:animEffect transition="in" filter="fade">
                                      <p:cBhvr>
                                        <p:cTn id="30" dur="750"/>
                                        <p:tgtEl>
                                          <p:spTgt spid="14"/>
                                        </p:tgtEl>
                                      </p:cBhvr>
                                    </p:animEffect>
                                  </p:childTnLst>
                                </p:cTn>
                              </p:par>
                              <p:par>
                                <p:cTn id="31" presetID="53" presetClass="entr" presetSubtype="16" fill="hold" grpId="0" nodeType="withEffect">
                                  <p:stCondLst>
                                    <p:cond delay="1500"/>
                                  </p:stCondLst>
                                  <p:childTnLst>
                                    <p:set>
                                      <p:cBhvr>
                                        <p:cTn id="32" dur="1" fill="hold">
                                          <p:stCondLst>
                                            <p:cond delay="0"/>
                                          </p:stCondLst>
                                        </p:cTn>
                                        <p:tgtEl>
                                          <p:spTgt spid="15"/>
                                        </p:tgtEl>
                                        <p:attrNameLst>
                                          <p:attrName>style.visibility</p:attrName>
                                        </p:attrNameLst>
                                      </p:cBhvr>
                                      <p:to>
                                        <p:strVal val="visible"/>
                                      </p:to>
                                    </p:set>
                                    <p:anim calcmode="lin" valueType="num">
                                      <p:cBhvr>
                                        <p:cTn id="33" dur="750" fill="hold"/>
                                        <p:tgtEl>
                                          <p:spTgt spid="15"/>
                                        </p:tgtEl>
                                        <p:attrNameLst>
                                          <p:attrName>ppt_w</p:attrName>
                                        </p:attrNameLst>
                                      </p:cBhvr>
                                      <p:tavLst>
                                        <p:tav tm="0">
                                          <p:val>
                                            <p:fltVal val="0"/>
                                          </p:val>
                                        </p:tav>
                                        <p:tav tm="100000">
                                          <p:val>
                                            <p:strVal val="#ppt_w"/>
                                          </p:val>
                                        </p:tav>
                                      </p:tavLst>
                                    </p:anim>
                                    <p:anim calcmode="lin" valueType="num">
                                      <p:cBhvr>
                                        <p:cTn id="34" dur="750" fill="hold"/>
                                        <p:tgtEl>
                                          <p:spTgt spid="15"/>
                                        </p:tgtEl>
                                        <p:attrNameLst>
                                          <p:attrName>ppt_h</p:attrName>
                                        </p:attrNameLst>
                                      </p:cBhvr>
                                      <p:tavLst>
                                        <p:tav tm="0">
                                          <p:val>
                                            <p:fltVal val="0"/>
                                          </p:val>
                                        </p:tav>
                                        <p:tav tm="100000">
                                          <p:val>
                                            <p:strVal val="#ppt_h"/>
                                          </p:val>
                                        </p:tav>
                                      </p:tavLst>
                                    </p:anim>
                                    <p:animEffect transition="in" filter="fade">
                                      <p:cBhvr>
                                        <p:cTn id="35" dur="750"/>
                                        <p:tgtEl>
                                          <p:spTgt spid="15"/>
                                        </p:tgtEl>
                                      </p:cBhvr>
                                    </p:animEffect>
                                  </p:childTnLst>
                                </p:cTn>
                              </p:par>
                              <p:par>
                                <p:cTn id="36" presetID="53" presetClass="entr" presetSubtype="16" fill="hold" grpId="0" nodeType="withEffect">
                                  <p:stCondLst>
                                    <p:cond delay="1500"/>
                                  </p:stCondLst>
                                  <p:childTnLst>
                                    <p:set>
                                      <p:cBhvr>
                                        <p:cTn id="37" dur="1" fill="hold">
                                          <p:stCondLst>
                                            <p:cond delay="0"/>
                                          </p:stCondLst>
                                        </p:cTn>
                                        <p:tgtEl>
                                          <p:spTgt spid="16"/>
                                        </p:tgtEl>
                                        <p:attrNameLst>
                                          <p:attrName>style.visibility</p:attrName>
                                        </p:attrNameLst>
                                      </p:cBhvr>
                                      <p:to>
                                        <p:strVal val="visible"/>
                                      </p:to>
                                    </p:set>
                                    <p:anim calcmode="lin" valueType="num">
                                      <p:cBhvr>
                                        <p:cTn id="38" dur="750" fill="hold"/>
                                        <p:tgtEl>
                                          <p:spTgt spid="16"/>
                                        </p:tgtEl>
                                        <p:attrNameLst>
                                          <p:attrName>ppt_w</p:attrName>
                                        </p:attrNameLst>
                                      </p:cBhvr>
                                      <p:tavLst>
                                        <p:tav tm="0">
                                          <p:val>
                                            <p:fltVal val="0"/>
                                          </p:val>
                                        </p:tav>
                                        <p:tav tm="100000">
                                          <p:val>
                                            <p:strVal val="#ppt_w"/>
                                          </p:val>
                                        </p:tav>
                                      </p:tavLst>
                                    </p:anim>
                                    <p:anim calcmode="lin" valueType="num">
                                      <p:cBhvr>
                                        <p:cTn id="39" dur="750" fill="hold"/>
                                        <p:tgtEl>
                                          <p:spTgt spid="16"/>
                                        </p:tgtEl>
                                        <p:attrNameLst>
                                          <p:attrName>ppt_h</p:attrName>
                                        </p:attrNameLst>
                                      </p:cBhvr>
                                      <p:tavLst>
                                        <p:tav tm="0">
                                          <p:val>
                                            <p:fltVal val="0"/>
                                          </p:val>
                                        </p:tav>
                                        <p:tav tm="100000">
                                          <p:val>
                                            <p:strVal val="#ppt_h"/>
                                          </p:val>
                                        </p:tav>
                                      </p:tavLst>
                                    </p:anim>
                                    <p:animEffect transition="in" filter="fade">
                                      <p:cBhvr>
                                        <p:cTn id="40" dur="750"/>
                                        <p:tgtEl>
                                          <p:spTgt spid="16"/>
                                        </p:tgtEl>
                                      </p:cBhvr>
                                    </p:animEffect>
                                  </p:childTnLst>
                                </p:cTn>
                              </p:par>
                              <p:par>
                                <p:cTn id="41" presetID="22" presetClass="entr" presetSubtype="8" fill="hold" grpId="0" nodeType="withEffect">
                                  <p:stCondLst>
                                    <p:cond delay="150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grpId="0" nodeType="withEffect">
                                  <p:stCondLst>
                                    <p:cond delay="150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1000"/>
                                        <p:tgtEl>
                                          <p:spTgt spid="18"/>
                                        </p:tgtEl>
                                      </p:cBhvr>
                                    </p:animEffect>
                                  </p:childTnLst>
                                </p:cTn>
                              </p:par>
                              <p:par>
                                <p:cTn id="47" presetID="22" presetClass="entr" presetSubtype="8" fill="hold" grpId="0" nodeType="withEffect">
                                  <p:stCondLst>
                                    <p:cond delay="150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par>
                                <p:cTn id="50" presetID="22" presetClass="entr" presetSubtype="8" fill="hold" grpId="0" nodeType="withEffect">
                                  <p:stCondLst>
                                    <p:cond delay="150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1000"/>
                                        <p:tgtEl>
                                          <p:spTgt spid="20"/>
                                        </p:tgtEl>
                                      </p:cBhvr>
                                    </p:animEffect>
                                  </p:childTnLst>
                                </p:cTn>
                              </p:par>
                              <p:par>
                                <p:cTn id="53" presetID="22" presetClass="entr" presetSubtype="8" fill="hold" grpId="0" nodeType="withEffect">
                                  <p:stCondLst>
                                    <p:cond delay="150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500"/>
                                        <p:tgtEl>
                                          <p:spTgt spid="21"/>
                                        </p:tgtEl>
                                      </p:cBhvr>
                                    </p:animEffect>
                                  </p:childTnLst>
                                </p:cTn>
                              </p:par>
                              <p:par>
                                <p:cTn id="56" presetID="22" presetClass="entr" presetSubtype="8" fill="hold" grpId="0" nodeType="withEffect">
                                  <p:stCondLst>
                                    <p:cond delay="150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1000"/>
                                        <p:tgtEl>
                                          <p:spTgt spid="22"/>
                                        </p:tgtEl>
                                      </p:cBhvr>
                                    </p:animEffect>
                                  </p:childTnLst>
                                </p:cTn>
                              </p:par>
                              <p:par>
                                <p:cTn id="59" presetID="10" presetClass="entr" presetSubtype="0" fill="hold" nodeType="withEffect">
                                  <p:stCondLst>
                                    <p:cond delay="150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42" presetClass="path" presetSubtype="0" decel="50000" fill="hold" nodeType="withEffect">
                                  <p:stCondLst>
                                    <p:cond delay="1500"/>
                                  </p:stCondLst>
                                  <p:childTnLst>
                                    <p:animMotion origin="layout" path="M 4.58333E-6 1.48148E-6 L 4.58333E-6 0.52685 " pathEditMode="relative" rAng="0" ptsTypes="AA">
                                      <p:cBhvr>
                                        <p:cTn id="63" dur="1750" spd="-100000" fill="hold"/>
                                        <p:tgtEl>
                                          <p:spTgt spid="25"/>
                                        </p:tgtEl>
                                        <p:attrNameLst>
                                          <p:attrName>ppt_x</p:attrName>
                                          <p:attrName>ppt_y</p:attrName>
                                        </p:attrNameLst>
                                      </p:cBhvr>
                                      <p:rCtr x="0" y="26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2" grpId="0" animBg="1"/>
      <p:bldP spid="12" grpId="1" animBg="1"/>
      <p:bldP spid="12" grpId="2" animBg="1"/>
      <p:bldP spid="13" grpId="0" animBg="1"/>
      <p:bldP spid="13" grpId="1" animBg="1"/>
      <p:bldP spid="13" grpId="2" animBg="1"/>
      <p:bldP spid="14" grpId="0" animBg="1"/>
      <p:bldP spid="15" grpId="0" animBg="1"/>
      <p:bldP spid="16" grpId="0" animBg="1"/>
      <p:bldP spid="17" grpId="0"/>
      <p:bldP spid="18" grpId="0"/>
      <p:bldP spid="19" grpId="0"/>
      <p:bldP spid="20" grpId="0"/>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46"/>
          <p:cNvSpPr/>
          <p:nvPr/>
        </p:nvSpPr>
        <p:spPr bwMode="auto">
          <a:xfrm>
            <a:off x="1973587" y="1541529"/>
            <a:ext cx="2436509" cy="2743200"/>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537285"/>
            </a:solidFill>
          </a:ln>
          <a:effectLst>
            <a:outerShdw blurRad="76200" dist="762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200">
              <a:cs typeface="+mn-ea"/>
              <a:sym typeface="+mn-lt"/>
            </a:endParaRPr>
          </a:p>
        </p:txBody>
      </p:sp>
      <p:sp>
        <p:nvSpPr>
          <p:cNvPr id="12" name="Freeform 46"/>
          <p:cNvSpPr/>
          <p:nvPr/>
        </p:nvSpPr>
        <p:spPr bwMode="auto">
          <a:xfrm>
            <a:off x="4733904" y="1541529"/>
            <a:ext cx="2436509" cy="2743200"/>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537285"/>
            </a:solidFill>
          </a:ln>
          <a:effectLst>
            <a:outerShdw blurRad="76200" dist="762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200">
              <a:cs typeface="+mn-ea"/>
              <a:sym typeface="+mn-lt"/>
            </a:endParaRPr>
          </a:p>
        </p:txBody>
      </p:sp>
      <p:sp>
        <p:nvSpPr>
          <p:cNvPr id="13" name="Freeform 5"/>
          <p:cNvSpPr/>
          <p:nvPr/>
        </p:nvSpPr>
        <p:spPr bwMode="auto">
          <a:xfrm>
            <a:off x="846606" y="2268567"/>
            <a:ext cx="1450427" cy="1289124"/>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200">
                <a:solidFill>
                  <a:srgbClr val="FEFABC"/>
                </a:solidFill>
                <a:cs typeface="+mn-ea"/>
                <a:sym typeface="+mn-lt"/>
              </a:rPr>
              <a:t>填写标题</a:t>
            </a:r>
            <a:endParaRPr lang="zh-CN" altLang="en-US" sz="1200">
              <a:solidFill>
                <a:srgbClr val="FEFABC"/>
              </a:solidFill>
              <a:cs typeface="+mn-ea"/>
              <a:sym typeface="+mn-lt"/>
            </a:endParaRPr>
          </a:p>
        </p:txBody>
      </p:sp>
      <p:sp>
        <p:nvSpPr>
          <p:cNvPr id="15" name="Freeform 5"/>
          <p:cNvSpPr/>
          <p:nvPr/>
        </p:nvSpPr>
        <p:spPr bwMode="auto">
          <a:xfrm>
            <a:off x="6846967" y="2268567"/>
            <a:ext cx="1450427" cy="1289124"/>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1200">
                <a:solidFill>
                  <a:srgbClr val="FEFABC"/>
                </a:solidFill>
                <a:cs typeface="+mn-ea"/>
                <a:sym typeface="+mn-lt"/>
              </a:rPr>
              <a:t>填写标题</a:t>
            </a:r>
            <a:endParaRPr lang="zh-CN" altLang="en-US" sz="1200">
              <a:solidFill>
                <a:srgbClr val="FEFABC"/>
              </a:solidFill>
              <a:cs typeface="+mn-ea"/>
              <a:sym typeface="+mn-lt"/>
            </a:endParaRPr>
          </a:p>
        </p:txBody>
      </p:sp>
      <p:sp>
        <p:nvSpPr>
          <p:cNvPr id="16" name="Line 5"/>
          <p:cNvSpPr>
            <a:spLocks noChangeShapeType="1"/>
          </p:cNvSpPr>
          <p:nvPr/>
        </p:nvSpPr>
        <p:spPr bwMode="auto">
          <a:xfrm flipH="1">
            <a:off x="2386013" y="2907976"/>
            <a:ext cx="1232297" cy="0"/>
          </a:xfrm>
          <a:prstGeom prst="line">
            <a:avLst/>
          </a:prstGeom>
          <a:noFill/>
          <a:ln w="19050" cmpd="sng">
            <a:solidFill>
              <a:srgbClr val="B1E58E"/>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pPr>
              <a:defRPr/>
            </a:pPr>
            <a:endParaRPr lang="zh-CN" altLang="en-US" kern="0" dirty="0">
              <a:solidFill>
                <a:sysClr val="windowText" lastClr="000000"/>
              </a:solidFill>
              <a:cs typeface="+mn-ea"/>
              <a:sym typeface="+mn-lt"/>
            </a:endParaRPr>
          </a:p>
        </p:txBody>
      </p:sp>
      <p:sp>
        <p:nvSpPr>
          <p:cNvPr id="17" name="Line 6"/>
          <p:cNvSpPr>
            <a:spLocks noChangeShapeType="1"/>
          </p:cNvSpPr>
          <p:nvPr/>
        </p:nvSpPr>
        <p:spPr bwMode="auto">
          <a:xfrm>
            <a:off x="5547125" y="2907976"/>
            <a:ext cx="1232298" cy="0"/>
          </a:xfrm>
          <a:prstGeom prst="line">
            <a:avLst/>
          </a:prstGeom>
          <a:noFill/>
          <a:ln w="19050" cmpd="sng">
            <a:solidFill>
              <a:srgbClr val="B1E58E"/>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pPr>
              <a:defRPr/>
            </a:pPr>
            <a:endParaRPr lang="zh-CN" altLang="en-US" kern="0" dirty="0">
              <a:solidFill>
                <a:sysClr val="windowText" lastClr="000000"/>
              </a:solidFill>
              <a:cs typeface="+mn-ea"/>
              <a:sym typeface="+mn-lt"/>
            </a:endParaRPr>
          </a:p>
        </p:txBody>
      </p:sp>
      <p:sp>
        <p:nvSpPr>
          <p:cNvPr id="18" name="Rectangle 7"/>
          <p:cNvSpPr>
            <a:spLocks noChangeArrowheads="1"/>
          </p:cNvSpPr>
          <p:nvPr/>
        </p:nvSpPr>
        <p:spPr bwMode="auto">
          <a:xfrm>
            <a:off x="2258181" y="2241059"/>
            <a:ext cx="1468940"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nchor="ctr">
            <a:spAutoFit/>
          </a:bodyPr>
          <a:lstStyle/>
          <a:p>
            <a:pPr lvl="0" algn="ctr">
              <a:lnSpc>
                <a:spcPct val="150000"/>
              </a:lnSpc>
              <a:defRPr/>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a:t>
            </a:r>
            <a:endParaRPr lang="zh-CN" altLang="en-US" sz="1100" kern="0" dirty="0">
              <a:solidFill>
                <a:schemeClr val="tx1">
                  <a:lumMod val="50000"/>
                  <a:lumOff val="50000"/>
                </a:schemeClr>
              </a:solidFill>
              <a:cs typeface="+mn-ea"/>
              <a:sym typeface="+mn-lt"/>
            </a:endParaRPr>
          </a:p>
        </p:txBody>
      </p:sp>
      <p:sp>
        <p:nvSpPr>
          <p:cNvPr id="19" name="Rectangle 8"/>
          <p:cNvSpPr>
            <a:spLocks noChangeArrowheads="1"/>
          </p:cNvSpPr>
          <p:nvPr/>
        </p:nvSpPr>
        <p:spPr bwMode="auto">
          <a:xfrm>
            <a:off x="2258181" y="2951646"/>
            <a:ext cx="1468940"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nchor="ctr">
            <a:spAutoFit/>
          </a:bodyPr>
          <a:lstStyle/>
          <a:p>
            <a:pPr lvl="0" algn="ctr">
              <a:lnSpc>
                <a:spcPct val="150000"/>
              </a:lnSpc>
              <a:defRPr/>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a:t>
            </a:r>
            <a:endParaRPr lang="zh-CN" altLang="en-US" sz="1100" kern="0" dirty="0">
              <a:solidFill>
                <a:schemeClr val="tx1">
                  <a:lumMod val="50000"/>
                  <a:lumOff val="50000"/>
                </a:schemeClr>
              </a:solidFill>
              <a:cs typeface="+mn-ea"/>
              <a:sym typeface="+mn-lt"/>
            </a:endParaRPr>
          </a:p>
        </p:txBody>
      </p:sp>
      <p:sp>
        <p:nvSpPr>
          <p:cNvPr id="20" name="Rectangle 9"/>
          <p:cNvSpPr>
            <a:spLocks noChangeArrowheads="1"/>
          </p:cNvSpPr>
          <p:nvPr/>
        </p:nvSpPr>
        <p:spPr bwMode="auto">
          <a:xfrm>
            <a:off x="5418211" y="2241060"/>
            <a:ext cx="1468940"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nchor="ctr">
            <a:spAutoFit/>
          </a:bodyPr>
          <a:lstStyle/>
          <a:p>
            <a:pPr lvl="0" algn="ctr">
              <a:lnSpc>
                <a:spcPct val="150000"/>
              </a:lnSpc>
              <a:defRPr/>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a:t>
            </a:r>
            <a:endParaRPr lang="zh-CN" altLang="en-US" sz="1100" kern="0" dirty="0">
              <a:solidFill>
                <a:schemeClr val="tx1">
                  <a:lumMod val="50000"/>
                  <a:lumOff val="50000"/>
                </a:schemeClr>
              </a:solidFill>
              <a:cs typeface="+mn-ea"/>
              <a:sym typeface="+mn-lt"/>
            </a:endParaRPr>
          </a:p>
        </p:txBody>
      </p:sp>
      <p:sp>
        <p:nvSpPr>
          <p:cNvPr id="21" name="Rectangle 10"/>
          <p:cNvSpPr>
            <a:spLocks noChangeArrowheads="1"/>
          </p:cNvSpPr>
          <p:nvPr/>
        </p:nvSpPr>
        <p:spPr bwMode="auto">
          <a:xfrm>
            <a:off x="5418211" y="2951645"/>
            <a:ext cx="1468940"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nchor="ctr">
            <a:spAutoFit/>
          </a:bodyPr>
          <a:lstStyle/>
          <a:p>
            <a:pPr lvl="0" algn="ctr">
              <a:lnSpc>
                <a:spcPct val="150000"/>
              </a:lnSpc>
              <a:defRPr/>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a:t>
            </a:r>
            <a:endParaRPr lang="zh-CN" altLang="en-US" sz="1100" kern="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64" presetClass="path" presetSubtype="0" decel="30000" fill="hold" grpId="1" nodeType="withEffect">
                                  <p:stCondLst>
                                    <p:cond delay="0"/>
                                  </p:stCondLst>
                                  <p:childTnLst>
                                    <p:animMotion origin="layout" path="M 5E-6 0.03889 L 5E-6 -0.14814 " pathEditMode="relative" rAng="0" ptsTypes="AA">
                                      <p:cBhvr>
                                        <p:cTn id="9" dur="750" spd="-100000" fill="hold"/>
                                        <p:tgtEl>
                                          <p:spTgt spid="13"/>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5E-6 0.03843 L 5E-6 -3.7037E-6 " pathEditMode="relative" rAng="0" ptsTypes="AA">
                                      <p:cBhvr>
                                        <p:cTn id="11" dur="750" fill="hold"/>
                                        <p:tgtEl>
                                          <p:spTgt spid="13"/>
                                        </p:tgtEl>
                                        <p:attrNameLst>
                                          <p:attrName>ppt_x</p:attrName>
                                          <p:attrName>ppt_y</p:attrName>
                                        </p:attrNameLst>
                                      </p:cBhvr>
                                      <p:rCtr x="0" y="-1921"/>
                                    </p:animMotion>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64" presetClass="path" presetSubtype="0" decel="30000" fill="hold" grpId="1" nodeType="withEffect">
                                  <p:stCondLst>
                                    <p:cond delay="0"/>
                                  </p:stCondLst>
                                  <p:childTnLst>
                                    <p:animMotion origin="layout" path="M 5E-6 0.03889 L 5E-6 -0.14814 " pathEditMode="relative" rAng="0" ptsTypes="AA">
                                      <p:cBhvr>
                                        <p:cTn id="16" dur="750" spd="-100000" fill="hold"/>
                                        <p:tgtEl>
                                          <p:spTgt spid="15"/>
                                        </p:tgtEl>
                                        <p:attrNameLst>
                                          <p:attrName>ppt_x</p:attrName>
                                          <p:attrName>ppt_y</p:attrName>
                                        </p:attrNameLst>
                                      </p:cBhvr>
                                      <p:rCtr x="0" y="-9352"/>
                                    </p:animMotion>
                                  </p:childTnLst>
                                </p:cTn>
                              </p:par>
                              <p:par>
                                <p:cTn id="17" presetID="64" presetClass="path" presetSubtype="0" accel="30000" decel="30000" fill="hold" grpId="2" nodeType="withEffect">
                                  <p:stCondLst>
                                    <p:cond delay="750"/>
                                  </p:stCondLst>
                                  <p:childTnLst>
                                    <p:animMotion origin="layout" path="M 5E-6 0.03843 L 5E-6 -3.7037E-6 " pathEditMode="relative" rAng="0" ptsTypes="AA">
                                      <p:cBhvr>
                                        <p:cTn id="18" dur="750" fill="hold"/>
                                        <p:tgtEl>
                                          <p:spTgt spid="15"/>
                                        </p:tgtEl>
                                        <p:attrNameLst>
                                          <p:attrName>ppt_x</p:attrName>
                                          <p:attrName>ppt_y</p:attrName>
                                        </p:attrNameLst>
                                      </p:cBhvr>
                                      <p:rCtr x="0" y="-1921"/>
                                    </p:animMotion>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right)">
                                      <p:cBhvr>
                                        <p:cTn id="29" dur="1000"/>
                                        <p:tgtEl>
                                          <p:spTgt spid="16"/>
                                        </p:tgtEl>
                                      </p:cBhvr>
                                    </p:animEffect>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1000"/>
                                        <p:tgtEl>
                                          <p:spTgt spid="17"/>
                                        </p:tgtEl>
                                      </p:cBhvr>
                                    </p:animEffect>
                                  </p:childTnLst>
                                </p:cTn>
                              </p:par>
                              <p:par>
                                <p:cTn id="44" presetID="42"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1000"/>
                                        <p:tgtEl>
                                          <p:spTgt spid="20"/>
                                        </p:tgtEl>
                                      </p:cBhvr>
                                    </p:animEffect>
                                    <p:anim calcmode="lin" valueType="num">
                                      <p:cBhvr>
                                        <p:cTn id="47" dur="1000" fill="hold"/>
                                        <p:tgtEl>
                                          <p:spTgt spid="20"/>
                                        </p:tgtEl>
                                        <p:attrNameLst>
                                          <p:attrName>ppt_x</p:attrName>
                                        </p:attrNameLst>
                                      </p:cBhvr>
                                      <p:tavLst>
                                        <p:tav tm="0">
                                          <p:val>
                                            <p:strVal val="#ppt_x"/>
                                          </p:val>
                                        </p:tav>
                                        <p:tav tm="100000">
                                          <p:val>
                                            <p:strVal val="#ppt_x"/>
                                          </p:val>
                                        </p:tav>
                                      </p:tavLst>
                                    </p:anim>
                                    <p:anim calcmode="lin" valueType="num">
                                      <p:cBhvr>
                                        <p:cTn id="48" dur="1000" fill="hold"/>
                                        <p:tgtEl>
                                          <p:spTgt spid="20"/>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1000"/>
                                        <p:tgtEl>
                                          <p:spTgt spid="21"/>
                                        </p:tgtEl>
                                      </p:cBhvr>
                                    </p:animEffect>
                                    <p:anim calcmode="lin" valueType="num">
                                      <p:cBhvr>
                                        <p:cTn id="52" dur="1000" fill="hold"/>
                                        <p:tgtEl>
                                          <p:spTgt spid="21"/>
                                        </p:tgtEl>
                                        <p:attrNameLst>
                                          <p:attrName>ppt_x</p:attrName>
                                        </p:attrNameLst>
                                      </p:cBhvr>
                                      <p:tavLst>
                                        <p:tav tm="0">
                                          <p:val>
                                            <p:strVal val="#ppt_x"/>
                                          </p:val>
                                        </p:tav>
                                        <p:tav tm="100000">
                                          <p:val>
                                            <p:strVal val="#ppt_x"/>
                                          </p:val>
                                        </p:tav>
                                      </p:tavLst>
                                    </p:anim>
                                    <p:anim calcmode="lin" valueType="num">
                                      <p:cBhvr>
                                        <p:cTn id="5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3" grpId="2" animBg="1"/>
      <p:bldP spid="15" grpId="0" animBg="1"/>
      <p:bldP spid="15" grpId="1" animBg="1"/>
      <p:bldP spid="15" grpId="2" animBg="1"/>
      <p:bldP spid="16" grpId="0" animBg="1"/>
      <p:bldP spid="17" grpId="0" animBg="1"/>
      <p:bldP spid="18" grpId="0"/>
      <p:bldP spid="19"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2"/>
          <p:cNvSpPr/>
          <p:nvPr/>
        </p:nvSpPr>
        <p:spPr bwMode="auto">
          <a:xfrm>
            <a:off x="3881240" y="1517811"/>
            <a:ext cx="1461593" cy="1610265"/>
          </a:xfrm>
          <a:custGeom>
            <a:avLst/>
            <a:gdLst>
              <a:gd name="T0" fmla="*/ 0 w 1396"/>
              <a:gd name="T1" fmla="*/ 0 h 1538"/>
              <a:gd name="T2" fmla="*/ 1396 w 1396"/>
              <a:gd name="T3" fmla="*/ 0 h 1538"/>
              <a:gd name="T4" fmla="*/ 1396 w 1396"/>
              <a:gd name="T5" fmla="*/ 1396 h 1538"/>
              <a:gd name="T6" fmla="*/ 784 w 1396"/>
              <a:gd name="T7" fmla="*/ 1396 h 1538"/>
              <a:gd name="T8" fmla="*/ 699 w 1396"/>
              <a:gd name="T9" fmla="*/ 1538 h 1538"/>
              <a:gd name="T10" fmla="*/ 612 w 1396"/>
              <a:gd name="T11" fmla="*/ 1396 h 1538"/>
              <a:gd name="T12" fmla="*/ 0 w 1396"/>
              <a:gd name="T13" fmla="*/ 1396 h 1538"/>
              <a:gd name="T14" fmla="*/ 0 w 1396"/>
              <a:gd name="T15" fmla="*/ 0 h 1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6" h="1538">
                <a:moveTo>
                  <a:pt x="0" y="0"/>
                </a:moveTo>
                <a:lnTo>
                  <a:pt x="1396" y="0"/>
                </a:lnTo>
                <a:lnTo>
                  <a:pt x="1396" y="1396"/>
                </a:lnTo>
                <a:lnTo>
                  <a:pt x="784" y="1396"/>
                </a:lnTo>
                <a:lnTo>
                  <a:pt x="699" y="1538"/>
                </a:lnTo>
                <a:lnTo>
                  <a:pt x="612" y="1396"/>
                </a:lnTo>
                <a:lnTo>
                  <a:pt x="0" y="1396"/>
                </a:lnTo>
                <a:lnTo>
                  <a:pt x="0" y="0"/>
                </a:lnTo>
                <a:close/>
              </a:path>
            </a:pathLst>
          </a:custGeom>
          <a:solidFill>
            <a:srgbClr val="124062"/>
          </a:solidFill>
          <a:ln w="25400">
            <a:noFill/>
          </a:ln>
          <a:effectLst>
            <a:outerShdw blurRad="304800" dist="1016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solidFill>
                <a:schemeClr val="bg1"/>
              </a:solidFill>
              <a:cs typeface="+mn-ea"/>
              <a:sym typeface="+mn-lt"/>
            </a:endParaRPr>
          </a:p>
        </p:txBody>
      </p:sp>
      <p:sp>
        <p:nvSpPr>
          <p:cNvPr id="17" name="Freeform 13"/>
          <p:cNvSpPr/>
          <p:nvPr/>
        </p:nvSpPr>
        <p:spPr bwMode="auto">
          <a:xfrm>
            <a:off x="6804425" y="1517811"/>
            <a:ext cx="1464734" cy="1610265"/>
          </a:xfrm>
          <a:custGeom>
            <a:avLst/>
            <a:gdLst>
              <a:gd name="T0" fmla="*/ 0 w 1399"/>
              <a:gd name="T1" fmla="*/ 0 h 1538"/>
              <a:gd name="T2" fmla="*/ 1399 w 1399"/>
              <a:gd name="T3" fmla="*/ 0 h 1538"/>
              <a:gd name="T4" fmla="*/ 1399 w 1399"/>
              <a:gd name="T5" fmla="*/ 1396 h 1538"/>
              <a:gd name="T6" fmla="*/ 787 w 1399"/>
              <a:gd name="T7" fmla="*/ 1396 h 1538"/>
              <a:gd name="T8" fmla="*/ 700 w 1399"/>
              <a:gd name="T9" fmla="*/ 1538 h 1538"/>
              <a:gd name="T10" fmla="*/ 612 w 1399"/>
              <a:gd name="T11" fmla="*/ 1396 h 1538"/>
              <a:gd name="T12" fmla="*/ 0 w 1399"/>
              <a:gd name="T13" fmla="*/ 1396 h 1538"/>
              <a:gd name="T14" fmla="*/ 0 w 1399"/>
              <a:gd name="T15" fmla="*/ 0 h 1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9" h="1538">
                <a:moveTo>
                  <a:pt x="0" y="0"/>
                </a:moveTo>
                <a:lnTo>
                  <a:pt x="1399" y="0"/>
                </a:lnTo>
                <a:lnTo>
                  <a:pt x="1399" y="1396"/>
                </a:lnTo>
                <a:lnTo>
                  <a:pt x="787" y="1396"/>
                </a:lnTo>
                <a:lnTo>
                  <a:pt x="700" y="1538"/>
                </a:lnTo>
                <a:lnTo>
                  <a:pt x="612" y="1396"/>
                </a:lnTo>
                <a:lnTo>
                  <a:pt x="0" y="1396"/>
                </a:lnTo>
                <a:lnTo>
                  <a:pt x="0" y="0"/>
                </a:lnTo>
                <a:close/>
              </a:path>
            </a:pathLst>
          </a:custGeom>
          <a:solidFill>
            <a:srgbClr val="124062"/>
          </a:solidFill>
          <a:ln w="25400">
            <a:noFill/>
          </a:ln>
          <a:effectLst>
            <a:outerShdw blurRad="304800" dist="1016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solidFill>
                <a:schemeClr val="bg1"/>
              </a:solidFill>
              <a:cs typeface="+mn-ea"/>
              <a:sym typeface="+mn-lt"/>
            </a:endParaRPr>
          </a:p>
        </p:txBody>
      </p:sp>
      <p:sp>
        <p:nvSpPr>
          <p:cNvPr id="18" name="Freeform 14"/>
          <p:cNvSpPr/>
          <p:nvPr/>
        </p:nvSpPr>
        <p:spPr bwMode="auto">
          <a:xfrm>
            <a:off x="2419648" y="2831779"/>
            <a:ext cx="1461593" cy="1609218"/>
          </a:xfrm>
          <a:custGeom>
            <a:avLst/>
            <a:gdLst>
              <a:gd name="T0" fmla="*/ 0 w 1396"/>
              <a:gd name="T1" fmla="*/ 1537 h 1537"/>
              <a:gd name="T2" fmla="*/ 1396 w 1396"/>
              <a:gd name="T3" fmla="*/ 1537 h 1537"/>
              <a:gd name="T4" fmla="*/ 1396 w 1396"/>
              <a:gd name="T5" fmla="*/ 141 h 1537"/>
              <a:gd name="T6" fmla="*/ 784 w 1396"/>
              <a:gd name="T7" fmla="*/ 141 h 1537"/>
              <a:gd name="T8" fmla="*/ 699 w 1396"/>
              <a:gd name="T9" fmla="*/ 0 h 1537"/>
              <a:gd name="T10" fmla="*/ 612 w 1396"/>
              <a:gd name="T11" fmla="*/ 141 h 1537"/>
              <a:gd name="T12" fmla="*/ 0 w 1396"/>
              <a:gd name="T13" fmla="*/ 141 h 1537"/>
              <a:gd name="T14" fmla="*/ 0 w 1396"/>
              <a:gd name="T15" fmla="*/ 1537 h 15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6" h="1537">
                <a:moveTo>
                  <a:pt x="0" y="1537"/>
                </a:moveTo>
                <a:lnTo>
                  <a:pt x="1396" y="1537"/>
                </a:lnTo>
                <a:lnTo>
                  <a:pt x="1396" y="141"/>
                </a:lnTo>
                <a:lnTo>
                  <a:pt x="784" y="141"/>
                </a:lnTo>
                <a:lnTo>
                  <a:pt x="699" y="0"/>
                </a:lnTo>
                <a:lnTo>
                  <a:pt x="612" y="141"/>
                </a:lnTo>
                <a:lnTo>
                  <a:pt x="0" y="141"/>
                </a:lnTo>
                <a:lnTo>
                  <a:pt x="0" y="1537"/>
                </a:lnTo>
                <a:close/>
              </a:path>
            </a:pathLst>
          </a:custGeom>
          <a:solidFill>
            <a:srgbClr val="537285"/>
          </a:solidFill>
          <a:ln w="25400">
            <a:noFill/>
          </a:ln>
          <a:effectLst>
            <a:outerShdw blurRad="304800" dist="1016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solidFill>
                <a:schemeClr val="bg1"/>
              </a:solidFill>
              <a:cs typeface="+mn-ea"/>
              <a:sym typeface="+mn-lt"/>
            </a:endParaRPr>
          </a:p>
        </p:txBody>
      </p:sp>
      <p:sp>
        <p:nvSpPr>
          <p:cNvPr id="19" name="Freeform 15"/>
          <p:cNvSpPr/>
          <p:nvPr/>
        </p:nvSpPr>
        <p:spPr bwMode="auto">
          <a:xfrm>
            <a:off x="5342833" y="2831779"/>
            <a:ext cx="1461593" cy="1609218"/>
          </a:xfrm>
          <a:custGeom>
            <a:avLst/>
            <a:gdLst>
              <a:gd name="T0" fmla="*/ 0 w 1396"/>
              <a:gd name="T1" fmla="*/ 1537 h 1537"/>
              <a:gd name="T2" fmla="*/ 1396 w 1396"/>
              <a:gd name="T3" fmla="*/ 1537 h 1537"/>
              <a:gd name="T4" fmla="*/ 1396 w 1396"/>
              <a:gd name="T5" fmla="*/ 141 h 1537"/>
              <a:gd name="T6" fmla="*/ 787 w 1396"/>
              <a:gd name="T7" fmla="*/ 141 h 1537"/>
              <a:gd name="T8" fmla="*/ 700 w 1396"/>
              <a:gd name="T9" fmla="*/ 0 h 1537"/>
              <a:gd name="T10" fmla="*/ 612 w 1396"/>
              <a:gd name="T11" fmla="*/ 141 h 1537"/>
              <a:gd name="T12" fmla="*/ 0 w 1396"/>
              <a:gd name="T13" fmla="*/ 141 h 1537"/>
              <a:gd name="T14" fmla="*/ 0 w 1396"/>
              <a:gd name="T15" fmla="*/ 1537 h 15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6" h="1537">
                <a:moveTo>
                  <a:pt x="0" y="1537"/>
                </a:moveTo>
                <a:lnTo>
                  <a:pt x="1396" y="1537"/>
                </a:lnTo>
                <a:lnTo>
                  <a:pt x="1396" y="141"/>
                </a:lnTo>
                <a:lnTo>
                  <a:pt x="787" y="141"/>
                </a:lnTo>
                <a:lnTo>
                  <a:pt x="700" y="0"/>
                </a:lnTo>
                <a:lnTo>
                  <a:pt x="612" y="141"/>
                </a:lnTo>
                <a:lnTo>
                  <a:pt x="0" y="141"/>
                </a:lnTo>
                <a:lnTo>
                  <a:pt x="0" y="1537"/>
                </a:lnTo>
                <a:close/>
              </a:path>
            </a:pathLst>
          </a:custGeom>
          <a:solidFill>
            <a:srgbClr val="537285"/>
          </a:solidFill>
          <a:ln w="25400">
            <a:noFill/>
          </a:ln>
          <a:effectLst>
            <a:outerShdw blurRad="304800" dist="1016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solidFill>
                <a:schemeClr val="bg1"/>
              </a:solidFill>
              <a:cs typeface="+mn-ea"/>
              <a:sym typeface="+mn-lt"/>
            </a:endParaRPr>
          </a:p>
        </p:txBody>
      </p:sp>
      <p:sp>
        <p:nvSpPr>
          <p:cNvPr id="20" name="Freeform 6"/>
          <p:cNvSpPr/>
          <p:nvPr/>
        </p:nvSpPr>
        <p:spPr bwMode="auto">
          <a:xfrm>
            <a:off x="958056" y="1517811"/>
            <a:ext cx="1461593" cy="1610265"/>
          </a:xfrm>
          <a:custGeom>
            <a:avLst/>
            <a:gdLst>
              <a:gd name="T0" fmla="*/ 0 w 1396"/>
              <a:gd name="T1" fmla="*/ 0 h 1538"/>
              <a:gd name="T2" fmla="*/ 1396 w 1396"/>
              <a:gd name="T3" fmla="*/ 0 h 1538"/>
              <a:gd name="T4" fmla="*/ 1396 w 1396"/>
              <a:gd name="T5" fmla="*/ 1396 h 1538"/>
              <a:gd name="T6" fmla="*/ 784 w 1396"/>
              <a:gd name="T7" fmla="*/ 1396 h 1538"/>
              <a:gd name="T8" fmla="*/ 697 w 1396"/>
              <a:gd name="T9" fmla="*/ 1538 h 1538"/>
              <a:gd name="T10" fmla="*/ 612 w 1396"/>
              <a:gd name="T11" fmla="*/ 1396 h 1538"/>
              <a:gd name="T12" fmla="*/ 0 w 1396"/>
              <a:gd name="T13" fmla="*/ 1396 h 1538"/>
              <a:gd name="T14" fmla="*/ 0 w 1396"/>
              <a:gd name="T15" fmla="*/ 0 h 15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6" h="1538">
                <a:moveTo>
                  <a:pt x="0" y="0"/>
                </a:moveTo>
                <a:lnTo>
                  <a:pt x="1396" y="0"/>
                </a:lnTo>
                <a:lnTo>
                  <a:pt x="1396" y="1396"/>
                </a:lnTo>
                <a:lnTo>
                  <a:pt x="784" y="1396"/>
                </a:lnTo>
                <a:lnTo>
                  <a:pt x="697" y="1538"/>
                </a:lnTo>
                <a:lnTo>
                  <a:pt x="612" y="1396"/>
                </a:lnTo>
                <a:lnTo>
                  <a:pt x="0" y="1396"/>
                </a:lnTo>
                <a:lnTo>
                  <a:pt x="0" y="0"/>
                </a:lnTo>
                <a:close/>
              </a:path>
            </a:pathLst>
          </a:custGeom>
          <a:solidFill>
            <a:srgbClr val="124062"/>
          </a:solidFill>
          <a:ln w="25400">
            <a:noFill/>
          </a:ln>
          <a:effectLst>
            <a:outerShdw blurRad="304800" dist="1016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solidFill>
                <a:schemeClr val="bg1"/>
              </a:solidFill>
              <a:cs typeface="+mn-ea"/>
              <a:sym typeface="+mn-lt"/>
            </a:endParaRPr>
          </a:p>
        </p:txBody>
      </p:sp>
      <p:sp>
        <p:nvSpPr>
          <p:cNvPr id="21" name="TextBox 55"/>
          <p:cNvSpPr txBox="1"/>
          <p:nvPr/>
        </p:nvSpPr>
        <p:spPr>
          <a:xfrm>
            <a:off x="1194366" y="1801590"/>
            <a:ext cx="988973" cy="231538"/>
          </a:xfrm>
          <a:prstGeom prst="rect">
            <a:avLst/>
          </a:prstGeom>
          <a:noFill/>
        </p:spPr>
        <p:txBody>
          <a:bodyPr wrap="square" lIns="68580" tIns="0" rIns="68580" bIns="0" rtlCol="0" anchor="t">
            <a:spAutoFit/>
          </a:bodyPr>
          <a:lstStyle/>
          <a:p>
            <a:pPr algn="ctr">
              <a:lnSpc>
                <a:spcPct val="150000"/>
              </a:lnSpc>
            </a:pPr>
            <a:r>
              <a:rPr lang="zh-CN" altLang="en-US" sz="1100" b="1">
                <a:solidFill>
                  <a:schemeClr val="bg1"/>
                </a:solidFill>
                <a:cs typeface="+mn-ea"/>
                <a:sym typeface="+mn-lt"/>
              </a:rPr>
              <a:t>填写段落标题</a:t>
            </a:r>
            <a:endParaRPr lang="zh-CN" altLang="en-US" sz="1100" b="1" dirty="0">
              <a:solidFill>
                <a:schemeClr val="bg1"/>
              </a:solidFill>
              <a:cs typeface="+mn-ea"/>
              <a:sym typeface="+mn-lt"/>
            </a:endParaRPr>
          </a:p>
        </p:txBody>
      </p:sp>
      <p:sp>
        <p:nvSpPr>
          <p:cNvPr id="22" name="TextBox 56"/>
          <p:cNvSpPr txBox="1"/>
          <p:nvPr/>
        </p:nvSpPr>
        <p:spPr>
          <a:xfrm>
            <a:off x="1062284" y="2037836"/>
            <a:ext cx="1253137" cy="709425"/>
          </a:xfrm>
          <a:prstGeom prst="rect">
            <a:avLst/>
          </a:prstGeom>
          <a:noFill/>
        </p:spPr>
        <p:txBody>
          <a:bodyPr wrap="square" lIns="68580" tIns="34290" rIns="68580" bIns="34290" rtlCol="0">
            <a:spAutoFit/>
          </a:bodyPr>
          <a:lstStyle/>
          <a:p>
            <a:pPr algn="ctr">
              <a:lnSpc>
                <a:spcPct val="130000"/>
              </a:lnSpc>
            </a:pPr>
            <a:r>
              <a:rPr lang="zh-CN" altLang="en-US" sz="800" dirty="0">
                <a:solidFill>
                  <a:schemeClr val="bg1"/>
                </a:solidFill>
                <a:cs typeface="+mn-ea"/>
                <a:sym typeface="+mn-lt"/>
              </a:rPr>
              <a:t>您的内容打在这里，或者通过复制您的文本后，在此框中选择粘贴，并选择只保留文字。</a:t>
            </a:r>
            <a:endParaRPr lang="zh-CN" altLang="en-US" sz="800" dirty="0">
              <a:solidFill>
                <a:schemeClr val="bg1"/>
              </a:solidFill>
              <a:cs typeface="+mn-ea"/>
              <a:sym typeface="+mn-lt"/>
            </a:endParaRPr>
          </a:p>
        </p:txBody>
      </p:sp>
      <p:sp>
        <p:nvSpPr>
          <p:cNvPr id="25" name="TextBox 57"/>
          <p:cNvSpPr txBox="1"/>
          <p:nvPr/>
        </p:nvSpPr>
        <p:spPr>
          <a:xfrm>
            <a:off x="4117550" y="1801590"/>
            <a:ext cx="988973" cy="231538"/>
          </a:xfrm>
          <a:prstGeom prst="rect">
            <a:avLst/>
          </a:prstGeom>
          <a:noFill/>
        </p:spPr>
        <p:txBody>
          <a:bodyPr wrap="square" lIns="68580" tIns="0" rIns="68580" bIns="0" rtlCol="0" anchor="t">
            <a:spAutoFit/>
          </a:bodyPr>
          <a:lstStyle/>
          <a:p>
            <a:pPr algn="ctr">
              <a:lnSpc>
                <a:spcPct val="150000"/>
              </a:lnSpc>
            </a:pPr>
            <a:r>
              <a:rPr lang="zh-CN" altLang="en-US" sz="1100" b="1">
                <a:solidFill>
                  <a:schemeClr val="bg1"/>
                </a:solidFill>
                <a:cs typeface="+mn-ea"/>
                <a:sym typeface="+mn-lt"/>
              </a:rPr>
              <a:t>填写段落标题</a:t>
            </a:r>
            <a:endParaRPr lang="zh-CN" altLang="en-US" sz="1100" b="1" dirty="0">
              <a:solidFill>
                <a:schemeClr val="bg1"/>
              </a:solidFill>
              <a:cs typeface="+mn-ea"/>
              <a:sym typeface="+mn-lt"/>
            </a:endParaRPr>
          </a:p>
        </p:txBody>
      </p:sp>
      <p:sp>
        <p:nvSpPr>
          <p:cNvPr id="26" name="TextBox 58"/>
          <p:cNvSpPr txBox="1"/>
          <p:nvPr/>
        </p:nvSpPr>
        <p:spPr>
          <a:xfrm>
            <a:off x="3985468" y="2037836"/>
            <a:ext cx="1253137" cy="693588"/>
          </a:xfrm>
          <a:prstGeom prst="rect">
            <a:avLst/>
          </a:prstGeom>
          <a:noFill/>
        </p:spPr>
        <p:txBody>
          <a:bodyPr wrap="square" lIns="68580" tIns="34290" rIns="68580" bIns="34290" rtlCol="0">
            <a:spAutoFit/>
          </a:bodyPr>
          <a:lstStyle/>
          <a:p>
            <a:pPr algn="ctr">
              <a:lnSpc>
                <a:spcPct val="130000"/>
              </a:lnSpc>
            </a:pPr>
            <a:r>
              <a:rPr lang="zh-CN" altLang="en-US" sz="800" dirty="0">
                <a:solidFill>
                  <a:schemeClr val="bg1"/>
                </a:solidFill>
                <a:cs typeface="+mn-ea"/>
                <a:sym typeface="+mn-lt"/>
              </a:rPr>
              <a:t>您的内容打在这里，或者通过复制您的文本后，在此框中选择粘贴，并选择只保留文字。</a:t>
            </a:r>
            <a:endParaRPr lang="zh-CN" altLang="en-US" sz="800" dirty="0">
              <a:solidFill>
                <a:schemeClr val="bg1"/>
              </a:solidFill>
              <a:cs typeface="+mn-ea"/>
              <a:sym typeface="+mn-lt"/>
            </a:endParaRPr>
          </a:p>
        </p:txBody>
      </p:sp>
      <p:sp>
        <p:nvSpPr>
          <p:cNvPr id="30" name="TextBox 59"/>
          <p:cNvSpPr txBox="1"/>
          <p:nvPr/>
        </p:nvSpPr>
        <p:spPr>
          <a:xfrm>
            <a:off x="7042306" y="1801590"/>
            <a:ext cx="988973" cy="231538"/>
          </a:xfrm>
          <a:prstGeom prst="rect">
            <a:avLst/>
          </a:prstGeom>
          <a:noFill/>
        </p:spPr>
        <p:txBody>
          <a:bodyPr wrap="square" lIns="68580" tIns="0" rIns="68580" bIns="0" rtlCol="0" anchor="t">
            <a:spAutoFit/>
          </a:bodyPr>
          <a:lstStyle/>
          <a:p>
            <a:pPr algn="ctr">
              <a:lnSpc>
                <a:spcPct val="150000"/>
              </a:lnSpc>
            </a:pPr>
            <a:r>
              <a:rPr lang="zh-CN" altLang="en-US" sz="1100" b="1">
                <a:solidFill>
                  <a:schemeClr val="bg1"/>
                </a:solidFill>
                <a:cs typeface="+mn-ea"/>
                <a:sym typeface="+mn-lt"/>
              </a:rPr>
              <a:t>填写段落标题</a:t>
            </a:r>
            <a:endParaRPr lang="zh-CN" altLang="en-US" sz="1100" b="1" dirty="0">
              <a:solidFill>
                <a:schemeClr val="bg1"/>
              </a:solidFill>
              <a:cs typeface="+mn-ea"/>
              <a:sym typeface="+mn-lt"/>
            </a:endParaRPr>
          </a:p>
        </p:txBody>
      </p:sp>
      <p:sp>
        <p:nvSpPr>
          <p:cNvPr id="31" name="TextBox 60"/>
          <p:cNvSpPr txBox="1"/>
          <p:nvPr/>
        </p:nvSpPr>
        <p:spPr>
          <a:xfrm>
            <a:off x="6910224" y="2037836"/>
            <a:ext cx="1253137" cy="709425"/>
          </a:xfrm>
          <a:prstGeom prst="rect">
            <a:avLst/>
          </a:prstGeom>
          <a:noFill/>
        </p:spPr>
        <p:txBody>
          <a:bodyPr wrap="square" lIns="68580" tIns="34290" rIns="68580" bIns="34290" rtlCol="0">
            <a:spAutoFit/>
          </a:bodyPr>
          <a:lstStyle/>
          <a:p>
            <a:pPr algn="ctr">
              <a:lnSpc>
                <a:spcPct val="130000"/>
              </a:lnSpc>
            </a:pPr>
            <a:r>
              <a:rPr lang="zh-CN" altLang="en-US" sz="800" dirty="0">
                <a:solidFill>
                  <a:schemeClr val="bg1"/>
                </a:solidFill>
                <a:cs typeface="+mn-ea"/>
                <a:sym typeface="+mn-lt"/>
              </a:rPr>
              <a:t>您的内容打在这里，或者通过复制您的文本后，在此框中选择粘贴，并选择只保留文字。</a:t>
            </a:r>
            <a:endParaRPr lang="zh-CN" altLang="en-US" sz="800" dirty="0">
              <a:solidFill>
                <a:schemeClr val="bg1"/>
              </a:solidFill>
              <a:cs typeface="+mn-ea"/>
              <a:sym typeface="+mn-lt"/>
            </a:endParaRPr>
          </a:p>
        </p:txBody>
      </p:sp>
      <p:sp>
        <p:nvSpPr>
          <p:cNvPr id="32" name="TextBox 61"/>
          <p:cNvSpPr txBox="1"/>
          <p:nvPr/>
        </p:nvSpPr>
        <p:spPr>
          <a:xfrm>
            <a:off x="2655958" y="3284650"/>
            <a:ext cx="988973" cy="231538"/>
          </a:xfrm>
          <a:prstGeom prst="rect">
            <a:avLst/>
          </a:prstGeom>
          <a:noFill/>
        </p:spPr>
        <p:txBody>
          <a:bodyPr wrap="square" lIns="68580" tIns="0" rIns="68580" bIns="0" rtlCol="0" anchor="t">
            <a:spAutoFit/>
          </a:bodyPr>
          <a:lstStyle/>
          <a:p>
            <a:pPr algn="ctr">
              <a:lnSpc>
                <a:spcPct val="150000"/>
              </a:lnSpc>
            </a:pPr>
            <a:r>
              <a:rPr lang="zh-CN" altLang="en-US" sz="1100" b="1">
                <a:solidFill>
                  <a:schemeClr val="bg1"/>
                </a:solidFill>
                <a:cs typeface="+mn-ea"/>
                <a:sym typeface="+mn-lt"/>
              </a:rPr>
              <a:t>填写段落标题</a:t>
            </a:r>
            <a:endParaRPr lang="zh-CN" altLang="en-US" sz="1100" b="1" dirty="0">
              <a:solidFill>
                <a:schemeClr val="bg1"/>
              </a:solidFill>
              <a:cs typeface="+mn-ea"/>
              <a:sym typeface="+mn-lt"/>
            </a:endParaRPr>
          </a:p>
        </p:txBody>
      </p:sp>
      <p:sp>
        <p:nvSpPr>
          <p:cNvPr id="33" name="TextBox 62"/>
          <p:cNvSpPr txBox="1"/>
          <p:nvPr/>
        </p:nvSpPr>
        <p:spPr>
          <a:xfrm>
            <a:off x="2523876" y="3520896"/>
            <a:ext cx="1253137" cy="709425"/>
          </a:xfrm>
          <a:prstGeom prst="rect">
            <a:avLst/>
          </a:prstGeom>
          <a:noFill/>
        </p:spPr>
        <p:txBody>
          <a:bodyPr wrap="square" lIns="68580" tIns="34290" rIns="68580" bIns="34290" rtlCol="0">
            <a:spAutoFit/>
          </a:bodyPr>
          <a:lstStyle/>
          <a:p>
            <a:pPr algn="ctr">
              <a:lnSpc>
                <a:spcPct val="130000"/>
              </a:lnSpc>
            </a:pPr>
            <a:r>
              <a:rPr lang="zh-CN" altLang="en-US" sz="800" dirty="0">
                <a:solidFill>
                  <a:schemeClr val="bg1"/>
                </a:solidFill>
                <a:cs typeface="+mn-ea"/>
                <a:sym typeface="+mn-lt"/>
              </a:rPr>
              <a:t>您的内容打在这里，或者通过复制您的文本后，在此框中选择粘贴，并选择只保留文字。</a:t>
            </a:r>
            <a:endParaRPr lang="zh-CN" altLang="en-US" sz="800" dirty="0">
              <a:solidFill>
                <a:schemeClr val="bg1"/>
              </a:solidFill>
              <a:cs typeface="+mn-ea"/>
              <a:sym typeface="+mn-lt"/>
            </a:endParaRPr>
          </a:p>
        </p:txBody>
      </p:sp>
      <p:sp>
        <p:nvSpPr>
          <p:cNvPr id="34" name="TextBox 63"/>
          <p:cNvSpPr txBox="1"/>
          <p:nvPr/>
        </p:nvSpPr>
        <p:spPr>
          <a:xfrm>
            <a:off x="5579143" y="3284650"/>
            <a:ext cx="988973" cy="231538"/>
          </a:xfrm>
          <a:prstGeom prst="rect">
            <a:avLst/>
          </a:prstGeom>
          <a:noFill/>
        </p:spPr>
        <p:txBody>
          <a:bodyPr wrap="square" lIns="68580" tIns="0" rIns="68580" bIns="0" rtlCol="0" anchor="t">
            <a:spAutoFit/>
          </a:bodyPr>
          <a:lstStyle/>
          <a:p>
            <a:pPr algn="ctr">
              <a:lnSpc>
                <a:spcPct val="150000"/>
              </a:lnSpc>
            </a:pPr>
            <a:r>
              <a:rPr lang="zh-CN" altLang="en-US" sz="1100" b="1">
                <a:solidFill>
                  <a:schemeClr val="bg1"/>
                </a:solidFill>
                <a:cs typeface="+mn-ea"/>
                <a:sym typeface="+mn-lt"/>
              </a:rPr>
              <a:t>填写段落标题</a:t>
            </a:r>
            <a:endParaRPr lang="zh-CN" altLang="en-US" sz="1100" b="1" dirty="0">
              <a:solidFill>
                <a:schemeClr val="bg1"/>
              </a:solidFill>
              <a:cs typeface="+mn-ea"/>
              <a:sym typeface="+mn-lt"/>
            </a:endParaRPr>
          </a:p>
        </p:txBody>
      </p:sp>
      <p:sp>
        <p:nvSpPr>
          <p:cNvPr id="35" name="TextBox 64"/>
          <p:cNvSpPr txBox="1"/>
          <p:nvPr/>
        </p:nvSpPr>
        <p:spPr>
          <a:xfrm>
            <a:off x="5447061" y="3520896"/>
            <a:ext cx="1253137" cy="709425"/>
          </a:xfrm>
          <a:prstGeom prst="rect">
            <a:avLst/>
          </a:prstGeom>
          <a:noFill/>
        </p:spPr>
        <p:txBody>
          <a:bodyPr wrap="square" lIns="68580" tIns="34290" rIns="68580" bIns="34290" rtlCol="0">
            <a:spAutoFit/>
          </a:bodyPr>
          <a:lstStyle/>
          <a:p>
            <a:pPr algn="ctr">
              <a:lnSpc>
                <a:spcPct val="130000"/>
              </a:lnSpc>
            </a:pPr>
            <a:r>
              <a:rPr lang="zh-CN" altLang="en-US" sz="800" dirty="0">
                <a:solidFill>
                  <a:schemeClr val="bg1"/>
                </a:solidFill>
                <a:cs typeface="+mn-ea"/>
                <a:sym typeface="+mn-lt"/>
              </a:rPr>
              <a:t>您的内容打在这里，或者通过复制您的文本后，在此框中选择粘贴，并选择只保留文字。</a:t>
            </a:r>
            <a:endParaRPr lang="zh-CN" altLang="en-US" sz="8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300" fill="hold"/>
                                        <p:tgtEl>
                                          <p:spTgt spid="20"/>
                                        </p:tgtEl>
                                        <p:attrNameLst>
                                          <p:attrName>ppt_w</p:attrName>
                                        </p:attrNameLst>
                                      </p:cBhvr>
                                      <p:tavLst>
                                        <p:tav tm="0">
                                          <p:val>
                                            <p:fltVal val="0"/>
                                          </p:val>
                                        </p:tav>
                                        <p:tav tm="100000">
                                          <p:val>
                                            <p:strVal val="#ppt_w"/>
                                          </p:val>
                                        </p:tav>
                                      </p:tavLst>
                                    </p:anim>
                                    <p:anim calcmode="lin" valueType="num">
                                      <p:cBhvr>
                                        <p:cTn id="8" dur="300" fill="hold"/>
                                        <p:tgtEl>
                                          <p:spTgt spid="20"/>
                                        </p:tgtEl>
                                        <p:attrNameLst>
                                          <p:attrName>ppt_h</p:attrName>
                                        </p:attrNameLst>
                                      </p:cBhvr>
                                      <p:tavLst>
                                        <p:tav tm="0">
                                          <p:val>
                                            <p:fltVal val="0"/>
                                          </p:val>
                                        </p:tav>
                                        <p:tav tm="100000">
                                          <p:val>
                                            <p:strVal val="#ppt_h"/>
                                          </p:val>
                                        </p:tav>
                                      </p:tavLst>
                                    </p:anim>
                                    <p:anim calcmode="lin" valueType="num">
                                      <p:cBhvr>
                                        <p:cTn id="9" dur="300" fill="hold"/>
                                        <p:tgtEl>
                                          <p:spTgt spid="20"/>
                                        </p:tgtEl>
                                        <p:attrNameLst>
                                          <p:attrName>ppt_x</p:attrName>
                                        </p:attrNameLst>
                                      </p:cBhvr>
                                      <p:tavLst>
                                        <p:tav tm="0">
                                          <p:val>
                                            <p:fltVal val="0.5"/>
                                          </p:val>
                                        </p:tav>
                                        <p:tav tm="100000">
                                          <p:val>
                                            <p:strVal val="#ppt_x"/>
                                          </p:val>
                                        </p:tav>
                                      </p:tavLst>
                                    </p:anim>
                                    <p:anim calcmode="lin" valueType="num">
                                      <p:cBhvr>
                                        <p:cTn id="10" dur="300" fill="hold"/>
                                        <p:tgtEl>
                                          <p:spTgt spid="20"/>
                                        </p:tgtEl>
                                        <p:attrNameLst>
                                          <p:attrName>ppt_y</p:attrName>
                                        </p:attrNameLst>
                                      </p:cBhvr>
                                      <p:tavLst>
                                        <p:tav tm="0">
                                          <p:val>
                                            <p:fltVal val="0.5"/>
                                          </p:val>
                                        </p:tav>
                                        <p:tav tm="100000">
                                          <p:val>
                                            <p:strVal val="#ppt_y"/>
                                          </p:val>
                                        </p:tav>
                                      </p:tavLst>
                                    </p:anim>
                                  </p:childTnLst>
                                </p:cTn>
                              </p:par>
                              <p:par>
                                <p:cTn id="11" presetID="26" presetClass="emph" presetSubtype="0" fill="hold" grpId="1" nodeType="withEffect">
                                  <p:stCondLst>
                                    <p:cond delay="300"/>
                                  </p:stCondLst>
                                  <p:childTnLst>
                                    <p:animEffect transition="out" filter="fade">
                                      <p:cBhvr>
                                        <p:cTn id="12" dur="300" tmFilter="0, 0; .2, .5; .8, .5; 1, 0"/>
                                        <p:tgtEl>
                                          <p:spTgt spid="20"/>
                                        </p:tgtEl>
                                      </p:cBhvr>
                                    </p:animEffect>
                                    <p:animScale>
                                      <p:cBhvr>
                                        <p:cTn id="13" dur="150" autoRev="1" fill="hold"/>
                                        <p:tgtEl>
                                          <p:spTgt spid="20"/>
                                        </p:tgtEl>
                                      </p:cBhvr>
                                      <p:by x="105000" y="105000"/>
                                    </p:animScale>
                                  </p:childTnLst>
                                </p:cTn>
                              </p:par>
                              <p:par>
                                <p:cTn id="14" presetID="23" presetClass="entr" presetSubtype="528" fill="hold" grpId="0" nodeType="withEffect">
                                  <p:stCondLst>
                                    <p:cond delay="200"/>
                                  </p:stCondLst>
                                  <p:childTnLst>
                                    <p:set>
                                      <p:cBhvr>
                                        <p:cTn id="15" dur="1" fill="hold">
                                          <p:stCondLst>
                                            <p:cond delay="0"/>
                                          </p:stCondLst>
                                        </p:cTn>
                                        <p:tgtEl>
                                          <p:spTgt spid="16"/>
                                        </p:tgtEl>
                                        <p:attrNameLst>
                                          <p:attrName>style.visibility</p:attrName>
                                        </p:attrNameLst>
                                      </p:cBhvr>
                                      <p:to>
                                        <p:strVal val="visible"/>
                                      </p:to>
                                    </p:set>
                                    <p:anim calcmode="lin" valueType="num">
                                      <p:cBhvr>
                                        <p:cTn id="16" dur="300" fill="hold"/>
                                        <p:tgtEl>
                                          <p:spTgt spid="16"/>
                                        </p:tgtEl>
                                        <p:attrNameLst>
                                          <p:attrName>ppt_w</p:attrName>
                                        </p:attrNameLst>
                                      </p:cBhvr>
                                      <p:tavLst>
                                        <p:tav tm="0">
                                          <p:val>
                                            <p:fltVal val="0"/>
                                          </p:val>
                                        </p:tav>
                                        <p:tav tm="100000">
                                          <p:val>
                                            <p:strVal val="#ppt_w"/>
                                          </p:val>
                                        </p:tav>
                                      </p:tavLst>
                                    </p:anim>
                                    <p:anim calcmode="lin" valueType="num">
                                      <p:cBhvr>
                                        <p:cTn id="17" dur="300" fill="hold"/>
                                        <p:tgtEl>
                                          <p:spTgt spid="16"/>
                                        </p:tgtEl>
                                        <p:attrNameLst>
                                          <p:attrName>ppt_h</p:attrName>
                                        </p:attrNameLst>
                                      </p:cBhvr>
                                      <p:tavLst>
                                        <p:tav tm="0">
                                          <p:val>
                                            <p:fltVal val="0"/>
                                          </p:val>
                                        </p:tav>
                                        <p:tav tm="100000">
                                          <p:val>
                                            <p:strVal val="#ppt_h"/>
                                          </p:val>
                                        </p:tav>
                                      </p:tavLst>
                                    </p:anim>
                                    <p:anim calcmode="lin" valueType="num">
                                      <p:cBhvr>
                                        <p:cTn id="18" dur="300" fill="hold"/>
                                        <p:tgtEl>
                                          <p:spTgt spid="16"/>
                                        </p:tgtEl>
                                        <p:attrNameLst>
                                          <p:attrName>ppt_x</p:attrName>
                                        </p:attrNameLst>
                                      </p:cBhvr>
                                      <p:tavLst>
                                        <p:tav tm="0">
                                          <p:val>
                                            <p:fltVal val="0.5"/>
                                          </p:val>
                                        </p:tav>
                                        <p:tav tm="100000">
                                          <p:val>
                                            <p:strVal val="#ppt_x"/>
                                          </p:val>
                                        </p:tav>
                                      </p:tavLst>
                                    </p:anim>
                                    <p:anim calcmode="lin" valueType="num">
                                      <p:cBhvr>
                                        <p:cTn id="19" dur="300" fill="hold"/>
                                        <p:tgtEl>
                                          <p:spTgt spid="16"/>
                                        </p:tgtEl>
                                        <p:attrNameLst>
                                          <p:attrName>ppt_y</p:attrName>
                                        </p:attrNameLst>
                                      </p:cBhvr>
                                      <p:tavLst>
                                        <p:tav tm="0">
                                          <p:val>
                                            <p:fltVal val="0.5"/>
                                          </p:val>
                                        </p:tav>
                                        <p:tav tm="100000">
                                          <p:val>
                                            <p:strVal val="#ppt_y"/>
                                          </p:val>
                                        </p:tav>
                                      </p:tavLst>
                                    </p:anim>
                                  </p:childTnLst>
                                </p:cTn>
                              </p:par>
                              <p:par>
                                <p:cTn id="20" presetID="26" presetClass="emph" presetSubtype="0" fill="hold" grpId="1" nodeType="withEffect">
                                  <p:stCondLst>
                                    <p:cond delay="500"/>
                                  </p:stCondLst>
                                  <p:childTnLst>
                                    <p:animEffect transition="out" filter="fade">
                                      <p:cBhvr>
                                        <p:cTn id="21" dur="300" tmFilter="0, 0; .2, .5; .8, .5; 1, 0"/>
                                        <p:tgtEl>
                                          <p:spTgt spid="16"/>
                                        </p:tgtEl>
                                      </p:cBhvr>
                                    </p:animEffect>
                                    <p:animScale>
                                      <p:cBhvr>
                                        <p:cTn id="22" dur="150" autoRev="1" fill="hold"/>
                                        <p:tgtEl>
                                          <p:spTgt spid="16"/>
                                        </p:tgtEl>
                                      </p:cBhvr>
                                      <p:by x="105000" y="105000"/>
                                    </p:animScale>
                                  </p:childTnLst>
                                </p:cTn>
                              </p:par>
                              <p:par>
                                <p:cTn id="23" presetID="23" presetClass="entr" presetSubtype="528" fill="hold" grpId="0" nodeType="withEffect">
                                  <p:stCondLst>
                                    <p:cond delay="400"/>
                                  </p:stCondLst>
                                  <p:childTnLst>
                                    <p:set>
                                      <p:cBhvr>
                                        <p:cTn id="24" dur="1" fill="hold">
                                          <p:stCondLst>
                                            <p:cond delay="0"/>
                                          </p:stCondLst>
                                        </p:cTn>
                                        <p:tgtEl>
                                          <p:spTgt spid="17"/>
                                        </p:tgtEl>
                                        <p:attrNameLst>
                                          <p:attrName>style.visibility</p:attrName>
                                        </p:attrNameLst>
                                      </p:cBhvr>
                                      <p:to>
                                        <p:strVal val="visible"/>
                                      </p:to>
                                    </p:set>
                                    <p:anim calcmode="lin" valueType="num">
                                      <p:cBhvr>
                                        <p:cTn id="25" dur="300" fill="hold"/>
                                        <p:tgtEl>
                                          <p:spTgt spid="17"/>
                                        </p:tgtEl>
                                        <p:attrNameLst>
                                          <p:attrName>ppt_w</p:attrName>
                                        </p:attrNameLst>
                                      </p:cBhvr>
                                      <p:tavLst>
                                        <p:tav tm="0">
                                          <p:val>
                                            <p:fltVal val="0"/>
                                          </p:val>
                                        </p:tav>
                                        <p:tav tm="100000">
                                          <p:val>
                                            <p:strVal val="#ppt_w"/>
                                          </p:val>
                                        </p:tav>
                                      </p:tavLst>
                                    </p:anim>
                                    <p:anim calcmode="lin" valueType="num">
                                      <p:cBhvr>
                                        <p:cTn id="26" dur="300" fill="hold"/>
                                        <p:tgtEl>
                                          <p:spTgt spid="17"/>
                                        </p:tgtEl>
                                        <p:attrNameLst>
                                          <p:attrName>ppt_h</p:attrName>
                                        </p:attrNameLst>
                                      </p:cBhvr>
                                      <p:tavLst>
                                        <p:tav tm="0">
                                          <p:val>
                                            <p:fltVal val="0"/>
                                          </p:val>
                                        </p:tav>
                                        <p:tav tm="100000">
                                          <p:val>
                                            <p:strVal val="#ppt_h"/>
                                          </p:val>
                                        </p:tav>
                                      </p:tavLst>
                                    </p:anim>
                                    <p:anim calcmode="lin" valueType="num">
                                      <p:cBhvr>
                                        <p:cTn id="27" dur="300" fill="hold"/>
                                        <p:tgtEl>
                                          <p:spTgt spid="17"/>
                                        </p:tgtEl>
                                        <p:attrNameLst>
                                          <p:attrName>ppt_x</p:attrName>
                                        </p:attrNameLst>
                                      </p:cBhvr>
                                      <p:tavLst>
                                        <p:tav tm="0">
                                          <p:val>
                                            <p:fltVal val="0.5"/>
                                          </p:val>
                                        </p:tav>
                                        <p:tav tm="100000">
                                          <p:val>
                                            <p:strVal val="#ppt_x"/>
                                          </p:val>
                                        </p:tav>
                                      </p:tavLst>
                                    </p:anim>
                                    <p:anim calcmode="lin" valueType="num">
                                      <p:cBhvr>
                                        <p:cTn id="28" dur="300" fill="hold"/>
                                        <p:tgtEl>
                                          <p:spTgt spid="17"/>
                                        </p:tgtEl>
                                        <p:attrNameLst>
                                          <p:attrName>ppt_y</p:attrName>
                                        </p:attrNameLst>
                                      </p:cBhvr>
                                      <p:tavLst>
                                        <p:tav tm="0">
                                          <p:val>
                                            <p:fltVal val="0.5"/>
                                          </p:val>
                                        </p:tav>
                                        <p:tav tm="100000">
                                          <p:val>
                                            <p:strVal val="#ppt_y"/>
                                          </p:val>
                                        </p:tav>
                                      </p:tavLst>
                                    </p:anim>
                                  </p:childTnLst>
                                </p:cTn>
                              </p:par>
                              <p:par>
                                <p:cTn id="29" presetID="26" presetClass="emph" presetSubtype="0" fill="hold" grpId="1" nodeType="withEffect">
                                  <p:stCondLst>
                                    <p:cond delay="700"/>
                                  </p:stCondLst>
                                  <p:childTnLst>
                                    <p:animEffect transition="out" filter="fade">
                                      <p:cBhvr>
                                        <p:cTn id="30" dur="300" tmFilter="0, 0; .2, .5; .8, .5; 1, 0"/>
                                        <p:tgtEl>
                                          <p:spTgt spid="17"/>
                                        </p:tgtEl>
                                      </p:cBhvr>
                                    </p:animEffect>
                                    <p:animScale>
                                      <p:cBhvr>
                                        <p:cTn id="31" dur="150" autoRev="1" fill="hold"/>
                                        <p:tgtEl>
                                          <p:spTgt spid="17"/>
                                        </p:tgtEl>
                                      </p:cBhvr>
                                      <p:by x="105000" y="105000"/>
                                    </p:animScale>
                                  </p:childTnLst>
                                </p:cTn>
                              </p:par>
                              <p:par>
                                <p:cTn id="32" presetID="23" presetClass="entr" presetSubtype="528" fill="hold" grpId="0" nodeType="withEffect">
                                  <p:stCondLst>
                                    <p:cond delay="600"/>
                                  </p:stCondLst>
                                  <p:childTnLst>
                                    <p:set>
                                      <p:cBhvr>
                                        <p:cTn id="33" dur="1" fill="hold">
                                          <p:stCondLst>
                                            <p:cond delay="0"/>
                                          </p:stCondLst>
                                        </p:cTn>
                                        <p:tgtEl>
                                          <p:spTgt spid="18"/>
                                        </p:tgtEl>
                                        <p:attrNameLst>
                                          <p:attrName>style.visibility</p:attrName>
                                        </p:attrNameLst>
                                      </p:cBhvr>
                                      <p:to>
                                        <p:strVal val="visible"/>
                                      </p:to>
                                    </p:set>
                                    <p:anim calcmode="lin" valueType="num">
                                      <p:cBhvr>
                                        <p:cTn id="34" dur="300" fill="hold"/>
                                        <p:tgtEl>
                                          <p:spTgt spid="18"/>
                                        </p:tgtEl>
                                        <p:attrNameLst>
                                          <p:attrName>ppt_w</p:attrName>
                                        </p:attrNameLst>
                                      </p:cBhvr>
                                      <p:tavLst>
                                        <p:tav tm="0">
                                          <p:val>
                                            <p:fltVal val="0"/>
                                          </p:val>
                                        </p:tav>
                                        <p:tav tm="100000">
                                          <p:val>
                                            <p:strVal val="#ppt_w"/>
                                          </p:val>
                                        </p:tav>
                                      </p:tavLst>
                                    </p:anim>
                                    <p:anim calcmode="lin" valueType="num">
                                      <p:cBhvr>
                                        <p:cTn id="35" dur="300" fill="hold"/>
                                        <p:tgtEl>
                                          <p:spTgt spid="18"/>
                                        </p:tgtEl>
                                        <p:attrNameLst>
                                          <p:attrName>ppt_h</p:attrName>
                                        </p:attrNameLst>
                                      </p:cBhvr>
                                      <p:tavLst>
                                        <p:tav tm="0">
                                          <p:val>
                                            <p:fltVal val="0"/>
                                          </p:val>
                                        </p:tav>
                                        <p:tav tm="100000">
                                          <p:val>
                                            <p:strVal val="#ppt_h"/>
                                          </p:val>
                                        </p:tav>
                                      </p:tavLst>
                                    </p:anim>
                                    <p:anim calcmode="lin" valueType="num">
                                      <p:cBhvr>
                                        <p:cTn id="36" dur="300" fill="hold"/>
                                        <p:tgtEl>
                                          <p:spTgt spid="18"/>
                                        </p:tgtEl>
                                        <p:attrNameLst>
                                          <p:attrName>ppt_x</p:attrName>
                                        </p:attrNameLst>
                                      </p:cBhvr>
                                      <p:tavLst>
                                        <p:tav tm="0">
                                          <p:val>
                                            <p:fltVal val="0.5"/>
                                          </p:val>
                                        </p:tav>
                                        <p:tav tm="100000">
                                          <p:val>
                                            <p:strVal val="#ppt_x"/>
                                          </p:val>
                                        </p:tav>
                                      </p:tavLst>
                                    </p:anim>
                                    <p:anim calcmode="lin" valueType="num">
                                      <p:cBhvr>
                                        <p:cTn id="37" dur="300" fill="hold"/>
                                        <p:tgtEl>
                                          <p:spTgt spid="18"/>
                                        </p:tgtEl>
                                        <p:attrNameLst>
                                          <p:attrName>ppt_y</p:attrName>
                                        </p:attrNameLst>
                                      </p:cBhvr>
                                      <p:tavLst>
                                        <p:tav tm="0">
                                          <p:val>
                                            <p:fltVal val="0.5"/>
                                          </p:val>
                                        </p:tav>
                                        <p:tav tm="100000">
                                          <p:val>
                                            <p:strVal val="#ppt_y"/>
                                          </p:val>
                                        </p:tav>
                                      </p:tavLst>
                                    </p:anim>
                                  </p:childTnLst>
                                </p:cTn>
                              </p:par>
                              <p:par>
                                <p:cTn id="38" presetID="26" presetClass="emph" presetSubtype="0" fill="hold" grpId="1" nodeType="withEffect">
                                  <p:stCondLst>
                                    <p:cond delay="900"/>
                                  </p:stCondLst>
                                  <p:childTnLst>
                                    <p:animEffect transition="out" filter="fade">
                                      <p:cBhvr>
                                        <p:cTn id="39" dur="300" tmFilter="0, 0; .2, .5; .8, .5; 1, 0"/>
                                        <p:tgtEl>
                                          <p:spTgt spid="18"/>
                                        </p:tgtEl>
                                      </p:cBhvr>
                                    </p:animEffect>
                                    <p:animScale>
                                      <p:cBhvr>
                                        <p:cTn id="40" dur="150" autoRev="1" fill="hold"/>
                                        <p:tgtEl>
                                          <p:spTgt spid="18"/>
                                        </p:tgtEl>
                                      </p:cBhvr>
                                      <p:by x="105000" y="105000"/>
                                    </p:animScale>
                                  </p:childTnLst>
                                </p:cTn>
                              </p:par>
                              <p:par>
                                <p:cTn id="41" presetID="23" presetClass="entr" presetSubtype="528" fill="hold" grpId="0" nodeType="withEffect">
                                  <p:stCondLst>
                                    <p:cond delay="800"/>
                                  </p:stCondLst>
                                  <p:childTnLst>
                                    <p:set>
                                      <p:cBhvr>
                                        <p:cTn id="42" dur="1" fill="hold">
                                          <p:stCondLst>
                                            <p:cond delay="0"/>
                                          </p:stCondLst>
                                        </p:cTn>
                                        <p:tgtEl>
                                          <p:spTgt spid="19"/>
                                        </p:tgtEl>
                                        <p:attrNameLst>
                                          <p:attrName>style.visibility</p:attrName>
                                        </p:attrNameLst>
                                      </p:cBhvr>
                                      <p:to>
                                        <p:strVal val="visible"/>
                                      </p:to>
                                    </p:set>
                                    <p:anim calcmode="lin" valueType="num">
                                      <p:cBhvr>
                                        <p:cTn id="43" dur="300" fill="hold"/>
                                        <p:tgtEl>
                                          <p:spTgt spid="19"/>
                                        </p:tgtEl>
                                        <p:attrNameLst>
                                          <p:attrName>ppt_w</p:attrName>
                                        </p:attrNameLst>
                                      </p:cBhvr>
                                      <p:tavLst>
                                        <p:tav tm="0">
                                          <p:val>
                                            <p:fltVal val="0"/>
                                          </p:val>
                                        </p:tav>
                                        <p:tav tm="100000">
                                          <p:val>
                                            <p:strVal val="#ppt_w"/>
                                          </p:val>
                                        </p:tav>
                                      </p:tavLst>
                                    </p:anim>
                                    <p:anim calcmode="lin" valueType="num">
                                      <p:cBhvr>
                                        <p:cTn id="44" dur="300" fill="hold"/>
                                        <p:tgtEl>
                                          <p:spTgt spid="19"/>
                                        </p:tgtEl>
                                        <p:attrNameLst>
                                          <p:attrName>ppt_h</p:attrName>
                                        </p:attrNameLst>
                                      </p:cBhvr>
                                      <p:tavLst>
                                        <p:tav tm="0">
                                          <p:val>
                                            <p:fltVal val="0"/>
                                          </p:val>
                                        </p:tav>
                                        <p:tav tm="100000">
                                          <p:val>
                                            <p:strVal val="#ppt_h"/>
                                          </p:val>
                                        </p:tav>
                                      </p:tavLst>
                                    </p:anim>
                                    <p:anim calcmode="lin" valueType="num">
                                      <p:cBhvr>
                                        <p:cTn id="45" dur="300" fill="hold"/>
                                        <p:tgtEl>
                                          <p:spTgt spid="19"/>
                                        </p:tgtEl>
                                        <p:attrNameLst>
                                          <p:attrName>ppt_x</p:attrName>
                                        </p:attrNameLst>
                                      </p:cBhvr>
                                      <p:tavLst>
                                        <p:tav tm="0">
                                          <p:val>
                                            <p:fltVal val="0.5"/>
                                          </p:val>
                                        </p:tav>
                                        <p:tav tm="100000">
                                          <p:val>
                                            <p:strVal val="#ppt_x"/>
                                          </p:val>
                                        </p:tav>
                                      </p:tavLst>
                                    </p:anim>
                                    <p:anim calcmode="lin" valueType="num">
                                      <p:cBhvr>
                                        <p:cTn id="46" dur="300" fill="hold"/>
                                        <p:tgtEl>
                                          <p:spTgt spid="19"/>
                                        </p:tgtEl>
                                        <p:attrNameLst>
                                          <p:attrName>ppt_y</p:attrName>
                                        </p:attrNameLst>
                                      </p:cBhvr>
                                      <p:tavLst>
                                        <p:tav tm="0">
                                          <p:val>
                                            <p:fltVal val="0.5"/>
                                          </p:val>
                                        </p:tav>
                                        <p:tav tm="100000">
                                          <p:val>
                                            <p:strVal val="#ppt_y"/>
                                          </p:val>
                                        </p:tav>
                                      </p:tavLst>
                                    </p:anim>
                                  </p:childTnLst>
                                </p:cTn>
                              </p:par>
                              <p:par>
                                <p:cTn id="47" presetID="26" presetClass="emph" presetSubtype="0" fill="hold" grpId="1" nodeType="withEffect">
                                  <p:stCondLst>
                                    <p:cond delay="1100"/>
                                  </p:stCondLst>
                                  <p:childTnLst>
                                    <p:animEffect transition="out" filter="fade">
                                      <p:cBhvr>
                                        <p:cTn id="48" dur="300" tmFilter="0, 0; .2, .5; .8, .5; 1, 0"/>
                                        <p:tgtEl>
                                          <p:spTgt spid="19"/>
                                        </p:tgtEl>
                                      </p:cBhvr>
                                    </p:animEffect>
                                    <p:animScale>
                                      <p:cBhvr>
                                        <p:cTn id="49" dur="150" autoRev="1" fill="hold"/>
                                        <p:tgtEl>
                                          <p:spTgt spid="19"/>
                                        </p:tgtEl>
                                      </p:cBhvr>
                                      <p:by x="105000" y="105000"/>
                                    </p:animScale>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childTnLst>
                          </p:cTn>
                        </p:par>
                        <p:par>
                          <p:cTn id="66" fill="hold">
                            <p:stCondLst>
                              <p:cond delay="1000"/>
                            </p:stCondLst>
                            <p:childTnLst>
                              <p:par>
                                <p:cTn id="67" presetID="22" presetClass="entr" presetSubtype="1"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up)">
                                      <p:cBhvr>
                                        <p:cTn id="69" dur="500"/>
                                        <p:tgtEl>
                                          <p:spTgt spid="22"/>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up)">
                                      <p:cBhvr>
                                        <p:cTn id="72" dur="500"/>
                                        <p:tgtEl>
                                          <p:spTgt spid="26"/>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up)">
                                      <p:cBhvr>
                                        <p:cTn id="75" dur="500"/>
                                        <p:tgtEl>
                                          <p:spTgt spid="31"/>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up)">
                                      <p:cBhvr>
                                        <p:cTn id="78" dur="500"/>
                                        <p:tgtEl>
                                          <p:spTgt spid="33"/>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wipe(up)">
                                      <p:cBhvr>
                                        <p:cTn id="8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p:bldP spid="22" grpId="0"/>
      <p:bldP spid="25" grpId="0"/>
      <p:bldP spid="26" grpId="0"/>
      <p:bldP spid="30" grpId="0"/>
      <p:bldP spid="31" grpId="0"/>
      <p:bldP spid="32" grpId="0"/>
      <p:bldP spid="33" grpId="0"/>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3" descr="C:\Users\Maibenben\Desktop\未标题-1 副本.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1923678"/>
            <a:ext cx="9144000" cy="129614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4800464" y="3053885"/>
            <a:ext cx="1849771" cy="523220"/>
            <a:chOff x="755576" y="3506312"/>
            <a:chExt cx="1849771" cy="523220"/>
          </a:xfrm>
        </p:grpSpPr>
        <p:sp>
          <p:nvSpPr>
            <p:cNvPr id="6" name="文本框 22"/>
            <p:cNvSpPr txBox="1"/>
            <p:nvPr/>
          </p:nvSpPr>
          <p:spPr>
            <a:xfrm>
              <a:off x="1394759" y="3566482"/>
              <a:ext cx="1210588" cy="400110"/>
            </a:xfrm>
            <a:prstGeom prst="rect">
              <a:avLst/>
            </a:prstGeom>
            <a:noFill/>
          </p:spPr>
          <p:txBody>
            <a:bodyPr wrap="none" rtlCol="0">
              <a:spAutoFit/>
              <a:scene3d>
                <a:camera prst="orthographicFront"/>
                <a:lightRig rig="threePt" dir="t"/>
              </a:scene3d>
              <a:sp3d contourW="12700"/>
            </a:bodyPr>
            <a:lstStyle/>
            <a:p>
              <a:r>
                <a:rPr lang="zh-CN" altLang="en-US" sz="2000" dirty="0">
                  <a:solidFill>
                    <a:srgbClr val="124062"/>
                  </a:solidFill>
                  <a:cs typeface="+mn-ea"/>
                  <a:sym typeface="+mn-lt"/>
                </a:rPr>
                <a:t>发展前景</a:t>
              </a:r>
              <a:endParaRPr lang="zh-CN" altLang="en-US" sz="2000" dirty="0">
                <a:solidFill>
                  <a:srgbClr val="124062"/>
                </a:solidFill>
                <a:cs typeface="+mn-ea"/>
                <a:sym typeface="+mn-lt"/>
              </a:endParaRPr>
            </a:p>
          </p:txBody>
        </p:sp>
        <p:sp>
          <p:nvSpPr>
            <p:cNvPr id="7" name="文本框 20"/>
            <p:cNvSpPr txBox="1"/>
            <p:nvPr/>
          </p:nvSpPr>
          <p:spPr>
            <a:xfrm>
              <a:off x="755576" y="3506312"/>
              <a:ext cx="647934"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1">
                      <a:lumMod val="50000"/>
                    </a:schemeClr>
                  </a:solidFill>
                  <a:cs typeface="+mn-ea"/>
                  <a:sym typeface="+mn-lt"/>
                </a:rPr>
                <a:t>04.</a:t>
              </a:r>
              <a:endParaRPr lang="zh-CN" altLang="en-US" sz="2800" b="1" dirty="0">
                <a:solidFill>
                  <a:schemeClr val="accent1">
                    <a:lumMod val="50000"/>
                  </a:schemeClr>
                </a:solidFill>
                <a:cs typeface="+mn-ea"/>
                <a:sym typeface="+mn-lt"/>
              </a:endParaRPr>
            </a:p>
          </p:txBody>
        </p:sp>
      </p:grpSp>
      <p:sp>
        <p:nvSpPr>
          <p:cNvPr id="8" name="文本框 1"/>
          <p:cNvSpPr txBox="1"/>
          <p:nvPr/>
        </p:nvSpPr>
        <p:spPr>
          <a:xfrm>
            <a:off x="1138062" y="2236536"/>
            <a:ext cx="2669520" cy="623246"/>
          </a:xfrm>
          <a:prstGeom prst="rect">
            <a:avLst/>
          </a:prstGeom>
          <a:noFill/>
        </p:spPr>
        <p:txBody>
          <a:bodyPr wrap="none" lIns="68520" tIns="34289" rIns="68520" bIns="34289" rtlCol="0">
            <a:spAutoFit/>
            <a:scene3d>
              <a:camera prst="orthographicFront"/>
              <a:lightRig rig="threePt" dir="t"/>
            </a:scene3d>
            <a:sp3d contourW="12700"/>
          </a:bodyPr>
          <a:lstStyle/>
          <a:p>
            <a:pPr algn="ctr" defTabSz="684530"/>
            <a:r>
              <a:rPr lang="zh-CN" altLang="en-US" sz="3600" b="1" spc="600" dirty="0">
                <a:solidFill>
                  <a:schemeClr val="accent1">
                    <a:lumMod val="50000"/>
                  </a:schemeClr>
                </a:solidFill>
                <a:cs typeface="+mn-ea"/>
                <a:sym typeface="+mn-lt"/>
              </a:rPr>
              <a:t>目录</a:t>
            </a:r>
            <a:r>
              <a:rPr lang="zh-CN" altLang="en-US" sz="3600" b="1" dirty="0">
                <a:solidFill>
                  <a:schemeClr val="accent1">
                    <a:lumMod val="50000"/>
                  </a:schemeClr>
                </a:solidFill>
                <a:cs typeface="+mn-ea"/>
                <a:sym typeface="+mn-lt"/>
              </a:rPr>
              <a:t> </a:t>
            </a:r>
            <a:r>
              <a:rPr lang="en-US" altLang="zh-CN" sz="2400" b="1" dirty="0">
                <a:solidFill>
                  <a:srgbClr val="595959"/>
                </a:solidFill>
                <a:cs typeface="+mn-ea"/>
                <a:sym typeface="+mn-lt"/>
              </a:rPr>
              <a:t>CONTENTS</a:t>
            </a:r>
            <a:endParaRPr lang="en-US" altLang="zh-CN" sz="2400" b="1" dirty="0">
              <a:solidFill>
                <a:srgbClr val="595959"/>
              </a:solidFill>
              <a:cs typeface="+mn-ea"/>
              <a:sym typeface="+mn-lt"/>
            </a:endParaRPr>
          </a:p>
        </p:txBody>
      </p:sp>
      <p:grpSp>
        <p:nvGrpSpPr>
          <p:cNvPr id="9" name="组合 8"/>
          <p:cNvGrpSpPr/>
          <p:nvPr/>
        </p:nvGrpSpPr>
        <p:grpSpPr>
          <a:xfrm>
            <a:off x="4800464" y="699543"/>
            <a:ext cx="2106252" cy="523220"/>
            <a:chOff x="6629352" y="1760489"/>
            <a:chExt cx="2808336" cy="697628"/>
          </a:xfrm>
        </p:grpSpPr>
        <p:sp>
          <p:nvSpPr>
            <p:cNvPr id="13" name="文本框 7"/>
            <p:cNvSpPr txBox="1"/>
            <p:nvPr/>
          </p:nvSpPr>
          <p:spPr>
            <a:xfrm>
              <a:off x="7481597" y="1871388"/>
              <a:ext cx="1956091" cy="533482"/>
            </a:xfrm>
            <a:prstGeom prst="rect">
              <a:avLst/>
            </a:prstGeom>
            <a:noFill/>
          </p:spPr>
          <p:txBody>
            <a:bodyPr wrap="none" rtlCol="0">
              <a:spAutoFit/>
              <a:scene3d>
                <a:camera prst="orthographicFront"/>
                <a:lightRig rig="threePt" dir="t"/>
              </a:scene3d>
              <a:sp3d contourW="12700"/>
            </a:bodyPr>
            <a:lstStyle/>
            <a:p>
              <a:pPr marL="0" lvl="1"/>
              <a:r>
                <a:rPr lang="zh-CN" altLang="en-US" sz="2000" dirty="0">
                  <a:solidFill>
                    <a:srgbClr val="124062"/>
                  </a:solidFill>
                  <a:cs typeface="+mn-ea"/>
                  <a:sym typeface="+mn-lt"/>
                </a:rPr>
                <a:t>公司与团队</a:t>
              </a:r>
              <a:endParaRPr lang="zh-CN" altLang="en-US" sz="2000" dirty="0">
                <a:solidFill>
                  <a:srgbClr val="124062"/>
                </a:solidFill>
                <a:cs typeface="+mn-ea"/>
                <a:sym typeface="+mn-lt"/>
              </a:endParaRPr>
            </a:p>
          </p:txBody>
        </p:sp>
        <p:sp>
          <p:nvSpPr>
            <p:cNvPr id="11" name="文本框 5"/>
            <p:cNvSpPr txBox="1"/>
            <p:nvPr/>
          </p:nvSpPr>
          <p:spPr>
            <a:xfrm>
              <a:off x="6629352" y="1760489"/>
              <a:ext cx="780556" cy="697628"/>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14" name="组合 13"/>
          <p:cNvGrpSpPr/>
          <p:nvPr/>
        </p:nvGrpSpPr>
        <p:grpSpPr>
          <a:xfrm>
            <a:off x="4800465" y="1491631"/>
            <a:ext cx="1849771" cy="523220"/>
            <a:chOff x="6629352" y="2767253"/>
            <a:chExt cx="2466361" cy="697628"/>
          </a:xfrm>
        </p:grpSpPr>
        <p:sp>
          <p:nvSpPr>
            <p:cNvPr id="18" name="文本框 12"/>
            <p:cNvSpPr txBox="1"/>
            <p:nvPr/>
          </p:nvSpPr>
          <p:spPr>
            <a:xfrm>
              <a:off x="7481596" y="2858807"/>
              <a:ext cx="1614117" cy="533482"/>
            </a:xfrm>
            <a:prstGeom prst="rect">
              <a:avLst/>
            </a:prstGeom>
            <a:noFill/>
          </p:spPr>
          <p:txBody>
            <a:bodyPr wrap="none" rtlCol="0">
              <a:spAutoFit/>
              <a:scene3d>
                <a:camera prst="orthographicFront"/>
                <a:lightRig rig="threePt" dir="t"/>
              </a:scene3d>
              <a:sp3d contourW="12700"/>
            </a:bodyPr>
            <a:lstStyle/>
            <a:p>
              <a:pPr marL="0" lvl="1"/>
              <a:r>
                <a:rPr lang="zh-CN" altLang="en-US" sz="2000" dirty="0">
                  <a:solidFill>
                    <a:srgbClr val="124062"/>
                  </a:solidFill>
                  <a:cs typeface="+mn-ea"/>
                  <a:sym typeface="+mn-lt"/>
                </a:rPr>
                <a:t>项目介绍</a:t>
              </a:r>
              <a:endParaRPr lang="zh-CN" altLang="en-US" sz="2000" dirty="0">
                <a:solidFill>
                  <a:srgbClr val="124062"/>
                </a:solidFill>
                <a:cs typeface="+mn-ea"/>
                <a:sym typeface="+mn-lt"/>
              </a:endParaRPr>
            </a:p>
          </p:txBody>
        </p:sp>
        <p:sp>
          <p:nvSpPr>
            <p:cNvPr id="16" name="文本框 10"/>
            <p:cNvSpPr txBox="1"/>
            <p:nvPr/>
          </p:nvSpPr>
          <p:spPr>
            <a:xfrm>
              <a:off x="6629352" y="2767253"/>
              <a:ext cx="861775" cy="697628"/>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19" name="组合 18"/>
          <p:cNvGrpSpPr/>
          <p:nvPr/>
        </p:nvGrpSpPr>
        <p:grpSpPr>
          <a:xfrm>
            <a:off x="4800464" y="2283719"/>
            <a:ext cx="2106252" cy="523220"/>
            <a:chOff x="6629352" y="3774017"/>
            <a:chExt cx="2808336" cy="697628"/>
          </a:xfrm>
        </p:grpSpPr>
        <p:sp>
          <p:nvSpPr>
            <p:cNvPr id="23" name="文本框 17"/>
            <p:cNvSpPr txBox="1"/>
            <p:nvPr/>
          </p:nvSpPr>
          <p:spPr>
            <a:xfrm>
              <a:off x="7481597" y="3885735"/>
              <a:ext cx="1956091" cy="533482"/>
            </a:xfrm>
            <a:prstGeom prst="rect">
              <a:avLst/>
            </a:prstGeom>
            <a:noFill/>
          </p:spPr>
          <p:txBody>
            <a:bodyPr wrap="none" rtlCol="0">
              <a:spAutoFit/>
              <a:scene3d>
                <a:camera prst="orthographicFront"/>
                <a:lightRig rig="threePt" dir="t"/>
              </a:scene3d>
              <a:sp3d contourW="12700"/>
            </a:bodyPr>
            <a:lstStyle/>
            <a:p>
              <a:pPr marL="0" lvl="1"/>
              <a:r>
                <a:rPr lang="zh-CN" altLang="en-US" sz="2000" dirty="0">
                  <a:solidFill>
                    <a:srgbClr val="124062"/>
                  </a:solidFill>
                  <a:cs typeface="+mn-ea"/>
                  <a:sym typeface="+mn-lt"/>
                </a:rPr>
                <a:t>产品与运营</a:t>
              </a:r>
              <a:endParaRPr lang="zh-CN" altLang="en-US" sz="2000" dirty="0">
                <a:solidFill>
                  <a:srgbClr val="124062"/>
                </a:solidFill>
                <a:cs typeface="+mn-ea"/>
                <a:sym typeface="+mn-lt"/>
              </a:endParaRPr>
            </a:p>
          </p:txBody>
        </p:sp>
        <p:sp>
          <p:nvSpPr>
            <p:cNvPr id="21" name="文本框 15"/>
            <p:cNvSpPr txBox="1"/>
            <p:nvPr/>
          </p:nvSpPr>
          <p:spPr>
            <a:xfrm>
              <a:off x="6629352" y="3774017"/>
              <a:ext cx="857500" cy="697628"/>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grpSp>
        <p:nvGrpSpPr>
          <p:cNvPr id="24" name="组合 23"/>
          <p:cNvGrpSpPr/>
          <p:nvPr/>
        </p:nvGrpSpPr>
        <p:grpSpPr>
          <a:xfrm>
            <a:off x="4800464" y="3845974"/>
            <a:ext cx="2106251" cy="523220"/>
            <a:chOff x="755576" y="4278389"/>
            <a:chExt cx="2106251" cy="523220"/>
          </a:xfrm>
        </p:grpSpPr>
        <p:sp>
          <p:nvSpPr>
            <p:cNvPr id="26" name="文本框 22"/>
            <p:cNvSpPr txBox="1"/>
            <p:nvPr/>
          </p:nvSpPr>
          <p:spPr>
            <a:xfrm>
              <a:off x="1394759" y="4359044"/>
              <a:ext cx="1467068" cy="400110"/>
            </a:xfrm>
            <a:prstGeom prst="rect">
              <a:avLst/>
            </a:prstGeom>
            <a:noFill/>
          </p:spPr>
          <p:txBody>
            <a:bodyPr wrap="none" rtlCol="0">
              <a:spAutoFit/>
              <a:scene3d>
                <a:camera prst="orthographicFront"/>
                <a:lightRig rig="threePt" dir="t"/>
              </a:scene3d>
              <a:sp3d contourW="12700"/>
            </a:bodyPr>
            <a:lstStyle/>
            <a:p>
              <a:pPr marL="0" lvl="1"/>
              <a:r>
                <a:rPr lang="zh-CN" altLang="en-US" sz="2000" dirty="0">
                  <a:solidFill>
                    <a:srgbClr val="124062"/>
                  </a:solidFill>
                  <a:cs typeface="+mn-ea"/>
                  <a:sym typeface="+mn-lt"/>
                </a:rPr>
                <a:t>财务与融资</a:t>
              </a:r>
              <a:endParaRPr lang="zh-CN" altLang="en-US" sz="2000" dirty="0">
                <a:solidFill>
                  <a:srgbClr val="124062"/>
                </a:solidFill>
                <a:cs typeface="+mn-ea"/>
                <a:sym typeface="+mn-lt"/>
              </a:endParaRPr>
            </a:p>
          </p:txBody>
        </p:sp>
        <p:sp>
          <p:nvSpPr>
            <p:cNvPr id="27" name="文本框 20"/>
            <p:cNvSpPr txBox="1"/>
            <p:nvPr/>
          </p:nvSpPr>
          <p:spPr>
            <a:xfrm>
              <a:off x="755576" y="4278389"/>
              <a:ext cx="639919" cy="52322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1">
                      <a:lumMod val="50000"/>
                    </a:schemeClr>
                  </a:solidFill>
                  <a:cs typeface="+mn-ea"/>
                  <a:sym typeface="+mn-lt"/>
                </a:rPr>
                <a:t>05.</a:t>
              </a:r>
              <a:endParaRPr lang="zh-CN" altLang="en-US" sz="2800" b="1" dirty="0">
                <a:solidFill>
                  <a:schemeClr val="accent1">
                    <a:lumMod val="50000"/>
                  </a:schemeClr>
                </a:solidFill>
                <a:cs typeface="+mn-ea"/>
                <a:sym typeface="+mn-lt"/>
              </a:endParaRPr>
            </a:p>
          </p:txBody>
        </p:sp>
      </p:grpSp>
      <p:grpSp>
        <p:nvGrpSpPr>
          <p:cNvPr id="34" name="组合 33"/>
          <p:cNvGrpSpPr/>
          <p:nvPr/>
        </p:nvGrpSpPr>
        <p:grpSpPr>
          <a:xfrm>
            <a:off x="234106" y="439259"/>
            <a:ext cx="903956" cy="885327"/>
            <a:chOff x="3776040" y="4405586"/>
            <a:chExt cx="2021840" cy="2021840"/>
          </a:xfrm>
        </p:grpSpPr>
        <p:sp>
          <p:nvSpPr>
            <p:cNvPr id="35" name="PA_椭圆 75"/>
            <p:cNvSpPr/>
            <p:nvPr>
              <p:custDataLst>
                <p:tags r:id="rId2"/>
              </p:custDataLst>
            </p:nvPr>
          </p:nvSpPr>
          <p:spPr>
            <a:xfrm>
              <a:off x="3994173" y="4626101"/>
              <a:ext cx="1734620" cy="1734620"/>
            </a:xfrm>
            <a:prstGeom prst="ellipse">
              <a:avLst/>
            </a:prstGeom>
            <a:solidFill>
              <a:schemeClr val="accent1"/>
            </a:solidFill>
            <a:ln w="12700" cap="flat" cmpd="sng" algn="ctr">
              <a:noFill/>
              <a:prstDash val="solid"/>
              <a:miter lim="800000"/>
            </a:ln>
            <a:effectLst>
              <a:outerShdw blurRad="63500" sx="103000" sy="1030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黑体" panose="02010609060101010101" charset="-122"/>
                <a:ea typeface="黑体" panose="02010609060101010101" charset="-122"/>
                <a:sym typeface="思源黑体" panose="020B0500000000000000" pitchFamily="34" charset="-122"/>
              </a:endParaRPr>
            </a:p>
          </p:txBody>
        </p:sp>
        <p:pic>
          <p:nvPicPr>
            <p:cNvPr id="36" name="图片 35"/>
            <p:cNvPicPr>
              <a:picLocks noChangeAspect="1" noChangeArrowheads="1"/>
            </p:cNvPicPr>
            <p:nvPr/>
          </p:nvPicPr>
          <p:blipFill>
            <a:blip r:embed="rId3"/>
            <a:srcRect/>
            <a:stretch>
              <a:fillRect/>
            </a:stretch>
          </p:blipFill>
          <p:spPr bwMode="auto">
            <a:xfrm>
              <a:off x="3776040" y="4405586"/>
              <a:ext cx="2021840" cy="202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ppt_x</p:attrName>
                                        </p:attrNameLst>
                                      </p:cBhvr>
                                      <p:tavLst>
                                        <p:tav tm="0">
                                          <p:val>
                                            <p:strVal val="#ppt_x-#ppt_w*1.125000"/>
                                          </p:val>
                                        </p:tav>
                                        <p:tav tm="100000">
                                          <p:val>
                                            <p:strVal val="#ppt_x"/>
                                          </p:val>
                                        </p:tav>
                                      </p:tavLst>
                                    </p:anim>
                                    <p:animEffect transition="in" filter="wipe(right)">
                                      <p:cBhvr>
                                        <p:cTn id="12" dur="500"/>
                                        <p:tgtEl>
                                          <p:spTgt spid="9"/>
                                        </p:tgtEl>
                                      </p:cBhvr>
                                    </p:animEffect>
                                  </p:childTnLst>
                                </p:cTn>
                              </p:par>
                            </p:childTnLst>
                          </p:cTn>
                        </p:par>
                        <p:par>
                          <p:cTn id="13" fill="hold">
                            <p:stCondLst>
                              <p:cond delay="1000"/>
                            </p:stCondLst>
                            <p:childTnLst>
                              <p:par>
                                <p:cTn id="14" presetID="12" presetClass="entr" presetSubtype="2"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par>
                          <p:cTn id="18" fill="hold">
                            <p:stCondLst>
                              <p:cond delay="1500"/>
                            </p:stCondLst>
                            <p:childTnLst>
                              <p:par>
                                <p:cTn id="19" presetID="12" presetClass="entr" presetSubtype="8"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ppt_x</p:attrName>
                                        </p:attrNameLst>
                                      </p:cBhvr>
                                      <p:tavLst>
                                        <p:tav tm="0">
                                          <p:val>
                                            <p:strVal val="#ppt_x-#ppt_w*1.125000"/>
                                          </p:val>
                                        </p:tav>
                                        <p:tav tm="100000">
                                          <p:val>
                                            <p:strVal val="#ppt_x"/>
                                          </p:val>
                                        </p:tav>
                                      </p:tavLst>
                                    </p:anim>
                                    <p:animEffect transition="in" filter="wipe(right)">
                                      <p:cBhvr>
                                        <p:cTn id="22" dur="500"/>
                                        <p:tgtEl>
                                          <p:spTgt spid="19"/>
                                        </p:tgtEl>
                                      </p:cBhvr>
                                    </p:animEffect>
                                  </p:childTnLst>
                                </p:cTn>
                              </p:par>
                            </p:childTnLst>
                          </p:cTn>
                        </p:par>
                        <p:par>
                          <p:cTn id="23" fill="hold">
                            <p:stCondLst>
                              <p:cond delay="2000"/>
                            </p:stCondLst>
                            <p:childTnLst>
                              <p:par>
                                <p:cTn id="24" presetID="12" presetClass="entr" presetSubtype="2"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p:tgtEl>
                                          <p:spTgt spid="4"/>
                                        </p:tgtEl>
                                        <p:attrNameLst>
                                          <p:attrName>ppt_x</p:attrName>
                                        </p:attrNameLst>
                                      </p:cBhvr>
                                      <p:tavLst>
                                        <p:tav tm="0">
                                          <p:val>
                                            <p:strVal val="#ppt_x+#ppt_w*1.125000"/>
                                          </p:val>
                                        </p:tav>
                                        <p:tav tm="100000">
                                          <p:val>
                                            <p:strVal val="#ppt_x"/>
                                          </p:val>
                                        </p:tav>
                                      </p:tavLst>
                                    </p:anim>
                                    <p:animEffect transition="in" filter="wipe(left)">
                                      <p:cBhvr>
                                        <p:cTn id="27" dur="500"/>
                                        <p:tgtEl>
                                          <p:spTgt spid="4"/>
                                        </p:tgtEl>
                                      </p:cBhvr>
                                    </p:animEffect>
                                  </p:childTnLst>
                                </p:cTn>
                              </p:par>
                            </p:childTnLst>
                          </p:cTn>
                        </p:par>
                        <p:par>
                          <p:cTn id="28" fill="hold">
                            <p:stCondLst>
                              <p:cond delay="2500"/>
                            </p:stCondLst>
                            <p:childTnLst>
                              <p:par>
                                <p:cTn id="29" presetID="12" presetClass="entr" presetSubtype="8"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p:tgtEl>
                                          <p:spTgt spid="24"/>
                                        </p:tgtEl>
                                        <p:attrNameLst>
                                          <p:attrName>ppt_x</p:attrName>
                                        </p:attrNameLst>
                                      </p:cBhvr>
                                      <p:tavLst>
                                        <p:tav tm="0">
                                          <p:val>
                                            <p:strVal val="#ppt_x-#ppt_w*1.125000"/>
                                          </p:val>
                                        </p:tav>
                                        <p:tav tm="100000">
                                          <p:val>
                                            <p:strVal val="#ppt_x"/>
                                          </p:val>
                                        </p:tav>
                                      </p:tavLst>
                                    </p:anim>
                                    <p:animEffect transition="in" filter="wipe(right)">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6"/>
          <p:cNvSpPr/>
          <p:nvPr/>
        </p:nvSpPr>
        <p:spPr>
          <a:xfrm>
            <a:off x="4592282" y="2626945"/>
            <a:ext cx="1165479" cy="366104"/>
          </a:xfrm>
          <a:prstGeom prst="roundRect">
            <a:avLst>
              <a:gd name="adj" fmla="val 50000"/>
            </a:avLst>
          </a:prstGeom>
          <a:solidFill>
            <a:srgbClr val="53728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cs typeface="+mn-ea"/>
              <a:sym typeface="+mn-lt"/>
            </a:endParaRPr>
          </a:p>
        </p:txBody>
      </p:sp>
      <p:sp>
        <p:nvSpPr>
          <p:cNvPr id="12" name="Rounded Rectangle 7"/>
          <p:cNvSpPr/>
          <p:nvPr/>
        </p:nvSpPr>
        <p:spPr>
          <a:xfrm rot="5400000">
            <a:off x="4992113" y="3026489"/>
            <a:ext cx="1165190" cy="366104"/>
          </a:xfrm>
          <a:prstGeom prst="roundRect">
            <a:avLst>
              <a:gd name="adj" fmla="val 50000"/>
            </a:avLst>
          </a:prstGeom>
          <a:solidFill>
            <a:srgbClr val="53728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cs typeface="+mn-ea"/>
              <a:sym typeface="+mn-lt"/>
            </a:endParaRPr>
          </a:p>
        </p:txBody>
      </p:sp>
      <p:grpSp>
        <p:nvGrpSpPr>
          <p:cNvPr id="13" name="组合 12"/>
          <p:cNvGrpSpPr/>
          <p:nvPr/>
        </p:nvGrpSpPr>
        <p:grpSpPr>
          <a:xfrm>
            <a:off x="3827091" y="2666555"/>
            <a:ext cx="2184344" cy="953030"/>
            <a:chOff x="5164571" y="3319150"/>
            <a:chExt cx="2912458" cy="1270706"/>
          </a:xfrm>
        </p:grpSpPr>
        <p:sp>
          <p:nvSpPr>
            <p:cNvPr id="14" name="Rounded Rectangle 8"/>
            <p:cNvSpPr/>
            <p:nvPr/>
          </p:nvSpPr>
          <p:spPr>
            <a:xfrm rot="8183085">
              <a:off x="5164571" y="4101718"/>
              <a:ext cx="2912458" cy="488138"/>
            </a:xfrm>
            <a:prstGeom prst="roundRect">
              <a:avLst>
                <a:gd name="adj" fmla="val 50000"/>
              </a:avLst>
            </a:prstGeom>
            <a:solidFill>
              <a:srgbClr val="124062"/>
            </a:solidFill>
            <a:ln>
              <a:noFill/>
            </a:ln>
          </p:spPr>
          <p:txBody>
            <a:bodyPr vert="horz" wrap="square" lIns="91440" tIns="45720" rIns="91440" bIns="45720" numCol="1" anchor="ctr" anchorCtr="0" compatLnSpc="1"/>
            <a:lstStyle/>
            <a:p>
              <a:pPr algn="ctr"/>
              <a:endParaRPr lang="en-US" sz="900">
                <a:solidFill>
                  <a:schemeClr val="bg1"/>
                </a:solidFill>
                <a:cs typeface="+mn-ea"/>
                <a:sym typeface="+mn-lt"/>
              </a:endParaRPr>
            </a:p>
          </p:txBody>
        </p:sp>
        <p:sp>
          <p:nvSpPr>
            <p:cNvPr id="15" name="Oval 9"/>
            <p:cNvSpPr/>
            <p:nvPr/>
          </p:nvSpPr>
          <p:spPr>
            <a:xfrm>
              <a:off x="7298703" y="3319150"/>
              <a:ext cx="392048" cy="39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lumMod val="65000"/>
                      <a:lumOff val="35000"/>
                    </a:schemeClr>
                  </a:solidFill>
                  <a:cs typeface="+mn-ea"/>
                  <a:sym typeface="+mn-lt"/>
                </a:rPr>
                <a:t>A</a:t>
              </a:r>
              <a:endParaRPr lang="en-US" sz="1100">
                <a:solidFill>
                  <a:schemeClr val="tx1">
                    <a:lumMod val="65000"/>
                    <a:lumOff val="35000"/>
                  </a:schemeClr>
                </a:solidFill>
                <a:cs typeface="+mn-ea"/>
                <a:sym typeface="+mn-lt"/>
              </a:endParaRPr>
            </a:p>
          </p:txBody>
        </p:sp>
      </p:grpSp>
      <p:sp>
        <p:nvSpPr>
          <p:cNvPr id="16" name="Rounded Rectangle 18"/>
          <p:cNvSpPr/>
          <p:nvPr/>
        </p:nvSpPr>
        <p:spPr>
          <a:xfrm>
            <a:off x="5906795" y="2173620"/>
            <a:ext cx="1165479" cy="366104"/>
          </a:xfrm>
          <a:prstGeom prst="roundRect">
            <a:avLst>
              <a:gd name="adj" fmla="val 50000"/>
            </a:avLst>
          </a:prstGeom>
          <a:solidFill>
            <a:srgbClr val="53728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cs typeface="+mn-ea"/>
              <a:sym typeface="+mn-lt"/>
            </a:endParaRPr>
          </a:p>
        </p:txBody>
      </p:sp>
      <p:sp>
        <p:nvSpPr>
          <p:cNvPr id="17" name="Rounded Rectangle 19"/>
          <p:cNvSpPr/>
          <p:nvPr/>
        </p:nvSpPr>
        <p:spPr>
          <a:xfrm rot="5400000">
            <a:off x="6306628" y="2573164"/>
            <a:ext cx="1165190" cy="366104"/>
          </a:xfrm>
          <a:prstGeom prst="roundRect">
            <a:avLst>
              <a:gd name="adj" fmla="val 50000"/>
            </a:avLst>
          </a:prstGeom>
          <a:solidFill>
            <a:srgbClr val="53728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cs typeface="+mn-ea"/>
              <a:sym typeface="+mn-lt"/>
            </a:endParaRPr>
          </a:p>
        </p:txBody>
      </p:sp>
      <p:grpSp>
        <p:nvGrpSpPr>
          <p:cNvPr id="18" name="组合 17"/>
          <p:cNvGrpSpPr/>
          <p:nvPr/>
        </p:nvGrpSpPr>
        <p:grpSpPr>
          <a:xfrm>
            <a:off x="5141605" y="2213231"/>
            <a:ext cx="2184344" cy="953030"/>
            <a:chOff x="6917256" y="2714717"/>
            <a:chExt cx="2912458" cy="1270707"/>
          </a:xfrm>
        </p:grpSpPr>
        <p:sp>
          <p:nvSpPr>
            <p:cNvPr id="19" name="Rounded Rectangle 20"/>
            <p:cNvSpPr/>
            <p:nvPr/>
          </p:nvSpPr>
          <p:spPr>
            <a:xfrm rot="8183085">
              <a:off x="6917256" y="3497286"/>
              <a:ext cx="2912458" cy="488138"/>
            </a:xfrm>
            <a:prstGeom prst="roundRect">
              <a:avLst>
                <a:gd name="adj" fmla="val 50000"/>
              </a:avLst>
            </a:prstGeom>
            <a:solidFill>
              <a:srgbClr val="124062"/>
            </a:solidFill>
            <a:ln>
              <a:noFill/>
            </a:ln>
          </p:spPr>
          <p:txBody>
            <a:bodyPr vert="horz" wrap="square" lIns="91440" tIns="45720" rIns="91440" bIns="45720" numCol="1" anchor="ctr" anchorCtr="0" compatLnSpc="1"/>
            <a:lstStyle/>
            <a:p>
              <a:pPr algn="ctr"/>
              <a:endParaRPr lang="en-US" sz="900">
                <a:solidFill>
                  <a:schemeClr val="bg1"/>
                </a:solidFill>
                <a:cs typeface="+mn-ea"/>
                <a:sym typeface="+mn-lt"/>
              </a:endParaRPr>
            </a:p>
          </p:txBody>
        </p:sp>
        <p:sp>
          <p:nvSpPr>
            <p:cNvPr id="20" name="Oval 21"/>
            <p:cNvSpPr/>
            <p:nvPr/>
          </p:nvSpPr>
          <p:spPr>
            <a:xfrm>
              <a:off x="9051388" y="2714717"/>
              <a:ext cx="392048" cy="39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lumMod val="65000"/>
                      <a:lumOff val="35000"/>
                    </a:schemeClr>
                  </a:solidFill>
                  <a:cs typeface="+mn-ea"/>
                  <a:sym typeface="+mn-lt"/>
                </a:rPr>
                <a:t>B</a:t>
              </a:r>
              <a:endParaRPr lang="en-US" sz="1100">
                <a:solidFill>
                  <a:schemeClr val="tx1">
                    <a:lumMod val="65000"/>
                    <a:lumOff val="35000"/>
                  </a:schemeClr>
                </a:solidFill>
                <a:cs typeface="+mn-ea"/>
                <a:sym typeface="+mn-lt"/>
              </a:endParaRPr>
            </a:p>
          </p:txBody>
        </p:sp>
      </p:grpSp>
      <p:sp>
        <p:nvSpPr>
          <p:cNvPr id="21" name="Rounded Rectangle 26"/>
          <p:cNvSpPr/>
          <p:nvPr/>
        </p:nvSpPr>
        <p:spPr>
          <a:xfrm>
            <a:off x="7221309" y="1720296"/>
            <a:ext cx="1165479" cy="366104"/>
          </a:xfrm>
          <a:prstGeom prst="roundRect">
            <a:avLst>
              <a:gd name="adj" fmla="val 50000"/>
            </a:avLst>
          </a:prstGeom>
          <a:solidFill>
            <a:srgbClr val="53728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cs typeface="+mn-ea"/>
              <a:sym typeface="+mn-lt"/>
            </a:endParaRPr>
          </a:p>
        </p:txBody>
      </p:sp>
      <p:sp>
        <p:nvSpPr>
          <p:cNvPr id="22" name="Rounded Rectangle 27"/>
          <p:cNvSpPr/>
          <p:nvPr/>
        </p:nvSpPr>
        <p:spPr>
          <a:xfrm rot="5400000">
            <a:off x="7621141" y="2119840"/>
            <a:ext cx="1165190" cy="366104"/>
          </a:xfrm>
          <a:prstGeom prst="roundRect">
            <a:avLst>
              <a:gd name="adj" fmla="val 50000"/>
            </a:avLst>
          </a:prstGeom>
          <a:solidFill>
            <a:srgbClr val="53728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cs typeface="+mn-ea"/>
              <a:sym typeface="+mn-lt"/>
            </a:endParaRPr>
          </a:p>
        </p:txBody>
      </p:sp>
      <p:grpSp>
        <p:nvGrpSpPr>
          <p:cNvPr id="25" name="组合 24"/>
          <p:cNvGrpSpPr/>
          <p:nvPr/>
        </p:nvGrpSpPr>
        <p:grpSpPr>
          <a:xfrm>
            <a:off x="6456119" y="1759906"/>
            <a:ext cx="2184344" cy="953030"/>
            <a:chOff x="8669942" y="2110285"/>
            <a:chExt cx="2912458" cy="1270706"/>
          </a:xfrm>
        </p:grpSpPr>
        <p:sp>
          <p:nvSpPr>
            <p:cNvPr id="26" name="Rounded Rectangle 28"/>
            <p:cNvSpPr/>
            <p:nvPr/>
          </p:nvSpPr>
          <p:spPr>
            <a:xfrm rot="8183085">
              <a:off x="8669942" y="2892853"/>
              <a:ext cx="2912458" cy="488138"/>
            </a:xfrm>
            <a:prstGeom prst="roundRect">
              <a:avLst>
                <a:gd name="adj" fmla="val 50000"/>
              </a:avLst>
            </a:prstGeom>
            <a:solidFill>
              <a:srgbClr val="124062"/>
            </a:solidFill>
            <a:ln>
              <a:noFill/>
            </a:ln>
          </p:spPr>
          <p:txBody>
            <a:bodyPr vert="horz" wrap="square" lIns="91440" tIns="45720" rIns="91440" bIns="45720" numCol="1" anchor="ctr" anchorCtr="0" compatLnSpc="1"/>
            <a:lstStyle/>
            <a:p>
              <a:pPr algn="ctr"/>
              <a:endParaRPr lang="en-US" sz="900">
                <a:solidFill>
                  <a:schemeClr val="bg1"/>
                </a:solidFill>
                <a:cs typeface="+mn-ea"/>
                <a:sym typeface="+mn-lt"/>
              </a:endParaRPr>
            </a:p>
          </p:txBody>
        </p:sp>
        <p:sp>
          <p:nvSpPr>
            <p:cNvPr id="30" name="Oval 29"/>
            <p:cNvSpPr/>
            <p:nvPr/>
          </p:nvSpPr>
          <p:spPr>
            <a:xfrm>
              <a:off x="10804074" y="2110285"/>
              <a:ext cx="392048" cy="39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lumMod val="65000"/>
                      <a:lumOff val="35000"/>
                    </a:schemeClr>
                  </a:solidFill>
                  <a:cs typeface="+mn-ea"/>
                  <a:sym typeface="+mn-lt"/>
                </a:rPr>
                <a:t>C</a:t>
              </a:r>
              <a:endParaRPr lang="en-US" sz="1100">
                <a:solidFill>
                  <a:schemeClr val="tx1">
                    <a:lumMod val="65000"/>
                    <a:lumOff val="35000"/>
                  </a:schemeClr>
                </a:solidFill>
                <a:cs typeface="+mn-ea"/>
                <a:sym typeface="+mn-lt"/>
              </a:endParaRPr>
            </a:p>
          </p:txBody>
        </p:sp>
      </p:grpSp>
      <p:sp>
        <p:nvSpPr>
          <p:cNvPr id="31" name="TextBox 32"/>
          <p:cNvSpPr txBox="1"/>
          <p:nvPr/>
        </p:nvSpPr>
        <p:spPr>
          <a:xfrm rot="18958774">
            <a:off x="4408040" y="3399494"/>
            <a:ext cx="843821" cy="238527"/>
          </a:xfrm>
          <a:prstGeom prst="rect">
            <a:avLst/>
          </a:prstGeom>
          <a:noFill/>
        </p:spPr>
        <p:txBody>
          <a:bodyPr wrap="none" lIns="68580" tIns="34290" rIns="68580" bIns="34290" rtlCol="0">
            <a:spAutoFit/>
          </a:bodyPr>
          <a:lstStyle/>
          <a:p>
            <a:r>
              <a:rPr lang="zh-CN" altLang="en-US" sz="1100">
                <a:solidFill>
                  <a:schemeClr val="bg1"/>
                </a:solidFill>
                <a:cs typeface="+mn-ea"/>
                <a:sym typeface="+mn-lt"/>
              </a:rPr>
              <a:t>填写小标题</a:t>
            </a:r>
            <a:endParaRPr lang="en-US" sz="1100">
              <a:solidFill>
                <a:schemeClr val="bg1"/>
              </a:solidFill>
              <a:cs typeface="+mn-ea"/>
              <a:sym typeface="+mn-lt"/>
            </a:endParaRPr>
          </a:p>
        </p:txBody>
      </p:sp>
      <p:sp>
        <p:nvSpPr>
          <p:cNvPr id="32" name="TextBox 33"/>
          <p:cNvSpPr txBox="1"/>
          <p:nvPr/>
        </p:nvSpPr>
        <p:spPr>
          <a:xfrm rot="18958774">
            <a:off x="5731680" y="2924447"/>
            <a:ext cx="843821" cy="238527"/>
          </a:xfrm>
          <a:prstGeom prst="rect">
            <a:avLst/>
          </a:prstGeom>
          <a:noFill/>
        </p:spPr>
        <p:txBody>
          <a:bodyPr wrap="none" lIns="68580" tIns="34290" rIns="68580" bIns="34290" rtlCol="0">
            <a:spAutoFit/>
          </a:bodyPr>
          <a:lstStyle/>
          <a:p>
            <a:r>
              <a:rPr lang="zh-CN" altLang="en-US" sz="1100">
                <a:solidFill>
                  <a:schemeClr val="bg1"/>
                </a:solidFill>
                <a:cs typeface="+mn-ea"/>
                <a:sym typeface="+mn-lt"/>
              </a:rPr>
              <a:t>填写小标题</a:t>
            </a:r>
            <a:endParaRPr lang="en-US" altLang="zh-CN" sz="1100">
              <a:solidFill>
                <a:schemeClr val="bg1"/>
              </a:solidFill>
              <a:cs typeface="+mn-ea"/>
              <a:sym typeface="+mn-lt"/>
            </a:endParaRPr>
          </a:p>
        </p:txBody>
      </p:sp>
      <p:sp>
        <p:nvSpPr>
          <p:cNvPr id="33" name="TextBox 34"/>
          <p:cNvSpPr txBox="1"/>
          <p:nvPr/>
        </p:nvSpPr>
        <p:spPr>
          <a:xfrm rot="18958774">
            <a:off x="7072897" y="2443745"/>
            <a:ext cx="843821" cy="238527"/>
          </a:xfrm>
          <a:prstGeom prst="rect">
            <a:avLst/>
          </a:prstGeom>
          <a:noFill/>
        </p:spPr>
        <p:txBody>
          <a:bodyPr wrap="none" lIns="68580" tIns="34290" rIns="68580" bIns="34290" rtlCol="0">
            <a:spAutoFit/>
          </a:bodyPr>
          <a:lstStyle/>
          <a:p>
            <a:r>
              <a:rPr lang="zh-CN" altLang="en-US" sz="1100">
                <a:solidFill>
                  <a:schemeClr val="bg1"/>
                </a:solidFill>
                <a:cs typeface="+mn-ea"/>
                <a:sym typeface="+mn-lt"/>
              </a:rPr>
              <a:t>填写小标题</a:t>
            </a:r>
            <a:endParaRPr lang="en-US" altLang="zh-CN" sz="1100">
              <a:solidFill>
                <a:schemeClr val="bg1"/>
              </a:solidFill>
              <a:cs typeface="+mn-ea"/>
              <a:sym typeface="+mn-lt"/>
            </a:endParaRPr>
          </a:p>
        </p:txBody>
      </p:sp>
      <p:sp>
        <p:nvSpPr>
          <p:cNvPr id="34" name="Oval 36"/>
          <p:cNvSpPr/>
          <p:nvPr/>
        </p:nvSpPr>
        <p:spPr>
          <a:xfrm>
            <a:off x="1129638" y="2792204"/>
            <a:ext cx="294036" cy="294036"/>
          </a:xfrm>
          <a:prstGeom prst="ellipse">
            <a:avLst/>
          </a:prstGeom>
          <a:solidFill>
            <a:srgbClr val="124062"/>
          </a:solidFill>
          <a:ln w="25400">
            <a:noFill/>
          </a:ln>
          <a:effectLst>
            <a:outerShdw blurRad="762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solidFill>
                  <a:srgbClr val="FEFABC"/>
                </a:solidFill>
                <a:cs typeface="+mn-ea"/>
                <a:sym typeface="+mn-lt"/>
              </a:rPr>
              <a:t>A</a:t>
            </a:r>
            <a:endParaRPr lang="en-US">
              <a:solidFill>
                <a:srgbClr val="FEFABC"/>
              </a:solidFill>
              <a:cs typeface="+mn-ea"/>
              <a:sym typeface="+mn-lt"/>
            </a:endParaRPr>
          </a:p>
        </p:txBody>
      </p:sp>
      <p:sp>
        <p:nvSpPr>
          <p:cNvPr id="35" name="Oval 37"/>
          <p:cNvSpPr/>
          <p:nvPr/>
        </p:nvSpPr>
        <p:spPr>
          <a:xfrm>
            <a:off x="1129638" y="3430598"/>
            <a:ext cx="294036" cy="294036"/>
          </a:xfrm>
          <a:prstGeom prst="ellipse">
            <a:avLst/>
          </a:prstGeom>
          <a:solidFill>
            <a:srgbClr val="537285"/>
          </a:solidFill>
          <a:ln w="25400">
            <a:noFill/>
          </a:ln>
          <a:effectLst>
            <a:outerShdw blurRad="762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solidFill>
                  <a:srgbClr val="FEFABC"/>
                </a:solidFill>
                <a:cs typeface="+mn-ea"/>
                <a:sym typeface="+mn-lt"/>
              </a:rPr>
              <a:t>B</a:t>
            </a:r>
            <a:endParaRPr lang="en-US">
              <a:solidFill>
                <a:srgbClr val="FEFABC"/>
              </a:solidFill>
              <a:cs typeface="+mn-ea"/>
              <a:sym typeface="+mn-lt"/>
            </a:endParaRPr>
          </a:p>
        </p:txBody>
      </p:sp>
      <p:sp>
        <p:nvSpPr>
          <p:cNvPr id="36" name="Oval 38"/>
          <p:cNvSpPr/>
          <p:nvPr/>
        </p:nvSpPr>
        <p:spPr>
          <a:xfrm>
            <a:off x="1129638" y="4068991"/>
            <a:ext cx="294036" cy="294036"/>
          </a:xfrm>
          <a:prstGeom prst="ellipse">
            <a:avLst/>
          </a:prstGeom>
          <a:solidFill>
            <a:srgbClr val="124062"/>
          </a:solidFill>
          <a:ln w="25400">
            <a:noFill/>
          </a:ln>
          <a:effectLst>
            <a:outerShdw blurRad="762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solidFill>
                  <a:srgbClr val="FEFABC"/>
                </a:solidFill>
                <a:cs typeface="+mn-ea"/>
                <a:sym typeface="+mn-lt"/>
              </a:rPr>
              <a:t>C</a:t>
            </a:r>
            <a:endParaRPr lang="en-US">
              <a:solidFill>
                <a:srgbClr val="FEFABC"/>
              </a:solidFill>
              <a:cs typeface="+mn-ea"/>
              <a:sym typeface="+mn-lt"/>
            </a:endParaRPr>
          </a:p>
        </p:txBody>
      </p:sp>
      <p:sp>
        <p:nvSpPr>
          <p:cNvPr id="37" name="Text Placeholder 5"/>
          <p:cNvSpPr txBox="1"/>
          <p:nvPr/>
        </p:nvSpPr>
        <p:spPr>
          <a:xfrm>
            <a:off x="626000" y="1522279"/>
            <a:ext cx="3437995" cy="975908"/>
          </a:xfrm>
          <a:prstGeom prst="rect">
            <a:avLst/>
          </a:prstGeom>
        </p:spPr>
        <p:txBody>
          <a:bodyPr lIns="68580" tIns="68580" rIns="68580" bIns="34290" anchor="t">
            <a:spAutoFit/>
          </a:bodyPr>
          <a:lstStyle>
            <a:lvl1pPr marL="0" indent="0" algn="l" defTabSz="914400" rtl="0" eaLnBrk="1" latinLnBrk="0" hangingPunct="1">
              <a:spcBef>
                <a:spcPct val="20000"/>
              </a:spcBef>
              <a:buFont typeface="Arial" panose="020B0604020202020204" pitchFamily="34" charset="0"/>
              <a:buNone/>
              <a:defRPr sz="1100" kern="1200">
                <a:solidFill>
                  <a:schemeClr val="bg1">
                    <a:lumMod val="5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100" kern="1200">
                <a:solidFill>
                  <a:schemeClr val="bg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050" kern="1200">
                <a:solidFill>
                  <a:schemeClr val="bg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defTabSz="685800">
              <a:lnSpc>
                <a:spcPts val="1200"/>
              </a:lnSpc>
              <a:spcBef>
                <a:spcPts val="750"/>
              </a:spcBef>
              <a:defRPr/>
            </a:pPr>
            <a:r>
              <a:rPr lang="zh-CN" altLang="en-US" sz="1400" b="1" dirty="0">
                <a:solidFill>
                  <a:srgbClr val="124062"/>
                </a:solidFill>
                <a:cs typeface="+mn-ea"/>
                <a:sym typeface="+mn-lt"/>
              </a:rPr>
              <a:t>填写段落概括标题</a:t>
            </a:r>
            <a:r>
              <a:rPr lang="en-US" sz="900" b="1" dirty="0">
                <a:solidFill>
                  <a:srgbClr val="124062"/>
                </a:solidFill>
                <a:cs typeface="+mn-ea"/>
                <a:sym typeface="+mn-lt"/>
              </a:rPr>
              <a:t> </a:t>
            </a:r>
            <a:endParaRPr lang="en-US" sz="900" b="1" dirty="0">
              <a:solidFill>
                <a:srgbClr val="124062"/>
              </a:solidFill>
              <a:cs typeface="+mn-ea"/>
              <a:sym typeface="+mn-lt"/>
            </a:endParaRPr>
          </a:p>
          <a:p>
            <a:pPr algn="just">
              <a:lnSpc>
                <a:spcPts val="1200"/>
              </a:lnSpc>
              <a:spcBef>
                <a:spcPts val="750"/>
              </a:spcBef>
            </a:pPr>
            <a:r>
              <a:rPr lang="zh-CN" altLang="en-US" dirty="0">
                <a:solidFill>
                  <a:schemeClr val="tx1">
                    <a:lumMod val="65000"/>
                    <a:lumOff val="35000"/>
                  </a:schemeClr>
                </a:solidFill>
                <a:cs typeface="+mn-ea"/>
                <a:sym typeface="+mn-lt"/>
              </a:rPr>
              <a:t>您的内容打在这里，或者通过复制您的文本后，在此框中选择粘贴，并选择只保留文字。您的内容打在这里，或者通过复制您的文本后，在此框中选择粘贴，并选择只保留文字。</a:t>
            </a:r>
            <a:endParaRPr lang="en-US" sz="800" dirty="0">
              <a:solidFill>
                <a:schemeClr val="tx1">
                  <a:lumMod val="65000"/>
                  <a:lumOff val="35000"/>
                </a:schemeClr>
              </a:solidFill>
              <a:cs typeface="+mn-ea"/>
              <a:sym typeface="+mn-lt"/>
            </a:endParaRPr>
          </a:p>
        </p:txBody>
      </p:sp>
      <p:sp>
        <p:nvSpPr>
          <p:cNvPr id="38" name="TextBox 18"/>
          <p:cNvSpPr txBox="1"/>
          <p:nvPr/>
        </p:nvSpPr>
        <p:spPr>
          <a:xfrm>
            <a:off x="1520015" y="2729925"/>
            <a:ext cx="2221755" cy="402674"/>
          </a:xfrm>
          <a:prstGeom prst="rect">
            <a:avLst/>
          </a:prstGeom>
          <a:noFill/>
        </p:spPr>
        <p:txBody>
          <a:bodyPr wrap="square" lIns="68580" tIns="34290" rIns="68580" bIns="34290" rtlCol="0">
            <a:spAutoFit/>
          </a:bodyPr>
          <a:lstStyle/>
          <a:p>
            <a:pPr>
              <a:lnSpc>
                <a:spcPts val="1275"/>
              </a:lnSpc>
            </a:pPr>
            <a:r>
              <a:rPr lang="zh-CN" altLang="en-US" sz="800">
                <a:solidFill>
                  <a:schemeClr val="tx1">
                    <a:lumMod val="65000"/>
                    <a:lumOff val="35000"/>
                  </a:schemeClr>
                </a:solidFill>
                <a:cs typeface="+mn-ea"/>
                <a:sym typeface="+mn-lt"/>
              </a:rPr>
              <a:t>您的内容打在这里，或者通过复制您的文本后，在此框中选择粘贴，并选择只保留文字。</a:t>
            </a:r>
            <a:endParaRPr lang="zh-CN" altLang="en-US" sz="800">
              <a:solidFill>
                <a:schemeClr val="tx1">
                  <a:lumMod val="65000"/>
                  <a:lumOff val="35000"/>
                </a:schemeClr>
              </a:solidFill>
              <a:cs typeface="+mn-ea"/>
              <a:sym typeface="+mn-lt"/>
            </a:endParaRPr>
          </a:p>
        </p:txBody>
      </p:sp>
      <p:sp>
        <p:nvSpPr>
          <p:cNvPr id="39" name="TextBox 18"/>
          <p:cNvSpPr txBox="1"/>
          <p:nvPr/>
        </p:nvSpPr>
        <p:spPr>
          <a:xfrm>
            <a:off x="1520015" y="3381480"/>
            <a:ext cx="2221755" cy="402674"/>
          </a:xfrm>
          <a:prstGeom prst="rect">
            <a:avLst/>
          </a:prstGeom>
          <a:noFill/>
        </p:spPr>
        <p:txBody>
          <a:bodyPr wrap="square" lIns="68580" tIns="34290" rIns="68580" bIns="34290" rtlCol="0">
            <a:spAutoFit/>
          </a:bodyPr>
          <a:lstStyle/>
          <a:p>
            <a:pPr>
              <a:lnSpc>
                <a:spcPts val="1275"/>
              </a:lnSpc>
            </a:pPr>
            <a:r>
              <a:rPr lang="zh-CN" altLang="en-US" sz="800">
                <a:solidFill>
                  <a:schemeClr val="tx1">
                    <a:lumMod val="65000"/>
                    <a:lumOff val="35000"/>
                  </a:schemeClr>
                </a:solidFill>
                <a:cs typeface="+mn-ea"/>
                <a:sym typeface="+mn-lt"/>
              </a:rPr>
              <a:t>您的内容打在这里，或者通过复制您的文本后，在此框中选择粘贴，并选择只保留文字。</a:t>
            </a:r>
            <a:endParaRPr lang="zh-CN" altLang="en-US" sz="800">
              <a:solidFill>
                <a:schemeClr val="tx1">
                  <a:lumMod val="65000"/>
                  <a:lumOff val="35000"/>
                </a:schemeClr>
              </a:solidFill>
              <a:cs typeface="+mn-ea"/>
              <a:sym typeface="+mn-lt"/>
            </a:endParaRPr>
          </a:p>
        </p:txBody>
      </p:sp>
      <p:sp>
        <p:nvSpPr>
          <p:cNvPr id="40" name="TextBox 18"/>
          <p:cNvSpPr txBox="1"/>
          <p:nvPr/>
        </p:nvSpPr>
        <p:spPr>
          <a:xfrm>
            <a:off x="1520015" y="4019873"/>
            <a:ext cx="2221755" cy="402674"/>
          </a:xfrm>
          <a:prstGeom prst="rect">
            <a:avLst/>
          </a:prstGeom>
          <a:noFill/>
        </p:spPr>
        <p:txBody>
          <a:bodyPr wrap="square" lIns="68580" tIns="34290" rIns="68580" bIns="34290" rtlCol="0">
            <a:spAutoFit/>
          </a:bodyPr>
          <a:lstStyle/>
          <a:p>
            <a:pPr>
              <a:lnSpc>
                <a:spcPts val="1275"/>
              </a:lnSpc>
            </a:pPr>
            <a:r>
              <a:rPr lang="zh-CN" altLang="en-US" sz="800">
                <a:solidFill>
                  <a:schemeClr val="tx1">
                    <a:lumMod val="65000"/>
                    <a:lumOff val="35000"/>
                  </a:schemeClr>
                </a:solidFill>
                <a:cs typeface="+mn-ea"/>
                <a:sym typeface="+mn-lt"/>
              </a:rPr>
              <a:t>您的内容打在这里，或者通过复制您的文本后，在此框中选择粘贴，并选择只保留文字。</a:t>
            </a:r>
            <a:endParaRPr lang="zh-CN" altLang="en-US" sz="80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par>
                          <p:cTn id="10" fill="hold">
                            <p:stCondLst>
                              <p:cond delay="0"/>
                            </p:stCondLst>
                            <p:childTnLst>
                              <p:par>
                                <p:cTn id="11" presetID="2" presetClass="entr" presetSubtype="12" decel="10000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1000" fill="hold"/>
                                        <p:tgtEl>
                                          <p:spTgt spid="13"/>
                                        </p:tgtEl>
                                        <p:attrNameLst>
                                          <p:attrName>ppt_x</p:attrName>
                                        </p:attrNameLst>
                                      </p:cBhvr>
                                      <p:tavLst>
                                        <p:tav tm="0">
                                          <p:val>
                                            <p:strVal val="0-#ppt_w/2"/>
                                          </p:val>
                                        </p:tav>
                                        <p:tav tm="100000">
                                          <p:val>
                                            <p:strVal val="#ppt_x"/>
                                          </p:val>
                                        </p:tav>
                                      </p:tavLst>
                                    </p:anim>
                                    <p:anim calcmode="lin" valueType="num">
                                      <p:cBhvr additive="base">
                                        <p:cTn id="14" dur="10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12" decel="10000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000" fill="hold"/>
                                        <p:tgtEl>
                                          <p:spTgt spid="11"/>
                                        </p:tgtEl>
                                        <p:attrNameLst>
                                          <p:attrName>ppt_x</p:attrName>
                                        </p:attrNameLst>
                                      </p:cBhvr>
                                      <p:tavLst>
                                        <p:tav tm="0">
                                          <p:val>
                                            <p:strVal val="0-#ppt_w/2"/>
                                          </p:val>
                                        </p:tav>
                                        <p:tav tm="100000">
                                          <p:val>
                                            <p:strVal val="#ppt_x"/>
                                          </p:val>
                                        </p:tav>
                                      </p:tavLst>
                                    </p:anim>
                                    <p:anim calcmode="lin" valueType="num">
                                      <p:cBhvr additive="base">
                                        <p:cTn id="18" dur="10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12" de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1000" fill="hold"/>
                                        <p:tgtEl>
                                          <p:spTgt spid="12"/>
                                        </p:tgtEl>
                                        <p:attrNameLst>
                                          <p:attrName>ppt_x</p:attrName>
                                        </p:attrNameLst>
                                      </p:cBhvr>
                                      <p:tavLst>
                                        <p:tav tm="0">
                                          <p:val>
                                            <p:strVal val="0-#ppt_w/2"/>
                                          </p:val>
                                        </p:tav>
                                        <p:tav tm="100000">
                                          <p:val>
                                            <p:strVal val="#ppt_x"/>
                                          </p:val>
                                        </p:tav>
                                      </p:tavLst>
                                    </p:anim>
                                    <p:anim calcmode="lin" valueType="num">
                                      <p:cBhvr additive="base">
                                        <p:cTn id="22" dur="1000" fill="hold"/>
                                        <p:tgtEl>
                                          <p:spTgt spid="12"/>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animEffect transition="in" filter="fade">
                                      <p:cBhvr>
                                        <p:cTn id="28" dur="500"/>
                                        <p:tgtEl>
                                          <p:spTgt spid="31"/>
                                        </p:tgtEl>
                                      </p:cBhvr>
                                    </p:animEffect>
                                  </p:childTnLst>
                                </p:cTn>
                              </p:par>
                            </p:childTnLst>
                          </p:cTn>
                        </p:par>
                        <p:par>
                          <p:cTn id="29" fill="hold">
                            <p:stCondLst>
                              <p:cond delay="1500"/>
                            </p:stCondLst>
                            <p:childTnLst>
                              <p:par>
                                <p:cTn id="30" presetID="2" presetClass="entr" presetSubtype="12" decel="100000" fill="hold"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1000" fill="hold"/>
                                        <p:tgtEl>
                                          <p:spTgt spid="18"/>
                                        </p:tgtEl>
                                        <p:attrNameLst>
                                          <p:attrName>ppt_x</p:attrName>
                                        </p:attrNameLst>
                                      </p:cBhvr>
                                      <p:tavLst>
                                        <p:tav tm="0">
                                          <p:val>
                                            <p:strVal val="0-#ppt_w/2"/>
                                          </p:val>
                                        </p:tav>
                                        <p:tav tm="100000">
                                          <p:val>
                                            <p:strVal val="#ppt_x"/>
                                          </p:val>
                                        </p:tav>
                                      </p:tavLst>
                                    </p:anim>
                                    <p:anim calcmode="lin" valueType="num">
                                      <p:cBhvr additive="base">
                                        <p:cTn id="33" dur="1000" fill="hold"/>
                                        <p:tgtEl>
                                          <p:spTgt spid="18"/>
                                        </p:tgtEl>
                                        <p:attrNameLst>
                                          <p:attrName>ppt_y</p:attrName>
                                        </p:attrNameLst>
                                      </p:cBhvr>
                                      <p:tavLst>
                                        <p:tav tm="0">
                                          <p:val>
                                            <p:strVal val="1+#ppt_h/2"/>
                                          </p:val>
                                        </p:tav>
                                        <p:tav tm="100000">
                                          <p:val>
                                            <p:strVal val="#ppt_y"/>
                                          </p:val>
                                        </p:tav>
                                      </p:tavLst>
                                    </p:anim>
                                  </p:childTnLst>
                                </p:cTn>
                              </p:par>
                              <p:par>
                                <p:cTn id="34" presetID="2" presetClass="entr" presetSubtype="12" decel="10000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1000" fill="hold"/>
                                        <p:tgtEl>
                                          <p:spTgt spid="16"/>
                                        </p:tgtEl>
                                        <p:attrNameLst>
                                          <p:attrName>ppt_x</p:attrName>
                                        </p:attrNameLst>
                                      </p:cBhvr>
                                      <p:tavLst>
                                        <p:tav tm="0">
                                          <p:val>
                                            <p:strVal val="0-#ppt_w/2"/>
                                          </p:val>
                                        </p:tav>
                                        <p:tav tm="100000">
                                          <p:val>
                                            <p:strVal val="#ppt_x"/>
                                          </p:val>
                                        </p:tav>
                                      </p:tavLst>
                                    </p:anim>
                                    <p:anim calcmode="lin" valueType="num">
                                      <p:cBhvr additive="base">
                                        <p:cTn id="37" dur="1000" fill="hold"/>
                                        <p:tgtEl>
                                          <p:spTgt spid="16"/>
                                        </p:tgtEl>
                                        <p:attrNameLst>
                                          <p:attrName>ppt_y</p:attrName>
                                        </p:attrNameLst>
                                      </p:cBhvr>
                                      <p:tavLst>
                                        <p:tav tm="0">
                                          <p:val>
                                            <p:strVal val="1+#ppt_h/2"/>
                                          </p:val>
                                        </p:tav>
                                        <p:tav tm="100000">
                                          <p:val>
                                            <p:strVal val="#ppt_y"/>
                                          </p:val>
                                        </p:tav>
                                      </p:tavLst>
                                    </p:anim>
                                  </p:childTnLst>
                                </p:cTn>
                              </p:par>
                              <p:par>
                                <p:cTn id="38" presetID="2" presetClass="entr" presetSubtype="12" decel="10000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1000" fill="hold"/>
                                        <p:tgtEl>
                                          <p:spTgt spid="17"/>
                                        </p:tgtEl>
                                        <p:attrNameLst>
                                          <p:attrName>ppt_x</p:attrName>
                                        </p:attrNameLst>
                                      </p:cBhvr>
                                      <p:tavLst>
                                        <p:tav tm="0">
                                          <p:val>
                                            <p:strVal val="0-#ppt_w/2"/>
                                          </p:val>
                                        </p:tav>
                                        <p:tav tm="100000">
                                          <p:val>
                                            <p:strVal val="#ppt_x"/>
                                          </p:val>
                                        </p:tav>
                                      </p:tavLst>
                                    </p:anim>
                                    <p:anim calcmode="lin" valueType="num">
                                      <p:cBhvr additive="base">
                                        <p:cTn id="41" dur="1000" fill="hold"/>
                                        <p:tgtEl>
                                          <p:spTgt spid="17"/>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53" presetClass="entr" presetSubtype="16" fill="hold" grpId="0" nodeType="after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p:cTn id="45" dur="500" fill="hold"/>
                                        <p:tgtEl>
                                          <p:spTgt spid="32"/>
                                        </p:tgtEl>
                                        <p:attrNameLst>
                                          <p:attrName>ppt_w</p:attrName>
                                        </p:attrNameLst>
                                      </p:cBhvr>
                                      <p:tavLst>
                                        <p:tav tm="0">
                                          <p:val>
                                            <p:fltVal val="0"/>
                                          </p:val>
                                        </p:tav>
                                        <p:tav tm="100000">
                                          <p:val>
                                            <p:strVal val="#ppt_w"/>
                                          </p:val>
                                        </p:tav>
                                      </p:tavLst>
                                    </p:anim>
                                    <p:anim calcmode="lin" valueType="num">
                                      <p:cBhvr>
                                        <p:cTn id="46" dur="500" fill="hold"/>
                                        <p:tgtEl>
                                          <p:spTgt spid="32"/>
                                        </p:tgtEl>
                                        <p:attrNameLst>
                                          <p:attrName>ppt_h</p:attrName>
                                        </p:attrNameLst>
                                      </p:cBhvr>
                                      <p:tavLst>
                                        <p:tav tm="0">
                                          <p:val>
                                            <p:fltVal val="0"/>
                                          </p:val>
                                        </p:tav>
                                        <p:tav tm="100000">
                                          <p:val>
                                            <p:strVal val="#ppt_h"/>
                                          </p:val>
                                        </p:tav>
                                      </p:tavLst>
                                    </p:anim>
                                    <p:animEffect transition="in" filter="fade">
                                      <p:cBhvr>
                                        <p:cTn id="47" dur="500"/>
                                        <p:tgtEl>
                                          <p:spTgt spid="32"/>
                                        </p:tgtEl>
                                      </p:cBhvr>
                                    </p:animEffect>
                                  </p:childTnLst>
                                </p:cTn>
                              </p:par>
                            </p:childTnLst>
                          </p:cTn>
                        </p:par>
                        <p:par>
                          <p:cTn id="48" fill="hold">
                            <p:stCondLst>
                              <p:cond delay="3000"/>
                            </p:stCondLst>
                            <p:childTnLst>
                              <p:par>
                                <p:cTn id="49" presetID="2" presetClass="entr" presetSubtype="12" decel="100000" fill="hold" nodeType="after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1000" fill="hold"/>
                                        <p:tgtEl>
                                          <p:spTgt spid="25"/>
                                        </p:tgtEl>
                                        <p:attrNameLst>
                                          <p:attrName>ppt_x</p:attrName>
                                        </p:attrNameLst>
                                      </p:cBhvr>
                                      <p:tavLst>
                                        <p:tav tm="0">
                                          <p:val>
                                            <p:strVal val="0-#ppt_w/2"/>
                                          </p:val>
                                        </p:tav>
                                        <p:tav tm="100000">
                                          <p:val>
                                            <p:strVal val="#ppt_x"/>
                                          </p:val>
                                        </p:tav>
                                      </p:tavLst>
                                    </p:anim>
                                    <p:anim calcmode="lin" valueType="num">
                                      <p:cBhvr additive="base">
                                        <p:cTn id="52" dur="1000" fill="hold"/>
                                        <p:tgtEl>
                                          <p:spTgt spid="25"/>
                                        </p:tgtEl>
                                        <p:attrNameLst>
                                          <p:attrName>ppt_y</p:attrName>
                                        </p:attrNameLst>
                                      </p:cBhvr>
                                      <p:tavLst>
                                        <p:tav tm="0">
                                          <p:val>
                                            <p:strVal val="1+#ppt_h/2"/>
                                          </p:val>
                                        </p:tav>
                                        <p:tav tm="100000">
                                          <p:val>
                                            <p:strVal val="#ppt_y"/>
                                          </p:val>
                                        </p:tav>
                                      </p:tavLst>
                                    </p:anim>
                                  </p:childTnLst>
                                </p:cTn>
                              </p:par>
                              <p:par>
                                <p:cTn id="53" presetID="2" presetClass="entr" presetSubtype="12" decel="10000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1000" fill="hold"/>
                                        <p:tgtEl>
                                          <p:spTgt spid="21"/>
                                        </p:tgtEl>
                                        <p:attrNameLst>
                                          <p:attrName>ppt_x</p:attrName>
                                        </p:attrNameLst>
                                      </p:cBhvr>
                                      <p:tavLst>
                                        <p:tav tm="0">
                                          <p:val>
                                            <p:strVal val="0-#ppt_w/2"/>
                                          </p:val>
                                        </p:tav>
                                        <p:tav tm="100000">
                                          <p:val>
                                            <p:strVal val="#ppt_x"/>
                                          </p:val>
                                        </p:tav>
                                      </p:tavLst>
                                    </p:anim>
                                    <p:anim calcmode="lin" valueType="num">
                                      <p:cBhvr additive="base">
                                        <p:cTn id="56" dur="1000" fill="hold"/>
                                        <p:tgtEl>
                                          <p:spTgt spid="21"/>
                                        </p:tgtEl>
                                        <p:attrNameLst>
                                          <p:attrName>ppt_y</p:attrName>
                                        </p:attrNameLst>
                                      </p:cBhvr>
                                      <p:tavLst>
                                        <p:tav tm="0">
                                          <p:val>
                                            <p:strVal val="1+#ppt_h/2"/>
                                          </p:val>
                                        </p:tav>
                                        <p:tav tm="100000">
                                          <p:val>
                                            <p:strVal val="#ppt_y"/>
                                          </p:val>
                                        </p:tav>
                                      </p:tavLst>
                                    </p:anim>
                                  </p:childTnLst>
                                </p:cTn>
                              </p:par>
                              <p:par>
                                <p:cTn id="57" presetID="2" presetClass="entr" presetSubtype="12" decel="10000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1000" fill="hold"/>
                                        <p:tgtEl>
                                          <p:spTgt spid="22"/>
                                        </p:tgtEl>
                                        <p:attrNameLst>
                                          <p:attrName>ppt_x</p:attrName>
                                        </p:attrNameLst>
                                      </p:cBhvr>
                                      <p:tavLst>
                                        <p:tav tm="0">
                                          <p:val>
                                            <p:strVal val="0-#ppt_w/2"/>
                                          </p:val>
                                        </p:tav>
                                        <p:tav tm="100000">
                                          <p:val>
                                            <p:strVal val="#ppt_x"/>
                                          </p:val>
                                        </p:tav>
                                      </p:tavLst>
                                    </p:anim>
                                    <p:anim calcmode="lin" valueType="num">
                                      <p:cBhvr additive="base">
                                        <p:cTn id="60" dur="1000" fill="hold"/>
                                        <p:tgtEl>
                                          <p:spTgt spid="22"/>
                                        </p:tgtEl>
                                        <p:attrNameLst>
                                          <p:attrName>ppt_y</p:attrName>
                                        </p:attrNameLst>
                                      </p:cBhvr>
                                      <p:tavLst>
                                        <p:tav tm="0">
                                          <p:val>
                                            <p:strVal val="1+#ppt_h/2"/>
                                          </p:val>
                                        </p:tav>
                                        <p:tav tm="100000">
                                          <p:val>
                                            <p:strVal val="#ppt_y"/>
                                          </p:val>
                                        </p:tav>
                                      </p:tavLst>
                                    </p:anim>
                                  </p:childTnLst>
                                </p:cTn>
                              </p:par>
                            </p:childTnLst>
                          </p:cTn>
                        </p:par>
                        <p:par>
                          <p:cTn id="61" fill="hold">
                            <p:stCondLst>
                              <p:cond delay="4000"/>
                            </p:stCondLst>
                            <p:childTnLst>
                              <p:par>
                                <p:cTn id="62" presetID="53" presetClass="entr" presetSubtype="16"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p:cTn id="64" dur="500" fill="hold"/>
                                        <p:tgtEl>
                                          <p:spTgt spid="33"/>
                                        </p:tgtEl>
                                        <p:attrNameLst>
                                          <p:attrName>ppt_w</p:attrName>
                                        </p:attrNameLst>
                                      </p:cBhvr>
                                      <p:tavLst>
                                        <p:tav tm="0">
                                          <p:val>
                                            <p:fltVal val="0"/>
                                          </p:val>
                                        </p:tav>
                                        <p:tav tm="100000">
                                          <p:val>
                                            <p:strVal val="#ppt_w"/>
                                          </p:val>
                                        </p:tav>
                                      </p:tavLst>
                                    </p:anim>
                                    <p:anim calcmode="lin" valueType="num">
                                      <p:cBhvr>
                                        <p:cTn id="65" dur="500" fill="hold"/>
                                        <p:tgtEl>
                                          <p:spTgt spid="33"/>
                                        </p:tgtEl>
                                        <p:attrNameLst>
                                          <p:attrName>ppt_h</p:attrName>
                                        </p:attrNameLst>
                                      </p:cBhvr>
                                      <p:tavLst>
                                        <p:tav tm="0">
                                          <p:val>
                                            <p:fltVal val="0"/>
                                          </p:val>
                                        </p:tav>
                                        <p:tav tm="100000">
                                          <p:val>
                                            <p:strVal val="#ppt_h"/>
                                          </p:val>
                                        </p:tav>
                                      </p:tavLst>
                                    </p:anim>
                                    <p:animEffect transition="in" filter="fade">
                                      <p:cBhvr>
                                        <p:cTn id="66" dur="500"/>
                                        <p:tgtEl>
                                          <p:spTgt spid="33"/>
                                        </p:tgtEl>
                                      </p:cBhvr>
                                    </p:animEffect>
                                  </p:childTnLst>
                                </p:cTn>
                              </p:par>
                            </p:childTnLst>
                          </p:cTn>
                        </p:par>
                        <p:par>
                          <p:cTn id="67" fill="hold">
                            <p:stCondLst>
                              <p:cond delay="4500"/>
                            </p:stCondLst>
                            <p:childTnLst>
                              <p:par>
                                <p:cTn id="68" presetID="2" presetClass="entr" presetSubtype="2" decel="100000"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 calcmode="lin" valueType="num">
                                      <p:cBhvr additive="base">
                                        <p:cTn id="70" dur="1000" fill="hold"/>
                                        <p:tgtEl>
                                          <p:spTgt spid="34"/>
                                        </p:tgtEl>
                                        <p:attrNameLst>
                                          <p:attrName>ppt_x</p:attrName>
                                        </p:attrNameLst>
                                      </p:cBhvr>
                                      <p:tavLst>
                                        <p:tav tm="0">
                                          <p:val>
                                            <p:strVal val="1+#ppt_w/2"/>
                                          </p:val>
                                        </p:tav>
                                        <p:tav tm="100000">
                                          <p:val>
                                            <p:strVal val="#ppt_x"/>
                                          </p:val>
                                        </p:tav>
                                      </p:tavLst>
                                    </p:anim>
                                    <p:anim calcmode="lin" valueType="num">
                                      <p:cBhvr additive="base">
                                        <p:cTn id="71" dur="1000" fill="hold"/>
                                        <p:tgtEl>
                                          <p:spTgt spid="34"/>
                                        </p:tgtEl>
                                        <p:attrNameLst>
                                          <p:attrName>ppt_y</p:attrName>
                                        </p:attrNameLst>
                                      </p:cBhvr>
                                      <p:tavLst>
                                        <p:tav tm="0">
                                          <p:val>
                                            <p:strVal val="#ppt_y"/>
                                          </p:val>
                                        </p:tav>
                                        <p:tav tm="100000">
                                          <p:val>
                                            <p:strVal val="#ppt_y"/>
                                          </p:val>
                                        </p:tav>
                                      </p:tavLst>
                                    </p:anim>
                                  </p:childTnLst>
                                </p:cTn>
                              </p:par>
                              <p:par>
                                <p:cTn id="72" presetID="2" presetClass="entr" presetSubtype="2" decel="100000" fill="hold" grpId="0" nodeType="withEffect">
                                  <p:stCondLst>
                                    <p:cond delay="0"/>
                                  </p:stCondLst>
                                  <p:childTnLst>
                                    <p:set>
                                      <p:cBhvr>
                                        <p:cTn id="73" dur="1" fill="hold">
                                          <p:stCondLst>
                                            <p:cond delay="0"/>
                                          </p:stCondLst>
                                        </p:cTn>
                                        <p:tgtEl>
                                          <p:spTgt spid="35"/>
                                        </p:tgtEl>
                                        <p:attrNameLst>
                                          <p:attrName>style.visibility</p:attrName>
                                        </p:attrNameLst>
                                      </p:cBhvr>
                                      <p:to>
                                        <p:strVal val="visible"/>
                                      </p:to>
                                    </p:set>
                                    <p:anim calcmode="lin" valueType="num">
                                      <p:cBhvr additive="base">
                                        <p:cTn id="74" dur="1000" fill="hold"/>
                                        <p:tgtEl>
                                          <p:spTgt spid="35"/>
                                        </p:tgtEl>
                                        <p:attrNameLst>
                                          <p:attrName>ppt_x</p:attrName>
                                        </p:attrNameLst>
                                      </p:cBhvr>
                                      <p:tavLst>
                                        <p:tav tm="0">
                                          <p:val>
                                            <p:strVal val="1+#ppt_w/2"/>
                                          </p:val>
                                        </p:tav>
                                        <p:tav tm="100000">
                                          <p:val>
                                            <p:strVal val="#ppt_x"/>
                                          </p:val>
                                        </p:tav>
                                      </p:tavLst>
                                    </p:anim>
                                    <p:anim calcmode="lin" valueType="num">
                                      <p:cBhvr additive="base">
                                        <p:cTn id="75" dur="1000" fill="hold"/>
                                        <p:tgtEl>
                                          <p:spTgt spid="35"/>
                                        </p:tgtEl>
                                        <p:attrNameLst>
                                          <p:attrName>ppt_y</p:attrName>
                                        </p:attrNameLst>
                                      </p:cBhvr>
                                      <p:tavLst>
                                        <p:tav tm="0">
                                          <p:val>
                                            <p:strVal val="#ppt_y"/>
                                          </p:val>
                                        </p:tav>
                                        <p:tav tm="100000">
                                          <p:val>
                                            <p:strVal val="#ppt_y"/>
                                          </p:val>
                                        </p:tav>
                                      </p:tavLst>
                                    </p:anim>
                                  </p:childTnLst>
                                </p:cTn>
                              </p:par>
                              <p:par>
                                <p:cTn id="76" presetID="2" presetClass="entr" presetSubtype="2" decel="10000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 calcmode="lin" valueType="num">
                                      <p:cBhvr additive="base">
                                        <p:cTn id="78" dur="1000" fill="hold"/>
                                        <p:tgtEl>
                                          <p:spTgt spid="36"/>
                                        </p:tgtEl>
                                        <p:attrNameLst>
                                          <p:attrName>ppt_x</p:attrName>
                                        </p:attrNameLst>
                                      </p:cBhvr>
                                      <p:tavLst>
                                        <p:tav tm="0">
                                          <p:val>
                                            <p:strVal val="1+#ppt_w/2"/>
                                          </p:val>
                                        </p:tav>
                                        <p:tav tm="100000">
                                          <p:val>
                                            <p:strVal val="#ppt_x"/>
                                          </p:val>
                                        </p:tav>
                                      </p:tavLst>
                                    </p:anim>
                                    <p:anim calcmode="lin" valueType="num">
                                      <p:cBhvr additive="base">
                                        <p:cTn id="79" dur="1000" fill="hold"/>
                                        <p:tgtEl>
                                          <p:spTgt spid="36"/>
                                        </p:tgtEl>
                                        <p:attrNameLst>
                                          <p:attrName>ppt_y</p:attrName>
                                        </p:attrNameLst>
                                      </p:cBhvr>
                                      <p:tavLst>
                                        <p:tav tm="0">
                                          <p:val>
                                            <p:strVal val="#ppt_y"/>
                                          </p:val>
                                        </p:tav>
                                        <p:tav tm="100000">
                                          <p:val>
                                            <p:strVal val="#ppt_y"/>
                                          </p:val>
                                        </p:tav>
                                      </p:tavLst>
                                    </p:anim>
                                  </p:childTnLst>
                                </p:cTn>
                              </p:par>
                              <p:par>
                                <p:cTn id="80" presetID="2" presetClass="entr" presetSubtype="2" decel="10000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additive="base">
                                        <p:cTn id="82" dur="1000" fill="hold"/>
                                        <p:tgtEl>
                                          <p:spTgt spid="38"/>
                                        </p:tgtEl>
                                        <p:attrNameLst>
                                          <p:attrName>ppt_x</p:attrName>
                                        </p:attrNameLst>
                                      </p:cBhvr>
                                      <p:tavLst>
                                        <p:tav tm="0">
                                          <p:val>
                                            <p:strVal val="1+#ppt_w/2"/>
                                          </p:val>
                                        </p:tav>
                                        <p:tav tm="100000">
                                          <p:val>
                                            <p:strVal val="#ppt_x"/>
                                          </p:val>
                                        </p:tav>
                                      </p:tavLst>
                                    </p:anim>
                                    <p:anim calcmode="lin" valueType="num">
                                      <p:cBhvr additive="base">
                                        <p:cTn id="83" dur="1000" fill="hold"/>
                                        <p:tgtEl>
                                          <p:spTgt spid="38"/>
                                        </p:tgtEl>
                                        <p:attrNameLst>
                                          <p:attrName>ppt_y</p:attrName>
                                        </p:attrNameLst>
                                      </p:cBhvr>
                                      <p:tavLst>
                                        <p:tav tm="0">
                                          <p:val>
                                            <p:strVal val="#ppt_y"/>
                                          </p:val>
                                        </p:tav>
                                        <p:tav tm="100000">
                                          <p:val>
                                            <p:strVal val="#ppt_y"/>
                                          </p:val>
                                        </p:tav>
                                      </p:tavLst>
                                    </p:anim>
                                  </p:childTnLst>
                                </p:cTn>
                              </p:par>
                              <p:par>
                                <p:cTn id="84" presetID="2" presetClass="entr" presetSubtype="2" decel="100000" fill="hold" grpId="0" nodeType="withEffect">
                                  <p:stCondLst>
                                    <p:cond delay="0"/>
                                  </p:stCondLst>
                                  <p:childTnLst>
                                    <p:set>
                                      <p:cBhvr>
                                        <p:cTn id="85" dur="1" fill="hold">
                                          <p:stCondLst>
                                            <p:cond delay="0"/>
                                          </p:stCondLst>
                                        </p:cTn>
                                        <p:tgtEl>
                                          <p:spTgt spid="39"/>
                                        </p:tgtEl>
                                        <p:attrNameLst>
                                          <p:attrName>style.visibility</p:attrName>
                                        </p:attrNameLst>
                                      </p:cBhvr>
                                      <p:to>
                                        <p:strVal val="visible"/>
                                      </p:to>
                                    </p:set>
                                    <p:anim calcmode="lin" valueType="num">
                                      <p:cBhvr additive="base">
                                        <p:cTn id="86" dur="1000" fill="hold"/>
                                        <p:tgtEl>
                                          <p:spTgt spid="39"/>
                                        </p:tgtEl>
                                        <p:attrNameLst>
                                          <p:attrName>ppt_x</p:attrName>
                                        </p:attrNameLst>
                                      </p:cBhvr>
                                      <p:tavLst>
                                        <p:tav tm="0">
                                          <p:val>
                                            <p:strVal val="1+#ppt_w/2"/>
                                          </p:val>
                                        </p:tav>
                                        <p:tav tm="100000">
                                          <p:val>
                                            <p:strVal val="#ppt_x"/>
                                          </p:val>
                                        </p:tav>
                                      </p:tavLst>
                                    </p:anim>
                                    <p:anim calcmode="lin" valueType="num">
                                      <p:cBhvr additive="base">
                                        <p:cTn id="87" dur="1000" fill="hold"/>
                                        <p:tgtEl>
                                          <p:spTgt spid="39"/>
                                        </p:tgtEl>
                                        <p:attrNameLst>
                                          <p:attrName>ppt_y</p:attrName>
                                        </p:attrNameLst>
                                      </p:cBhvr>
                                      <p:tavLst>
                                        <p:tav tm="0">
                                          <p:val>
                                            <p:strVal val="#ppt_y"/>
                                          </p:val>
                                        </p:tav>
                                        <p:tav tm="100000">
                                          <p:val>
                                            <p:strVal val="#ppt_y"/>
                                          </p:val>
                                        </p:tav>
                                      </p:tavLst>
                                    </p:anim>
                                  </p:childTnLst>
                                </p:cTn>
                              </p:par>
                              <p:par>
                                <p:cTn id="88" presetID="2" presetClass="entr" presetSubtype="2" decel="100000" fill="hold" grpId="0" nodeType="withEffect">
                                  <p:stCondLst>
                                    <p:cond delay="0"/>
                                  </p:stCondLst>
                                  <p:childTnLst>
                                    <p:set>
                                      <p:cBhvr>
                                        <p:cTn id="89" dur="1" fill="hold">
                                          <p:stCondLst>
                                            <p:cond delay="0"/>
                                          </p:stCondLst>
                                        </p:cTn>
                                        <p:tgtEl>
                                          <p:spTgt spid="40"/>
                                        </p:tgtEl>
                                        <p:attrNameLst>
                                          <p:attrName>style.visibility</p:attrName>
                                        </p:attrNameLst>
                                      </p:cBhvr>
                                      <p:to>
                                        <p:strVal val="visible"/>
                                      </p:to>
                                    </p:set>
                                    <p:anim calcmode="lin" valueType="num">
                                      <p:cBhvr additive="base">
                                        <p:cTn id="90" dur="1000" fill="hold"/>
                                        <p:tgtEl>
                                          <p:spTgt spid="40"/>
                                        </p:tgtEl>
                                        <p:attrNameLst>
                                          <p:attrName>ppt_x</p:attrName>
                                        </p:attrNameLst>
                                      </p:cBhvr>
                                      <p:tavLst>
                                        <p:tav tm="0">
                                          <p:val>
                                            <p:strVal val="1+#ppt_w/2"/>
                                          </p:val>
                                        </p:tav>
                                        <p:tav tm="100000">
                                          <p:val>
                                            <p:strVal val="#ppt_x"/>
                                          </p:val>
                                        </p:tav>
                                      </p:tavLst>
                                    </p:anim>
                                    <p:anim calcmode="lin" valueType="num">
                                      <p:cBhvr additive="base">
                                        <p:cTn id="91" dur="10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 grpId="0" animBg="1"/>
      <p:bldP spid="17" grpId="0" animBg="1"/>
      <p:bldP spid="21" grpId="0" animBg="1"/>
      <p:bldP spid="22" grpId="0" animBg="1"/>
      <p:bldP spid="31" grpId="0"/>
      <p:bldP spid="32" grpId="0"/>
      <p:bldP spid="33" grpId="0"/>
      <p:bldP spid="34" grpId="0" animBg="1"/>
      <p:bldP spid="35" grpId="0" animBg="1"/>
      <p:bldP spid="36" grpId="0" animBg="1"/>
      <p:bldP spid="37" grpId="0"/>
      <p:bldP spid="38" grpId="0"/>
      <p:bldP spid="39" grpId="0"/>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p:cNvSpPr>
            <a:spLocks noChangeArrowheads="1"/>
          </p:cNvSpPr>
          <p:nvPr/>
        </p:nvSpPr>
        <p:spPr bwMode="auto">
          <a:xfrm>
            <a:off x="3841982" y="1316126"/>
            <a:ext cx="1504950" cy="1504950"/>
          </a:xfrm>
          <a:prstGeom prst="rect">
            <a:avLst/>
          </a:pr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34290" rIns="162000" bIns="34290" numCol="1" spcCol="0" rtlCol="0" fromWordArt="0" anchor="ctr" anchorCtr="0" forceAA="0" compatLnSpc="1">
            <a:noAutofit/>
          </a:bodyPr>
          <a:lstStyle/>
          <a:p>
            <a:pPr algn="ctr">
              <a:lnSpc>
                <a:spcPct val="150000"/>
              </a:lnSpc>
            </a:pPr>
            <a:r>
              <a:rPr lang="zh-CN" altLang="en-US" sz="1100" dirty="0">
                <a:solidFill>
                  <a:schemeClr val="bg1"/>
                </a:solidFill>
                <a:cs typeface="+mn-ea"/>
                <a:sym typeface="+mn-lt"/>
              </a:rPr>
              <a:t>在此输入主标题概述文字在此输入主标题概述文字</a:t>
            </a:r>
            <a:endParaRPr lang="zh-CN" altLang="en-US" sz="1100" dirty="0">
              <a:solidFill>
                <a:schemeClr val="bg1"/>
              </a:solidFill>
              <a:cs typeface="+mn-ea"/>
              <a:sym typeface="+mn-lt"/>
            </a:endParaRPr>
          </a:p>
        </p:txBody>
      </p:sp>
      <p:sp>
        <p:nvSpPr>
          <p:cNvPr id="14" name="Oval 9"/>
          <p:cNvSpPr>
            <a:spLocks noChangeArrowheads="1"/>
          </p:cNvSpPr>
          <p:nvPr/>
        </p:nvSpPr>
        <p:spPr bwMode="auto">
          <a:xfrm>
            <a:off x="924951" y="3122825"/>
            <a:ext cx="542925"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solidFill>
                <a:srgbClr val="FEFABC"/>
              </a:solidFill>
              <a:cs typeface="+mn-ea"/>
              <a:sym typeface="+mn-lt"/>
            </a:endParaRPr>
          </a:p>
        </p:txBody>
      </p:sp>
      <p:sp>
        <p:nvSpPr>
          <p:cNvPr id="15" name="Oval 10"/>
          <p:cNvSpPr>
            <a:spLocks noChangeArrowheads="1"/>
          </p:cNvSpPr>
          <p:nvPr/>
        </p:nvSpPr>
        <p:spPr bwMode="auto">
          <a:xfrm>
            <a:off x="4674229" y="3122825"/>
            <a:ext cx="539354" cy="542925"/>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solidFill>
                <a:srgbClr val="FEFABC"/>
              </a:solidFill>
              <a:cs typeface="+mn-ea"/>
              <a:sym typeface="+mn-lt"/>
            </a:endParaRPr>
          </a:p>
        </p:txBody>
      </p:sp>
      <p:sp>
        <p:nvSpPr>
          <p:cNvPr id="16" name="Oval 11"/>
          <p:cNvSpPr>
            <a:spLocks noChangeArrowheads="1"/>
          </p:cNvSpPr>
          <p:nvPr/>
        </p:nvSpPr>
        <p:spPr bwMode="auto">
          <a:xfrm>
            <a:off x="924951" y="4000316"/>
            <a:ext cx="542925" cy="542925"/>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solidFill>
                <a:srgbClr val="FEFABC"/>
              </a:solidFill>
              <a:cs typeface="+mn-ea"/>
              <a:sym typeface="+mn-lt"/>
            </a:endParaRPr>
          </a:p>
        </p:txBody>
      </p:sp>
      <p:sp>
        <p:nvSpPr>
          <p:cNvPr id="17" name="Oval 12"/>
          <p:cNvSpPr>
            <a:spLocks noChangeArrowheads="1"/>
          </p:cNvSpPr>
          <p:nvPr/>
        </p:nvSpPr>
        <p:spPr bwMode="auto">
          <a:xfrm>
            <a:off x="4674229" y="4000316"/>
            <a:ext cx="539354"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solidFill>
                <a:srgbClr val="FEFABC"/>
              </a:solidFill>
              <a:cs typeface="+mn-ea"/>
              <a:sym typeface="+mn-lt"/>
            </a:endParaRPr>
          </a:p>
        </p:txBody>
      </p:sp>
      <p:sp>
        <p:nvSpPr>
          <p:cNvPr id="18" name="TextBox 39"/>
          <p:cNvSpPr txBox="1"/>
          <p:nvPr/>
        </p:nvSpPr>
        <p:spPr>
          <a:xfrm>
            <a:off x="1558320" y="3122825"/>
            <a:ext cx="984885" cy="231538"/>
          </a:xfrm>
          <a:prstGeom prst="rect">
            <a:avLst/>
          </a:prstGeom>
          <a:noFill/>
        </p:spPr>
        <p:txBody>
          <a:bodyPr wrap="none" lIns="68580" tIns="0" rIns="68580" bIns="0" rtlCol="0" anchor="t">
            <a:spAutoFit/>
          </a:bodyPr>
          <a:lstStyle/>
          <a:p>
            <a:pPr>
              <a:lnSpc>
                <a:spcPct val="150000"/>
              </a:lnSpc>
            </a:pPr>
            <a:r>
              <a:rPr lang="zh-CN" altLang="en-US" sz="1100" b="1" dirty="0">
                <a:solidFill>
                  <a:srgbClr val="124062"/>
                </a:solidFill>
                <a:cs typeface="+mn-ea"/>
                <a:sym typeface="+mn-lt"/>
              </a:rPr>
              <a:t>填写段落标题</a:t>
            </a:r>
            <a:endParaRPr lang="zh-CN" altLang="en-US" sz="1100" b="1" dirty="0">
              <a:solidFill>
                <a:srgbClr val="124062"/>
              </a:solidFill>
              <a:cs typeface="+mn-ea"/>
              <a:sym typeface="+mn-lt"/>
            </a:endParaRPr>
          </a:p>
        </p:txBody>
      </p:sp>
      <p:sp>
        <p:nvSpPr>
          <p:cNvPr id="19" name="TextBox 40"/>
          <p:cNvSpPr txBox="1"/>
          <p:nvPr/>
        </p:nvSpPr>
        <p:spPr>
          <a:xfrm>
            <a:off x="1558320" y="3344398"/>
            <a:ext cx="2807612" cy="549381"/>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您的内容打在这里，或者通过复制您的文本后，在此框中选择粘贴，并选择只保留文字。您的内容打在这里，或者通过通过复制您的文本。</a:t>
            </a:r>
            <a:endParaRPr lang="zh-CN" altLang="en-US" sz="800" dirty="0">
              <a:solidFill>
                <a:schemeClr val="tx1">
                  <a:lumMod val="65000"/>
                  <a:lumOff val="35000"/>
                </a:schemeClr>
              </a:solidFill>
              <a:cs typeface="+mn-ea"/>
              <a:sym typeface="+mn-lt"/>
            </a:endParaRPr>
          </a:p>
        </p:txBody>
      </p:sp>
      <p:sp>
        <p:nvSpPr>
          <p:cNvPr id="20" name="TextBox 41"/>
          <p:cNvSpPr txBox="1"/>
          <p:nvPr/>
        </p:nvSpPr>
        <p:spPr>
          <a:xfrm>
            <a:off x="1558320" y="3995077"/>
            <a:ext cx="984885" cy="231538"/>
          </a:xfrm>
          <a:prstGeom prst="rect">
            <a:avLst/>
          </a:prstGeom>
          <a:noFill/>
        </p:spPr>
        <p:txBody>
          <a:bodyPr wrap="none" lIns="68580" tIns="0" rIns="68580" bIns="0" rtlCol="0" anchor="t">
            <a:spAutoFit/>
          </a:bodyPr>
          <a:lstStyle/>
          <a:p>
            <a:pPr>
              <a:lnSpc>
                <a:spcPct val="150000"/>
              </a:lnSpc>
            </a:pPr>
            <a:r>
              <a:rPr lang="zh-CN" altLang="en-US" sz="1100" b="1" dirty="0">
                <a:solidFill>
                  <a:srgbClr val="537285"/>
                </a:solidFill>
                <a:cs typeface="+mn-ea"/>
                <a:sym typeface="+mn-lt"/>
              </a:rPr>
              <a:t>填写段落标题</a:t>
            </a:r>
            <a:endParaRPr lang="zh-CN" altLang="en-US" sz="1100" b="1" dirty="0">
              <a:solidFill>
                <a:srgbClr val="537285"/>
              </a:solidFill>
              <a:cs typeface="+mn-ea"/>
              <a:sym typeface="+mn-lt"/>
            </a:endParaRPr>
          </a:p>
        </p:txBody>
      </p:sp>
      <p:sp>
        <p:nvSpPr>
          <p:cNvPr id="21" name="TextBox 42"/>
          <p:cNvSpPr txBox="1"/>
          <p:nvPr/>
        </p:nvSpPr>
        <p:spPr>
          <a:xfrm>
            <a:off x="1558320" y="4216650"/>
            <a:ext cx="2807612" cy="389337"/>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a:t>
            </a:r>
            <a:endParaRPr lang="zh-CN" altLang="en-US" sz="800" dirty="0">
              <a:solidFill>
                <a:schemeClr val="tx1">
                  <a:lumMod val="65000"/>
                  <a:lumOff val="35000"/>
                </a:schemeClr>
              </a:solidFill>
              <a:cs typeface="+mn-ea"/>
              <a:sym typeface="+mn-lt"/>
            </a:endParaRPr>
          </a:p>
        </p:txBody>
      </p:sp>
      <p:sp>
        <p:nvSpPr>
          <p:cNvPr id="22" name="TextBox 43"/>
          <p:cNvSpPr txBox="1"/>
          <p:nvPr/>
        </p:nvSpPr>
        <p:spPr>
          <a:xfrm>
            <a:off x="5324169" y="3122825"/>
            <a:ext cx="984885" cy="231538"/>
          </a:xfrm>
          <a:prstGeom prst="rect">
            <a:avLst/>
          </a:prstGeom>
          <a:noFill/>
        </p:spPr>
        <p:txBody>
          <a:bodyPr wrap="none" lIns="68580" tIns="0" rIns="68580" bIns="0" rtlCol="0" anchor="t">
            <a:spAutoFit/>
          </a:bodyPr>
          <a:lstStyle/>
          <a:p>
            <a:pPr>
              <a:lnSpc>
                <a:spcPct val="150000"/>
              </a:lnSpc>
            </a:pPr>
            <a:r>
              <a:rPr lang="zh-CN" altLang="en-US" sz="1100" b="1" dirty="0">
                <a:solidFill>
                  <a:srgbClr val="537285"/>
                </a:solidFill>
                <a:cs typeface="+mn-ea"/>
                <a:sym typeface="+mn-lt"/>
              </a:rPr>
              <a:t>填写段落标题</a:t>
            </a:r>
            <a:endParaRPr lang="zh-CN" altLang="en-US" sz="1100" b="1" dirty="0">
              <a:solidFill>
                <a:srgbClr val="537285"/>
              </a:solidFill>
              <a:cs typeface="+mn-ea"/>
              <a:sym typeface="+mn-lt"/>
            </a:endParaRPr>
          </a:p>
        </p:txBody>
      </p:sp>
      <p:sp>
        <p:nvSpPr>
          <p:cNvPr id="25" name="TextBox 44"/>
          <p:cNvSpPr txBox="1"/>
          <p:nvPr/>
        </p:nvSpPr>
        <p:spPr>
          <a:xfrm>
            <a:off x="5324169" y="3344398"/>
            <a:ext cx="2807612" cy="389337"/>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您的内容打在这里，或者通过复制您的文本后，在此框中选择粘贴，并选择只保留文字。您的内容打在这里。</a:t>
            </a:r>
            <a:endParaRPr lang="zh-CN" altLang="en-US" sz="800" dirty="0">
              <a:solidFill>
                <a:schemeClr val="tx1">
                  <a:lumMod val="65000"/>
                  <a:lumOff val="35000"/>
                </a:schemeClr>
              </a:solidFill>
              <a:cs typeface="+mn-ea"/>
              <a:sym typeface="+mn-lt"/>
            </a:endParaRPr>
          </a:p>
        </p:txBody>
      </p:sp>
      <p:sp>
        <p:nvSpPr>
          <p:cNvPr id="26" name="TextBox 45"/>
          <p:cNvSpPr txBox="1"/>
          <p:nvPr/>
        </p:nvSpPr>
        <p:spPr>
          <a:xfrm>
            <a:off x="5324169" y="3995077"/>
            <a:ext cx="984885" cy="231538"/>
          </a:xfrm>
          <a:prstGeom prst="rect">
            <a:avLst/>
          </a:prstGeom>
          <a:noFill/>
        </p:spPr>
        <p:txBody>
          <a:bodyPr wrap="none" lIns="68580" tIns="0" rIns="68580" bIns="0" rtlCol="0" anchor="t">
            <a:spAutoFit/>
          </a:bodyPr>
          <a:lstStyle/>
          <a:p>
            <a:pPr>
              <a:lnSpc>
                <a:spcPct val="150000"/>
              </a:lnSpc>
            </a:pPr>
            <a:r>
              <a:rPr lang="zh-CN" altLang="en-US" sz="1100" b="1" dirty="0">
                <a:solidFill>
                  <a:srgbClr val="124062"/>
                </a:solidFill>
                <a:cs typeface="+mn-ea"/>
                <a:sym typeface="+mn-lt"/>
              </a:rPr>
              <a:t>填写段落标题</a:t>
            </a:r>
            <a:endParaRPr lang="zh-CN" altLang="en-US" sz="1100" b="1" dirty="0">
              <a:solidFill>
                <a:srgbClr val="124062"/>
              </a:solidFill>
              <a:cs typeface="+mn-ea"/>
              <a:sym typeface="+mn-lt"/>
            </a:endParaRPr>
          </a:p>
        </p:txBody>
      </p:sp>
      <p:sp>
        <p:nvSpPr>
          <p:cNvPr id="30" name="TextBox 46"/>
          <p:cNvSpPr txBox="1"/>
          <p:nvPr/>
        </p:nvSpPr>
        <p:spPr>
          <a:xfrm>
            <a:off x="5324169" y="4216650"/>
            <a:ext cx="2807612" cy="389337"/>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您的内容打在这里，或者通过复制您的文本后，在此框中选择粘贴，并选择只保留文字。通过通过复制您的文本。</a:t>
            </a:r>
            <a:endParaRPr lang="zh-CN" altLang="en-US" sz="800" dirty="0">
              <a:solidFill>
                <a:schemeClr val="tx1">
                  <a:lumMod val="65000"/>
                  <a:lumOff val="35000"/>
                </a:schemeClr>
              </a:solidFill>
              <a:cs typeface="+mn-ea"/>
              <a:sym typeface="+mn-lt"/>
            </a:endParaRPr>
          </a:p>
        </p:txBody>
      </p:sp>
      <p:sp>
        <p:nvSpPr>
          <p:cNvPr id="31" name="Freeform 7"/>
          <p:cNvSpPr>
            <a:spLocks noEditPoints="1"/>
          </p:cNvSpPr>
          <p:nvPr/>
        </p:nvSpPr>
        <p:spPr bwMode="auto">
          <a:xfrm>
            <a:off x="1059162" y="4154429"/>
            <a:ext cx="274505" cy="234698"/>
          </a:xfrm>
          <a:custGeom>
            <a:avLst/>
            <a:gdLst>
              <a:gd name="T0" fmla="*/ 0 w 140"/>
              <a:gd name="T1" fmla="*/ 113 h 120"/>
              <a:gd name="T2" fmla="*/ 15 w 140"/>
              <a:gd name="T3" fmla="*/ 99 h 120"/>
              <a:gd name="T4" fmla="*/ 27 w 140"/>
              <a:gd name="T5" fmla="*/ 0 h 120"/>
              <a:gd name="T6" fmla="*/ 42 w 140"/>
              <a:gd name="T7" fmla="*/ 0 h 120"/>
              <a:gd name="T8" fmla="*/ 42 w 140"/>
              <a:gd name="T9" fmla="*/ 0 h 120"/>
              <a:gd name="T10" fmla="*/ 67 w 140"/>
              <a:gd name="T11" fmla="*/ 99 h 120"/>
              <a:gd name="T12" fmla="*/ 73 w 140"/>
              <a:gd name="T13" fmla="*/ 99 h 120"/>
              <a:gd name="T14" fmla="*/ 97 w 140"/>
              <a:gd name="T15" fmla="*/ 99 h 120"/>
              <a:gd name="T16" fmla="*/ 107 w 140"/>
              <a:gd name="T17" fmla="*/ 0 h 120"/>
              <a:gd name="T18" fmla="*/ 107 w 140"/>
              <a:gd name="T19" fmla="*/ 0 h 120"/>
              <a:gd name="T20" fmla="*/ 119 w 140"/>
              <a:gd name="T21" fmla="*/ 99 h 120"/>
              <a:gd name="T22" fmla="*/ 128 w 140"/>
              <a:gd name="T23" fmla="*/ 0 h 120"/>
              <a:gd name="T24" fmla="*/ 135 w 140"/>
              <a:gd name="T25" fmla="*/ 113 h 120"/>
              <a:gd name="T26" fmla="*/ 51 w 140"/>
              <a:gd name="T27" fmla="*/ 0 h 120"/>
              <a:gd name="T28" fmla="*/ 51 w 140"/>
              <a:gd name="T29" fmla="*/ 0 h 120"/>
              <a:gd name="T30" fmla="*/ 28 w 140"/>
              <a:gd name="T31" fmla="*/ 118 h 120"/>
              <a:gd name="T32" fmla="*/ 14 w 140"/>
              <a:gd name="T33" fmla="*/ 120 h 120"/>
              <a:gd name="T34" fmla="*/ 27 w 140"/>
              <a:gd name="T35" fmla="*/ 105 h 120"/>
              <a:gd name="T36" fmla="*/ 28 w 140"/>
              <a:gd name="T37" fmla="*/ 113 h 120"/>
              <a:gd name="T38" fmla="*/ 23 w 140"/>
              <a:gd name="T39" fmla="*/ 109 h 120"/>
              <a:gd name="T40" fmla="*/ 19 w 140"/>
              <a:gd name="T41" fmla="*/ 110 h 120"/>
              <a:gd name="T42" fmla="*/ 19 w 140"/>
              <a:gd name="T43" fmla="*/ 113 h 120"/>
              <a:gd name="T44" fmla="*/ 24 w 140"/>
              <a:gd name="T45" fmla="*/ 115 h 120"/>
              <a:gd name="T46" fmla="*/ 40 w 140"/>
              <a:gd name="T47" fmla="*/ 118 h 120"/>
              <a:gd name="T48" fmla="*/ 34 w 140"/>
              <a:gd name="T49" fmla="*/ 120 h 120"/>
              <a:gd name="T50" fmla="*/ 40 w 140"/>
              <a:gd name="T51" fmla="*/ 104 h 120"/>
              <a:gd name="T52" fmla="*/ 36 w 140"/>
              <a:gd name="T53" fmla="*/ 114 h 120"/>
              <a:gd name="T54" fmla="*/ 57 w 140"/>
              <a:gd name="T55" fmla="*/ 120 h 120"/>
              <a:gd name="T56" fmla="*/ 53 w 140"/>
              <a:gd name="T57" fmla="*/ 113 h 120"/>
              <a:gd name="T58" fmla="*/ 47 w 140"/>
              <a:gd name="T59" fmla="*/ 120 h 120"/>
              <a:gd name="T60" fmla="*/ 59 w 140"/>
              <a:gd name="T61" fmla="*/ 105 h 120"/>
              <a:gd name="T62" fmla="*/ 59 w 140"/>
              <a:gd name="T63" fmla="*/ 112 h 120"/>
              <a:gd name="T64" fmla="*/ 60 w 140"/>
              <a:gd name="T65" fmla="*/ 115 h 120"/>
              <a:gd name="T66" fmla="*/ 54 w 140"/>
              <a:gd name="T67" fmla="*/ 107 h 120"/>
              <a:gd name="T68" fmla="*/ 55 w 140"/>
              <a:gd name="T69" fmla="*/ 110 h 120"/>
              <a:gd name="T70" fmla="*/ 71 w 140"/>
              <a:gd name="T71" fmla="*/ 116 h 120"/>
              <a:gd name="T72" fmla="*/ 71 w 140"/>
              <a:gd name="T73" fmla="*/ 108 h 120"/>
              <a:gd name="T74" fmla="*/ 78 w 140"/>
              <a:gd name="T75" fmla="*/ 109 h 120"/>
              <a:gd name="T76" fmla="*/ 63 w 140"/>
              <a:gd name="T77" fmla="*/ 112 h 120"/>
              <a:gd name="T78" fmla="*/ 71 w 140"/>
              <a:gd name="T79" fmla="*/ 120 h 120"/>
              <a:gd name="T80" fmla="*/ 78 w 140"/>
              <a:gd name="T81" fmla="*/ 115 h 120"/>
              <a:gd name="T82" fmla="*/ 96 w 140"/>
              <a:gd name="T83" fmla="*/ 112 h 120"/>
              <a:gd name="T84" fmla="*/ 88 w 140"/>
              <a:gd name="T85" fmla="*/ 120 h 120"/>
              <a:gd name="T86" fmla="*/ 80 w 140"/>
              <a:gd name="T87" fmla="*/ 112 h 120"/>
              <a:gd name="T88" fmla="*/ 91 w 140"/>
              <a:gd name="T89" fmla="*/ 112 h 120"/>
              <a:gd name="T90" fmla="*/ 84 w 140"/>
              <a:gd name="T91" fmla="*/ 112 h 120"/>
              <a:gd name="T92" fmla="*/ 91 w 140"/>
              <a:gd name="T93" fmla="*/ 112 h 120"/>
              <a:gd name="T94" fmla="*/ 110 w 140"/>
              <a:gd name="T95" fmla="*/ 118 h 120"/>
              <a:gd name="T96" fmla="*/ 98 w 140"/>
              <a:gd name="T97" fmla="*/ 120 h 120"/>
              <a:gd name="T98" fmla="*/ 109 w 140"/>
              <a:gd name="T99" fmla="*/ 105 h 120"/>
              <a:gd name="T100" fmla="*/ 107 w 140"/>
              <a:gd name="T101" fmla="*/ 109 h 120"/>
              <a:gd name="T102" fmla="*/ 104 w 140"/>
              <a:gd name="T103" fmla="*/ 116 h 120"/>
              <a:gd name="T104" fmla="*/ 120 w 140"/>
              <a:gd name="T105" fmla="*/ 113 h 120"/>
              <a:gd name="T106" fmla="*/ 120 w 140"/>
              <a:gd name="T107" fmla="*/ 108 h 120"/>
              <a:gd name="T108" fmla="*/ 115 w 140"/>
              <a:gd name="T109" fmla="*/ 118 h 120"/>
              <a:gd name="T110" fmla="*/ 128 w 140"/>
              <a:gd name="T111"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120">
                <a:moveTo>
                  <a:pt x="0" y="0"/>
                </a:moveTo>
                <a:cubicBezTo>
                  <a:pt x="7" y="0"/>
                  <a:pt x="7" y="0"/>
                  <a:pt x="7" y="0"/>
                </a:cubicBezTo>
                <a:cubicBezTo>
                  <a:pt x="7" y="113"/>
                  <a:pt x="7" y="113"/>
                  <a:pt x="7" y="113"/>
                </a:cubicBezTo>
                <a:cubicBezTo>
                  <a:pt x="0" y="113"/>
                  <a:pt x="0" y="113"/>
                  <a:pt x="0" y="113"/>
                </a:cubicBezTo>
                <a:lnTo>
                  <a:pt x="0" y="0"/>
                </a:lnTo>
                <a:close/>
                <a:moveTo>
                  <a:pt x="21" y="0"/>
                </a:moveTo>
                <a:cubicBezTo>
                  <a:pt x="15" y="0"/>
                  <a:pt x="15" y="0"/>
                  <a:pt x="15" y="0"/>
                </a:cubicBezTo>
                <a:cubicBezTo>
                  <a:pt x="15" y="99"/>
                  <a:pt x="15" y="99"/>
                  <a:pt x="15" y="99"/>
                </a:cubicBezTo>
                <a:cubicBezTo>
                  <a:pt x="21" y="99"/>
                  <a:pt x="21" y="99"/>
                  <a:pt x="21" y="99"/>
                </a:cubicBezTo>
                <a:lnTo>
                  <a:pt x="21" y="0"/>
                </a:lnTo>
                <a:close/>
                <a:moveTo>
                  <a:pt x="31" y="0"/>
                </a:moveTo>
                <a:cubicBezTo>
                  <a:pt x="27" y="0"/>
                  <a:pt x="27" y="0"/>
                  <a:pt x="27" y="0"/>
                </a:cubicBezTo>
                <a:cubicBezTo>
                  <a:pt x="27" y="99"/>
                  <a:pt x="27" y="99"/>
                  <a:pt x="27" y="99"/>
                </a:cubicBezTo>
                <a:cubicBezTo>
                  <a:pt x="31" y="99"/>
                  <a:pt x="31" y="99"/>
                  <a:pt x="31" y="99"/>
                </a:cubicBezTo>
                <a:lnTo>
                  <a:pt x="31" y="0"/>
                </a:lnTo>
                <a:close/>
                <a:moveTo>
                  <a:pt x="42" y="0"/>
                </a:moveTo>
                <a:cubicBezTo>
                  <a:pt x="37" y="0"/>
                  <a:pt x="37" y="0"/>
                  <a:pt x="37" y="0"/>
                </a:cubicBezTo>
                <a:cubicBezTo>
                  <a:pt x="37" y="99"/>
                  <a:pt x="37" y="99"/>
                  <a:pt x="37" y="99"/>
                </a:cubicBezTo>
                <a:cubicBezTo>
                  <a:pt x="42" y="99"/>
                  <a:pt x="42" y="99"/>
                  <a:pt x="42" y="99"/>
                </a:cubicBezTo>
                <a:lnTo>
                  <a:pt x="42" y="0"/>
                </a:lnTo>
                <a:close/>
                <a:moveTo>
                  <a:pt x="67" y="0"/>
                </a:moveTo>
                <a:cubicBezTo>
                  <a:pt x="61" y="0"/>
                  <a:pt x="61" y="0"/>
                  <a:pt x="61" y="0"/>
                </a:cubicBezTo>
                <a:cubicBezTo>
                  <a:pt x="61" y="99"/>
                  <a:pt x="61" y="99"/>
                  <a:pt x="61" y="99"/>
                </a:cubicBezTo>
                <a:cubicBezTo>
                  <a:pt x="67" y="99"/>
                  <a:pt x="67" y="99"/>
                  <a:pt x="67" y="99"/>
                </a:cubicBezTo>
                <a:lnTo>
                  <a:pt x="67" y="0"/>
                </a:lnTo>
                <a:close/>
                <a:moveTo>
                  <a:pt x="77" y="0"/>
                </a:moveTo>
                <a:cubicBezTo>
                  <a:pt x="73" y="0"/>
                  <a:pt x="73" y="0"/>
                  <a:pt x="73" y="0"/>
                </a:cubicBezTo>
                <a:cubicBezTo>
                  <a:pt x="73" y="99"/>
                  <a:pt x="73" y="99"/>
                  <a:pt x="73" y="99"/>
                </a:cubicBezTo>
                <a:cubicBezTo>
                  <a:pt x="77" y="99"/>
                  <a:pt x="77" y="99"/>
                  <a:pt x="77" y="99"/>
                </a:cubicBezTo>
                <a:lnTo>
                  <a:pt x="77" y="0"/>
                </a:lnTo>
                <a:close/>
                <a:moveTo>
                  <a:pt x="88" y="99"/>
                </a:moveTo>
                <a:cubicBezTo>
                  <a:pt x="97" y="99"/>
                  <a:pt x="97" y="99"/>
                  <a:pt x="97" y="99"/>
                </a:cubicBezTo>
                <a:cubicBezTo>
                  <a:pt x="97" y="0"/>
                  <a:pt x="97" y="0"/>
                  <a:pt x="97" y="0"/>
                </a:cubicBezTo>
                <a:cubicBezTo>
                  <a:pt x="88" y="0"/>
                  <a:pt x="88" y="0"/>
                  <a:pt x="88" y="0"/>
                </a:cubicBezTo>
                <a:lnTo>
                  <a:pt x="88" y="99"/>
                </a:lnTo>
                <a:close/>
                <a:moveTo>
                  <a:pt x="107" y="0"/>
                </a:moveTo>
                <a:cubicBezTo>
                  <a:pt x="105" y="0"/>
                  <a:pt x="105" y="0"/>
                  <a:pt x="105" y="0"/>
                </a:cubicBezTo>
                <a:cubicBezTo>
                  <a:pt x="105" y="99"/>
                  <a:pt x="105" y="99"/>
                  <a:pt x="105" y="99"/>
                </a:cubicBezTo>
                <a:cubicBezTo>
                  <a:pt x="107" y="99"/>
                  <a:pt x="107" y="99"/>
                  <a:pt x="107" y="99"/>
                </a:cubicBezTo>
                <a:lnTo>
                  <a:pt x="107" y="0"/>
                </a:lnTo>
                <a:close/>
                <a:moveTo>
                  <a:pt x="119" y="0"/>
                </a:moveTo>
                <a:cubicBezTo>
                  <a:pt x="112" y="0"/>
                  <a:pt x="112" y="0"/>
                  <a:pt x="112" y="0"/>
                </a:cubicBezTo>
                <a:cubicBezTo>
                  <a:pt x="112" y="99"/>
                  <a:pt x="112" y="99"/>
                  <a:pt x="112" y="99"/>
                </a:cubicBezTo>
                <a:cubicBezTo>
                  <a:pt x="119" y="99"/>
                  <a:pt x="119" y="99"/>
                  <a:pt x="119" y="99"/>
                </a:cubicBezTo>
                <a:lnTo>
                  <a:pt x="119" y="0"/>
                </a:lnTo>
                <a:close/>
                <a:moveTo>
                  <a:pt x="124" y="99"/>
                </a:moveTo>
                <a:cubicBezTo>
                  <a:pt x="128" y="99"/>
                  <a:pt x="128" y="99"/>
                  <a:pt x="128" y="99"/>
                </a:cubicBezTo>
                <a:cubicBezTo>
                  <a:pt x="128" y="0"/>
                  <a:pt x="128" y="0"/>
                  <a:pt x="128" y="0"/>
                </a:cubicBezTo>
                <a:cubicBezTo>
                  <a:pt x="124" y="0"/>
                  <a:pt x="124" y="0"/>
                  <a:pt x="124" y="0"/>
                </a:cubicBezTo>
                <a:lnTo>
                  <a:pt x="124" y="99"/>
                </a:lnTo>
                <a:close/>
                <a:moveTo>
                  <a:pt x="135" y="0"/>
                </a:moveTo>
                <a:cubicBezTo>
                  <a:pt x="135" y="113"/>
                  <a:pt x="135" y="113"/>
                  <a:pt x="135" y="113"/>
                </a:cubicBezTo>
                <a:cubicBezTo>
                  <a:pt x="140" y="113"/>
                  <a:pt x="140" y="113"/>
                  <a:pt x="140" y="113"/>
                </a:cubicBezTo>
                <a:cubicBezTo>
                  <a:pt x="140" y="0"/>
                  <a:pt x="140" y="0"/>
                  <a:pt x="140" y="0"/>
                </a:cubicBezTo>
                <a:lnTo>
                  <a:pt x="135" y="0"/>
                </a:lnTo>
                <a:close/>
                <a:moveTo>
                  <a:pt x="51" y="0"/>
                </a:moveTo>
                <a:cubicBezTo>
                  <a:pt x="49" y="0"/>
                  <a:pt x="49" y="0"/>
                  <a:pt x="49" y="0"/>
                </a:cubicBezTo>
                <a:cubicBezTo>
                  <a:pt x="49" y="99"/>
                  <a:pt x="49" y="99"/>
                  <a:pt x="49" y="99"/>
                </a:cubicBezTo>
                <a:cubicBezTo>
                  <a:pt x="51" y="99"/>
                  <a:pt x="51" y="99"/>
                  <a:pt x="51" y="99"/>
                </a:cubicBezTo>
                <a:lnTo>
                  <a:pt x="51" y="0"/>
                </a:lnTo>
                <a:close/>
                <a:moveTo>
                  <a:pt x="28" y="113"/>
                </a:moveTo>
                <a:cubicBezTo>
                  <a:pt x="28" y="113"/>
                  <a:pt x="28" y="114"/>
                  <a:pt x="28" y="115"/>
                </a:cubicBezTo>
                <a:cubicBezTo>
                  <a:pt x="28" y="116"/>
                  <a:pt x="28" y="117"/>
                  <a:pt x="28" y="117"/>
                </a:cubicBezTo>
                <a:cubicBezTo>
                  <a:pt x="28" y="118"/>
                  <a:pt x="28" y="118"/>
                  <a:pt x="28" y="118"/>
                </a:cubicBezTo>
                <a:cubicBezTo>
                  <a:pt x="27" y="118"/>
                  <a:pt x="27" y="119"/>
                  <a:pt x="26" y="119"/>
                </a:cubicBezTo>
                <a:cubicBezTo>
                  <a:pt x="26" y="119"/>
                  <a:pt x="25" y="119"/>
                  <a:pt x="25" y="119"/>
                </a:cubicBezTo>
                <a:cubicBezTo>
                  <a:pt x="24" y="120"/>
                  <a:pt x="23" y="120"/>
                  <a:pt x="22" y="120"/>
                </a:cubicBezTo>
                <a:cubicBezTo>
                  <a:pt x="14" y="120"/>
                  <a:pt x="14" y="120"/>
                  <a:pt x="14" y="120"/>
                </a:cubicBezTo>
                <a:cubicBezTo>
                  <a:pt x="14" y="118"/>
                  <a:pt x="14" y="118"/>
                  <a:pt x="14" y="118"/>
                </a:cubicBezTo>
                <a:cubicBezTo>
                  <a:pt x="14" y="104"/>
                  <a:pt x="14" y="104"/>
                  <a:pt x="14" y="104"/>
                </a:cubicBezTo>
                <a:cubicBezTo>
                  <a:pt x="23" y="104"/>
                  <a:pt x="23" y="104"/>
                  <a:pt x="23" y="104"/>
                </a:cubicBezTo>
                <a:cubicBezTo>
                  <a:pt x="25" y="104"/>
                  <a:pt x="26" y="105"/>
                  <a:pt x="27" y="105"/>
                </a:cubicBezTo>
                <a:cubicBezTo>
                  <a:pt x="27" y="106"/>
                  <a:pt x="28" y="107"/>
                  <a:pt x="28" y="108"/>
                </a:cubicBezTo>
                <a:cubicBezTo>
                  <a:pt x="28" y="109"/>
                  <a:pt x="27" y="110"/>
                  <a:pt x="27" y="110"/>
                </a:cubicBezTo>
                <a:cubicBezTo>
                  <a:pt x="27" y="111"/>
                  <a:pt x="26" y="111"/>
                  <a:pt x="25" y="111"/>
                </a:cubicBezTo>
                <a:cubicBezTo>
                  <a:pt x="26" y="112"/>
                  <a:pt x="27" y="112"/>
                  <a:pt x="28" y="113"/>
                </a:cubicBezTo>
                <a:close/>
                <a:moveTo>
                  <a:pt x="19" y="110"/>
                </a:moveTo>
                <a:cubicBezTo>
                  <a:pt x="21" y="110"/>
                  <a:pt x="21" y="110"/>
                  <a:pt x="21" y="110"/>
                </a:cubicBezTo>
                <a:cubicBezTo>
                  <a:pt x="22" y="110"/>
                  <a:pt x="22" y="110"/>
                  <a:pt x="23" y="110"/>
                </a:cubicBezTo>
                <a:cubicBezTo>
                  <a:pt x="23" y="110"/>
                  <a:pt x="23" y="109"/>
                  <a:pt x="23" y="109"/>
                </a:cubicBezTo>
                <a:cubicBezTo>
                  <a:pt x="23" y="108"/>
                  <a:pt x="23" y="108"/>
                  <a:pt x="23" y="108"/>
                </a:cubicBezTo>
                <a:cubicBezTo>
                  <a:pt x="22" y="107"/>
                  <a:pt x="22" y="107"/>
                  <a:pt x="21" y="107"/>
                </a:cubicBezTo>
                <a:cubicBezTo>
                  <a:pt x="19" y="107"/>
                  <a:pt x="19" y="107"/>
                  <a:pt x="19" y="107"/>
                </a:cubicBezTo>
                <a:lnTo>
                  <a:pt x="19" y="110"/>
                </a:lnTo>
                <a:close/>
                <a:moveTo>
                  <a:pt x="24" y="115"/>
                </a:moveTo>
                <a:cubicBezTo>
                  <a:pt x="24" y="114"/>
                  <a:pt x="24" y="114"/>
                  <a:pt x="23" y="114"/>
                </a:cubicBezTo>
                <a:cubicBezTo>
                  <a:pt x="23" y="113"/>
                  <a:pt x="22" y="113"/>
                  <a:pt x="21" y="113"/>
                </a:cubicBezTo>
                <a:cubicBezTo>
                  <a:pt x="19" y="113"/>
                  <a:pt x="19" y="113"/>
                  <a:pt x="19" y="113"/>
                </a:cubicBezTo>
                <a:cubicBezTo>
                  <a:pt x="19" y="116"/>
                  <a:pt x="19" y="116"/>
                  <a:pt x="19" y="116"/>
                </a:cubicBezTo>
                <a:cubicBezTo>
                  <a:pt x="21" y="116"/>
                  <a:pt x="21" y="116"/>
                  <a:pt x="21" y="116"/>
                </a:cubicBezTo>
                <a:cubicBezTo>
                  <a:pt x="22" y="116"/>
                  <a:pt x="23" y="116"/>
                  <a:pt x="23" y="116"/>
                </a:cubicBezTo>
                <a:cubicBezTo>
                  <a:pt x="24" y="116"/>
                  <a:pt x="24" y="115"/>
                  <a:pt x="24" y="115"/>
                </a:cubicBezTo>
                <a:close/>
                <a:moveTo>
                  <a:pt x="45" y="118"/>
                </a:moveTo>
                <a:cubicBezTo>
                  <a:pt x="46" y="120"/>
                  <a:pt x="46" y="120"/>
                  <a:pt x="46" y="120"/>
                </a:cubicBezTo>
                <a:cubicBezTo>
                  <a:pt x="41" y="120"/>
                  <a:pt x="41" y="120"/>
                  <a:pt x="41" y="120"/>
                </a:cubicBezTo>
                <a:cubicBezTo>
                  <a:pt x="40" y="118"/>
                  <a:pt x="40" y="118"/>
                  <a:pt x="40" y="118"/>
                </a:cubicBezTo>
                <a:cubicBezTo>
                  <a:pt x="40" y="117"/>
                  <a:pt x="40" y="117"/>
                  <a:pt x="40" y="117"/>
                </a:cubicBezTo>
                <a:cubicBezTo>
                  <a:pt x="35" y="117"/>
                  <a:pt x="35" y="117"/>
                  <a:pt x="35" y="117"/>
                </a:cubicBezTo>
                <a:cubicBezTo>
                  <a:pt x="34" y="118"/>
                  <a:pt x="34" y="118"/>
                  <a:pt x="34" y="118"/>
                </a:cubicBezTo>
                <a:cubicBezTo>
                  <a:pt x="34" y="120"/>
                  <a:pt x="34" y="120"/>
                  <a:pt x="34" y="120"/>
                </a:cubicBezTo>
                <a:cubicBezTo>
                  <a:pt x="29" y="120"/>
                  <a:pt x="29" y="120"/>
                  <a:pt x="29" y="120"/>
                </a:cubicBezTo>
                <a:cubicBezTo>
                  <a:pt x="30" y="118"/>
                  <a:pt x="30" y="118"/>
                  <a:pt x="30" y="118"/>
                </a:cubicBezTo>
                <a:cubicBezTo>
                  <a:pt x="35" y="104"/>
                  <a:pt x="35" y="104"/>
                  <a:pt x="35" y="104"/>
                </a:cubicBezTo>
                <a:cubicBezTo>
                  <a:pt x="40" y="104"/>
                  <a:pt x="40" y="104"/>
                  <a:pt x="40" y="104"/>
                </a:cubicBezTo>
                <a:lnTo>
                  <a:pt x="45" y="118"/>
                </a:lnTo>
                <a:close/>
                <a:moveTo>
                  <a:pt x="39" y="114"/>
                </a:moveTo>
                <a:cubicBezTo>
                  <a:pt x="37" y="108"/>
                  <a:pt x="37" y="108"/>
                  <a:pt x="37" y="108"/>
                </a:cubicBezTo>
                <a:cubicBezTo>
                  <a:pt x="36" y="114"/>
                  <a:pt x="36" y="114"/>
                  <a:pt x="36" y="114"/>
                </a:cubicBezTo>
                <a:lnTo>
                  <a:pt x="39" y="114"/>
                </a:lnTo>
                <a:close/>
                <a:moveTo>
                  <a:pt x="62" y="118"/>
                </a:moveTo>
                <a:cubicBezTo>
                  <a:pt x="62" y="120"/>
                  <a:pt x="62" y="120"/>
                  <a:pt x="62" y="120"/>
                </a:cubicBezTo>
                <a:cubicBezTo>
                  <a:pt x="57" y="120"/>
                  <a:pt x="57" y="120"/>
                  <a:pt x="57" y="120"/>
                </a:cubicBezTo>
                <a:cubicBezTo>
                  <a:pt x="56" y="118"/>
                  <a:pt x="56" y="118"/>
                  <a:pt x="56" y="118"/>
                </a:cubicBezTo>
                <a:cubicBezTo>
                  <a:pt x="55" y="115"/>
                  <a:pt x="55" y="115"/>
                  <a:pt x="55" y="115"/>
                </a:cubicBezTo>
                <a:cubicBezTo>
                  <a:pt x="54" y="114"/>
                  <a:pt x="54" y="114"/>
                  <a:pt x="54" y="114"/>
                </a:cubicBezTo>
                <a:cubicBezTo>
                  <a:pt x="53" y="114"/>
                  <a:pt x="53" y="113"/>
                  <a:pt x="53" y="113"/>
                </a:cubicBezTo>
                <a:cubicBezTo>
                  <a:pt x="52" y="113"/>
                  <a:pt x="52" y="113"/>
                  <a:pt x="52" y="113"/>
                </a:cubicBezTo>
                <a:cubicBezTo>
                  <a:pt x="52" y="118"/>
                  <a:pt x="52" y="118"/>
                  <a:pt x="52" y="118"/>
                </a:cubicBezTo>
                <a:cubicBezTo>
                  <a:pt x="52" y="120"/>
                  <a:pt x="52" y="120"/>
                  <a:pt x="52" y="120"/>
                </a:cubicBezTo>
                <a:cubicBezTo>
                  <a:pt x="47" y="120"/>
                  <a:pt x="47" y="120"/>
                  <a:pt x="47" y="120"/>
                </a:cubicBezTo>
                <a:cubicBezTo>
                  <a:pt x="47" y="118"/>
                  <a:pt x="47" y="118"/>
                  <a:pt x="47" y="118"/>
                </a:cubicBezTo>
                <a:cubicBezTo>
                  <a:pt x="47" y="104"/>
                  <a:pt x="47" y="104"/>
                  <a:pt x="47" y="104"/>
                </a:cubicBezTo>
                <a:cubicBezTo>
                  <a:pt x="55" y="104"/>
                  <a:pt x="55" y="104"/>
                  <a:pt x="55" y="104"/>
                </a:cubicBezTo>
                <a:cubicBezTo>
                  <a:pt x="57" y="104"/>
                  <a:pt x="58" y="104"/>
                  <a:pt x="59" y="105"/>
                </a:cubicBezTo>
                <a:cubicBezTo>
                  <a:pt x="59" y="105"/>
                  <a:pt x="60" y="105"/>
                  <a:pt x="61" y="106"/>
                </a:cubicBezTo>
                <a:cubicBezTo>
                  <a:pt x="61" y="107"/>
                  <a:pt x="61" y="108"/>
                  <a:pt x="61" y="109"/>
                </a:cubicBezTo>
                <a:cubicBezTo>
                  <a:pt x="61" y="109"/>
                  <a:pt x="61" y="110"/>
                  <a:pt x="61" y="111"/>
                </a:cubicBezTo>
                <a:cubicBezTo>
                  <a:pt x="60" y="111"/>
                  <a:pt x="60" y="112"/>
                  <a:pt x="59" y="112"/>
                </a:cubicBezTo>
                <a:cubicBezTo>
                  <a:pt x="59" y="112"/>
                  <a:pt x="58" y="113"/>
                  <a:pt x="57" y="113"/>
                </a:cubicBezTo>
                <a:cubicBezTo>
                  <a:pt x="58" y="113"/>
                  <a:pt x="58" y="113"/>
                  <a:pt x="59" y="113"/>
                </a:cubicBezTo>
                <a:cubicBezTo>
                  <a:pt x="59" y="114"/>
                  <a:pt x="59" y="114"/>
                  <a:pt x="59" y="114"/>
                </a:cubicBezTo>
                <a:cubicBezTo>
                  <a:pt x="60" y="115"/>
                  <a:pt x="60" y="115"/>
                  <a:pt x="60" y="115"/>
                </a:cubicBezTo>
                <a:lnTo>
                  <a:pt x="62" y="118"/>
                </a:lnTo>
                <a:close/>
                <a:moveTo>
                  <a:pt x="56" y="109"/>
                </a:moveTo>
                <a:cubicBezTo>
                  <a:pt x="56" y="108"/>
                  <a:pt x="56" y="108"/>
                  <a:pt x="56" y="108"/>
                </a:cubicBezTo>
                <a:cubicBezTo>
                  <a:pt x="56" y="108"/>
                  <a:pt x="55" y="107"/>
                  <a:pt x="54" y="107"/>
                </a:cubicBezTo>
                <a:cubicBezTo>
                  <a:pt x="52" y="107"/>
                  <a:pt x="52" y="107"/>
                  <a:pt x="52" y="107"/>
                </a:cubicBezTo>
                <a:cubicBezTo>
                  <a:pt x="52" y="110"/>
                  <a:pt x="52" y="110"/>
                  <a:pt x="52" y="110"/>
                </a:cubicBezTo>
                <a:cubicBezTo>
                  <a:pt x="54" y="110"/>
                  <a:pt x="54" y="110"/>
                  <a:pt x="54" y="110"/>
                </a:cubicBezTo>
                <a:cubicBezTo>
                  <a:pt x="54" y="110"/>
                  <a:pt x="55" y="110"/>
                  <a:pt x="55" y="110"/>
                </a:cubicBezTo>
                <a:cubicBezTo>
                  <a:pt x="56" y="110"/>
                  <a:pt x="56" y="110"/>
                  <a:pt x="56" y="110"/>
                </a:cubicBezTo>
                <a:cubicBezTo>
                  <a:pt x="56" y="110"/>
                  <a:pt x="56" y="109"/>
                  <a:pt x="56" y="109"/>
                </a:cubicBezTo>
                <a:close/>
                <a:moveTo>
                  <a:pt x="73" y="116"/>
                </a:moveTo>
                <a:cubicBezTo>
                  <a:pt x="72" y="116"/>
                  <a:pt x="72" y="116"/>
                  <a:pt x="71" y="116"/>
                </a:cubicBezTo>
                <a:cubicBezTo>
                  <a:pt x="70" y="116"/>
                  <a:pt x="69" y="116"/>
                  <a:pt x="69" y="115"/>
                </a:cubicBezTo>
                <a:cubicBezTo>
                  <a:pt x="68" y="115"/>
                  <a:pt x="68" y="114"/>
                  <a:pt x="68" y="112"/>
                </a:cubicBezTo>
                <a:cubicBezTo>
                  <a:pt x="68" y="111"/>
                  <a:pt x="68" y="109"/>
                  <a:pt x="68" y="109"/>
                </a:cubicBezTo>
                <a:cubicBezTo>
                  <a:pt x="69" y="108"/>
                  <a:pt x="70" y="108"/>
                  <a:pt x="71" y="108"/>
                </a:cubicBezTo>
                <a:cubicBezTo>
                  <a:pt x="71" y="108"/>
                  <a:pt x="72" y="108"/>
                  <a:pt x="72" y="108"/>
                </a:cubicBezTo>
                <a:cubicBezTo>
                  <a:pt x="73" y="108"/>
                  <a:pt x="73" y="108"/>
                  <a:pt x="73" y="109"/>
                </a:cubicBezTo>
                <a:cubicBezTo>
                  <a:pt x="73" y="109"/>
                  <a:pt x="74" y="109"/>
                  <a:pt x="74" y="110"/>
                </a:cubicBezTo>
                <a:cubicBezTo>
                  <a:pt x="78" y="109"/>
                  <a:pt x="78" y="109"/>
                  <a:pt x="78" y="109"/>
                </a:cubicBezTo>
                <a:cubicBezTo>
                  <a:pt x="77" y="107"/>
                  <a:pt x="77" y="106"/>
                  <a:pt x="75" y="105"/>
                </a:cubicBezTo>
                <a:cubicBezTo>
                  <a:pt x="74" y="104"/>
                  <a:pt x="73" y="104"/>
                  <a:pt x="71" y="104"/>
                </a:cubicBezTo>
                <a:cubicBezTo>
                  <a:pt x="68" y="104"/>
                  <a:pt x="66" y="105"/>
                  <a:pt x="65" y="106"/>
                </a:cubicBezTo>
                <a:cubicBezTo>
                  <a:pt x="64" y="107"/>
                  <a:pt x="63" y="109"/>
                  <a:pt x="63" y="112"/>
                </a:cubicBezTo>
                <a:cubicBezTo>
                  <a:pt x="63" y="114"/>
                  <a:pt x="63" y="115"/>
                  <a:pt x="64" y="117"/>
                </a:cubicBezTo>
                <a:cubicBezTo>
                  <a:pt x="64" y="117"/>
                  <a:pt x="65" y="117"/>
                  <a:pt x="65" y="118"/>
                </a:cubicBezTo>
                <a:cubicBezTo>
                  <a:pt x="66" y="118"/>
                  <a:pt x="66" y="119"/>
                  <a:pt x="67" y="119"/>
                </a:cubicBezTo>
                <a:cubicBezTo>
                  <a:pt x="68" y="120"/>
                  <a:pt x="69" y="120"/>
                  <a:pt x="71" y="120"/>
                </a:cubicBezTo>
                <a:cubicBezTo>
                  <a:pt x="72" y="120"/>
                  <a:pt x="74" y="120"/>
                  <a:pt x="74" y="119"/>
                </a:cubicBezTo>
                <a:cubicBezTo>
                  <a:pt x="75" y="119"/>
                  <a:pt x="76" y="118"/>
                  <a:pt x="76" y="118"/>
                </a:cubicBezTo>
                <a:cubicBezTo>
                  <a:pt x="77" y="118"/>
                  <a:pt x="77" y="118"/>
                  <a:pt x="77" y="118"/>
                </a:cubicBezTo>
                <a:cubicBezTo>
                  <a:pt x="77" y="117"/>
                  <a:pt x="78" y="116"/>
                  <a:pt x="78" y="115"/>
                </a:cubicBezTo>
                <a:cubicBezTo>
                  <a:pt x="74" y="113"/>
                  <a:pt x="74" y="113"/>
                  <a:pt x="74" y="113"/>
                </a:cubicBezTo>
                <a:cubicBezTo>
                  <a:pt x="74" y="114"/>
                  <a:pt x="73" y="115"/>
                  <a:pt x="73" y="116"/>
                </a:cubicBezTo>
                <a:close/>
                <a:moveTo>
                  <a:pt x="94" y="106"/>
                </a:moveTo>
                <a:cubicBezTo>
                  <a:pt x="95" y="107"/>
                  <a:pt x="96" y="109"/>
                  <a:pt x="96" y="112"/>
                </a:cubicBezTo>
                <a:cubicBezTo>
                  <a:pt x="96" y="114"/>
                  <a:pt x="95" y="115"/>
                  <a:pt x="95" y="116"/>
                </a:cubicBezTo>
                <a:cubicBezTo>
                  <a:pt x="94" y="117"/>
                  <a:pt x="94" y="117"/>
                  <a:pt x="94" y="118"/>
                </a:cubicBezTo>
                <a:cubicBezTo>
                  <a:pt x="93" y="118"/>
                  <a:pt x="93" y="119"/>
                  <a:pt x="92" y="119"/>
                </a:cubicBezTo>
                <a:cubicBezTo>
                  <a:pt x="91" y="120"/>
                  <a:pt x="90" y="120"/>
                  <a:pt x="88" y="120"/>
                </a:cubicBezTo>
                <a:cubicBezTo>
                  <a:pt x="86" y="120"/>
                  <a:pt x="85" y="120"/>
                  <a:pt x="84" y="119"/>
                </a:cubicBezTo>
                <a:cubicBezTo>
                  <a:pt x="83" y="119"/>
                  <a:pt x="82" y="118"/>
                  <a:pt x="82" y="118"/>
                </a:cubicBezTo>
                <a:cubicBezTo>
                  <a:pt x="81" y="117"/>
                  <a:pt x="81" y="117"/>
                  <a:pt x="81" y="116"/>
                </a:cubicBezTo>
                <a:cubicBezTo>
                  <a:pt x="80" y="115"/>
                  <a:pt x="80" y="114"/>
                  <a:pt x="80" y="112"/>
                </a:cubicBezTo>
                <a:cubicBezTo>
                  <a:pt x="80" y="109"/>
                  <a:pt x="80" y="107"/>
                  <a:pt x="82" y="106"/>
                </a:cubicBezTo>
                <a:cubicBezTo>
                  <a:pt x="83" y="105"/>
                  <a:pt x="85" y="104"/>
                  <a:pt x="88" y="104"/>
                </a:cubicBezTo>
                <a:cubicBezTo>
                  <a:pt x="90" y="104"/>
                  <a:pt x="92" y="105"/>
                  <a:pt x="94" y="106"/>
                </a:cubicBezTo>
                <a:close/>
                <a:moveTo>
                  <a:pt x="91" y="112"/>
                </a:moveTo>
                <a:cubicBezTo>
                  <a:pt x="91" y="110"/>
                  <a:pt x="91" y="109"/>
                  <a:pt x="90" y="109"/>
                </a:cubicBezTo>
                <a:cubicBezTo>
                  <a:pt x="89" y="108"/>
                  <a:pt x="89" y="108"/>
                  <a:pt x="88" y="108"/>
                </a:cubicBezTo>
                <a:cubicBezTo>
                  <a:pt x="87" y="108"/>
                  <a:pt x="86" y="108"/>
                  <a:pt x="85" y="109"/>
                </a:cubicBezTo>
                <a:cubicBezTo>
                  <a:pt x="85" y="109"/>
                  <a:pt x="84" y="110"/>
                  <a:pt x="84" y="112"/>
                </a:cubicBezTo>
                <a:cubicBezTo>
                  <a:pt x="84" y="114"/>
                  <a:pt x="85" y="115"/>
                  <a:pt x="85" y="115"/>
                </a:cubicBezTo>
                <a:cubicBezTo>
                  <a:pt x="86" y="116"/>
                  <a:pt x="87" y="116"/>
                  <a:pt x="88" y="116"/>
                </a:cubicBezTo>
                <a:cubicBezTo>
                  <a:pt x="89" y="116"/>
                  <a:pt x="89" y="116"/>
                  <a:pt x="90" y="115"/>
                </a:cubicBezTo>
                <a:cubicBezTo>
                  <a:pt x="91" y="115"/>
                  <a:pt x="91" y="113"/>
                  <a:pt x="91" y="112"/>
                </a:cubicBezTo>
                <a:close/>
                <a:moveTo>
                  <a:pt x="112" y="109"/>
                </a:moveTo>
                <a:cubicBezTo>
                  <a:pt x="112" y="110"/>
                  <a:pt x="112" y="111"/>
                  <a:pt x="112" y="112"/>
                </a:cubicBezTo>
                <a:cubicBezTo>
                  <a:pt x="112" y="114"/>
                  <a:pt x="112" y="115"/>
                  <a:pt x="112" y="116"/>
                </a:cubicBezTo>
                <a:cubicBezTo>
                  <a:pt x="112" y="117"/>
                  <a:pt x="111" y="117"/>
                  <a:pt x="110" y="118"/>
                </a:cubicBezTo>
                <a:cubicBezTo>
                  <a:pt x="110" y="118"/>
                  <a:pt x="110" y="118"/>
                  <a:pt x="110" y="118"/>
                </a:cubicBezTo>
                <a:cubicBezTo>
                  <a:pt x="110" y="119"/>
                  <a:pt x="109" y="119"/>
                  <a:pt x="108" y="119"/>
                </a:cubicBezTo>
                <a:cubicBezTo>
                  <a:pt x="107" y="119"/>
                  <a:pt x="106" y="120"/>
                  <a:pt x="105" y="120"/>
                </a:cubicBezTo>
                <a:cubicBezTo>
                  <a:pt x="98" y="120"/>
                  <a:pt x="98" y="120"/>
                  <a:pt x="98" y="120"/>
                </a:cubicBezTo>
                <a:cubicBezTo>
                  <a:pt x="98" y="118"/>
                  <a:pt x="98" y="118"/>
                  <a:pt x="98" y="118"/>
                </a:cubicBezTo>
                <a:cubicBezTo>
                  <a:pt x="98" y="104"/>
                  <a:pt x="98" y="104"/>
                  <a:pt x="98" y="104"/>
                </a:cubicBezTo>
                <a:cubicBezTo>
                  <a:pt x="105" y="104"/>
                  <a:pt x="105" y="104"/>
                  <a:pt x="105" y="104"/>
                </a:cubicBezTo>
                <a:cubicBezTo>
                  <a:pt x="107" y="104"/>
                  <a:pt x="108" y="104"/>
                  <a:pt x="109" y="105"/>
                </a:cubicBezTo>
                <a:cubicBezTo>
                  <a:pt x="110" y="105"/>
                  <a:pt x="110" y="106"/>
                  <a:pt x="111" y="106"/>
                </a:cubicBezTo>
                <a:cubicBezTo>
                  <a:pt x="111" y="107"/>
                  <a:pt x="112" y="108"/>
                  <a:pt x="112" y="109"/>
                </a:cubicBezTo>
                <a:close/>
                <a:moveTo>
                  <a:pt x="108" y="112"/>
                </a:moveTo>
                <a:cubicBezTo>
                  <a:pt x="108" y="110"/>
                  <a:pt x="107" y="109"/>
                  <a:pt x="107" y="109"/>
                </a:cubicBezTo>
                <a:cubicBezTo>
                  <a:pt x="106" y="108"/>
                  <a:pt x="105" y="108"/>
                  <a:pt x="104" y="108"/>
                </a:cubicBezTo>
                <a:cubicBezTo>
                  <a:pt x="103" y="108"/>
                  <a:pt x="103" y="108"/>
                  <a:pt x="103" y="108"/>
                </a:cubicBezTo>
                <a:cubicBezTo>
                  <a:pt x="103" y="116"/>
                  <a:pt x="103" y="116"/>
                  <a:pt x="103" y="116"/>
                </a:cubicBezTo>
                <a:cubicBezTo>
                  <a:pt x="104" y="116"/>
                  <a:pt x="104" y="116"/>
                  <a:pt x="104" y="116"/>
                </a:cubicBezTo>
                <a:cubicBezTo>
                  <a:pt x="105" y="116"/>
                  <a:pt x="106" y="116"/>
                  <a:pt x="106" y="116"/>
                </a:cubicBezTo>
                <a:cubicBezTo>
                  <a:pt x="107" y="116"/>
                  <a:pt x="107" y="115"/>
                  <a:pt x="107" y="115"/>
                </a:cubicBezTo>
                <a:cubicBezTo>
                  <a:pt x="108" y="114"/>
                  <a:pt x="108" y="113"/>
                  <a:pt x="108" y="112"/>
                </a:cubicBezTo>
                <a:close/>
                <a:moveTo>
                  <a:pt x="120" y="113"/>
                </a:moveTo>
                <a:cubicBezTo>
                  <a:pt x="127" y="113"/>
                  <a:pt x="127" y="113"/>
                  <a:pt x="127" y="113"/>
                </a:cubicBezTo>
                <a:cubicBezTo>
                  <a:pt x="127" y="110"/>
                  <a:pt x="127" y="110"/>
                  <a:pt x="127" y="110"/>
                </a:cubicBezTo>
                <a:cubicBezTo>
                  <a:pt x="120" y="110"/>
                  <a:pt x="120" y="110"/>
                  <a:pt x="120" y="110"/>
                </a:cubicBezTo>
                <a:cubicBezTo>
                  <a:pt x="120" y="108"/>
                  <a:pt x="120" y="108"/>
                  <a:pt x="120" y="108"/>
                </a:cubicBezTo>
                <a:cubicBezTo>
                  <a:pt x="128" y="108"/>
                  <a:pt x="128" y="108"/>
                  <a:pt x="128" y="108"/>
                </a:cubicBezTo>
                <a:cubicBezTo>
                  <a:pt x="128" y="104"/>
                  <a:pt x="128" y="104"/>
                  <a:pt x="128" y="104"/>
                </a:cubicBezTo>
                <a:cubicBezTo>
                  <a:pt x="115" y="104"/>
                  <a:pt x="115" y="104"/>
                  <a:pt x="115" y="104"/>
                </a:cubicBezTo>
                <a:cubicBezTo>
                  <a:pt x="115" y="118"/>
                  <a:pt x="115" y="118"/>
                  <a:pt x="115" y="118"/>
                </a:cubicBezTo>
                <a:cubicBezTo>
                  <a:pt x="115" y="120"/>
                  <a:pt x="115" y="120"/>
                  <a:pt x="115" y="120"/>
                </a:cubicBezTo>
                <a:cubicBezTo>
                  <a:pt x="128" y="120"/>
                  <a:pt x="128" y="120"/>
                  <a:pt x="128" y="120"/>
                </a:cubicBezTo>
                <a:cubicBezTo>
                  <a:pt x="128" y="118"/>
                  <a:pt x="128" y="118"/>
                  <a:pt x="128" y="118"/>
                </a:cubicBezTo>
                <a:cubicBezTo>
                  <a:pt x="128" y="116"/>
                  <a:pt x="128" y="116"/>
                  <a:pt x="128" y="116"/>
                </a:cubicBezTo>
                <a:cubicBezTo>
                  <a:pt x="120" y="116"/>
                  <a:pt x="120" y="116"/>
                  <a:pt x="120" y="116"/>
                </a:cubicBezTo>
                <a:lnTo>
                  <a:pt x="120" y="113"/>
                </a:lnTo>
                <a:close/>
              </a:path>
            </a:pathLst>
          </a:custGeom>
          <a:solidFill>
            <a:srgbClr val="FEFEFE"/>
          </a:solidFill>
          <a:ln>
            <a:noFill/>
          </a:ln>
        </p:spPr>
        <p:txBody>
          <a:bodyPr vert="horz" wrap="square" lIns="68580" tIns="34290" rIns="68580" bIns="34290" numCol="1" anchor="t" anchorCtr="0" compatLnSpc="1"/>
          <a:lstStyle/>
          <a:p>
            <a:endParaRPr lang="zh-CN" altLang="en-US">
              <a:cs typeface="+mn-ea"/>
              <a:sym typeface="+mn-lt"/>
            </a:endParaRPr>
          </a:p>
        </p:txBody>
      </p:sp>
      <p:sp>
        <p:nvSpPr>
          <p:cNvPr id="32" name="Freeform 9"/>
          <p:cNvSpPr>
            <a:spLocks noEditPoints="1"/>
          </p:cNvSpPr>
          <p:nvPr/>
        </p:nvSpPr>
        <p:spPr bwMode="auto">
          <a:xfrm>
            <a:off x="4812460" y="3257036"/>
            <a:ext cx="262893" cy="274505"/>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rgbClr val="FEFEFE"/>
          </a:solidFill>
          <a:ln>
            <a:noFill/>
          </a:ln>
        </p:spPr>
        <p:txBody>
          <a:bodyPr vert="horz" wrap="square" lIns="68580" tIns="34290" rIns="68580" bIns="34290" numCol="1" anchor="t" anchorCtr="0" compatLnSpc="1"/>
          <a:lstStyle/>
          <a:p>
            <a:endParaRPr lang="zh-CN" altLang="en-US">
              <a:cs typeface="+mn-ea"/>
              <a:sym typeface="+mn-lt"/>
            </a:endParaRPr>
          </a:p>
        </p:txBody>
      </p:sp>
      <p:sp>
        <p:nvSpPr>
          <p:cNvPr id="33" name="Freeform 11"/>
          <p:cNvSpPr>
            <a:spLocks noEditPoints="1"/>
          </p:cNvSpPr>
          <p:nvPr/>
        </p:nvSpPr>
        <p:spPr bwMode="auto">
          <a:xfrm>
            <a:off x="1084870" y="3248328"/>
            <a:ext cx="223088" cy="291921"/>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rgbClr val="FEFEFE"/>
          </a:solidFill>
          <a:ln>
            <a:noFill/>
          </a:ln>
        </p:spPr>
        <p:txBody>
          <a:bodyPr vert="horz" wrap="square" lIns="68580" tIns="34290" rIns="68580" bIns="34290" numCol="1" anchor="t" anchorCtr="0" compatLnSpc="1"/>
          <a:lstStyle/>
          <a:p>
            <a:endParaRPr lang="zh-CN" altLang="en-US">
              <a:cs typeface="+mn-ea"/>
              <a:sym typeface="+mn-lt"/>
            </a:endParaRPr>
          </a:p>
        </p:txBody>
      </p:sp>
      <p:sp>
        <p:nvSpPr>
          <p:cNvPr id="34" name="Freeform 19"/>
          <p:cNvSpPr>
            <a:spLocks noEditPoints="1"/>
          </p:cNvSpPr>
          <p:nvPr/>
        </p:nvSpPr>
        <p:spPr bwMode="auto">
          <a:xfrm>
            <a:off x="4806655" y="4153187"/>
            <a:ext cx="274505" cy="237185"/>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rgbClr val="FEFEFE"/>
          </a:solidFill>
          <a:ln>
            <a:noFill/>
          </a:ln>
        </p:spPr>
        <p:txBody>
          <a:bodyPr vert="horz" wrap="square" lIns="68580" tIns="34290" rIns="68580" bIns="34290" numCol="1" anchor="t" anchorCtr="0" compatLnSpc="1"/>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50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50000">
                                          <p:cBhvr additive="base">
                                            <p:cTn id="7" dur="1000" fill="hold"/>
                                            <p:tgtEl>
                                              <p:spTgt spid="14"/>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50000">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14:bounceEnd="50000">
                                          <p:cBhvr additive="base">
                                            <p:cTn id="11" dur="1000" fill="hold"/>
                                            <p:tgtEl>
                                              <p:spTgt spid="15"/>
                                            </p:tgtEl>
                                            <p:attrNameLst>
                                              <p:attrName>ppt_x</p:attrName>
                                            </p:attrNameLst>
                                          </p:cBhvr>
                                          <p:tavLst>
                                            <p:tav tm="0">
                                              <p:val>
                                                <p:strVal val="1+#ppt_w/2"/>
                                              </p:val>
                                            </p:tav>
                                            <p:tav tm="100000">
                                              <p:val>
                                                <p:strVal val="#ppt_x"/>
                                              </p:val>
                                            </p:tav>
                                          </p:tavLst>
                                        </p:anim>
                                        <p:anim calcmode="lin" valueType="num" p14:bounceEnd="50000">
                                          <p:cBhvr additive="base">
                                            <p:cTn id="12" dur="10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50000">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14:bounceEnd="50000">
                                          <p:cBhvr additive="base">
                                            <p:cTn id="15" dur="1000" fill="hold"/>
                                            <p:tgtEl>
                                              <p:spTgt spid="16"/>
                                            </p:tgtEl>
                                            <p:attrNameLst>
                                              <p:attrName>ppt_x</p:attrName>
                                            </p:attrNameLst>
                                          </p:cBhvr>
                                          <p:tavLst>
                                            <p:tav tm="0">
                                              <p:val>
                                                <p:strVal val="0-#ppt_w/2"/>
                                              </p:val>
                                            </p:tav>
                                            <p:tav tm="100000">
                                              <p:val>
                                                <p:strVal val="#ppt_x"/>
                                              </p:val>
                                            </p:tav>
                                          </p:tavLst>
                                        </p:anim>
                                        <p:anim calcmode="lin" valueType="num" p14:bounceEnd="50000">
                                          <p:cBhvr additive="base">
                                            <p:cTn id="16" dur="10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50000">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14:bounceEnd="50000">
                                          <p:cBhvr additive="base">
                                            <p:cTn id="19" dur="1000" fill="hold"/>
                                            <p:tgtEl>
                                              <p:spTgt spid="17"/>
                                            </p:tgtEl>
                                            <p:attrNameLst>
                                              <p:attrName>ppt_x</p:attrName>
                                            </p:attrNameLst>
                                          </p:cBhvr>
                                          <p:tavLst>
                                            <p:tav tm="0">
                                              <p:val>
                                                <p:strVal val="1+#ppt_w/2"/>
                                              </p:val>
                                            </p:tav>
                                            <p:tav tm="100000">
                                              <p:val>
                                                <p:strVal val="#ppt_x"/>
                                              </p:val>
                                            </p:tav>
                                          </p:tavLst>
                                        </p:anim>
                                        <p:anim calcmode="lin" valueType="num" p14:bounceEnd="50000">
                                          <p:cBhvr additive="base">
                                            <p:cTn id="20" dur="1000" fill="hold"/>
                                            <p:tgtEl>
                                              <p:spTgt spid="1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500"/>
                                            <p:tgtEl>
                                              <p:spTgt spid="2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left)">
                                          <p:cBhvr>
                                            <p:cTn id="54" dur="500"/>
                                            <p:tgtEl>
                                              <p:spTgt spid="26"/>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500"/>
                                            <p:tgtEl>
                                              <p:spTgt spid="30"/>
                                            </p:tgtEl>
                                          </p:cBhvr>
                                        </p:animEffect>
                                      </p:childTnLst>
                                    </p:cTn>
                                  </p:par>
                                </p:childTnLst>
                              </p:cTn>
                            </p:par>
                            <p:par>
                              <p:cTn id="58" fill="hold">
                                <p:stCondLst>
                                  <p:cond delay="15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p:bldP spid="19" grpId="0"/>
          <p:bldP spid="20" grpId="0"/>
          <p:bldP spid="21" grpId="0"/>
          <p:bldP spid="22" grpId="0"/>
          <p:bldP spid="25" grpId="0"/>
          <p:bldP spid="26" grpId="0"/>
          <p:bldP spid="30" grpId="0"/>
          <p:bldP spid="31" grpId="0" animBg="1"/>
          <p:bldP spid="32" grpId="0" animBg="1"/>
          <p:bldP spid="33" grpId="0" animBg="1"/>
          <p:bldP spid="3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1+#ppt_w/2"/>
                                              </p:val>
                                            </p:tav>
                                            <p:tav tm="100000">
                                              <p:val>
                                                <p:strVal val="#ppt_x"/>
                                              </p:val>
                                            </p:tav>
                                          </p:tavLst>
                                        </p:anim>
                                        <p:anim calcmode="lin" valueType="num">
                                          <p:cBhvr additive="base">
                                            <p:cTn id="12" dur="10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000" fill="hold"/>
                                            <p:tgtEl>
                                              <p:spTgt spid="16"/>
                                            </p:tgtEl>
                                            <p:attrNameLst>
                                              <p:attrName>ppt_x</p:attrName>
                                            </p:attrNameLst>
                                          </p:cBhvr>
                                          <p:tavLst>
                                            <p:tav tm="0">
                                              <p:val>
                                                <p:strVal val="0-#ppt_w/2"/>
                                              </p:val>
                                            </p:tav>
                                            <p:tav tm="100000">
                                              <p:val>
                                                <p:strVal val="#ppt_x"/>
                                              </p:val>
                                            </p:tav>
                                          </p:tavLst>
                                        </p:anim>
                                        <p:anim calcmode="lin" valueType="num">
                                          <p:cBhvr additive="base">
                                            <p:cTn id="16" dur="10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000" fill="hold"/>
                                            <p:tgtEl>
                                              <p:spTgt spid="17"/>
                                            </p:tgtEl>
                                            <p:attrNameLst>
                                              <p:attrName>ppt_x</p:attrName>
                                            </p:attrNameLst>
                                          </p:cBhvr>
                                          <p:tavLst>
                                            <p:tav tm="0">
                                              <p:val>
                                                <p:strVal val="1+#ppt_w/2"/>
                                              </p:val>
                                            </p:tav>
                                            <p:tav tm="100000">
                                              <p:val>
                                                <p:strVal val="#ppt_x"/>
                                              </p:val>
                                            </p:tav>
                                          </p:tavLst>
                                        </p:anim>
                                        <p:anim calcmode="lin" valueType="num">
                                          <p:cBhvr additive="base">
                                            <p:cTn id="20" dur="1000" fill="hold"/>
                                            <p:tgtEl>
                                              <p:spTgt spid="17"/>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500"/>
                                            <p:tgtEl>
                                              <p:spTgt spid="2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left)">
                                          <p:cBhvr>
                                            <p:cTn id="54" dur="500"/>
                                            <p:tgtEl>
                                              <p:spTgt spid="26"/>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500"/>
                                            <p:tgtEl>
                                              <p:spTgt spid="30"/>
                                            </p:tgtEl>
                                          </p:cBhvr>
                                        </p:animEffect>
                                      </p:childTnLst>
                                    </p:cTn>
                                  </p:par>
                                </p:childTnLst>
                              </p:cTn>
                            </p:par>
                            <p:par>
                              <p:cTn id="58" fill="hold">
                                <p:stCondLst>
                                  <p:cond delay="15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p:bldP spid="19" grpId="0"/>
          <p:bldP spid="20" grpId="0"/>
          <p:bldP spid="21" grpId="0"/>
          <p:bldP spid="22" grpId="0"/>
          <p:bldP spid="25" grpId="0"/>
          <p:bldP spid="26" grpId="0"/>
          <p:bldP spid="30" grpId="0"/>
          <p:bldP spid="31" grpId="0" animBg="1"/>
          <p:bldP spid="32" grpId="0" animBg="1"/>
          <p:bldP spid="33" grpId="0" animBg="1"/>
          <p:bldP spid="34" grpId="0"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184806" y="1553028"/>
            <a:ext cx="6915586" cy="2325476"/>
            <a:chOff x="1184806" y="1378533"/>
            <a:chExt cx="6915586" cy="2325476"/>
          </a:xfrm>
        </p:grpSpPr>
        <p:grpSp>
          <p:nvGrpSpPr>
            <p:cNvPr id="30" name="组合 29"/>
            <p:cNvGrpSpPr/>
            <p:nvPr/>
          </p:nvGrpSpPr>
          <p:grpSpPr>
            <a:xfrm>
              <a:off x="1184806" y="1383618"/>
              <a:ext cx="1940415" cy="586674"/>
              <a:chOff x="1579741" y="1924553"/>
              <a:chExt cx="2587220" cy="782232"/>
            </a:xfrm>
          </p:grpSpPr>
          <p:sp>
            <p:nvSpPr>
              <p:cNvPr id="40" name="ïşḻïďê-Rectangle 14"/>
              <p:cNvSpPr/>
              <p:nvPr/>
            </p:nvSpPr>
            <p:spPr>
              <a:xfrm>
                <a:off x="1579741" y="1924553"/>
                <a:ext cx="2587220" cy="246221"/>
              </a:xfrm>
              <a:prstGeom prst="rect">
                <a:avLst/>
              </a:prstGeom>
            </p:spPr>
            <p:txBody>
              <a:bodyPr wrap="none" lIns="144000" tIns="0" rIns="144000" bIns="0">
                <a:normAutofit fontScale="85000" lnSpcReduction="20000"/>
              </a:bodyPr>
              <a:lstStyle/>
              <a:p>
                <a:pPr algn="r"/>
                <a:r>
                  <a:rPr lang="zh-CN" altLang="en-US" sz="1600" b="1" dirty="0">
                    <a:solidFill>
                      <a:schemeClr val="tx1">
                        <a:lumMod val="75000"/>
                        <a:lumOff val="25000"/>
                      </a:schemeClr>
                    </a:solidFill>
                    <a:cs typeface="+mn-ea"/>
                    <a:sym typeface="+mn-lt"/>
                  </a:rPr>
                  <a:t>点击输入标题</a:t>
                </a:r>
                <a:endParaRPr lang="zh-CN" altLang="en-US" sz="1600" b="1" dirty="0">
                  <a:solidFill>
                    <a:schemeClr val="tx1">
                      <a:lumMod val="75000"/>
                      <a:lumOff val="25000"/>
                    </a:schemeClr>
                  </a:solidFill>
                  <a:cs typeface="+mn-ea"/>
                  <a:sym typeface="+mn-lt"/>
                </a:endParaRPr>
              </a:p>
            </p:txBody>
          </p:sp>
          <p:sp>
            <p:nvSpPr>
              <p:cNvPr id="41" name="ïşḻïďê-Rectangle 15"/>
              <p:cNvSpPr/>
              <p:nvPr/>
            </p:nvSpPr>
            <p:spPr>
              <a:xfrm>
                <a:off x="1579741" y="2170774"/>
                <a:ext cx="2587220" cy="536011"/>
              </a:xfrm>
              <a:prstGeom prst="rect">
                <a:avLst/>
              </a:prstGeom>
            </p:spPr>
            <p:txBody>
              <a:bodyPr wrap="square" lIns="144000" tIns="0" rIns="144000" bIns="0">
                <a:normAutofit fontScale="70000" lnSpcReduction="20000"/>
              </a:bodyPr>
              <a:lstStyle/>
              <a:p>
                <a:pPr algn="r">
                  <a:lnSpc>
                    <a:spcPct val="120000"/>
                  </a:lnSpc>
                </a:pPr>
                <a:r>
                  <a:rPr lang="zh-CN" altLang="en-US" sz="1100" dirty="0">
                    <a:solidFill>
                      <a:schemeClr val="tx1">
                        <a:lumMod val="75000"/>
                        <a:lumOff val="25000"/>
                      </a:schemeClr>
                    </a:solidFill>
                    <a:cs typeface="+mn-ea"/>
                    <a:sym typeface="+mn-lt"/>
                  </a:rPr>
                  <a:t>您的内容打在这里，或者通过复制您的文本后，在此框中选择粘贴</a:t>
                </a:r>
                <a:endParaRPr lang="zh-CN" altLang="en-US" sz="1100" dirty="0">
                  <a:solidFill>
                    <a:schemeClr val="tx1">
                      <a:lumMod val="75000"/>
                      <a:lumOff val="25000"/>
                    </a:schemeClr>
                  </a:solidFill>
                  <a:cs typeface="+mn-ea"/>
                  <a:sym typeface="+mn-lt"/>
                </a:endParaRPr>
              </a:p>
            </p:txBody>
          </p:sp>
        </p:grpSp>
        <p:grpSp>
          <p:nvGrpSpPr>
            <p:cNvPr id="31" name="组合 30"/>
            <p:cNvGrpSpPr/>
            <p:nvPr/>
          </p:nvGrpSpPr>
          <p:grpSpPr>
            <a:xfrm>
              <a:off x="1184806" y="3106725"/>
              <a:ext cx="1940415" cy="586674"/>
              <a:chOff x="1579741" y="3479134"/>
              <a:chExt cx="2587220" cy="782231"/>
            </a:xfrm>
          </p:grpSpPr>
          <p:sp>
            <p:nvSpPr>
              <p:cNvPr id="38" name="ïşḻïďê-Rectangle 12"/>
              <p:cNvSpPr/>
              <p:nvPr/>
            </p:nvSpPr>
            <p:spPr>
              <a:xfrm>
                <a:off x="1579741" y="3479134"/>
                <a:ext cx="2587220" cy="246221"/>
              </a:xfrm>
              <a:prstGeom prst="rect">
                <a:avLst/>
              </a:prstGeom>
            </p:spPr>
            <p:txBody>
              <a:bodyPr wrap="none" lIns="144000" tIns="0" rIns="144000" bIns="0">
                <a:normAutofit fontScale="85000" lnSpcReduction="20000"/>
              </a:bodyPr>
              <a:lstStyle/>
              <a:p>
                <a:pPr algn="r"/>
                <a:r>
                  <a:rPr lang="zh-CN" altLang="en-US" sz="1600" b="1" dirty="0">
                    <a:solidFill>
                      <a:schemeClr val="tx1">
                        <a:lumMod val="75000"/>
                        <a:lumOff val="25000"/>
                      </a:schemeClr>
                    </a:solidFill>
                    <a:cs typeface="+mn-ea"/>
                    <a:sym typeface="+mn-lt"/>
                  </a:rPr>
                  <a:t>点击输入标题</a:t>
                </a:r>
                <a:endParaRPr lang="zh-CN" altLang="en-US" sz="1600" b="1" dirty="0">
                  <a:solidFill>
                    <a:schemeClr val="tx1">
                      <a:lumMod val="75000"/>
                      <a:lumOff val="25000"/>
                    </a:schemeClr>
                  </a:solidFill>
                  <a:cs typeface="+mn-ea"/>
                  <a:sym typeface="+mn-lt"/>
                </a:endParaRPr>
              </a:p>
            </p:txBody>
          </p:sp>
          <p:sp>
            <p:nvSpPr>
              <p:cNvPr id="39" name="ïşḻïďê-Rectangle 13"/>
              <p:cNvSpPr/>
              <p:nvPr/>
            </p:nvSpPr>
            <p:spPr>
              <a:xfrm>
                <a:off x="1579741" y="3725355"/>
                <a:ext cx="2587220" cy="536010"/>
              </a:xfrm>
              <a:prstGeom prst="rect">
                <a:avLst/>
              </a:prstGeom>
            </p:spPr>
            <p:txBody>
              <a:bodyPr wrap="square" lIns="144000" tIns="0" rIns="144000" bIns="0">
                <a:normAutofit fontScale="70000" lnSpcReduction="20000"/>
              </a:bodyPr>
              <a:lstStyle/>
              <a:p>
                <a:pPr algn="r">
                  <a:lnSpc>
                    <a:spcPct val="120000"/>
                  </a:lnSpc>
                </a:pPr>
                <a:r>
                  <a:rPr lang="zh-CN" altLang="en-US" sz="1100" dirty="0">
                    <a:solidFill>
                      <a:schemeClr val="tx1">
                        <a:lumMod val="75000"/>
                        <a:lumOff val="25000"/>
                      </a:schemeClr>
                    </a:solidFill>
                    <a:cs typeface="+mn-ea"/>
                    <a:sym typeface="+mn-lt"/>
                  </a:rPr>
                  <a:t>您的内容打在这里，或者通过复制您的文本后，在此框中选择粘贴</a:t>
                </a:r>
                <a:endParaRPr lang="zh-CN" altLang="en-US" sz="1100" dirty="0">
                  <a:solidFill>
                    <a:schemeClr val="tx1">
                      <a:lumMod val="75000"/>
                      <a:lumOff val="25000"/>
                    </a:schemeClr>
                  </a:solidFill>
                  <a:cs typeface="+mn-ea"/>
                  <a:sym typeface="+mn-lt"/>
                </a:endParaRPr>
              </a:p>
            </p:txBody>
          </p:sp>
        </p:grpSp>
        <p:grpSp>
          <p:nvGrpSpPr>
            <p:cNvPr id="32" name="组合 31"/>
            <p:cNvGrpSpPr/>
            <p:nvPr/>
          </p:nvGrpSpPr>
          <p:grpSpPr>
            <a:xfrm>
              <a:off x="6087969" y="1378533"/>
              <a:ext cx="1940415" cy="586674"/>
              <a:chOff x="8117292" y="1912601"/>
              <a:chExt cx="2587220" cy="782232"/>
            </a:xfrm>
          </p:grpSpPr>
          <p:sp>
            <p:nvSpPr>
              <p:cNvPr id="36" name="ïşḻïďê-Rectangle 10"/>
              <p:cNvSpPr/>
              <p:nvPr/>
            </p:nvSpPr>
            <p:spPr>
              <a:xfrm>
                <a:off x="8117292" y="1912601"/>
                <a:ext cx="2587220" cy="246221"/>
              </a:xfrm>
              <a:prstGeom prst="rect">
                <a:avLst/>
              </a:prstGeom>
            </p:spPr>
            <p:txBody>
              <a:bodyPr wrap="none" lIns="144000" tIns="0" rIns="144000" bIns="0">
                <a:normAutofit fontScale="85000" lnSpcReduction="20000"/>
              </a:bodyPr>
              <a:lstStyle/>
              <a:p>
                <a:r>
                  <a:rPr lang="zh-CN" altLang="en-US" sz="1600" b="1" dirty="0">
                    <a:solidFill>
                      <a:schemeClr val="tx1">
                        <a:lumMod val="75000"/>
                        <a:lumOff val="25000"/>
                      </a:schemeClr>
                    </a:solidFill>
                    <a:cs typeface="+mn-ea"/>
                    <a:sym typeface="+mn-lt"/>
                  </a:rPr>
                  <a:t>点击输入标题</a:t>
                </a:r>
                <a:endParaRPr lang="zh-CN" altLang="en-US" sz="1600" b="1" dirty="0">
                  <a:solidFill>
                    <a:schemeClr val="tx1">
                      <a:lumMod val="75000"/>
                      <a:lumOff val="25000"/>
                    </a:schemeClr>
                  </a:solidFill>
                  <a:cs typeface="+mn-ea"/>
                  <a:sym typeface="+mn-lt"/>
                </a:endParaRPr>
              </a:p>
            </p:txBody>
          </p:sp>
          <p:sp>
            <p:nvSpPr>
              <p:cNvPr id="37" name="ïşḻïďê-Rectangle 11"/>
              <p:cNvSpPr/>
              <p:nvPr/>
            </p:nvSpPr>
            <p:spPr>
              <a:xfrm>
                <a:off x="8117292" y="2158822"/>
                <a:ext cx="2587220" cy="536011"/>
              </a:xfrm>
              <a:prstGeom prst="rect">
                <a:avLst/>
              </a:prstGeom>
            </p:spPr>
            <p:txBody>
              <a:bodyPr wrap="square" lIns="144000" tIns="0" rIns="144000" bIns="0">
                <a:normAutofit fontScale="70000" lnSpcReduction="20000"/>
              </a:bodyPr>
              <a:lstStyle/>
              <a:p>
                <a:pPr>
                  <a:lnSpc>
                    <a:spcPct val="120000"/>
                  </a:lnSpc>
                </a:pPr>
                <a:r>
                  <a:rPr lang="zh-CN" altLang="en-US" sz="1100" dirty="0">
                    <a:solidFill>
                      <a:schemeClr val="tx1">
                        <a:lumMod val="75000"/>
                        <a:lumOff val="25000"/>
                      </a:schemeClr>
                    </a:solidFill>
                    <a:cs typeface="+mn-ea"/>
                    <a:sym typeface="+mn-lt"/>
                  </a:rPr>
                  <a:t>您的内容打在这里，或者通过复制您的文本后，在此框中选择粘贴</a:t>
                </a:r>
                <a:endParaRPr lang="zh-CN" altLang="en-US" sz="1100" dirty="0">
                  <a:solidFill>
                    <a:schemeClr val="tx1">
                      <a:lumMod val="75000"/>
                      <a:lumOff val="25000"/>
                    </a:schemeClr>
                  </a:solidFill>
                  <a:cs typeface="+mn-ea"/>
                  <a:sym typeface="+mn-lt"/>
                </a:endParaRPr>
              </a:p>
            </p:txBody>
          </p:sp>
        </p:grpSp>
        <p:grpSp>
          <p:nvGrpSpPr>
            <p:cNvPr id="33" name="组合 32"/>
            <p:cNvGrpSpPr/>
            <p:nvPr/>
          </p:nvGrpSpPr>
          <p:grpSpPr>
            <a:xfrm>
              <a:off x="6159977" y="3117335"/>
              <a:ext cx="1940415" cy="586674"/>
              <a:chOff x="8213302" y="3493280"/>
              <a:chExt cx="2587220" cy="782231"/>
            </a:xfrm>
          </p:grpSpPr>
          <p:sp>
            <p:nvSpPr>
              <p:cNvPr id="34" name="ïşḻïďê-Rectangle 8"/>
              <p:cNvSpPr/>
              <p:nvPr/>
            </p:nvSpPr>
            <p:spPr>
              <a:xfrm>
                <a:off x="8213302" y="3493280"/>
                <a:ext cx="2587220" cy="246221"/>
              </a:xfrm>
              <a:prstGeom prst="rect">
                <a:avLst/>
              </a:prstGeom>
            </p:spPr>
            <p:txBody>
              <a:bodyPr wrap="none" lIns="144000" tIns="0" rIns="144000" bIns="0">
                <a:normAutofit fontScale="85000" lnSpcReduction="20000"/>
              </a:bodyPr>
              <a:lstStyle/>
              <a:p>
                <a:r>
                  <a:rPr lang="zh-CN" altLang="en-US" sz="1600" b="1" dirty="0">
                    <a:solidFill>
                      <a:schemeClr val="tx1">
                        <a:lumMod val="75000"/>
                        <a:lumOff val="25000"/>
                      </a:schemeClr>
                    </a:solidFill>
                    <a:cs typeface="+mn-ea"/>
                    <a:sym typeface="+mn-lt"/>
                  </a:rPr>
                  <a:t>点击输入标题</a:t>
                </a:r>
                <a:endParaRPr lang="zh-CN" altLang="en-US" sz="1600" b="1" dirty="0">
                  <a:solidFill>
                    <a:schemeClr val="tx1">
                      <a:lumMod val="75000"/>
                      <a:lumOff val="25000"/>
                    </a:schemeClr>
                  </a:solidFill>
                  <a:cs typeface="+mn-ea"/>
                  <a:sym typeface="+mn-lt"/>
                </a:endParaRPr>
              </a:p>
            </p:txBody>
          </p:sp>
          <p:sp>
            <p:nvSpPr>
              <p:cNvPr id="35" name="íślíḋè-Rectangle 9"/>
              <p:cNvSpPr/>
              <p:nvPr/>
            </p:nvSpPr>
            <p:spPr>
              <a:xfrm>
                <a:off x="8213302" y="3739501"/>
                <a:ext cx="2587220" cy="536010"/>
              </a:xfrm>
              <a:prstGeom prst="rect">
                <a:avLst/>
              </a:prstGeom>
            </p:spPr>
            <p:txBody>
              <a:bodyPr wrap="square" lIns="144000" tIns="0" rIns="144000" bIns="0">
                <a:normAutofit fontScale="70000" lnSpcReduction="20000"/>
              </a:bodyPr>
              <a:lstStyle/>
              <a:p>
                <a:pPr>
                  <a:lnSpc>
                    <a:spcPct val="120000"/>
                  </a:lnSpc>
                </a:pPr>
                <a:r>
                  <a:rPr lang="zh-CN" altLang="en-US" sz="1100" dirty="0">
                    <a:solidFill>
                      <a:schemeClr val="tx1">
                        <a:lumMod val="75000"/>
                        <a:lumOff val="25000"/>
                      </a:schemeClr>
                    </a:solidFill>
                    <a:cs typeface="+mn-ea"/>
                    <a:sym typeface="+mn-lt"/>
                  </a:rPr>
                  <a:t>您的内容打在这里，或者通过复制您的文本后，在此框中选择粘贴</a:t>
                </a:r>
                <a:endParaRPr lang="zh-CN" altLang="en-US" sz="1100" dirty="0">
                  <a:solidFill>
                    <a:schemeClr val="tx1">
                      <a:lumMod val="75000"/>
                      <a:lumOff val="25000"/>
                    </a:schemeClr>
                  </a:solidFill>
                  <a:cs typeface="+mn-ea"/>
                  <a:sym typeface="+mn-lt"/>
                </a:endParaRPr>
              </a:p>
            </p:txBody>
          </p:sp>
        </p:grpSp>
      </p:grpSp>
      <p:grpSp>
        <p:nvGrpSpPr>
          <p:cNvPr id="42" name="Group 60"/>
          <p:cNvGrpSpPr/>
          <p:nvPr/>
        </p:nvGrpSpPr>
        <p:grpSpPr>
          <a:xfrm>
            <a:off x="3426935" y="3823983"/>
            <a:ext cx="458234" cy="457124"/>
            <a:chOff x="4448949" y="5252205"/>
            <a:chExt cx="610979" cy="609498"/>
          </a:xfrm>
        </p:grpSpPr>
        <p:sp>
          <p:nvSpPr>
            <p:cNvPr id="45" name="Freeform 505"/>
            <p:cNvSpPr>
              <a:spLocks noEditPoints="1"/>
            </p:cNvSpPr>
            <p:nvPr/>
          </p:nvSpPr>
          <p:spPr bwMode="auto">
            <a:xfrm>
              <a:off x="4625207" y="5403284"/>
              <a:ext cx="259203" cy="404357"/>
            </a:xfrm>
            <a:custGeom>
              <a:avLst/>
              <a:gdLst>
                <a:gd name="T0" fmla="*/ 72 w 148"/>
                <a:gd name="T1" fmla="*/ 231 h 231"/>
                <a:gd name="T2" fmla="*/ 43 w 148"/>
                <a:gd name="T3" fmla="*/ 226 h 231"/>
                <a:gd name="T4" fmla="*/ 36 w 148"/>
                <a:gd name="T5" fmla="*/ 207 h 231"/>
                <a:gd name="T6" fmla="*/ 31 w 148"/>
                <a:gd name="T7" fmla="*/ 158 h 231"/>
                <a:gd name="T8" fmla="*/ 23 w 148"/>
                <a:gd name="T9" fmla="*/ 135 h 231"/>
                <a:gd name="T10" fmla="*/ 10 w 148"/>
                <a:gd name="T11" fmla="*/ 112 h 231"/>
                <a:gd name="T12" fmla="*/ 2 w 148"/>
                <a:gd name="T13" fmla="*/ 63 h 231"/>
                <a:gd name="T14" fmla="*/ 73 w 148"/>
                <a:gd name="T15" fmla="*/ 0 h 231"/>
                <a:gd name="T16" fmla="*/ 74 w 148"/>
                <a:gd name="T17" fmla="*/ 0 h 231"/>
                <a:gd name="T18" fmla="*/ 146 w 148"/>
                <a:gd name="T19" fmla="*/ 63 h 231"/>
                <a:gd name="T20" fmla="*/ 138 w 148"/>
                <a:gd name="T21" fmla="*/ 112 h 231"/>
                <a:gd name="T22" fmla="*/ 125 w 148"/>
                <a:gd name="T23" fmla="*/ 135 h 231"/>
                <a:gd name="T24" fmla="*/ 116 w 148"/>
                <a:gd name="T25" fmla="*/ 158 h 231"/>
                <a:gd name="T26" fmla="*/ 111 w 148"/>
                <a:gd name="T27" fmla="*/ 207 h 231"/>
                <a:gd name="T28" fmla="*/ 104 w 148"/>
                <a:gd name="T29" fmla="*/ 226 h 231"/>
                <a:gd name="T30" fmla="*/ 72 w 148"/>
                <a:gd name="T31" fmla="*/ 231 h 231"/>
                <a:gd name="T32" fmla="*/ 72 w 148"/>
                <a:gd name="T33" fmla="*/ 214 h 231"/>
                <a:gd name="T34" fmla="*/ 96 w 148"/>
                <a:gd name="T35" fmla="*/ 170 h 231"/>
                <a:gd name="T36" fmla="*/ 98 w 148"/>
                <a:gd name="T37" fmla="*/ 165 h 231"/>
                <a:gd name="T38" fmla="*/ 99 w 148"/>
                <a:gd name="T39" fmla="*/ 157 h 231"/>
                <a:gd name="T40" fmla="*/ 102 w 148"/>
                <a:gd name="T41" fmla="*/ 146 h 231"/>
                <a:gd name="T42" fmla="*/ 130 w 148"/>
                <a:gd name="T43" fmla="*/ 66 h 231"/>
                <a:gd name="T44" fmla="*/ 119 w 148"/>
                <a:gd name="T45" fmla="*/ 41 h 231"/>
                <a:gd name="T46" fmla="*/ 74 w 148"/>
                <a:gd name="T47" fmla="*/ 17 h 231"/>
                <a:gd name="T48" fmla="*/ 74 w 148"/>
                <a:gd name="T49" fmla="*/ 17 h 231"/>
                <a:gd name="T50" fmla="*/ 29 w 148"/>
                <a:gd name="T51" fmla="*/ 41 h 231"/>
                <a:gd name="T52" fmla="*/ 18 w 148"/>
                <a:gd name="T53" fmla="*/ 66 h 231"/>
                <a:gd name="T54" fmla="*/ 25 w 148"/>
                <a:gd name="T55" fmla="*/ 105 h 231"/>
                <a:gd name="T56" fmla="*/ 46 w 148"/>
                <a:gd name="T57" fmla="*/ 146 h 231"/>
                <a:gd name="T58" fmla="*/ 48 w 148"/>
                <a:gd name="T59" fmla="*/ 157 h 231"/>
                <a:gd name="T60" fmla="*/ 50 w 148"/>
                <a:gd name="T61" fmla="*/ 165 h 231"/>
                <a:gd name="T62" fmla="*/ 52 w 148"/>
                <a:gd name="T63" fmla="*/ 17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8" h="231">
                  <a:moveTo>
                    <a:pt x="72" y="231"/>
                  </a:moveTo>
                  <a:cubicBezTo>
                    <a:pt x="72" y="231"/>
                    <a:pt x="72" y="231"/>
                    <a:pt x="72" y="231"/>
                  </a:cubicBezTo>
                  <a:cubicBezTo>
                    <a:pt x="59" y="231"/>
                    <a:pt x="50" y="228"/>
                    <a:pt x="46" y="226"/>
                  </a:cubicBezTo>
                  <a:cubicBezTo>
                    <a:pt x="43" y="226"/>
                    <a:pt x="43" y="226"/>
                    <a:pt x="43" y="226"/>
                  </a:cubicBezTo>
                  <a:cubicBezTo>
                    <a:pt x="42" y="224"/>
                    <a:pt x="42" y="224"/>
                    <a:pt x="42" y="224"/>
                  </a:cubicBezTo>
                  <a:cubicBezTo>
                    <a:pt x="39" y="220"/>
                    <a:pt x="37" y="214"/>
                    <a:pt x="36" y="207"/>
                  </a:cubicBezTo>
                  <a:cubicBezTo>
                    <a:pt x="35" y="198"/>
                    <a:pt x="34" y="186"/>
                    <a:pt x="35" y="172"/>
                  </a:cubicBezTo>
                  <a:cubicBezTo>
                    <a:pt x="33" y="169"/>
                    <a:pt x="31" y="164"/>
                    <a:pt x="31" y="158"/>
                  </a:cubicBezTo>
                  <a:cubicBezTo>
                    <a:pt x="31" y="153"/>
                    <a:pt x="29" y="142"/>
                    <a:pt x="23" y="135"/>
                  </a:cubicBezTo>
                  <a:cubicBezTo>
                    <a:pt x="23" y="135"/>
                    <a:pt x="23" y="135"/>
                    <a:pt x="23" y="135"/>
                  </a:cubicBezTo>
                  <a:cubicBezTo>
                    <a:pt x="23" y="135"/>
                    <a:pt x="23" y="135"/>
                    <a:pt x="23" y="135"/>
                  </a:cubicBezTo>
                  <a:cubicBezTo>
                    <a:pt x="22" y="134"/>
                    <a:pt x="16" y="125"/>
                    <a:pt x="10" y="112"/>
                  </a:cubicBezTo>
                  <a:cubicBezTo>
                    <a:pt x="6" y="104"/>
                    <a:pt x="4" y="96"/>
                    <a:pt x="2" y="89"/>
                  </a:cubicBezTo>
                  <a:cubicBezTo>
                    <a:pt x="0" y="79"/>
                    <a:pt x="0" y="71"/>
                    <a:pt x="2" y="63"/>
                  </a:cubicBezTo>
                  <a:cubicBezTo>
                    <a:pt x="2" y="61"/>
                    <a:pt x="5" y="47"/>
                    <a:pt x="14" y="32"/>
                  </a:cubicBezTo>
                  <a:cubicBezTo>
                    <a:pt x="24" y="17"/>
                    <a:pt x="41" y="0"/>
                    <a:pt x="73" y="0"/>
                  </a:cubicBezTo>
                  <a:cubicBezTo>
                    <a:pt x="74" y="0"/>
                    <a:pt x="74" y="0"/>
                    <a:pt x="74" y="0"/>
                  </a:cubicBezTo>
                  <a:cubicBezTo>
                    <a:pt x="74" y="0"/>
                    <a:pt x="74" y="0"/>
                    <a:pt x="74" y="0"/>
                  </a:cubicBezTo>
                  <a:cubicBezTo>
                    <a:pt x="107" y="0"/>
                    <a:pt x="124" y="18"/>
                    <a:pt x="134" y="32"/>
                  </a:cubicBezTo>
                  <a:cubicBezTo>
                    <a:pt x="143" y="47"/>
                    <a:pt x="146" y="61"/>
                    <a:pt x="146" y="63"/>
                  </a:cubicBezTo>
                  <a:cubicBezTo>
                    <a:pt x="148" y="71"/>
                    <a:pt x="147" y="80"/>
                    <a:pt x="145" y="89"/>
                  </a:cubicBezTo>
                  <a:cubicBezTo>
                    <a:pt x="144" y="96"/>
                    <a:pt x="141" y="104"/>
                    <a:pt x="138" y="112"/>
                  </a:cubicBezTo>
                  <a:cubicBezTo>
                    <a:pt x="132" y="125"/>
                    <a:pt x="125" y="135"/>
                    <a:pt x="125" y="135"/>
                  </a:cubicBezTo>
                  <a:cubicBezTo>
                    <a:pt x="125" y="135"/>
                    <a:pt x="125" y="135"/>
                    <a:pt x="125" y="135"/>
                  </a:cubicBezTo>
                  <a:cubicBezTo>
                    <a:pt x="125" y="135"/>
                    <a:pt x="125" y="135"/>
                    <a:pt x="125" y="135"/>
                  </a:cubicBezTo>
                  <a:cubicBezTo>
                    <a:pt x="119" y="142"/>
                    <a:pt x="117" y="153"/>
                    <a:pt x="116" y="158"/>
                  </a:cubicBezTo>
                  <a:cubicBezTo>
                    <a:pt x="117" y="164"/>
                    <a:pt x="114" y="169"/>
                    <a:pt x="113" y="172"/>
                  </a:cubicBezTo>
                  <a:cubicBezTo>
                    <a:pt x="113" y="186"/>
                    <a:pt x="113" y="198"/>
                    <a:pt x="111" y="207"/>
                  </a:cubicBezTo>
                  <a:cubicBezTo>
                    <a:pt x="110" y="214"/>
                    <a:pt x="108" y="220"/>
                    <a:pt x="106" y="223"/>
                  </a:cubicBezTo>
                  <a:cubicBezTo>
                    <a:pt x="104" y="226"/>
                    <a:pt x="104" y="226"/>
                    <a:pt x="104" y="226"/>
                  </a:cubicBezTo>
                  <a:cubicBezTo>
                    <a:pt x="101" y="227"/>
                    <a:pt x="101" y="227"/>
                    <a:pt x="101" y="227"/>
                  </a:cubicBezTo>
                  <a:cubicBezTo>
                    <a:pt x="91" y="230"/>
                    <a:pt x="81" y="231"/>
                    <a:pt x="72" y="231"/>
                  </a:cubicBezTo>
                  <a:close/>
                  <a:moveTo>
                    <a:pt x="55" y="212"/>
                  </a:moveTo>
                  <a:cubicBezTo>
                    <a:pt x="58" y="213"/>
                    <a:pt x="64" y="214"/>
                    <a:pt x="72" y="214"/>
                  </a:cubicBezTo>
                  <a:cubicBezTo>
                    <a:pt x="79" y="214"/>
                    <a:pt x="86" y="213"/>
                    <a:pt x="93" y="211"/>
                  </a:cubicBezTo>
                  <a:cubicBezTo>
                    <a:pt x="95" y="207"/>
                    <a:pt x="97" y="196"/>
                    <a:pt x="96" y="170"/>
                  </a:cubicBezTo>
                  <a:cubicBezTo>
                    <a:pt x="95" y="167"/>
                    <a:pt x="95" y="167"/>
                    <a:pt x="95" y="167"/>
                  </a:cubicBezTo>
                  <a:cubicBezTo>
                    <a:pt x="98" y="165"/>
                    <a:pt x="98" y="165"/>
                    <a:pt x="98" y="165"/>
                  </a:cubicBezTo>
                  <a:cubicBezTo>
                    <a:pt x="98" y="164"/>
                    <a:pt x="100" y="161"/>
                    <a:pt x="100" y="158"/>
                  </a:cubicBezTo>
                  <a:cubicBezTo>
                    <a:pt x="99" y="157"/>
                    <a:pt x="99" y="157"/>
                    <a:pt x="99" y="157"/>
                  </a:cubicBezTo>
                  <a:cubicBezTo>
                    <a:pt x="100" y="157"/>
                    <a:pt x="100" y="157"/>
                    <a:pt x="100" y="157"/>
                  </a:cubicBezTo>
                  <a:cubicBezTo>
                    <a:pt x="100" y="156"/>
                    <a:pt x="100" y="152"/>
                    <a:pt x="102" y="146"/>
                  </a:cubicBezTo>
                  <a:cubicBezTo>
                    <a:pt x="104" y="137"/>
                    <a:pt x="107" y="130"/>
                    <a:pt x="111" y="125"/>
                  </a:cubicBezTo>
                  <a:cubicBezTo>
                    <a:pt x="113" y="122"/>
                    <a:pt x="134" y="91"/>
                    <a:pt x="130" y="66"/>
                  </a:cubicBezTo>
                  <a:cubicBezTo>
                    <a:pt x="130" y="66"/>
                    <a:pt x="130" y="66"/>
                    <a:pt x="130" y="66"/>
                  </a:cubicBezTo>
                  <a:cubicBezTo>
                    <a:pt x="129" y="65"/>
                    <a:pt x="127" y="53"/>
                    <a:pt x="119" y="41"/>
                  </a:cubicBezTo>
                  <a:cubicBezTo>
                    <a:pt x="109" y="25"/>
                    <a:pt x="94" y="17"/>
                    <a:pt x="74" y="17"/>
                  </a:cubicBezTo>
                  <a:cubicBezTo>
                    <a:pt x="74" y="17"/>
                    <a:pt x="74" y="17"/>
                    <a:pt x="74" y="17"/>
                  </a:cubicBezTo>
                  <a:cubicBezTo>
                    <a:pt x="74" y="17"/>
                    <a:pt x="74" y="17"/>
                    <a:pt x="74" y="17"/>
                  </a:cubicBezTo>
                  <a:cubicBezTo>
                    <a:pt x="74" y="17"/>
                    <a:pt x="74" y="17"/>
                    <a:pt x="74" y="17"/>
                  </a:cubicBezTo>
                  <a:cubicBezTo>
                    <a:pt x="74" y="17"/>
                    <a:pt x="74" y="17"/>
                    <a:pt x="73" y="17"/>
                  </a:cubicBezTo>
                  <a:cubicBezTo>
                    <a:pt x="54" y="17"/>
                    <a:pt x="39" y="25"/>
                    <a:pt x="29" y="41"/>
                  </a:cubicBezTo>
                  <a:cubicBezTo>
                    <a:pt x="21" y="53"/>
                    <a:pt x="18" y="65"/>
                    <a:pt x="18" y="66"/>
                  </a:cubicBezTo>
                  <a:cubicBezTo>
                    <a:pt x="18" y="66"/>
                    <a:pt x="18" y="66"/>
                    <a:pt x="18" y="66"/>
                  </a:cubicBezTo>
                  <a:cubicBezTo>
                    <a:pt x="18" y="66"/>
                    <a:pt x="18" y="66"/>
                    <a:pt x="18" y="66"/>
                  </a:cubicBezTo>
                  <a:cubicBezTo>
                    <a:pt x="16" y="79"/>
                    <a:pt x="21" y="94"/>
                    <a:pt x="25" y="105"/>
                  </a:cubicBezTo>
                  <a:cubicBezTo>
                    <a:pt x="30" y="116"/>
                    <a:pt x="35" y="124"/>
                    <a:pt x="36" y="125"/>
                  </a:cubicBezTo>
                  <a:cubicBezTo>
                    <a:pt x="41" y="130"/>
                    <a:pt x="44" y="137"/>
                    <a:pt x="46" y="146"/>
                  </a:cubicBezTo>
                  <a:cubicBezTo>
                    <a:pt x="48" y="152"/>
                    <a:pt x="48" y="156"/>
                    <a:pt x="48" y="157"/>
                  </a:cubicBezTo>
                  <a:cubicBezTo>
                    <a:pt x="48" y="157"/>
                    <a:pt x="48" y="157"/>
                    <a:pt x="48" y="157"/>
                  </a:cubicBezTo>
                  <a:cubicBezTo>
                    <a:pt x="48" y="158"/>
                    <a:pt x="48" y="158"/>
                    <a:pt x="48" y="158"/>
                  </a:cubicBezTo>
                  <a:cubicBezTo>
                    <a:pt x="48" y="162"/>
                    <a:pt x="50" y="165"/>
                    <a:pt x="50" y="165"/>
                  </a:cubicBezTo>
                  <a:cubicBezTo>
                    <a:pt x="52" y="167"/>
                    <a:pt x="52" y="167"/>
                    <a:pt x="52" y="167"/>
                  </a:cubicBezTo>
                  <a:cubicBezTo>
                    <a:pt x="52" y="170"/>
                    <a:pt x="52" y="170"/>
                    <a:pt x="52" y="170"/>
                  </a:cubicBezTo>
                  <a:cubicBezTo>
                    <a:pt x="51" y="197"/>
                    <a:pt x="53" y="208"/>
                    <a:pt x="55" y="212"/>
                  </a:cubicBezTo>
                  <a:close/>
                </a:path>
              </a:pathLst>
            </a:custGeom>
            <a:solidFill>
              <a:srgbClr val="124062"/>
            </a:solidFill>
            <a:ln>
              <a:noFill/>
            </a:ln>
          </p:spPr>
          <p:txBody>
            <a:bodyPr vert="horz" wrap="square" lIns="91440" tIns="45720" rIns="91440" bIns="45720" numCol="1" anchor="t" anchorCtr="0" compatLnSpc="1"/>
            <a:lstStyle/>
            <a:p>
              <a:endParaRPr lang="en-GB">
                <a:cs typeface="+mn-ea"/>
                <a:sym typeface="+mn-lt"/>
              </a:endParaRPr>
            </a:p>
          </p:txBody>
        </p:sp>
        <p:sp>
          <p:nvSpPr>
            <p:cNvPr id="46" name="Freeform 506"/>
            <p:cNvSpPr/>
            <p:nvPr/>
          </p:nvSpPr>
          <p:spPr bwMode="auto">
            <a:xfrm>
              <a:off x="4704449" y="5692110"/>
              <a:ext cx="99978" cy="101460"/>
            </a:xfrm>
            <a:custGeom>
              <a:avLst/>
              <a:gdLst>
                <a:gd name="T0" fmla="*/ 1 w 57"/>
                <a:gd name="T1" fmla="*/ 1 h 58"/>
                <a:gd name="T2" fmla="*/ 57 w 57"/>
                <a:gd name="T3" fmla="*/ 0 h 58"/>
                <a:gd name="T4" fmla="*/ 52 w 57"/>
                <a:gd name="T5" fmla="*/ 48 h 58"/>
                <a:gd name="T6" fmla="*/ 26 w 57"/>
                <a:gd name="T7" fmla="*/ 58 h 58"/>
                <a:gd name="T8" fmla="*/ 0 w 57"/>
                <a:gd name="T9" fmla="*/ 45 h 58"/>
                <a:gd name="T10" fmla="*/ 1 w 57"/>
                <a:gd name="T11" fmla="*/ 1 h 58"/>
              </a:gdLst>
              <a:ahLst/>
              <a:cxnLst>
                <a:cxn ang="0">
                  <a:pos x="T0" y="T1"/>
                </a:cxn>
                <a:cxn ang="0">
                  <a:pos x="T2" y="T3"/>
                </a:cxn>
                <a:cxn ang="0">
                  <a:pos x="T4" y="T5"/>
                </a:cxn>
                <a:cxn ang="0">
                  <a:pos x="T6" y="T7"/>
                </a:cxn>
                <a:cxn ang="0">
                  <a:pos x="T8" y="T9"/>
                </a:cxn>
                <a:cxn ang="0">
                  <a:pos x="T10" y="T11"/>
                </a:cxn>
              </a:cxnLst>
              <a:rect l="0" t="0" r="r" b="b"/>
              <a:pathLst>
                <a:path w="57" h="58">
                  <a:moveTo>
                    <a:pt x="1" y="1"/>
                  </a:moveTo>
                  <a:cubicBezTo>
                    <a:pt x="1" y="1"/>
                    <a:pt x="22" y="12"/>
                    <a:pt x="57" y="0"/>
                  </a:cubicBezTo>
                  <a:cubicBezTo>
                    <a:pt x="52" y="48"/>
                    <a:pt x="52" y="48"/>
                    <a:pt x="52" y="48"/>
                  </a:cubicBezTo>
                  <a:cubicBezTo>
                    <a:pt x="26" y="58"/>
                    <a:pt x="26" y="58"/>
                    <a:pt x="26" y="58"/>
                  </a:cubicBezTo>
                  <a:cubicBezTo>
                    <a:pt x="0" y="45"/>
                    <a:pt x="0" y="45"/>
                    <a:pt x="0" y="45"/>
                  </a:cubicBezTo>
                  <a:lnTo>
                    <a:pt x="1" y="1"/>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47" name="Freeform 507"/>
            <p:cNvSpPr/>
            <p:nvPr/>
          </p:nvSpPr>
          <p:spPr bwMode="auto">
            <a:xfrm>
              <a:off x="4740737" y="5620274"/>
              <a:ext cx="28142" cy="128120"/>
            </a:xfrm>
            <a:custGeom>
              <a:avLst/>
              <a:gdLst>
                <a:gd name="T0" fmla="*/ 16 w 16"/>
                <a:gd name="T1" fmla="*/ 65 h 73"/>
                <a:gd name="T2" fmla="*/ 8 w 16"/>
                <a:gd name="T3" fmla="*/ 73 h 73"/>
                <a:gd name="T4" fmla="*/ 8 w 16"/>
                <a:gd name="T5" fmla="*/ 73 h 73"/>
                <a:gd name="T6" fmla="*/ 1 w 16"/>
                <a:gd name="T7" fmla="*/ 65 h 73"/>
                <a:gd name="T8" fmla="*/ 0 w 16"/>
                <a:gd name="T9" fmla="*/ 8 h 73"/>
                <a:gd name="T10" fmla="*/ 7 w 16"/>
                <a:gd name="T11" fmla="*/ 0 h 73"/>
                <a:gd name="T12" fmla="*/ 7 w 16"/>
                <a:gd name="T13" fmla="*/ 0 h 73"/>
                <a:gd name="T14" fmla="*/ 15 w 16"/>
                <a:gd name="T15" fmla="*/ 8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69"/>
                    <a:pt x="12" y="73"/>
                    <a:pt x="8" y="73"/>
                  </a:cubicBezTo>
                  <a:cubicBezTo>
                    <a:pt x="8" y="73"/>
                    <a:pt x="8" y="73"/>
                    <a:pt x="8" y="73"/>
                  </a:cubicBezTo>
                  <a:cubicBezTo>
                    <a:pt x="4" y="73"/>
                    <a:pt x="1" y="69"/>
                    <a:pt x="1" y="65"/>
                  </a:cubicBezTo>
                  <a:cubicBezTo>
                    <a:pt x="0" y="8"/>
                    <a:pt x="0" y="8"/>
                    <a:pt x="0" y="8"/>
                  </a:cubicBezTo>
                  <a:cubicBezTo>
                    <a:pt x="0" y="4"/>
                    <a:pt x="3" y="1"/>
                    <a:pt x="7" y="0"/>
                  </a:cubicBezTo>
                  <a:cubicBezTo>
                    <a:pt x="7" y="0"/>
                    <a:pt x="7" y="0"/>
                    <a:pt x="7" y="0"/>
                  </a:cubicBezTo>
                  <a:cubicBezTo>
                    <a:pt x="11" y="0"/>
                    <a:pt x="15" y="4"/>
                    <a:pt x="15" y="8"/>
                  </a:cubicBezTo>
                  <a:lnTo>
                    <a:pt x="16" y="65"/>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48" name="Freeform 508"/>
            <p:cNvSpPr/>
            <p:nvPr/>
          </p:nvSpPr>
          <p:spPr bwMode="auto">
            <a:xfrm>
              <a:off x="4699265" y="5511408"/>
              <a:ext cx="102941" cy="143673"/>
            </a:xfrm>
            <a:custGeom>
              <a:avLst/>
              <a:gdLst>
                <a:gd name="T0" fmla="*/ 75 w 139"/>
                <a:gd name="T1" fmla="*/ 194 h 194"/>
                <a:gd name="T2" fmla="*/ 0 w 139"/>
                <a:gd name="T3" fmla="*/ 12 h 194"/>
                <a:gd name="T4" fmla="*/ 14 w 139"/>
                <a:gd name="T5" fmla="*/ 7 h 194"/>
                <a:gd name="T6" fmla="*/ 73 w 139"/>
                <a:gd name="T7" fmla="*/ 147 h 194"/>
                <a:gd name="T8" fmla="*/ 123 w 139"/>
                <a:gd name="T9" fmla="*/ 0 h 194"/>
                <a:gd name="T10" fmla="*/ 139 w 139"/>
                <a:gd name="T11" fmla="*/ 5 h 194"/>
                <a:gd name="T12" fmla="*/ 75 w 139"/>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139" h="194">
                  <a:moveTo>
                    <a:pt x="75" y="194"/>
                  </a:moveTo>
                  <a:lnTo>
                    <a:pt x="0" y="12"/>
                  </a:lnTo>
                  <a:lnTo>
                    <a:pt x="14" y="7"/>
                  </a:lnTo>
                  <a:lnTo>
                    <a:pt x="73" y="147"/>
                  </a:lnTo>
                  <a:lnTo>
                    <a:pt x="123" y="0"/>
                  </a:lnTo>
                  <a:lnTo>
                    <a:pt x="139" y="5"/>
                  </a:lnTo>
                  <a:lnTo>
                    <a:pt x="75" y="194"/>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49" name="Freeform 509"/>
            <p:cNvSpPr/>
            <p:nvPr/>
          </p:nvSpPr>
          <p:spPr bwMode="auto">
            <a:xfrm>
              <a:off x="4704449" y="5494375"/>
              <a:ext cx="92573" cy="31104"/>
            </a:xfrm>
            <a:custGeom>
              <a:avLst/>
              <a:gdLst>
                <a:gd name="T0" fmla="*/ 0 w 53"/>
                <a:gd name="T1" fmla="*/ 15 h 18"/>
                <a:gd name="T2" fmla="*/ 6 w 53"/>
                <a:gd name="T3" fmla="*/ 9 h 18"/>
                <a:gd name="T4" fmla="*/ 7 w 53"/>
                <a:gd name="T5" fmla="*/ 17 h 18"/>
                <a:gd name="T6" fmla="*/ 9 w 53"/>
                <a:gd name="T7" fmla="*/ 9 h 18"/>
                <a:gd name="T8" fmla="*/ 17 w 53"/>
                <a:gd name="T9" fmla="*/ 14 h 18"/>
                <a:gd name="T10" fmla="*/ 13 w 53"/>
                <a:gd name="T11" fmla="*/ 15 h 18"/>
                <a:gd name="T12" fmla="*/ 16 w 53"/>
                <a:gd name="T13" fmla="*/ 9 h 18"/>
                <a:gd name="T14" fmla="*/ 24 w 53"/>
                <a:gd name="T15" fmla="*/ 7 h 18"/>
                <a:gd name="T16" fmla="*/ 24 w 53"/>
                <a:gd name="T17" fmla="*/ 15 h 18"/>
                <a:gd name="T18" fmla="*/ 21 w 53"/>
                <a:gd name="T19" fmla="*/ 11 h 18"/>
                <a:gd name="T20" fmla="*/ 36 w 53"/>
                <a:gd name="T21" fmla="*/ 12 h 18"/>
                <a:gd name="T22" fmla="*/ 30 w 53"/>
                <a:gd name="T23" fmla="*/ 14 h 18"/>
                <a:gd name="T24" fmla="*/ 36 w 53"/>
                <a:gd name="T25" fmla="*/ 6 h 18"/>
                <a:gd name="T26" fmla="*/ 40 w 53"/>
                <a:gd name="T27" fmla="*/ 16 h 18"/>
                <a:gd name="T28" fmla="*/ 41 w 53"/>
                <a:gd name="T29" fmla="*/ 9 h 18"/>
                <a:gd name="T30" fmla="*/ 51 w 53"/>
                <a:gd name="T31" fmla="*/ 8 h 18"/>
                <a:gd name="T32" fmla="*/ 50 w 53"/>
                <a:gd name="T33" fmla="*/ 16 h 18"/>
                <a:gd name="T34" fmla="*/ 48 w 53"/>
                <a:gd name="T35"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18">
                  <a:moveTo>
                    <a:pt x="0" y="15"/>
                  </a:moveTo>
                  <a:cubicBezTo>
                    <a:pt x="0" y="12"/>
                    <a:pt x="2" y="7"/>
                    <a:pt x="6" y="9"/>
                  </a:cubicBezTo>
                  <a:cubicBezTo>
                    <a:pt x="8" y="10"/>
                    <a:pt x="11" y="16"/>
                    <a:pt x="7" y="17"/>
                  </a:cubicBezTo>
                  <a:cubicBezTo>
                    <a:pt x="4" y="17"/>
                    <a:pt x="8" y="9"/>
                    <a:pt x="9" y="9"/>
                  </a:cubicBezTo>
                  <a:cubicBezTo>
                    <a:pt x="13" y="7"/>
                    <a:pt x="18" y="10"/>
                    <a:pt x="17" y="14"/>
                  </a:cubicBezTo>
                  <a:cubicBezTo>
                    <a:pt x="16" y="16"/>
                    <a:pt x="14" y="17"/>
                    <a:pt x="13" y="15"/>
                  </a:cubicBezTo>
                  <a:cubicBezTo>
                    <a:pt x="12" y="13"/>
                    <a:pt x="15" y="10"/>
                    <a:pt x="16" y="9"/>
                  </a:cubicBezTo>
                  <a:cubicBezTo>
                    <a:pt x="18" y="7"/>
                    <a:pt x="20" y="5"/>
                    <a:pt x="24" y="7"/>
                  </a:cubicBezTo>
                  <a:cubicBezTo>
                    <a:pt x="26" y="9"/>
                    <a:pt x="27" y="14"/>
                    <a:pt x="24" y="15"/>
                  </a:cubicBezTo>
                  <a:cubicBezTo>
                    <a:pt x="22" y="16"/>
                    <a:pt x="19" y="13"/>
                    <a:pt x="21" y="11"/>
                  </a:cubicBezTo>
                  <a:cubicBezTo>
                    <a:pt x="23" y="6"/>
                    <a:pt x="37" y="5"/>
                    <a:pt x="36" y="12"/>
                  </a:cubicBezTo>
                  <a:cubicBezTo>
                    <a:pt x="36" y="16"/>
                    <a:pt x="32" y="18"/>
                    <a:pt x="30" y="14"/>
                  </a:cubicBezTo>
                  <a:cubicBezTo>
                    <a:pt x="29" y="11"/>
                    <a:pt x="34" y="7"/>
                    <a:pt x="36" y="6"/>
                  </a:cubicBezTo>
                  <a:cubicBezTo>
                    <a:pt x="46" y="0"/>
                    <a:pt x="45" y="18"/>
                    <a:pt x="40" y="16"/>
                  </a:cubicBezTo>
                  <a:cubicBezTo>
                    <a:pt x="35" y="15"/>
                    <a:pt x="38" y="10"/>
                    <a:pt x="41" y="9"/>
                  </a:cubicBezTo>
                  <a:cubicBezTo>
                    <a:pt x="43" y="8"/>
                    <a:pt x="49" y="7"/>
                    <a:pt x="51" y="8"/>
                  </a:cubicBezTo>
                  <a:cubicBezTo>
                    <a:pt x="53" y="9"/>
                    <a:pt x="53" y="15"/>
                    <a:pt x="50" y="16"/>
                  </a:cubicBezTo>
                  <a:cubicBezTo>
                    <a:pt x="46" y="18"/>
                    <a:pt x="44" y="13"/>
                    <a:pt x="48" y="10"/>
                  </a:cubicBezTo>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50" name="Freeform 510"/>
            <p:cNvSpPr/>
            <p:nvPr/>
          </p:nvSpPr>
          <p:spPr bwMode="auto">
            <a:xfrm>
              <a:off x="4564479" y="5643232"/>
              <a:ext cx="85167" cy="85907"/>
            </a:xfrm>
            <a:custGeom>
              <a:avLst/>
              <a:gdLst>
                <a:gd name="T0" fmla="*/ 40 w 49"/>
                <a:gd name="T1" fmla="*/ 2 h 49"/>
                <a:gd name="T2" fmla="*/ 47 w 49"/>
                <a:gd name="T3" fmla="*/ 2 h 49"/>
                <a:gd name="T4" fmla="*/ 47 w 49"/>
                <a:gd name="T5" fmla="*/ 2 h 49"/>
                <a:gd name="T6" fmla="*/ 47 w 49"/>
                <a:gd name="T7" fmla="*/ 8 h 49"/>
                <a:gd name="T8" fmla="*/ 9 w 49"/>
                <a:gd name="T9" fmla="*/ 47 h 49"/>
                <a:gd name="T10" fmla="*/ 2 w 49"/>
                <a:gd name="T11" fmla="*/ 47 h 49"/>
                <a:gd name="T12" fmla="*/ 2 w 49"/>
                <a:gd name="T13" fmla="*/ 47 h 49"/>
                <a:gd name="T14" fmla="*/ 2 w 49"/>
                <a:gd name="T15" fmla="*/ 40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3"/>
                    <a:pt x="49" y="6"/>
                    <a:pt x="47" y="8"/>
                  </a:cubicBezTo>
                  <a:cubicBezTo>
                    <a:pt x="9" y="47"/>
                    <a:pt x="9" y="47"/>
                    <a:pt x="9" y="47"/>
                  </a:cubicBezTo>
                  <a:cubicBezTo>
                    <a:pt x="7" y="49"/>
                    <a:pt x="4" y="49"/>
                    <a:pt x="2" y="47"/>
                  </a:cubicBezTo>
                  <a:cubicBezTo>
                    <a:pt x="2" y="47"/>
                    <a:pt x="2" y="47"/>
                    <a:pt x="2" y="47"/>
                  </a:cubicBezTo>
                  <a:cubicBezTo>
                    <a:pt x="0" y="45"/>
                    <a:pt x="0" y="42"/>
                    <a:pt x="2" y="40"/>
                  </a:cubicBezTo>
                  <a:lnTo>
                    <a:pt x="40" y="2"/>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51" name="Freeform 511"/>
            <p:cNvSpPr/>
            <p:nvPr/>
          </p:nvSpPr>
          <p:spPr bwMode="auto">
            <a:xfrm>
              <a:off x="4862193" y="5340334"/>
              <a:ext cx="85907" cy="85907"/>
            </a:xfrm>
            <a:custGeom>
              <a:avLst/>
              <a:gdLst>
                <a:gd name="T0" fmla="*/ 40 w 49"/>
                <a:gd name="T1" fmla="*/ 2 h 49"/>
                <a:gd name="T2" fmla="*/ 47 w 49"/>
                <a:gd name="T3" fmla="*/ 2 h 49"/>
                <a:gd name="T4" fmla="*/ 47 w 49"/>
                <a:gd name="T5" fmla="*/ 2 h 49"/>
                <a:gd name="T6" fmla="*/ 47 w 49"/>
                <a:gd name="T7" fmla="*/ 9 h 49"/>
                <a:gd name="T8" fmla="*/ 9 w 49"/>
                <a:gd name="T9" fmla="*/ 47 h 49"/>
                <a:gd name="T10" fmla="*/ 2 w 49"/>
                <a:gd name="T11" fmla="*/ 47 h 49"/>
                <a:gd name="T12" fmla="*/ 2 w 49"/>
                <a:gd name="T13" fmla="*/ 47 h 49"/>
                <a:gd name="T14" fmla="*/ 2 w 49"/>
                <a:gd name="T15" fmla="*/ 41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4"/>
                    <a:pt x="49" y="7"/>
                    <a:pt x="47" y="9"/>
                  </a:cubicBezTo>
                  <a:cubicBezTo>
                    <a:pt x="9" y="47"/>
                    <a:pt x="9" y="47"/>
                    <a:pt x="9" y="47"/>
                  </a:cubicBezTo>
                  <a:cubicBezTo>
                    <a:pt x="7" y="49"/>
                    <a:pt x="4" y="49"/>
                    <a:pt x="2" y="47"/>
                  </a:cubicBezTo>
                  <a:cubicBezTo>
                    <a:pt x="2" y="47"/>
                    <a:pt x="2" y="47"/>
                    <a:pt x="2" y="47"/>
                  </a:cubicBezTo>
                  <a:cubicBezTo>
                    <a:pt x="0" y="45"/>
                    <a:pt x="0" y="42"/>
                    <a:pt x="2" y="41"/>
                  </a:cubicBezTo>
                  <a:lnTo>
                    <a:pt x="40" y="2"/>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52" name="Freeform 512"/>
            <p:cNvSpPr/>
            <p:nvPr/>
          </p:nvSpPr>
          <p:spPr bwMode="auto">
            <a:xfrm>
              <a:off x="4555592" y="5350702"/>
              <a:ext cx="87388" cy="82204"/>
            </a:xfrm>
            <a:custGeom>
              <a:avLst/>
              <a:gdLst>
                <a:gd name="T0" fmla="*/ 48 w 50"/>
                <a:gd name="T1" fmla="*/ 38 h 47"/>
                <a:gd name="T2" fmla="*/ 49 w 50"/>
                <a:gd name="T3" fmla="*/ 45 h 47"/>
                <a:gd name="T4" fmla="*/ 49 w 50"/>
                <a:gd name="T5" fmla="*/ 45 h 47"/>
                <a:gd name="T6" fmla="*/ 42 w 50"/>
                <a:gd name="T7" fmla="*/ 45 h 47"/>
                <a:gd name="T8" fmla="*/ 2 w 50"/>
                <a:gd name="T9" fmla="*/ 9 h 47"/>
                <a:gd name="T10" fmla="*/ 2 w 50"/>
                <a:gd name="T11" fmla="*/ 2 h 47"/>
                <a:gd name="T12" fmla="*/ 2 w 50"/>
                <a:gd name="T13" fmla="*/ 2 h 47"/>
                <a:gd name="T14" fmla="*/ 8 w 50"/>
                <a:gd name="T15" fmla="*/ 1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9" y="45"/>
                  </a:cubicBezTo>
                  <a:cubicBezTo>
                    <a:pt x="49" y="45"/>
                    <a:pt x="49" y="45"/>
                    <a:pt x="49" y="45"/>
                  </a:cubicBezTo>
                  <a:cubicBezTo>
                    <a:pt x="47" y="47"/>
                    <a:pt x="44" y="47"/>
                    <a:pt x="42" y="45"/>
                  </a:cubicBezTo>
                  <a:cubicBezTo>
                    <a:pt x="2" y="9"/>
                    <a:pt x="2" y="9"/>
                    <a:pt x="2" y="9"/>
                  </a:cubicBezTo>
                  <a:cubicBezTo>
                    <a:pt x="0" y="7"/>
                    <a:pt x="0" y="4"/>
                    <a:pt x="2" y="2"/>
                  </a:cubicBezTo>
                  <a:cubicBezTo>
                    <a:pt x="2" y="2"/>
                    <a:pt x="2" y="2"/>
                    <a:pt x="2" y="2"/>
                  </a:cubicBezTo>
                  <a:cubicBezTo>
                    <a:pt x="3" y="0"/>
                    <a:pt x="6" y="0"/>
                    <a:pt x="8" y="1"/>
                  </a:cubicBezTo>
                  <a:lnTo>
                    <a:pt x="48" y="38"/>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53" name="Freeform 513"/>
            <p:cNvSpPr/>
            <p:nvPr/>
          </p:nvSpPr>
          <p:spPr bwMode="auto">
            <a:xfrm>
              <a:off x="4868858" y="5635826"/>
              <a:ext cx="87388" cy="82204"/>
            </a:xfrm>
            <a:custGeom>
              <a:avLst/>
              <a:gdLst>
                <a:gd name="T0" fmla="*/ 48 w 50"/>
                <a:gd name="T1" fmla="*/ 38 h 47"/>
                <a:gd name="T2" fmla="*/ 48 w 50"/>
                <a:gd name="T3" fmla="*/ 45 h 47"/>
                <a:gd name="T4" fmla="*/ 48 w 50"/>
                <a:gd name="T5" fmla="*/ 45 h 47"/>
                <a:gd name="T6" fmla="*/ 42 w 50"/>
                <a:gd name="T7" fmla="*/ 45 h 47"/>
                <a:gd name="T8" fmla="*/ 2 w 50"/>
                <a:gd name="T9" fmla="*/ 9 h 47"/>
                <a:gd name="T10" fmla="*/ 2 w 50"/>
                <a:gd name="T11" fmla="*/ 2 h 47"/>
                <a:gd name="T12" fmla="*/ 2 w 50"/>
                <a:gd name="T13" fmla="*/ 2 h 47"/>
                <a:gd name="T14" fmla="*/ 8 w 50"/>
                <a:gd name="T15" fmla="*/ 2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8" y="45"/>
                  </a:cubicBezTo>
                  <a:cubicBezTo>
                    <a:pt x="48" y="45"/>
                    <a:pt x="48" y="45"/>
                    <a:pt x="48" y="45"/>
                  </a:cubicBezTo>
                  <a:cubicBezTo>
                    <a:pt x="47" y="47"/>
                    <a:pt x="44" y="47"/>
                    <a:pt x="42" y="45"/>
                  </a:cubicBezTo>
                  <a:cubicBezTo>
                    <a:pt x="2" y="9"/>
                    <a:pt x="2" y="9"/>
                    <a:pt x="2" y="9"/>
                  </a:cubicBezTo>
                  <a:cubicBezTo>
                    <a:pt x="0" y="7"/>
                    <a:pt x="0" y="4"/>
                    <a:pt x="2" y="2"/>
                  </a:cubicBezTo>
                  <a:cubicBezTo>
                    <a:pt x="2" y="2"/>
                    <a:pt x="2" y="2"/>
                    <a:pt x="2" y="2"/>
                  </a:cubicBezTo>
                  <a:cubicBezTo>
                    <a:pt x="3" y="0"/>
                    <a:pt x="6" y="0"/>
                    <a:pt x="8" y="2"/>
                  </a:cubicBezTo>
                  <a:lnTo>
                    <a:pt x="48" y="38"/>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54" name="Freeform 514"/>
            <p:cNvSpPr/>
            <p:nvPr/>
          </p:nvSpPr>
          <p:spPr bwMode="auto">
            <a:xfrm>
              <a:off x="4488940" y="5525479"/>
              <a:ext cx="110346" cy="17774"/>
            </a:xfrm>
            <a:custGeom>
              <a:avLst/>
              <a:gdLst>
                <a:gd name="T0" fmla="*/ 58 w 63"/>
                <a:gd name="T1" fmla="*/ 0 h 10"/>
                <a:gd name="T2" fmla="*/ 63 w 63"/>
                <a:gd name="T3" fmla="*/ 5 h 10"/>
                <a:gd name="T4" fmla="*/ 63 w 63"/>
                <a:gd name="T5" fmla="*/ 5 h 10"/>
                <a:gd name="T6" fmla="*/ 58 w 63"/>
                <a:gd name="T7" fmla="*/ 10 h 10"/>
                <a:gd name="T8" fmla="*/ 4 w 63"/>
                <a:gd name="T9" fmla="*/ 10 h 10"/>
                <a:gd name="T10" fmla="*/ 0 w 63"/>
                <a:gd name="T11" fmla="*/ 5 h 10"/>
                <a:gd name="T12" fmla="*/ 0 w 63"/>
                <a:gd name="T13" fmla="*/ 5 h 10"/>
                <a:gd name="T14" fmla="*/ 4 w 63"/>
                <a:gd name="T15" fmla="*/ 0 h 10"/>
                <a:gd name="T16" fmla="*/ 58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8" y="0"/>
                  </a:moveTo>
                  <a:cubicBezTo>
                    <a:pt x="61" y="0"/>
                    <a:pt x="63" y="2"/>
                    <a:pt x="63" y="5"/>
                  </a:cubicBezTo>
                  <a:cubicBezTo>
                    <a:pt x="63" y="5"/>
                    <a:pt x="63" y="5"/>
                    <a:pt x="63" y="5"/>
                  </a:cubicBezTo>
                  <a:cubicBezTo>
                    <a:pt x="63" y="8"/>
                    <a:pt x="61" y="10"/>
                    <a:pt x="58" y="10"/>
                  </a:cubicBezTo>
                  <a:cubicBezTo>
                    <a:pt x="4" y="10"/>
                    <a:pt x="4" y="10"/>
                    <a:pt x="4" y="10"/>
                  </a:cubicBezTo>
                  <a:cubicBezTo>
                    <a:pt x="2" y="10"/>
                    <a:pt x="0" y="8"/>
                    <a:pt x="0" y="5"/>
                  </a:cubicBezTo>
                  <a:cubicBezTo>
                    <a:pt x="0" y="5"/>
                    <a:pt x="0" y="5"/>
                    <a:pt x="0" y="5"/>
                  </a:cubicBezTo>
                  <a:cubicBezTo>
                    <a:pt x="0" y="2"/>
                    <a:pt x="2" y="0"/>
                    <a:pt x="4" y="0"/>
                  </a:cubicBezTo>
                  <a:lnTo>
                    <a:pt x="58" y="0"/>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55" name="Freeform 515"/>
            <p:cNvSpPr/>
            <p:nvPr/>
          </p:nvSpPr>
          <p:spPr bwMode="auto">
            <a:xfrm>
              <a:off x="4912552" y="5525479"/>
              <a:ext cx="110346" cy="17774"/>
            </a:xfrm>
            <a:custGeom>
              <a:avLst/>
              <a:gdLst>
                <a:gd name="T0" fmla="*/ 59 w 63"/>
                <a:gd name="T1" fmla="*/ 0 h 10"/>
                <a:gd name="T2" fmla="*/ 63 w 63"/>
                <a:gd name="T3" fmla="*/ 5 h 10"/>
                <a:gd name="T4" fmla="*/ 63 w 63"/>
                <a:gd name="T5" fmla="*/ 5 h 10"/>
                <a:gd name="T6" fmla="*/ 59 w 63"/>
                <a:gd name="T7" fmla="*/ 10 h 10"/>
                <a:gd name="T8" fmla="*/ 5 w 63"/>
                <a:gd name="T9" fmla="*/ 10 h 10"/>
                <a:gd name="T10" fmla="*/ 0 w 63"/>
                <a:gd name="T11" fmla="*/ 5 h 10"/>
                <a:gd name="T12" fmla="*/ 0 w 63"/>
                <a:gd name="T13" fmla="*/ 5 h 10"/>
                <a:gd name="T14" fmla="*/ 5 w 63"/>
                <a:gd name="T15" fmla="*/ 0 h 10"/>
                <a:gd name="T16" fmla="*/ 59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9" y="0"/>
                  </a:moveTo>
                  <a:cubicBezTo>
                    <a:pt x="61" y="0"/>
                    <a:pt x="63" y="2"/>
                    <a:pt x="63" y="5"/>
                  </a:cubicBezTo>
                  <a:cubicBezTo>
                    <a:pt x="63" y="5"/>
                    <a:pt x="63" y="5"/>
                    <a:pt x="63" y="5"/>
                  </a:cubicBezTo>
                  <a:cubicBezTo>
                    <a:pt x="63" y="8"/>
                    <a:pt x="61" y="10"/>
                    <a:pt x="59" y="10"/>
                  </a:cubicBezTo>
                  <a:cubicBezTo>
                    <a:pt x="5" y="10"/>
                    <a:pt x="5" y="10"/>
                    <a:pt x="5" y="10"/>
                  </a:cubicBezTo>
                  <a:cubicBezTo>
                    <a:pt x="2" y="10"/>
                    <a:pt x="0" y="8"/>
                    <a:pt x="0" y="5"/>
                  </a:cubicBezTo>
                  <a:cubicBezTo>
                    <a:pt x="0" y="5"/>
                    <a:pt x="0" y="5"/>
                    <a:pt x="0" y="5"/>
                  </a:cubicBezTo>
                  <a:cubicBezTo>
                    <a:pt x="0" y="2"/>
                    <a:pt x="2" y="0"/>
                    <a:pt x="5" y="0"/>
                  </a:cubicBezTo>
                  <a:lnTo>
                    <a:pt x="59" y="0"/>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56" name="Freeform 516"/>
            <p:cNvSpPr/>
            <p:nvPr/>
          </p:nvSpPr>
          <p:spPr bwMode="auto">
            <a:xfrm>
              <a:off x="4748143" y="5289234"/>
              <a:ext cx="15552" cy="94794"/>
            </a:xfrm>
            <a:custGeom>
              <a:avLst/>
              <a:gdLst>
                <a:gd name="T0" fmla="*/ 9 w 9"/>
                <a:gd name="T1" fmla="*/ 50 h 54"/>
                <a:gd name="T2" fmla="*/ 4 w 9"/>
                <a:gd name="T3" fmla="*/ 54 h 54"/>
                <a:gd name="T4" fmla="*/ 4 w 9"/>
                <a:gd name="T5" fmla="*/ 54 h 54"/>
                <a:gd name="T6" fmla="*/ 0 w 9"/>
                <a:gd name="T7" fmla="*/ 50 h 54"/>
                <a:gd name="T8" fmla="*/ 0 w 9"/>
                <a:gd name="T9" fmla="*/ 4 h 54"/>
                <a:gd name="T10" fmla="*/ 4 w 9"/>
                <a:gd name="T11" fmla="*/ 0 h 54"/>
                <a:gd name="T12" fmla="*/ 4 w 9"/>
                <a:gd name="T13" fmla="*/ 0 h 54"/>
                <a:gd name="T14" fmla="*/ 9 w 9"/>
                <a:gd name="T15" fmla="*/ 4 h 54"/>
                <a:gd name="T16" fmla="*/ 9 w 9"/>
                <a:gd name="T17"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4">
                  <a:moveTo>
                    <a:pt x="9" y="50"/>
                  </a:moveTo>
                  <a:cubicBezTo>
                    <a:pt x="9" y="52"/>
                    <a:pt x="7" y="54"/>
                    <a:pt x="4" y="54"/>
                  </a:cubicBezTo>
                  <a:cubicBezTo>
                    <a:pt x="4" y="54"/>
                    <a:pt x="4" y="54"/>
                    <a:pt x="4" y="54"/>
                  </a:cubicBezTo>
                  <a:cubicBezTo>
                    <a:pt x="2" y="54"/>
                    <a:pt x="0" y="52"/>
                    <a:pt x="0" y="50"/>
                  </a:cubicBezTo>
                  <a:cubicBezTo>
                    <a:pt x="0" y="4"/>
                    <a:pt x="0" y="4"/>
                    <a:pt x="0" y="4"/>
                  </a:cubicBezTo>
                  <a:cubicBezTo>
                    <a:pt x="0" y="1"/>
                    <a:pt x="2" y="0"/>
                    <a:pt x="4" y="0"/>
                  </a:cubicBezTo>
                  <a:cubicBezTo>
                    <a:pt x="4" y="0"/>
                    <a:pt x="4" y="0"/>
                    <a:pt x="4" y="0"/>
                  </a:cubicBezTo>
                  <a:cubicBezTo>
                    <a:pt x="7" y="0"/>
                    <a:pt x="9" y="1"/>
                    <a:pt x="9" y="4"/>
                  </a:cubicBezTo>
                  <a:lnTo>
                    <a:pt x="9" y="50"/>
                  </a:lnTo>
                  <a:close/>
                </a:path>
              </a:pathLst>
            </a:custGeom>
            <a:solidFill>
              <a:schemeClr val="accent1"/>
            </a:solidFill>
            <a:ln>
              <a:noFill/>
            </a:ln>
          </p:spPr>
          <p:txBody>
            <a:bodyPr vert="horz" wrap="square" lIns="91440" tIns="45720" rIns="91440" bIns="45720" numCol="1" anchor="t" anchorCtr="0" compatLnSpc="1"/>
            <a:lstStyle/>
            <a:p>
              <a:endParaRPr lang="en-GB">
                <a:cs typeface="+mn-ea"/>
                <a:sym typeface="+mn-lt"/>
              </a:endParaRPr>
            </a:p>
          </p:txBody>
        </p:sp>
        <p:sp>
          <p:nvSpPr>
            <p:cNvPr id="57" name="Freeform 517"/>
            <p:cNvSpPr/>
            <p:nvPr/>
          </p:nvSpPr>
          <p:spPr bwMode="auto">
            <a:xfrm>
              <a:off x="4448949" y="5252205"/>
              <a:ext cx="610979" cy="609498"/>
            </a:xfrm>
            <a:custGeom>
              <a:avLst/>
              <a:gdLst>
                <a:gd name="T0" fmla="*/ 349 w 349"/>
                <a:gd name="T1" fmla="*/ 281 h 348"/>
                <a:gd name="T2" fmla="*/ 282 w 349"/>
                <a:gd name="T3" fmla="*/ 348 h 348"/>
                <a:gd name="T4" fmla="*/ 68 w 349"/>
                <a:gd name="T5" fmla="*/ 348 h 348"/>
                <a:gd name="T6" fmla="*/ 0 w 349"/>
                <a:gd name="T7" fmla="*/ 281 h 348"/>
                <a:gd name="T8" fmla="*/ 0 w 349"/>
                <a:gd name="T9" fmla="*/ 67 h 348"/>
                <a:gd name="T10" fmla="*/ 68 w 349"/>
                <a:gd name="T11" fmla="*/ 0 h 348"/>
                <a:gd name="T12" fmla="*/ 282 w 349"/>
                <a:gd name="T13" fmla="*/ 0 h 348"/>
                <a:gd name="T14" fmla="*/ 349 w 349"/>
                <a:gd name="T15" fmla="*/ 67 h 348"/>
                <a:gd name="T16" fmla="*/ 349 w 349"/>
                <a:gd name="T17" fmla="*/ 28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8">
                  <a:moveTo>
                    <a:pt x="349" y="281"/>
                  </a:moveTo>
                  <a:cubicBezTo>
                    <a:pt x="349" y="318"/>
                    <a:pt x="319" y="348"/>
                    <a:pt x="282" y="348"/>
                  </a:cubicBezTo>
                  <a:cubicBezTo>
                    <a:pt x="68" y="348"/>
                    <a:pt x="68" y="348"/>
                    <a:pt x="68" y="348"/>
                  </a:cubicBezTo>
                  <a:cubicBezTo>
                    <a:pt x="31" y="348"/>
                    <a:pt x="0" y="318"/>
                    <a:pt x="0" y="281"/>
                  </a:cubicBezTo>
                  <a:cubicBezTo>
                    <a:pt x="0" y="67"/>
                    <a:pt x="0" y="67"/>
                    <a:pt x="0" y="67"/>
                  </a:cubicBezTo>
                  <a:cubicBezTo>
                    <a:pt x="0" y="30"/>
                    <a:pt x="31" y="0"/>
                    <a:pt x="68" y="0"/>
                  </a:cubicBezTo>
                  <a:cubicBezTo>
                    <a:pt x="282" y="0"/>
                    <a:pt x="282" y="0"/>
                    <a:pt x="282" y="0"/>
                  </a:cubicBezTo>
                  <a:cubicBezTo>
                    <a:pt x="319" y="0"/>
                    <a:pt x="349" y="30"/>
                    <a:pt x="349" y="67"/>
                  </a:cubicBezTo>
                  <a:lnTo>
                    <a:pt x="349" y="281"/>
                  </a:lnTo>
                  <a:close/>
                </a:path>
              </a:pathLst>
            </a:custGeom>
            <a:noFill/>
            <a:ln w="68263" cap="flat">
              <a:solidFill>
                <a:srgbClr val="12406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cs typeface="+mn-ea"/>
                <a:sym typeface="+mn-lt"/>
              </a:endParaRPr>
            </a:p>
          </p:txBody>
        </p:sp>
      </p:grpSp>
      <p:grpSp>
        <p:nvGrpSpPr>
          <p:cNvPr id="58" name="Group 59"/>
          <p:cNvGrpSpPr/>
          <p:nvPr/>
        </p:nvGrpSpPr>
        <p:grpSpPr>
          <a:xfrm>
            <a:off x="3275856" y="1059582"/>
            <a:ext cx="1614095" cy="1614095"/>
            <a:chOff x="4247511" y="1566336"/>
            <a:chExt cx="2152126" cy="2152127"/>
          </a:xfrm>
        </p:grpSpPr>
        <p:sp>
          <p:nvSpPr>
            <p:cNvPr id="59" name="Freeform 490"/>
            <p:cNvSpPr>
              <a:spLocks noEditPoints="1"/>
            </p:cNvSpPr>
            <p:nvPr/>
          </p:nvSpPr>
          <p:spPr bwMode="auto">
            <a:xfrm>
              <a:off x="4247511" y="1566336"/>
              <a:ext cx="2152126" cy="2152127"/>
            </a:xfrm>
            <a:custGeom>
              <a:avLst/>
              <a:gdLst>
                <a:gd name="T0" fmla="*/ 1225 w 1229"/>
                <a:gd name="T1" fmla="*/ 665 h 1229"/>
                <a:gd name="T2" fmla="*/ 1201 w 1229"/>
                <a:gd name="T3" fmla="*/ 629 h 1229"/>
                <a:gd name="T4" fmla="*/ 1101 w 1229"/>
                <a:gd name="T5" fmla="*/ 598 h 1229"/>
                <a:gd name="T6" fmla="*/ 1039 w 1229"/>
                <a:gd name="T7" fmla="*/ 535 h 1229"/>
                <a:gd name="T8" fmla="*/ 1046 w 1229"/>
                <a:gd name="T9" fmla="*/ 447 h 1229"/>
                <a:gd name="T10" fmla="*/ 1146 w 1229"/>
                <a:gd name="T11" fmla="*/ 354 h 1229"/>
                <a:gd name="T12" fmla="*/ 1152 w 1229"/>
                <a:gd name="T13" fmla="*/ 314 h 1229"/>
                <a:gd name="T14" fmla="*/ 1082 w 1229"/>
                <a:gd name="T15" fmla="*/ 216 h 1229"/>
                <a:gd name="T16" fmla="*/ 1031 w 1229"/>
                <a:gd name="T17" fmla="*/ 209 h 1229"/>
                <a:gd name="T18" fmla="*/ 920 w 1229"/>
                <a:gd name="T19" fmla="*/ 266 h 1229"/>
                <a:gd name="T20" fmla="*/ 848 w 1229"/>
                <a:gd name="T21" fmla="*/ 253 h 1229"/>
                <a:gd name="T22" fmla="*/ 802 w 1229"/>
                <a:gd name="T23" fmla="*/ 206 h 1229"/>
                <a:gd name="T24" fmla="*/ 806 w 1229"/>
                <a:gd name="T25" fmla="*/ 53 h 1229"/>
                <a:gd name="T26" fmla="*/ 782 w 1229"/>
                <a:gd name="T27" fmla="*/ 24 h 1229"/>
                <a:gd name="T28" fmla="*/ 663 w 1229"/>
                <a:gd name="T29" fmla="*/ 4 h 1229"/>
                <a:gd name="T30" fmla="*/ 628 w 1229"/>
                <a:gd name="T31" fmla="*/ 29 h 1229"/>
                <a:gd name="T32" fmla="*/ 586 w 1229"/>
                <a:gd name="T33" fmla="*/ 164 h 1229"/>
                <a:gd name="T34" fmla="*/ 535 w 1229"/>
                <a:gd name="T35" fmla="*/ 192 h 1229"/>
                <a:gd name="T36" fmla="*/ 457 w 1229"/>
                <a:gd name="T37" fmla="*/ 192 h 1229"/>
                <a:gd name="T38" fmla="*/ 363 w 1229"/>
                <a:gd name="T39" fmla="*/ 90 h 1229"/>
                <a:gd name="T40" fmla="*/ 325 w 1229"/>
                <a:gd name="T41" fmla="*/ 79 h 1229"/>
                <a:gd name="T42" fmla="*/ 218 w 1229"/>
                <a:gd name="T43" fmla="*/ 152 h 1229"/>
                <a:gd name="T44" fmla="*/ 210 w 1229"/>
                <a:gd name="T45" fmla="*/ 202 h 1229"/>
                <a:gd name="T46" fmla="*/ 264 w 1229"/>
                <a:gd name="T47" fmla="*/ 309 h 1229"/>
                <a:gd name="T48" fmla="*/ 253 w 1229"/>
                <a:gd name="T49" fmla="*/ 389 h 1229"/>
                <a:gd name="T50" fmla="*/ 195 w 1229"/>
                <a:gd name="T51" fmla="*/ 431 h 1229"/>
                <a:gd name="T52" fmla="*/ 73 w 1229"/>
                <a:gd name="T53" fmla="*/ 421 h 1229"/>
                <a:gd name="T54" fmla="*/ 25 w 1229"/>
                <a:gd name="T55" fmla="*/ 459 h 1229"/>
                <a:gd name="T56" fmla="*/ 6 w 1229"/>
                <a:gd name="T57" fmla="*/ 563 h 1229"/>
                <a:gd name="T58" fmla="*/ 36 w 1229"/>
                <a:gd name="T59" fmla="*/ 607 h 1229"/>
                <a:gd name="T60" fmla="*/ 148 w 1229"/>
                <a:gd name="T61" fmla="*/ 644 h 1229"/>
                <a:gd name="T62" fmla="*/ 195 w 1229"/>
                <a:gd name="T63" fmla="*/ 714 h 1229"/>
                <a:gd name="T64" fmla="*/ 183 w 1229"/>
                <a:gd name="T65" fmla="*/ 783 h 1229"/>
                <a:gd name="T66" fmla="*/ 97 w 1229"/>
                <a:gd name="T67" fmla="*/ 865 h 1229"/>
                <a:gd name="T68" fmla="*/ 87 w 1229"/>
                <a:gd name="T69" fmla="*/ 920 h 1229"/>
                <a:gd name="T70" fmla="*/ 149 w 1229"/>
                <a:gd name="T71" fmla="*/ 1008 h 1229"/>
                <a:gd name="T72" fmla="*/ 201 w 1229"/>
                <a:gd name="T73" fmla="*/ 1021 h 1229"/>
                <a:gd name="T74" fmla="*/ 315 w 1229"/>
                <a:gd name="T75" fmla="*/ 963 h 1229"/>
                <a:gd name="T76" fmla="*/ 400 w 1229"/>
                <a:gd name="T77" fmla="*/ 987 h 1229"/>
                <a:gd name="T78" fmla="*/ 430 w 1229"/>
                <a:gd name="T79" fmla="*/ 1046 h 1229"/>
                <a:gd name="T80" fmla="*/ 425 w 1229"/>
                <a:gd name="T81" fmla="*/ 1163 h 1229"/>
                <a:gd name="T82" fmla="*/ 455 w 1229"/>
                <a:gd name="T83" fmla="*/ 1202 h 1229"/>
                <a:gd name="T84" fmla="*/ 566 w 1229"/>
                <a:gd name="T85" fmla="*/ 1221 h 1229"/>
                <a:gd name="T86" fmla="*/ 610 w 1229"/>
                <a:gd name="T87" fmla="*/ 1199 h 1229"/>
                <a:gd name="T88" fmla="*/ 649 w 1229"/>
                <a:gd name="T89" fmla="*/ 1075 h 1229"/>
                <a:gd name="T90" fmla="*/ 716 w 1229"/>
                <a:gd name="T91" fmla="*/ 1034 h 1229"/>
                <a:gd name="T92" fmla="*/ 794 w 1229"/>
                <a:gd name="T93" fmla="*/ 1054 h 1229"/>
                <a:gd name="T94" fmla="*/ 866 w 1229"/>
                <a:gd name="T95" fmla="*/ 1133 h 1229"/>
                <a:gd name="T96" fmla="*/ 911 w 1229"/>
                <a:gd name="T97" fmla="*/ 1147 h 1229"/>
                <a:gd name="T98" fmla="*/ 1015 w 1229"/>
                <a:gd name="T99" fmla="*/ 1076 h 1229"/>
                <a:gd name="T100" fmla="*/ 1024 w 1229"/>
                <a:gd name="T101" fmla="*/ 1032 h 1229"/>
                <a:gd name="T102" fmla="*/ 961 w 1229"/>
                <a:gd name="T103" fmla="*/ 895 h 1229"/>
                <a:gd name="T104" fmla="*/ 989 w 1229"/>
                <a:gd name="T105" fmla="*/ 831 h 1229"/>
                <a:gd name="T106" fmla="*/ 1045 w 1229"/>
                <a:gd name="T107" fmla="*/ 798 h 1229"/>
                <a:gd name="T108" fmla="*/ 1154 w 1229"/>
                <a:gd name="T109" fmla="*/ 801 h 1229"/>
                <a:gd name="T110" fmla="*/ 1197 w 1229"/>
                <a:gd name="T111" fmla="*/ 785 h 1229"/>
                <a:gd name="T112" fmla="*/ 1225 w 1229"/>
                <a:gd name="T113" fmla="*/ 665 h 1229"/>
                <a:gd name="T114" fmla="*/ 596 w 1229"/>
                <a:gd name="T115" fmla="*/ 729 h 1229"/>
                <a:gd name="T116" fmla="*/ 499 w 1229"/>
                <a:gd name="T117" fmla="*/ 592 h 1229"/>
                <a:gd name="T118" fmla="*/ 636 w 1229"/>
                <a:gd name="T119" fmla="*/ 495 h 1229"/>
                <a:gd name="T120" fmla="*/ 733 w 1229"/>
                <a:gd name="T121" fmla="*/ 632 h 1229"/>
                <a:gd name="T122" fmla="*/ 596 w 1229"/>
                <a:gd name="T123" fmla="*/ 729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1229">
                  <a:moveTo>
                    <a:pt x="1225" y="665"/>
                  </a:moveTo>
                  <a:cubicBezTo>
                    <a:pt x="1229" y="635"/>
                    <a:pt x="1201" y="629"/>
                    <a:pt x="1201" y="629"/>
                  </a:cubicBezTo>
                  <a:cubicBezTo>
                    <a:pt x="1201" y="629"/>
                    <a:pt x="1154" y="612"/>
                    <a:pt x="1101" y="598"/>
                  </a:cubicBezTo>
                  <a:cubicBezTo>
                    <a:pt x="1048" y="583"/>
                    <a:pt x="1039" y="535"/>
                    <a:pt x="1039" y="535"/>
                  </a:cubicBezTo>
                  <a:cubicBezTo>
                    <a:pt x="1013" y="473"/>
                    <a:pt x="1046" y="447"/>
                    <a:pt x="1046" y="447"/>
                  </a:cubicBezTo>
                  <a:cubicBezTo>
                    <a:pt x="1146" y="354"/>
                    <a:pt x="1146" y="354"/>
                    <a:pt x="1146" y="354"/>
                  </a:cubicBezTo>
                  <a:cubicBezTo>
                    <a:pt x="1166" y="334"/>
                    <a:pt x="1152" y="314"/>
                    <a:pt x="1152" y="314"/>
                  </a:cubicBezTo>
                  <a:cubicBezTo>
                    <a:pt x="1082" y="216"/>
                    <a:pt x="1082" y="216"/>
                    <a:pt x="1082" y="216"/>
                  </a:cubicBezTo>
                  <a:cubicBezTo>
                    <a:pt x="1062" y="189"/>
                    <a:pt x="1031" y="209"/>
                    <a:pt x="1031" y="209"/>
                  </a:cubicBezTo>
                  <a:cubicBezTo>
                    <a:pt x="920" y="266"/>
                    <a:pt x="920" y="266"/>
                    <a:pt x="920" y="266"/>
                  </a:cubicBezTo>
                  <a:cubicBezTo>
                    <a:pt x="899" y="275"/>
                    <a:pt x="848" y="253"/>
                    <a:pt x="848" y="253"/>
                  </a:cubicBezTo>
                  <a:cubicBezTo>
                    <a:pt x="818" y="239"/>
                    <a:pt x="802" y="206"/>
                    <a:pt x="802" y="206"/>
                  </a:cubicBezTo>
                  <a:cubicBezTo>
                    <a:pt x="806" y="53"/>
                    <a:pt x="806" y="53"/>
                    <a:pt x="806" y="53"/>
                  </a:cubicBezTo>
                  <a:cubicBezTo>
                    <a:pt x="807" y="32"/>
                    <a:pt x="782" y="24"/>
                    <a:pt x="782" y="24"/>
                  </a:cubicBezTo>
                  <a:cubicBezTo>
                    <a:pt x="663" y="4"/>
                    <a:pt x="663" y="4"/>
                    <a:pt x="663" y="4"/>
                  </a:cubicBezTo>
                  <a:cubicBezTo>
                    <a:pt x="635" y="0"/>
                    <a:pt x="628" y="29"/>
                    <a:pt x="628" y="29"/>
                  </a:cubicBezTo>
                  <a:cubicBezTo>
                    <a:pt x="626" y="35"/>
                    <a:pt x="586" y="164"/>
                    <a:pt x="586" y="164"/>
                  </a:cubicBezTo>
                  <a:cubicBezTo>
                    <a:pt x="578" y="177"/>
                    <a:pt x="535" y="192"/>
                    <a:pt x="535" y="192"/>
                  </a:cubicBezTo>
                  <a:cubicBezTo>
                    <a:pt x="494" y="211"/>
                    <a:pt x="457" y="192"/>
                    <a:pt x="457" y="192"/>
                  </a:cubicBezTo>
                  <a:cubicBezTo>
                    <a:pt x="363" y="90"/>
                    <a:pt x="363" y="90"/>
                    <a:pt x="363" y="90"/>
                  </a:cubicBezTo>
                  <a:cubicBezTo>
                    <a:pt x="350" y="72"/>
                    <a:pt x="325" y="79"/>
                    <a:pt x="325" y="79"/>
                  </a:cubicBezTo>
                  <a:cubicBezTo>
                    <a:pt x="218" y="152"/>
                    <a:pt x="218" y="152"/>
                    <a:pt x="218" y="152"/>
                  </a:cubicBezTo>
                  <a:cubicBezTo>
                    <a:pt x="196" y="170"/>
                    <a:pt x="210" y="202"/>
                    <a:pt x="210" y="202"/>
                  </a:cubicBezTo>
                  <a:cubicBezTo>
                    <a:pt x="264" y="309"/>
                    <a:pt x="264" y="309"/>
                    <a:pt x="264" y="309"/>
                  </a:cubicBezTo>
                  <a:cubicBezTo>
                    <a:pt x="284" y="340"/>
                    <a:pt x="253" y="389"/>
                    <a:pt x="253" y="389"/>
                  </a:cubicBezTo>
                  <a:cubicBezTo>
                    <a:pt x="235" y="421"/>
                    <a:pt x="195" y="431"/>
                    <a:pt x="195" y="431"/>
                  </a:cubicBezTo>
                  <a:cubicBezTo>
                    <a:pt x="73" y="421"/>
                    <a:pt x="73" y="421"/>
                    <a:pt x="73" y="421"/>
                  </a:cubicBezTo>
                  <a:cubicBezTo>
                    <a:pt x="30" y="419"/>
                    <a:pt x="25" y="459"/>
                    <a:pt x="25" y="459"/>
                  </a:cubicBezTo>
                  <a:cubicBezTo>
                    <a:pt x="6" y="563"/>
                    <a:pt x="6" y="563"/>
                    <a:pt x="6" y="563"/>
                  </a:cubicBezTo>
                  <a:cubicBezTo>
                    <a:pt x="0" y="600"/>
                    <a:pt x="36" y="607"/>
                    <a:pt x="36" y="607"/>
                  </a:cubicBezTo>
                  <a:cubicBezTo>
                    <a:pt x="148" y="644"/>
                    <a:pt x="148" y="644"/>
                    <a:pt x="148" y="644"/>
                  </a:cubicBezTo>
                  <a:cubicBezTo>
                    <a:pt x="189" y="655"/>
                    <a:pt x="195" y="714"/>
                    <a:pt x="195" y="714"/>
                  </a:cubicBezTo>
                  <a:cubicBezTo>
                    <a:pt x="208" y="764"/>
                    <a:pt x="183" y="783"/>
                    <a:pt x="183" y="783"/>
                  </a:cubicBezTo>
                  <a:cubicBezTo>
                    <a:pt x="97" y="865"/>
                    <a:pt x="97" y="865"/>
                    <a:pt x="97" y="865"/>
                  </a:cubicBezTo>
                  <a:cubicBezTo>
                    <a:pt x="67" y="888"/>
                    <a:pt x="87" y="920"/>
                    <a:pt x="87" y="920"/>
                  </a:cubicBezTo>
                  <a:cubicBezTo>
                    <a:pt x="149" y="1008"/>
                    <a:pt x="149" y="1008"/>
                    <a:pt x="149" y="1008"/>
                  </a:cubicBezTo>
                  <a:cubicBezTo>
                    <a:pt x="179" y="1038"/>
                    <a:pt x="201" y="1021"/>
                    <a:pt x="201" y="1021"/>
                  </a:cubicBezTo>
                  <a:cubicBezTo>
                    <a:pt x="315" y="963"/>
                    <a:pt x="315" y="963"/>
                    <a:pt x="315" y="963"/>
                  </a:cubicBezTo>
                  <a:cubicBezTo>
                    <a:pt x="356" y="943"/>
                    <a:pt x="400" y="987"/>
                    <a:pt x="400" y="987"/>
                  </a:cubicBezTo>
                  <a:cubicBezTo>
                    <a:pt x="437" y="1013"/>
                    <a:pt x="430" y="1046"/>
                    <a:pt x="430" y="1046"/>
                  </a:cubicBezTo>
                  <a:cubicBezTo>
                    <a:pt x="425" y="1163"/>
                    <a:pt x="425" y="1163"/>
                    <a:pt x="425" y="1163"/>
                  </a:cubicBezTo>
                  <a:cubicBezTo>
                    <a:pt x="422" y="1190"/>
                    <a:pt x="455" y="1202"/>
                    <a:pt x="455" y="1202"/>
                  </a:cubicBezTo>
                  <a:cubicBezTo>
                    <a:pt x="566" y="1221"/>
                    <a:pt x="566" y="1221"/>
                    <a:pt x="566" y="1221"/>
                  </a:cubicBezTo>
                  <a:cubicBezTo>
                    <a:pt x="605" y="1229"/>
                    <a:pt x="610" y="1199"/>
                    <a:pt x="610" y="1199"/>
                  </a:cubicBezTo>
                  <a:cubicBezTo>
                    <a:pt x="649" y="1075"/>
                    <a:pt x="649" y="1075"/>
                    <a:pt x="649" y="1075"/>
                  </a:cubicBezTo>
                  <a:cubicBezTo>
                    <a:pt x="661" y="1042"/>
                    <a:pt x="716" y="1034"/>
                    <a:pt x="716" y="1034"/>
                  </a:cubicBezTo>
                  <a:cubicBezTo>
                    <a:pt x="769" y="1019"/>
                    <a:pt x="794" y="1054"/>
                    <a:pt x="794" y="1054"/>
                  </a:cubicBezTo>
                  <a:cubicBezTo>
                    <a:pt x="866" y="1133"/>
                    <a:pt x="866" y="1133"/>
                    <a:pt x="866" y="1133"/>
                  </a:cubicBezTo>
                  <a:cubicBezTo>
                    <a:pt x="880" y="1157"/>
                    <a:pt x="911" y="1147"/>
                    <a:pt x="911" y="1147"/>
                  </a:cubicBezTo>
                  <a:cubicBezTo>
                    <a:pt x="1015" y="1076"/>
                    <a:pt x="1015" y="1076"/>
                    <a:pt x="1015" y="1076"/>
                  </a:cubicBezTo>
                  <a:cubicBezTo>
                    <a:pt x="1039" y="1054"/>
                    <a:pt x="1024" y="1032"/>
                    <a:pt x="1024" y="1032"/>
                  </a:cubicBezTo>
                  <a:cubicBezTo>
                    <a:pt x="961" y="895"/>
                    <a:pt x="961" y="895"/>
                    <a:pt x="961" y="895"/>
                  </a:cubicBezTo>
                  <a:cubicBezTo>
                    <a:pt x="952" y="871"/>
                    <a:pt x="989" y="831"/>
                    <a:pt x="989" y="831"/>
                  </a:cubicBezTo>
                  <a:cubicBezTo>
                    <a:pt x="1014" y="796"/>
                    <a:pt x="1045" y="798"/>
                    <a:pt x="1045" y="798"/>
                  </a:cubicBezTo>
                  <a:cubicBezTo>
                    <a:pt x="1154" y="801"/>
                    <a:pt x="1154" y="801"/>
                    <a:pt x="1154" y="801"/>
                  </a:cubicBezTo>
                  <a:cubicBezTo>
                    <a:pt x="1194" y="807"/>
                    <a:pt x="1197" y="785"/>
                    <a:pt x="1197" y="785"/>
                  </a:cubicBezTo>
                  <a:cubicBezTo>
                    <a:pt x="1197" y="785"/>
                    <a:pt x="1220" y="696"/>
                    <a:pt x="1225" y="665"/>
                  </a:cubicBezTo>
                  <a:close/>
                  <a:moveTo>
                    <a:pt x="596" y="729"/>
                  </a:moveTo>
                  <a:cubicBezTo>
                    <a:pt x="531" y="718"/>
                    <a:pt x="488" y="657"/>
                    <a:pt x="499" y="592"/>
                  </a:cubicBezTo>
                  <a:cubicBezTo>
                    <a:pt x="510" y="528"/>
                    <a:pt x="571" y="484"/>
                    <a:pt x="636" y="495"/>
                  </a:cubicBezTo>
                  <a:cubicBezTo>
                    <a:pt x="701" y="507"/>
                    <a:pt x="744" y="568"/>
                    <a:pt x="733" y="632"/>
                  </a:cubicBezTo>
                  <a:cubicBezTo>
                    <a:pt x="722" y="697"/>
                    <a:pt x="660" y="740"/>
                    <a:pt x="596" y="729"/>
                  </a:cubicBezTo>
                  <a:close/>
                </a:path>
              </a:pathLst>
            </a:custGeom>
            <a:solidFill>
              <a:srgbClr val="537285"/>
            </a:solidFill>
            <a:ln>
              <a:noFill/>
            </a:ln>
          </p:spPr>
          <p:txBody>
            <a:bodyPr vert="horz" wrap="square" lIns="91440" tIns="45720" rIns="91440" bIns="45720" numCol="1" anchor="t" anchorCtr="0" compatLnSpc="1"/>
            <a:lstStyle/>
            <a:p>
              <a:endParaRPr lang="en-GB">
                <a:cs typeface="+mn-ea"/>
                <a:sym typeface="+mn-lt"/>
              </a:endParaRPr>
            </a:p>
          </p:txBody>
        </p:sp>
        <p:sp>
          <p:nvSpPr>
            <p:cNvPr id="60" name="Freeform 492"/>
            <p:cNvSpPr>
              <a:spLocks noEditPoints="1"/>
            </p:cNvSpPr>
            <p:nvPr/>
          </p:nvSpPr>
          <p:spPr bwMode="auto">
            <a:xfrm>
              <a:off x="4893297" y="2041048"/>
              <a:ext cx="288826" cy="294010"/>
            </a:xfrm>
            <a:custGeom>
              <a:avLst/>
              <a:gdLst>
                <a:gd name="T0" fmla="*/ 128 w 165"/>
                <a:gd name="T1" fmla="*/ 26 h 168"/>
                <a:gd name="T2" fmla="*/ 25 w 165"/>
                <a:gd name="T3" fmla="*/ 37 h 168"/>
                <a:gd name="T4" fmla="*/ 36 w 165"/>
                <a:gd name="T5" fmla="*/ 142 h 168"/>
                <a:gd name="T6" fmla="*/ 140 w 165"/>
                <a:gd name="T7" fmla="*/ 130 h 168"/>
                <a:gd name="T8" fmla="*/ 128 w 165"/>
                <a:gd name="T9" fmla="*/ 26 h 168"/>
                <a:gd name="T10" fmla="*/ 50 w 165"/>
                <a:gd name="T11" fmla="*/ 124 h 168"/>
                <a:gd name="T12" fmla="*/ 42 w 165"/>
                <a:gd name="T13" fmla="*/ 51 h 168"/>
                <a:gd name="T14" fmla="*/ 114 w 165"/>
                <a:gd name="T15" fmla="*/ 43 h 168"/>
                <a:gd name="T16" fmla="*/ 122 w 165"/>
                <a:gd name="T17" fmla="*/ 116 h 168"/>
                <a:gd name="T18" fmla="*/ 50 w 165"/>
                <a:gd name="T19" fmla="*/ 1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8">
                  <a:moveTo>
                    <a:pt x="128" y="26"/>
                  </a:moveTo>
                  <a:cubicBezTo>
                    <a:pt x="97" y="0"/>
                    <a:pt x="50" y="5"/>
                    <a:pt x="25" y="37"/>
                  </a:cubicBezTo>
                  <a:cubicBezTo>
                    <a:pt x="0" y="69"/>
                    <a:pt x="5" y="116"/>
                    <a:pt x="36" y="142"/>
                  </a:cubicBezTo>
                  <a:cubicBezTo>
                    <a:pt x="68" y="168"/>
                    <a:pt x="114" y="163"/>
                    <a:pt x="140" y="130"/>
                  </a:cubicBezTo>
                  <a:cubicBezTo>
                    <a:pt x="165" y="98"/>
                    <a:pt x="160" y="51"/>
                    <a:pt x="128" y="26"/>
                  </a:cubicBezTo>
                  <a:close/>
                  <a:moveTo>
                    <a:pt x="50" y="124"/>
                  </a:moveTo>
                  <a:cubicBezTo>
                    <a:pt x="28" y="107"/>
                    <a:pt x="25" y="74"/>
                    <a:pt x="42" y="51"/>
                  </a:cubicBezTo>
                  <a:cubicBezTo>
                    <a:pt x="60" y="29"/>
                    <a:pt x="92" y="25"/>
                    <a:pt x="114" y="43"/>
                  </a:cubicBezTo>
                  <a:cubicBezTo>
                    <a:pt x="136" y="61"/>
                    <a:pt x="140" y="94"/>
                    <a:pt x="122" y="116"/>
                  </a:cubicBezTo>
                  <a:cubicBezTo>
                    <a:pt x="105" y="139"/>
                    <a:pt x="72" y="142"/>
                    <a:pt x="50" y="1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1" name="Freeform 493"/>
            <p:cNvSpPr/>
            <p:nvPr/>
          </p:nvSpPr>
          <p:spPr bwMode="auto">
            <a:xfrm>
              <a:off x="4888113" y="2272109"/>
              <a:ext cx="91091" cy="108865"/>
            </a:xfrm>
            <a:custGeom>
              <a:avLst/>
              <a:gdLst>
                <a:gd name="T0" fmla="*/ 20 w 52"/>
                <a:gd name="T1" fmla="*/ 56 h 62"/>
                <a:gd name="T2" fmla="*/ 5 w 52"/>
                <a:gd name="T3" fmla="*/ 58 h 62"/>
                <a:gd name="T4" fmla="*/ 5 w 52"/>
                <a:gd name="T5" fmla="*/ 58 h 62"/>
                <a:gd name="T6" fmla="*/ 3 w 52"/>
                <a:gd name="T7" fmla="*/ 43 h 62"/>
                <a:gd name="T8" fmla="*/ 31 w 52"/>
                <a:gd name="T9" fmla="*/ 6 h 62"/>
                <a:gd name="T10" fmla="*/ 46 w 52"/>
                <a:gd name="T11" fmla="*/ 4 h 62"/>
                <a:gd name="T12" fmla="*/ 46 w 52"/>
                <a:gd name="T13" fmla="*/ 4 h 62"/>
                <a:gd name="T14" fmla="*/ 48 w 52"/>
                <a:gd name="T15" fmla="*/ 20 h 62"/>
                <a:gd name="T16" fmla="*/ 20 w 52"/>
                <a:gd name="T17"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2">
                  <a:moveTo>
                    <a:pt x="20" y="56"/>
                  </a:moveTo>
                  <a:cubicBezTo>
                    <a:pt x="17" y="61"/>
                    <a:pt x="10" y="62"/>
                    <a:pt x="5" y="58"/>
                  </a:cubicBezTo>
                  <a:cubicBezTo>
                    <a:pt x="5" y="58"/>
                    <a:pt x="5" y="58"/>
                    <a:pt x="5" y="58"/>
                  </a:cubicBezTo>
                  <a:cubicBezTo>
                    <a:pt x="0" y="54"/>
                    <a:pt x="0" y="47"/>
                    <a:pt x="3" y="43"/>
                  </a:cubicBezTo>
                  <a:cubicBezTo>
                    <a:pt x="31" y="6"/>
                    <a:pt x="31" y="6"/>
                    <a:pt x="31" y="6"/>
                  </a:cubicBezTo>
                  <a:cubicBezTo>
                    <a:pt x="35" y="1"/>
                    <a:pt x="42" y="0"/>
                    <a:pt x="46" y="4"/>
                  </a:cubicBezTo>
                  <a:cubicBezTo>
                    <a:pt x="46" y="4"/>
                    <a:pt x="46" y="4"/>
                    <a:pt x="46" y="4"/>
                  </a:cubicBezTo>
                  <a:cubicBezTo>
                    <a:pt x="51" y="8"/>
                    <a:pt x="52" y="15"/>
                    <a:pt x="48" y="20"/>
                  </a:cubicBezTo>
                  <a:lnTo>
                    <a:pt x="20"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2" name="Freeform 494"/>
            <p:cNvSpPr/>
            <p:nvPr/>
          </p:nvSpPr>
          <p:spPr bwMode="auto">
            <a:xfrm>
              <a:off x="4975501" y="2106219"/>
              <a:ext cx="70355" cy="47397"/>
            </a:xfrm>
            <a:custGeom>
              <a:avLst/>
              <a:gdLst>
                <a:gd name="T0" fmla="*/ 8 w 40"/>
                <a:gd name="T1" fmla="*/ 26 h 27"/>
                <a:gd name="T2" fmla="*/ 9 w 40"/>
                <a:gd name="T3" fmla="*/ 25 h 27"/>
                <a:gd name="T4" fmla="*/ 34 w 40"/>
                <a:gd name="T5" fmla="*/ 10 h 27"/>
                <a:gd name="T6" fmla="*/ 32 w 40"/>
                <a:gd name="T7" fmla="*/ 1 h 27"/>
                <a:gd name="T8" fmla="*/ 32 w 40"/>
                <a:gd name="T9" fmla="*/ 0 h 27"/>
                <a:gd name="T10" fmla="*/ 2 w 40"/>
                <a:gd name="T11" fmla="*/ 19 h 27"/>
                <a:gd name="T12" fmla="*/ 1 w 40"/>
                <a:gd name="T13" fmla="*/ 19 h 27"/>
                <a:gd name="T14" fmla="*/ 8 w 40"/>
                <a:gd name="T15" fmla="*/ 26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7">
                  <a:moveTo>
                    <a:pt x="8" y="26"/>
                  </a:moveTo>
                  <a:cubicBezTo>
                    <a:pt x="9" y="26"/>
                    <a:pt x="9" y="25"/>
                    <a:pt x="9" y="25"/>
                  </a:cubicBezTo>
                  <a:cubicBezTo>
                    <a:pt x="16" y="17"/>
                    <a:pt x="25" y="12"/>
                    <a:pt x="34" y="10"/>
                  </a:cubicBezTo>
                  <a:cubicBezTo>
                    <a:pt x="40" y="4"/>
                    <a:pt x="32" y="1"/>
                    <a:pt x="32" y="1"/>
                  </a:cubicBezTo>
                  <a:cubicBezTo>
                    <a:pt x="32" y="1"/>
                    <a:pt x="32" y="1"/>
                    <a:pt x="32" y="0"/>
                  </a:cubicBezTo>
                  <a:cubicBezTo>
                    <a:pt x="21" y="3"/>
                    <a:pt x="10" y="9"/>
                    <a:pt x="2" y="19"/>
                  </a:cubicBezTo>
                  <a:cubicBezTo>
                    <a:pt x="2" y="19"/>
                    <a:pt x="1" y="19"/>
                    <a:pt x="1" y="19"/>
                  </a:cubicBezTo>
                  <a:cubicBezTo>
                    <a:pt x="0" y="27"/>
                    <a:pt x="8" y="26"/>
                    <a:pt x="8" y="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3" name="Freeform 522"/>
            <p:cNvSpPr/>
            <p:nvPr/>
          </p:nvSpPr>
          <p:spPr bwMode="auto">
            <a:xfrm>
              <a:off x="5487242" y="2869758"/>
              <a:ext cx="251797" cy="174777"/>
            </a:xfrm>
            <a:custGeom>
              <a:avLst/>
              <a:gdLst>
                <a:gd name="T0" fmla="*/ 296 w 340"/>
                <a:gd name="T1" fmla="*/ 96 h 236"/>
                <a:gd name="T2" fmla="*/ 319 w 340"/>
                <a:gd name="T3" fmla="*/ 52 h 236"/>
                <a:gd name="T4" fmla="*/ 340 w 340"/>
                <a:gd name="T5" fmla="*/ 4 h 236"/>
                <a:gd name="T6" fmla="*/ 286 w 340"/>
                <a:gd name="T7" fmla="*/ 2 h 236"/>
                <a:gd name="T8" fmla="*/ 232 w 340"/>
                <a:gd name="T9" fmla="*/ 0 h 236"/>
                <a:gd name="T10" fmla="*/ 253 w 340"/>
                <a:gd name="T11" fmla="*/ 26 h 236"/>
                <a:gd name="T12" fmla="*/ 2 w 340"/>
                <a:gd name="T13" fmla="*/ 175 h 236"/>
                <a:gd name="T14" fmla="*/ 0 w 340"/>
                <a:gd name="T15" fmla="*/ 236 h 236"/>
                <a:gd name="T16" fmla="*/ 272 w 340"/>
                <a:gd name="T17" fmla="*/ 66 h 236"/>
                <a:gd name="T18" fmla="*/ 296 w 340"/>
                <a:gd name="T19" fmla="*/ 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236">
                  <a:moveTo>
                    <a:pt x="296" y="96"/>
                  </a:moveTo>
                  <a:lnTo>
                    <a:pt x="319" y="52"/>
                  </a:lnTo>
                  <a:lnTo>
                    <a:pt x="340" y="4"/>
                  </a:lnTo>
                  <a:lnTo>
                    <a:pt x="286" y="2"/>
                  </a:lnTo>
                  <a:lnTo>
                    <a:pt x="232" y="0"/>
                  </a:lnTo>
                  <a:lnTo>
                    <a:pt x="253" y="26"/>
                  </a:lnTo>
                  <a:lnTo>
                    <a:pt x="2" y="175"/>
                  </a:lnTo>
                  <a:lnTo>
                    <a:pt x="0" y="236"/>
                  </a:lnTo>
                  <a:lnTo>
                    <a:pt x="272" y="66"/>
                  </a:lnTo>
                  <a:lnTo>
                    <a:pt x="296" y="9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4" name="Freeform 523"/>
            <p:cNvSpPr/>
            <p:nvPr/>
          </p:nvSpPr>
          <p:spPr bwMode="auto">
            <a:xfrm>
              <a:off x="5669425" y="2953443"/>
              <a:ext cx="68133" cy="239948"/>
            </a:xfrm>
            <a:custGeom>
              <a:avLst/>
              <a:gdLst>
                <a:gd name="T0" fmla="*/ 39 w 39"/>
                <a:gd name="T1" fmla="*/ 125 h 137"/>
                <a:gd name="T2" fmla="*/ 26 w 39"/>
                <a:gd name="T3" fmla="*/ 137 h 137"/>
                <a:gd name="T4" fmla="*/ 13 w 39"/>
                <a:gd name="T5" fmla="*/ 137 h 137"/>
                <a:gd name="T6" fmla="*/ 0 w 39"/>
                <a:gd name="T7" fmla="*/ 125 h 137"/>
                <a:gd name="T8" fmla="*/ 0 w 39"/>
                <a:gd name="T9" fmla="*/ 13 h 137"/>
                <a:gd name="T10" fmla="*/ 13 w 39"/>
                <a:gd name="T11" fmla="*/ 0 h 137"/>
                <a:gd name="T12" fmla="*/ 26 w 39"/>
                <a:gd name="T13" fmla="*/ 0 h 137"/>
                <a:gd name="T14" fmla="*/ 39 w 39"/>
                <a:gd name="T15" fmla="*/ 13 h 137"/>
                <a:gd name="T16" fmla="*/ 39 w 39"/>
                <a:gd name="T17" fmla="*/ 1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37">
                  <a:moveTo>
                    <a:pt x="39" y="125"/>
                  </a:moveTo>
                  <a:cubicBezTo>
                    <a:pt x="39" y="132"/>
                    <a:pt x="33" y="137"/>
                    <a:pt x="26" y="137"/>
                  </a:cubicBezTo>
                  <a:cubicBezTo>
                    <a:pt x="13" y="137"/>
                    <a:pt x="13" y="137"/>
                    <a:pt x="13" y="137"/>
                  </a:cubicBezTo>
                  <a:cubicBezTo>
                    <a:pt x="6" y="137"/>
                    <a:pt x="0" y="132"/>
                    <a:pt x="0" y="125"/>
                  </a:cubicBezTo>
                  <a:cubicBezTo>
                    <a:pt x="0" y="13"/>
                    <a:pt x="0" y="13"/>
                    <a:pt x="0" y="13"/>
                  </a:cubicBezTo>
                  <a:cubicBezTo>
                    <a:pt x="0" y="6"/>
                    <a:pt x="6" y="0"/>
                    <a:pt x="13" y="0"/>
                  </a:cubicBezTo>
                  <a:cubicBezTo>
                    <a:pt x="26" y="0"/>
                    <a:pt x="26" y="0"/>
                    <a:pt x="26" y="0"/>
                  </a:cubicBezTo>
                  <a:cubicBezTo>
                    <a:pt x="33" y="0"/>
                    <a:pt x="39" y="6"/>
                    <a:pt x="39" y="13"/>
                  </a:cubicBezTo>
                  <a:lnTo>
                    <a:pt x="39" y="12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5" name="Freeform 524"/>
            <p:cNvSpPr/>
            <p:nvPr/>
          </p:nvSpPr>
          <p:spPr bwMode="auto">
            <a:xfrm>
              <a:off x="5579815" y="3004543"/>
              <a:ext cx="66652" cy="188848"/>
            </a:xfrm>
            <a:custGeom>
              <a:avLst/>
              <a:gdLst>
                <a:gd name="T0" fmla="*/ 38 w 38"/>
                <a:gd name="T1" fmla="*/ 96 h 108"/>
                <a:gd name="T2" fmla="*/ 26 w 38"/>
                <a:gd name="T3" fmla="*/ 108 h 108"/>
                <a:gd name="T4" fmla="*/ 13 w 38"/>
                <a:gd name="T5" fmla="*/ 108 h 108"/>
                <a:gd name="T6" fmla="*/ 0 w 38"/>
                <a:gd name="T7" fmla="*/ 96 h 108"/>
                <a:gd name="T8" fmla="*/ 0 w 38"/>
                <a:gd name="T9" fmla="*/ 12 h 108"/>
                <a:gd name="T10" fmla="*/ 13 w 38"/>
                <a:gd name="T11" fmla="*/ 0 h 108"/>
                <a:gd name="T12" fmla="*/ 26 w 38"/>
                <a:gd name="T13" fmla="*/ 0 h 108"/>
                <a:gd name="T14" fmla="*/ 38 w 38"/>
                <a:gd name="T15" fmla="*/ 12 h 108"/>
                <a:gd name="T16" fmla="*/ 38 w 38"/>
                <a:gd name="T1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08">
                  <a:moveTo>
                    <a:pt x="38" y="96"/>
                  </a:moveTo>
                  <a:cubicBezTo>
                    <a:pt x="38" y="103"/>
                    <a:pt x="33" y="108"/>
                    <a:pt x="26" y="108"/>
                  </a:cubicBezTo>
                  <a:cubicBezTo>
                    <a:pt x="13" y="108"/>
                    <a:pt x="13" y="108"/>
                    <a:pt x="13" y="108"/>
                  </a:cubicBezTo>
                  <a:cubicBezTo>
                    <a:pt x="6" y="108"/>
                    <a:pt x="0" y="103"/>
                    <a:pt x="0" y="96"/>
                  </a:cubicBezTo>
                  <a:cubicBezTo>
                    <a:pt x="0" y="12"/>
                    <a:pt x="0" y="12"/>
                    <a:pt x="0" y="12"/>
                  </a:cubicBezTo>
                  <a:cubicBezTo>
                    <a:pt x="0" y="6"/>
                    <a:pt x="6" y="0"/>
                    <a:pt x="13" y="0"/>
                  </a:cubicBezTo>
                  <a:cubicBezTo>
                    <a:pt x="26" y="0"/>
                    <a:pt x="26" y="0"/>
                    <a:pt x="26" y="0"/>
                  </a:cubicBezTo>
                  <a:cubicBezTo>
                    <a:pt x="33" y="0"/>
                    <a:pt x="38" y="6"/>
                    <a:pt x="38" y="12"/>
                  </a:cubicBezTo>
                  <a:lnTo>
                    <a:pt x="38" y="9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6" name="Freeform 525"/>
            <p:cNvSpPr/>
            <p:nvPr/>
          </p:nvSpPr>
          <p:spPr bwMode="auto">
            <a:xfrm>
              <a:off x="5483540" y="3051200"/>
              <a:ext cx="79242" cy="148857"/>
            </a:xfrm>
            <a:custGeom>
              <a:avLst/>
              <a:gdLst>
                <a:gd name="T0" fmla="*/ 29 w 45"/>
                <a:gd name="T1" fmla="*/ 85 h 85"/>
                <a:gd name="T2" fmla="*/ 15 w 45"/>
                <a:gd name="T3" fmla="*/ 85 h 85"/>
                <a:gd name="T4" fmla="*/ 0 w 45"/>
                <a:gd name="T5" fmla="*/ 69 h 85"/>
                <a:gd name="T6" fmla="*/ 0 w 45"/>
                <a:gd name="T7" fmla="*/ 16 h 85"/>
                <a:gd name="T8" fmla="*/ 15 w 45"/>
                <a:gd name="T9" fmla="*/ 0 h 85"/>
                <a:gd name="T10" fmla="*/ 29 w 45"/>
                <a:gd name="T11" fmla="*/ 0 h 85"/>
                <a:gd name="T12" fmla="*/ 45 w 45"/>
                <a:gd name="T13" fmla="*/ 16 h 85"/>
                <a:gd name="T14" fmla="*/ 45 w 45"/>
                <a:gd name="T15" fmla="*/ 69 h 85"/>
                <a:gd name="T16" fmla="*/ 29 w 45"/>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5">
                  <a:moveTo>
                    <a:pt x="29" y="85"/>
                  </a:moveTo>
                  <a:cubicBezTo>
                    <a:pt x="15" y="85"/>
                    <a:pt x="15" y="85"/>
                    <a:pt x="15" y="85"/>
                  </a:cubicBezTo>
                  <a:cubicBezTo>
                    <a:pt x="7" y="85"/>
                    <a:pt x="0" y="78"/>
                    <a:pt x="0" y="69"/>
                  </a:cubicBezTo>
                  <a:cubicBezTo>
                    <a:pt x="0" y="16"/>
                    <a:pt x="0" y="16"/>
                    <a:pt x="0" y="16"/>
                  </a:cubicBezTo>
                  <a:cubicBezTo>
                    <a:pt x="0" y="7"/>
                    <a:pt x="7" y="0"/>
                    <a:pt x="15" y="0"/>
                  </a:cubicBezTo>
                  <a:cubicBezTo>
                    <a:pt x="29" y="0"/>
                    <a:pt x="29" y="0"/>
                    <a:pt x="29" y="0"/>
                  </a:cubicBezTo>
                  <a:cubicBezTo>
                    <a:pt x="37" y="0"/>
                    <a:pt x="45" y="7"/>
                    <a:pt x="45" y="16"/>
                  </a:cubicBezTo>
                  <a:cubicBezTo>
                    <a:pt x="45" y="69"/>
                    <a:pt x="45" y="69"/>
                    <a:pt x="45" y="69"/>
                  </a:cubicBezTo>
                  <a:cubicBezTo>
                    <a:pt x="45" y="78"/>
                    <a:pt x="37" y="85"/>
                    <a:pt x="29" y="8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7" name="Freeform 526"/>
            <p:cNvSpPr/>
            <p:nvPr/>
          </p:nvSpPr>
          <p:spPr bwMode="auto">
            <a:xfrm>
              <a:off x="5722006" y="2144729"/>
              <a:ext cx="138489" cy="134786"/>
            </a:xfrm>
            <a:custGeom>
              <a:avLst/>
              <a:gdLst>
                <a:gd name="T0" fmla="*/ 41 w 79"/>
                <a:gd name="T1" fmla="*/ 76 h 77"/>
                <a:gd name="T2" fmla="*/ 78 w 79"/>
                <a:gd name="T3" fmla="*/ 37 h 77"/>
                <a:gd name="T4" fmla="*/ 38 w 79"/>
                <a:gd name="T5" fmla="*/ 0 h 77"/>
                <a:gd name="T6" fmla="*/ 1 w 79"/>
                <a:gd name="T7" fmla="*/ 40 h 77"/>
                <a:gd name="T8" fmla="*/ 41 w 79"/>
                <a:gd name="T9" fmla="*/ 76 h 77"/>
              </a:gdLst>
              <a:ahLst/>
              <a:cxnLst>
                <a:cxn ang="0">
                  <a:pos x="T0" y="T1"/>
                </a:cxn>
                <a:cxn ang="0">
                  <a:pos x="T2" y="T3"/>
                </a:cxn>
                <a:cxn ang="0">
                  <a:pos x="T4" y="T5"/>
                </a:cxn>
                <a:cxn ang="0">
                  <a:pos x="T6" y="T7"/>
                </a:cxn>
                <a:cxn ang="0">
                  <a:pos x="T8" y="T9"/>
                </a:cxn>
              </a:cxnLst>
              <a:rect l="0" t="0" r="r" b="b"/>
              <a:pathLst>
                <a:path w="79" h="77">
                  <a:moveTo>
                    <a:pt x="41" y="76"/>
                  </a:moveTo>
                  <a:cubicBezTo>
                    <a:pt x="62" y="76"/>
                    <a:pt x="79" y="58"/>
                    <a:pt x="78" y="37"/>
                  </a:cubicBezTo>
                  <a:cubicBezTo>
                    <a:pt x="78" y="16"/>
                    <a:pt x="60" y="0"/>
                    <a:pt x="38" y="0"/>
                  </a:cubicBezTo>
                  <a:cubicBezTo>
                    <a:pt x="17" y="1"/>
                    <a:pt x="0" y="19"/>
                    <a:pt x="1" y="40"/>
                  </a:cubicBezTo>
                  <a:cubicBezTo>
                    <a:pt x="2" y="61"/>
                    <a:pt x="20" y="77"/>
                    <a:pt x="41"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8" name="Freeform 527"/>
            <p:cNvSpPr/>
            <p:nvPr/>
          </p:nvSpPr>
          <p:spPr bwMode="auto">
            <a:xfrm>
              <a:off x="5655354" y="2288402"/>
              <a:ext cx="273274" cy="197735"/>
            </a:xfrm>
            <a:custGeom>
              <a:avLst/>
              <a:gdLst>
                <a:gd name="T0" fmla="*/ 119 w 156"/>
                <a:gd name="T1" fmla="*/ 0 h 113"/>
                <a:gd name="T2" fmla="*/ 80 w 156"/>
                <a:gd name="T3" fmla="*/ 46 h 113"/>
                <a:gd name="T4" fmla="*/ 37 w 156"/>
                <a:gd name="T5" fmla="*/ 1 h 113"/>
                <a:gd name="T6" fmla="*/ 1 w 156"/>
                <a:gd name="T7" fmla="*/ 50 h 113"/>
                <a:gd name="T8" fmla="*/ 3 w 156"/>
                <a:gd name="T9" fmla="*/ 113 h 113"/>
                <a:gd name="T10" fmla="*/ 156 w 156"/>
                <a:gd name="T11" fmla="*/ 113 h 113"/>
                <a:gd name="T12" fmla="*/ 154 w 156"/>
                <a:gd name="T13" fmla="*/ 45 h 113"/>
                <a:gd name="T14" fmla="*/ 119 w 156"/>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13">
                  <a:moveTo>
                    <a:pt x="119" y="0"/>
                  </a:moveTo>
                  <a:cubicBezTo>
                    <a:pt x="80" y="46"/>
                    <a:pt x="80" y="46"/>
                    <a:pt x="80" y="46"/>
                  </a:cubicBezTo>
                  <a:cubicBezTo>
                    <a:pt x="37" y="1"/>
                    <a:pt x="37" y="1"/>
                    <a:pt x="37" y="1"/>
                  </a:cubicBezTo>
                  <a:cubicBezTo>
                    <a:pt x="11" y="11"/>
                    <a:pt x="0" y="26"/>
                    <a:pt x="1" y="50"/>
                  </a:cubicBezTo>
                  <a:cubicBezTo>
                    <a:pt x="3" y="113"/>
                    <a:pt x="3" y="113"/>
                    <a:pt x="3" y="113"/>
                  </a:cubicBezTo>
                  <a:cubicBezTo>
                    <a:pt x="156" y="113"/>
                    <a:pt x="156" y="113"/>
                    <a:pt x="156" y="113"/>
                  </a:cubicBezTo>
                  <a:cubicBezTo>
                    <a:pt x="154" y="45"/>
                    <a:pt x="154" y="45"/>
                    <a:pt x="154" y="45"/>
                  </a:cubicBezTo>
                  <a:cubicBezTo>
                    <a:pt x="153" y="23"/>
                    <a:pt x="144" y="9"/>
                    <a:pt x="11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69" name="Freeform 534"/>
            <p:cNvSpPr>
              <a:spLocks noEditPoints="1"/>
            </p:cNvSpPr>
            <p:nvPr/>
          </p:nvSpPr>
          <p:spPr bwMode="auto">
            <a:xfrm>
              <a:off x="4751846" y="2769779"/>
              <a:ext cx="159225" cy="268090"/>
            </a:xfrm>
            <a:custGeom>
              <a:avLst/>
              <a:gdLst>
                <a:gd name="T0" fmla="*/ 54 w 91"/>
                <a:gd name="T1" fmla="*/ 71 h 153"/>
                <a:gd name="T2" fmla="*/ 91 w 91"/>
                <a:gd name="T3" fmla="*/ 25 h 153"/>
                <a:gd name="T4" fmla="*/ 91 w 91"/>
                <a:gd name="T5" fmla="*/ 25 h 153"/>
                <a:gd name="T6" fmla="*/ 91 w 91"/>
                <a:gd name="T7" fmla="*/ 0 h 153"/>
                <a:gd name="T8" fmla="*/ 46 w 91"/>
                <a:gd name="T9" fmla="*/ 0 h 153"/>
                <a:gd name="T10" fmla="*/ 45 w 91"/>
                <a:gd name="T11" fmla="*/ 0 h 153"/>
                <a:gd name="T12" fmla="*/ 0 w 91"/>
                <a:gd name="T13" fmla="*/ 0 h 153"/>
                <a:gd name="T14" fmla="*/ 0 w 91"/>
                <a:gd name="T15" fmla="*/ 25 h 153"/>
                <a:gd name="T16" fmla="*/ 0 w 91"/>
                <a:gd name="T17" fmla="*/ 25 h 153"/>
                <a:gd name="T18" fmla="*/ 37 w 91"/>
                <a:gd name="T19" fmla="*/ 71 h 153"/>
                <a:gd name="T20" fmla="*/ 42 w 91"/>
                <a:gd name="T21" fmla="*/ 77 h 153"/>
                <a:gd name="T22" fmla="*/ 40 w 91"/>
                <a:gd name="T23" fmla="*/ 82 h 153"/>
                <a:gd name="T24" fmla="*/ 0 w 91"/>
                <a:gd name="T25" fmla="*/ 128 h 153"/>
                <a:gd name="T26" fmla="*/ 0 w 91"/>
                <a:gd name="T27" fmla="*/ 128 h 153"/>
                <a:gd name="T28" fmla="*/ 0 w 91"/>
                <a:gd name="T29" fmla="*/ 153 h 153"/>
                <a:gd name="T30" fmla="*/ 45 w 91"/>
                <a:gd name="T31" fmla="*/ 153 h 153"/>
                <a:gd name="T32" fmla="*/ 46 w 91"/>
                <a:gd name="T33" fmla="*/ 153 h 153"/>
                <a:gd name="T34" fmla="*/ 91 w 91"/>
                <a:gd name="T35" fmla="*/ 153 h 153"/>
                <a:gd name="T36" fmla="*/ 91 w 91"/>
                <a:gd name="T37" fmla="*/ 128 h 153"/>
                <a:gd name="T38" fmla="*/ 91 w 91"/>
                <a:gd name="T39" fmla="*/ 128 h 153"/>
                <a:gd name="T40" fmla="*/ 51 w 91"/>
                <a:gd name="T41" fmla="*/ 82 h 153"/>
                <a:gd name="T42" fmla="*/ 49 w 91"/>
                <a:gd name="T43" fmla="*/ 77 h 153"/>
                <a:gd name="T44" fmla="*/ 54 w 91"/>
                <a:gd name="T45" fmla="*/ 71 h 153"/>
                <a:gd name="T46" fmla="*/ 14 w 91"/>
                <a:gd name="T47" fmla="*/ 127 h 153"/>
                <a:gd name="T48" fmla="*/ 14 w 91"/>
                <a:gd name="T49" fmla="*/ 124 h 153"/>
                <a:gd name="T50" fmla="*/ 14 w 91"/>
                <a:gd name="T51" fmla="*/ 124 h 153"/>
                <a:gd name="T52" fmla="*/ 42 w 91"/>
                <a:gd name="T53" fmla="*/ 92 h 153"/>
                <a:gd name="T54" fmla="*/ 14 w 91"/>
                <a:gd name="T55" fmla="*/ 127 h 153"/>
                <a:gd name="T56" fmla="*/ 80 w 91"/>
                <a:gd name="T57" fmla="*/ 124 h 153"/>
                <a:gd name="T58" fmla="*/ 80 w 91"/>
                <a:gd name="T59" fmla="*/ 126 h 153"/>
                <a:gd name="T60" fmla="*/ 52 w 91"/>
                <a:gd name="T61" fmla="*/ 92 h 153"/>
                <a:gd name="T62" fmla="*/ 80 w 91"/>
                <a:gd name="T63" fmla="*/ 124 h 153"/>
                <a:gd name="T64" fmla="*/ 42 w 91"/>
                <a:gd name="T65" fmla="*/ 41 h 153"/>
                <a:gd name="T66" fmla="*/ 18 w 91"/>
                <a:gd name="T67" fmla="*/ 45 h 153"/>
                <a:gd name="T68" fmla="*/ 14 w 91"/>
                <a:gd name="T69" fmla="*/ 28 h 153"/>
                <a:gd name="T70" fmla="*/ 14 w 91"/>
                <a:gd name="T71" fmla="*/ 28 h 153"/>
                <a:gd name="T72" fmla="*/ 14 w 91"/>
                <a:gd name="T73" fmla="*/ 11 h 153"/>
                <a:gd name="T74" fmla="*/ 19 w 91"/>
                <a:gd name="T75" fmla="*/ 11 h 153"/>
                <a:gd name="T76" fmla="*/ 75 w 91"/>
                <a:gd name="T77" fmla="*/ 11 h 153"/>
                <a:gd name="T78" fmla="*/ 80 w 91"/>
                <a:gd name="T79" fmla="*/ 11 h 153"/>
                <a:gd name="T80" fmla="*/ 80 w 91"/>
                <a:gd name="T81" fmla="*/ 28 h 153"/>
                <a:gd name="T82" fmla="*/ 79 w 91"/>
                <a:gd name="T83" fmla="*/ 37 h 153"/>
                <a:gd name="T84" fmla="*/ 60 w 91"/>
                <a:gd name="T85" fmla="*/ 43 h 153"/>
                <a:gd name="T86" fmla="*/ 42 w 91"/>
                <a:gd name="T87" fmla="*/ 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153">
                  <a:moveTo>
                    <a:pt x="54" y="71"/>
                  </a:moveTo>
                  <a:cubicBezTo>
                    <a:pt x="75" y="66"/>
                    <a:pt x="91" y="48"/>
                    <a:pt x="91" y="25"/>
                  </a:cubicBezTo>
                  <a:cubicBezTo>
                    <a:pt x="91" y="25"/>
                    <a:pt x="91" y="25"/>
                    <a:pt x="91" y="25"/>
                  </a:cubicBezTo>
                  <a:cubicBezTo>
                    <a:pt x="91" y="0"/>
                    <a:pt x="91" y="0"/>
                    <a:pt x="91" y="0"/>
                  </a:cubicBezTo>
                  <a:cubicBezTo>
                    <a:pt x="46" y="0"/>
                    <a:pt x="46" y="0"/>
                    <a:pt x="46" y="0"/>
                  </a:cubicBezTo>
                  <a:cubicBezTo>
                    <a:pt x="45" y="0"/>
                    <a:pt x="45" y="0"/>
                    <a:pt x="45" y="0"/>
                  </a:cubicBezTo>
                  <a:cubicBezTo>
                    <a:pt x="0" y="0"/>
                    <a:pt x="0" y="0"/>
                    <a:pt x="0" y="0"/>
                  </a:cubicBezTo>
                  <a:cubicBezTo>
                    <a:pt x="0" y="25"/>
                    <a:pt x="0" y="25"/>
                    <a:pt x="0" y="25"/>
                  </a:cubicBezTo>
                  <a:cubicBezTo>
                    <a:pt x="0" y="25"/>
                    <a:pt x="0" y="25"/>
                    <a:pt x="0" y="25"/>
                  </a:cubicBezTo>
                  <a:cubicBezTo>
                    <a:pt x="0" y="48"/>
                    <a:pt x="16" y="66"/>
                    <a:pt x="37" y="71"/>
                  </a:cubicBezTo>
                  <a:cubicBezTo>
                    <a:pt x="39" y="72"/>
                    <a:pt x="41" y="75"/>
                    <a:pt x="42" y="77"/>
                  </a:cubicBezTo>
                  <a:cubicBezTo>
                    <a:pt x="42" y="79"/>
                    <a:pt x="41" y="80"/>
                    <a:pt x="40" y="82"/>
                  </a:cubicBezTo>
                  <a:cubicBezTo>
                    <a:pt x="17" y="85"/>
                    <a:pt x="0" y="104"/>
                    <a:pt x="0" y="128"/>
                  </a:cubicBezTo>
                  <a:cubicBezTo>
                    <a:pt x="0" y="128"/>
                    <a:pt x="0" y="128"/>
                    <a:pt x="0" y="128"/>
                  </a:cubicBezTo>
                  <a:cubicBezTo>
                    <a:pt x="0" y="153"/>
                    <a:pt x="0" y="153"/>
                    <a:pt x="0" y="153"/>
                  </a:cubicBezTo>
                  <a:cubicBezTo>
                    <a:pt x="45" y="153"/>
                    <a:pt x="45" y="153"/>
                    <a:pt x="45" y="153"/>
                  </a:cubicBezTo>
                  <a:cubicBezTo>
                    <a:pt x="46" y="153"/>
                    <a:pt x="46" y="153"/>
                    <a:pt x="46" y="153"/>
                  </a:cubicBezTo>
                  <a:cubicBezTo>
                    <a:pt x="91" y="153"/>
                    <a:pt x="91" y="153"/>
                    <a:pt x="91" y="153"/>
                  </a:cubicBezTo>
                  <a:cubicBezTo>
                    <a:pt x="91" y="128"/>
                    <a:pt x="91" y="128"/>
                    <a:pt x="91" y="128"/>
                  </a:cubicBezTo>
                  <a:cubicBezTo>
                    <a:pt x="91" y="128"/>
                    <a:pt x="91" y="128"/>
                    <a:pt x="91" y="128"/>
                  </a:cubicBezTo>
                  <a:cubicBezTo>
                    <a:pt x="91" y="104"/>
                    <a:pt x="74" y="85"/>
                    <a:pt x="51" y="82"/>
                  </a:cubicBezTo>
                  <a:cubicBezTo>
                    <a:pt x="50" y="80"/>
                    <a:pt x="49" y="79"/>
                    <a:pt x="49" y="77"/>
                  </a:cubicBezTo>
                  <a:cubicBezTo>
                    <a:pt x="50" y="75"/>
                    <a:pt x="51" y="72"/>
                    <a:pt x="54" y="71"/>
                  </a:cubicBezTo>
                  <a:close/>
                  <a:moveTo>
                    <a:pt x="14" y="127"/>
                  </a:moveTo>
                  <a:cubicBezTo>
                    <a:pt x="14" y="124"/>
                    <a:pt x="14" y="124"/>
                    <a:pt x="14" y="124"/>
                  </a:cubicBezTo>
                  <a:cubicBezTo>
                    <a:pt x="14" y="124"/>
                    <a:pt x="14" y="124"/>
                    <a:pt x="14" y="124"/>
                  </a:cubicBezTo>
                  <a:cubicBezTo>
                    <a:pt x="14" y="108"/>
                    <a:pt x="26" y="95"/>
                    <a:pt x="42" y="92"/>
                  </a:cubicBezTo>
                  <a:cubicBezTo>
                    <a:pt x="41" y="98"/>
                    <a:pt x="38" y="114"/>
                    <a:pt x="14" y="127"/>
                  </a:cubicBezTo>
                  <a:close/>
                  <a:moveTo>
                    <a:pt x="80" y="124"/>
                  </a:moveTo>
                  <a:cubicBezTo>
                    <a:pt x="80" y="126"/>
                    <a:pt x="80" y="126"/>
                    <a:pt x="80" y="126"/>
                  </a:cubicBezTo>
                  <a:cubicBezTo>
                    <a:pt x="70" y="120"/>
                    <a:pt x="51" y="106"/>
                    <a:pt x="52" y="92"/>
                  </a:cubicBezTo>
                  <a:cubicBezTo>
                    <a:pt x="67" y="94"/>
                    <a:pt x="80" y="108"/>
                    <a:pt x="80" y="124"/>
                  </a:cubicBezTo>
                  <a:close/>
                  <a:moveTo>
                    <a:pt x="42" y="41"/>
                  </a:moveTo>
                  <a:cubicBezTo>
                    <a:pt x="32" y="37"/>
                    <a:pt x="23" y="42"/>
                    <a:pt x="18" y="45"/>
                  </a:cubicBezTo>
                  <a:cubicBezTo>
                    <a:pt x="16" y="40"/>
                    <a:pt x="14" y="34"/>
                    <a:pt x="14" y="28"/>
                  </a:cubicBezTo>
                  <a:cubicBezTo>
                    <a:pt x="14" y="28"/>
                    <a:pt x="14" y="28"/>
                    <a:pt x="14" y="28"/>
                  </a:cubicBezTo>
                  <a:cubicBezTo>
                    <a:pt x="14" y="11"/>
                    <a:pt x="14" y="11"/>
                    <a:pt x="14" y="11"/>
                  </a:cubicBezTo>
                  <a:cubicBezTo>
                    <a:pt x="19" y="11"/>
                    <a:pt x="19" y="11"/>
                    <a:pt x="19" y="11"/>
                  </a:cubicBezTo>
                  <a:cubicBezTo>
                    <a:pt x="75" y="11"/>
                    <a:pt x="75" y="11"/>
                    <a:pt x="75" y="11"/>
                  </a:cubicBezTo>
                  <a:cubicBezTo>
                    <a:pt x="80" y="11"/>
                    <a:pt x="80" y="11"/>
                    <a:pt x="80" y="11"/>
                  </a:cubicBezTo>
                  <a:cubicBezTo>
                    <a:pt x="80" y="28"/>
                    <a:pt x="80" y="28"/>
                    <a:pt x="80" y="28"/>
                  </a:cubicBezTo>
                  <a:cubicBezTo>
                    <a:pt x="80" y="31"/>
                    <a:pt x="79" y="34"/>
                    <a:pt x="79" y="37"/>
                  </a:cubicBezTo>
                  <a:cubicBezTo>
                    <a:pt x="73" y="37"/>
                    <a:pt x="63" y="41"/>
                    <a:pt x="60" y="43"/>
                  </a:cubicBezTo>
                  <a:cubicBezTo>
                    <a:pt x="55" y="45"/>
                    <a:pt x="55" y="47"/>
                    <a:pt x="42"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0" name="Freeform 535"/>
            <p:cNvSpPr/>
            <p:nvPr/>
          </p:nvSpPr>
          <p:spPr bwMode="auto">
            <a:xfrm>
              <a:off x="4735553" y="3046016"/>
              <a:ext cx="194773" cy="35548"/>
            </a:xfrm>
            <a:custGeom>
              <a:avLst/>
              <a:gdLst>
                <a:gd name="T0" fmla="*/ 103 w 111"/>
                <a:gd name="T1" fmla="*/ 0 h 20"/>
                <a:gd name="T2" fmla="*/ 7 w 111"/>
                <a:gd name="T3" fmla="*/ 0 h 20"/>
                <a:gd name="T4" fmla="*/ 0 w 111"/>
                <a:gd name="T5" fmla="*/ 10 h 20"/>
                <a:gd name="T6" fmla="*/ 7 w 111"/>
                <a:gd name="T7" fmla="*/ 20 h 20"/>
                <a:gd name="T8" fmla="*/ 103 w 111"/>
                <a:gd name="T9" fmla="*/ 20 h 20"/>
                <a:gd name="T10" fmla="*/ 111 w 111"/>
                <a:gd name="T11" fmla="*/ 10 h 20"/>
                <a:gd name="T12" fmla="*/ 103 w 11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103" y="0"/>
                  </a:moveTo>
                  <a:cubicBezTo>
                    <a:pt x="7" y="0"/>
                    <a:pt x="7" y="0"/>
                    <a:pt x="7" y="0"/>
                  </a:cubicBezTo>
                  <a:cubicBezTo>
                    <a:pt x="3" y="0"/>
                    <a:pt x="0" y="5"/>
                    <a:pt x="0" y="10"/>
                  </a:cubicBezTo>
                  <a:cubicBezTo>
                    <a:pt x="0" y="16"/>
                    <a:pt x="3" y="20"/>
                    <a:pt x="7" y="20"/>
                  </a:cubicBezTo>
                  <a:cubicBezTo>
                    <a:pt x="103" y="20"/>
                    <a:pt x="103" y="20"/>
                    <a:pt x="103" y="20"/>
                  </a:cubicBezTo>
                  <a:cubicBezTo>
                    <a:pt x="107" y="20"/>
                    <a:pt x="111" y="16"/>
                    <a:pt x="111" y="10"/>
                  </a:cubicBezTo>
                  <a:cubicBezTo>
                    <a:pt x="111" y="5"/>
                    <a:pt x="107" y="0"/>
                    <a:pt x="10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1" name="Freeform 536"/>
            <p:cNvSpPr/>
            <p:nvPr/>
          </p:nvSpPr>
          <p:spPr bwMode="auto">
            <a:xfrm>
              <a:off x="4735553" y="2723863"/>
              <a:ext cx="194773" cy="35548"/>
            </a:xfrm>
            <a:custGeom>
              <a:avLst/>
              <a:gdLst>
                <a:gd name="T0" fmla="*/ 7 w 111"/>
                <a:gd name="T1" fmla="*/ 20 h 20"/>
                <a:gd name="T2" fmla="*/ 103 w 111"/>
                <a:gd name="T3" fmla="*/ 20 h 20"/>
                <a:gd name="T4" fmla="*/ 111 w 111"/>
                <a:gd name="T5" fmla="*/ 10 h 20"/>
                <a:gd name="T6" fmla="*/ 103 w 111"/>
                <a:gd name="T7" fmla="*/ 0 h 20"/>
                <a:gd name="T8" fmla="*/ 7 w 111"/>
                <a:gd name="T9" fmla="*/ 0 h 20"/>
                <a:gd name="T10" fmla="*/ 0 w 111"/>
                <a:gd name="T11" fmla="*/ 10 h 20"/>
                <a:gd name="T12" fmla="*/ 7 w 111"/>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7" y="20"/>
                  </a:moveTo>
                  <a:cubicBezTo>
                    <a:pt x="103" y="20"/>
                    <a:pt x="103" y="20"/>
                    <a:pt x="103" y="20"/>
                  </a:cubicBezTo>
                  <a:cubicBezTo>
                    <a:pt x="107" y="20"/>
                    <a:pt x="111" y="16"/>
                    <a:pt x="111" y="10"/>
                  </a:cubicBezTo>
                  <a:cubicBezTo>
                    <a:pt x="111" y="5"/>
                    <a:pt x="107" y="0"/>
                    <a:pt x="103" y="0"/>
                  </a:cubicBezTo>
                  <a:cubicBezTo>
                    <a:pt x="7" y="0"/>
                    <a:pt x="7" y="0"/>
                    <a:pt x="7" y="0"/>
                  </a:cubicBezTo>
                  <a:cubicBezTo>
                    <a:pt x="3" y="0"/>
                    <a:pt x="0" y="5"/>
                    <a:pt x="0" y="10"/>
                  </a:cubicBezTo>
                  <a:cubicBezTo>
                    <a:pt x="0" y="16"/>
                    <a:pt x="3" y="20"/>
                    <a:pt x="7"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2" name="Freeform 537"/>
            <p:cNvSpPr>
              <a:spLocks noEditPoints="1"/>
            </p:cNvSpPr>
            <p:nvPr/>
          </p:nvSpPr>
          <p:spPr bwMode="auto">
            <a:xfrm>
              <a:off x="4893297" y="2823842"/>
              <a:ext cx="225877" cy="224396"/>
            </a:xfrm>
            <a:custGeom>
              <a:avLst/>
              <a:gdLst>
                <a:gd name="T0" fmla="*/ 65 w 129"/>
                <a:gd name="T1" fmla="*/ 0 h 128"/>
                <a:gd name="T2" fmla="*/ 0 w 129"/>
                <a:gd name="T3" fmla="*/ 64 h 128"/>
                <a:gd name="T4" fmla="*/ 65 w 129"/>
                <a:gd name="T5" fmla="*/ 128 h 128"/>
                <a:gd name="T6" fmla="*/ 129 w 129"/>
                <a:gd name="T7" fmla="*/ 64 h 128"/>
                <a:gd name="T8" fmla="*/ 65 w 129"/>
                <a:gd name="T9" fmla="*/ 0 h 128"/>
                <a:gd name="T10" fmla="*/ 65 w 129"/>
                <a:gd name="T11" fmla="*/ 114 h 128"/>
                <a:gd name="T12" fmla="*/ 14 w 129"/>
                <a:gd name="T13" fmla="*/ 64 h 128"/>
                <a:gd name="T14" fmla="*/ 65 w 129"/>
                <a:gd name="T15" fmla="*/ 13 h 128"/>
                <a:gd name="T16" fmla="*/ 115 w 129"/>
                <a:gd name="T17" fmla="*/ 64 h 128"/>
                <a:gd name="T18" fmla="*/ 65 w 129"/>
                <a:gd name="T19" fmla="*/ 11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8">
                  <a:moveTo>
                    <a:pt x="65" y="0"/>
                  </a:moveTo>
                  <a:cubicBezTo>
                    <a:pt x="29" y="0"/>
                    <a:pt x="0" y="28"/>
                    <a:pt x="0" y="64"/>
                  </a:cubicBezTo>
                  <a:cubicBezTo>
                    <a:pt x="0" y="99"/>
                    <a:pt x="29" y="128"/>
                    <a:pt x="65" y="128"/>
                  </a:cubicBezTo>
                  <a:cubicBezTo>
                    <a:pt x="100" y="128"/>
                    <a:pt x="129" y="99"/>
                    <a:pt x="129" y="64"/>
                  </a:cubicBezTo>
                  <a:cubicBezTo>
                    <a:pt x="129" y="28"/>
                    <a:pt x="100" y="0"/>
                    <a:pt x="65" y="0"/>
                  </a:cubicBezTo>
                  <a:close/>
                  <a:moveTo>
                    <a:pt x="65" y="114"/>
                  </a:moveTo>
                  <a:cubicBezTo>
                    <a:pt x="37" y="114"/>
                    <a:pt x="14" y="92"/>
                    <a:pt x="14" y="64"/>
                  </a:cubicBezTo>
                  <a:cubicBezTo>
                    <a:pt x="14" y="36"/>
                    <a:pt x="37" y="13"/>
                    <a:pt x="65" y="13"/>
                  </a:cubicBezTo>
                  <a:cubicBezTo>
                    <a:pt x="92" y="13"/>
                    <a:pt x="115" y="36"/>
                    <a:pt x="115" y="64"/>
                  </a:cubicBezTo>
                  <a:cubicBezTo>
                    <a:pt x="115" y="92"/>
                    <a:pt x="92" y="114"/>
                    <a:pt x="65" y="1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3" name="Freeform 538"/>
            <p:cNvSpPr>
              <a:spLocks noEditPoints="1"/>
            </p:cNvSpPr>
            <p:nvPr/>
          </p:nvSpPr>
          <p:spPr bwMode="auto">
            <a:xfrm>
              <a:off x="4972539" y="2869758"/>
              <a:ext cx="69615" cy="132564"/>
            </a:xfrm>
            <a:custGeom>
              <a:avLst/>
              <a:gdLst>
                <a:gd name="T0" fmla="*/ 18 w 40"/>
                <a:gd name="T1" fmla="*/ 76 h 76"/>
                <a:gd name="T2" fmla="*/ 18 w 40"/>
                <a:gd name="T3" fmla="*/ 69 h 76"/>
                <a:gd name="T4" fmla="*/ 9 w 40"/>
                <a:gd name="T5" fmla="*/ 66 h 76"/>
                <a:gd name="T6" fmla="*/ 3 w 40"/>
                <a:gd name="T7" fmla="*/ 60 h 76"/>
                <a:gd name="T8" fmla="*/ 0 w 40"/>
                <a:gd name="T9" fmla="*/ 51 h 76"/>
                <a:gd name="T10" fmla="*/ 7 w 40"/>
                <a:gd name="T11" fmla="*/ 49 h 76"/>
                <a:gd name="T12" fmla="*/ 10 w 40"/>
                <a:gd name="T13" fmla="*/ 58 h 76"/>
                <a:gd name="T14" fmla="*/ 18 w 40"/>
                <a:gd name="T15" fmla="*/ 63 h 76"/>
                <a:gd name="T16" fmla="*/ 18 w 40"/>
                <a:gd name="T17" fmla="*/ 39 h 76"/>
                <a:gd name="T18" fmla="*/ 8 w 40"/>
                <a:gd name="T19" fmla="*/ 35 h 76"/>
                <a:gd name="T20" fmla="*/ 3 w 40"/>
                <a:gd name="T21" fmla="*/ 29 h 76"/>
                <a:gd name="T22" fmla="*/ 1 w 40"/>
                <a:gd name="T23" fmla="*/ 21 h 76"/>
                <a:gd name="T24" fmla="*/ 7 w 40"/>
                <a:gd name="T25" fmla="*/ 8 h 76"/>
                <a:gd name="T26" fmla="*/ 18 w 40"/>
                <a:gd name="T27" fmla="*/ 4 h 76"/>
                <a:gd name="T28" fmla="*/ 18 w 40"/>
                <a:gd name="T29" fmla="*/ 0 h 76"/>
                <a:gd name="T30" fmla="*/ 22 w 40"/>
                <a:gd name="T31" fmla="*/ 0 h 76"/>
                <a:gd name="T32" fmla="*/ 22 w 40"/>
                <a:gd name="T33" fmla="*/ 4 h 76"/>
                <a:gd name="T34" fmla="*/ 33 w 40"/>
                <a:gd name="T35" fmla="*/ 8 h 76"/>
                <a:gd name="T36" fmla="*/ 39 w 40"/>
                <a:gd name="T37" fmla="*/ 19 h 76"/>
                <a:gd name="T38" fmla="*/ 31 w 40"/>
                <a:gd name="T39" fmla="*/ 20 h 76"/>
                <a:gd name="T40" fmla="*/ 28 w 40"/>
                <a:gd name="T41" fmla="*/ 14 h 76"/>
                <a:gd name="T42" fmla="*/ 22 w 40"/>
                <a:gd name="T43" fmla="*/ 10 h 76"/>
                <a:gd name="T44" fmla="*/ 22 w 40"/>
                <a:gd name="T45" fmla="*/ 32 h 76"/>
                <a:gd name="T46" fmla="*/ 30 w 40"/>
                <a:gd name="T47" fmla="*/ 34 h 76"/>
                <a:gd name="T48" fmla="*/ 36 w 40"/>
                <a:gd name="T49" fmla="*/ 38 h 76"/>
                <a:gd name="T50" fmla="*/ 39 w 40"/>
                <a:gd name="T51" fmla="*/ 43 h 76"/>
                <a:gd name="T52" fmla="*/ 40 w 40"/>
                <a:gd name="T53" fmla="*/ 50 h 76"/>
                <a:gd name="T54" fmla="*/ 35 w 40"/>
                <a:gd name="T55" fmla="*/ 63 h 76"/>
                <a:gd name="T56" fmla="*/ 22 w 40"/>
                <a:gd name="T57" fmla="*/ 69 h 76"/>
                <a:gd name="T58" fmla="*/ 22 w 40"/>
                <a:gd name="T59" fmla="*/ 76 h 76"/>
                <a:gd name="T60" fmla="*/ 18 w 40"/>
                <a:gd name="T61" fmla="*/ 76 h 76"/>
                <a:gd name="T62" fmla="*/ 18 w 40"/>
                <a:gd name="T63" fmla="*/ 10 h 76"/>
                <a:gd name="T64" fmla="*/ 11 w 40"/>
                <a:gd name="T65" fmla="*/ 14 h 76"/>
                <a:gd name="T66" fmla="*/ 9 w 40"/>
                <a:gd name="T67" fmla="*/ 21 h 76"/>
                <a:gd name="T68" fmla="*/ 11 w 40"/>
                <a:gd name="T69" fmla="*/ 27 h 76"/>
                <a:gd name="T70" fmla="*/ 18 w 40"/>
                <a:gd name="T71" fmla="*/ 31 h 76"/>
                <a:gd name="T72" fmla="*/ 18 w 40"/>
                <a:gd name="T73" fmla="*/ 10 h 76"/>
                <a:gd name="T74" fmla="*/ 22 w 40"/>
                <a:gd name="T75" fmla="*/ 63 h 76"/>
                <a:gd name="T76" fmla="*/ 30 w 40"/>
                <a:gd name="T77" fmla="*/ 59 h 76"/>
                <a:gd name="T78" fmla="*/ 33 w 40"/>
                <a:gd name="T79" fmla="*/ 51 h 76"/>
                <a:gd name="T80" fmla="*/ 31 w 40"/>
                <a:gd name="T81" fmla="*/ 44 h 76"/>
                <a:gd name="T82" fmla="*/ 22 w 40"/>
                <a:gd name="T83" fmla="*/ 40 h 76"/>
                <a:gd name="T84" fmla="*/ 22 w 40"/>
                <a:gd name="T85" fmla="*/ 6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 h="76">
                  <a:moveTo>
                    <a:pt x="18" y="76"/>
                  </a:moveTo>
                  <a:cubicBezTo>
                    <a:pt x="18" y="69"/>
                    <a:pt x="18" y="69"/>
                    <a:pt x="18" y="69"/>
                  </a:cubicBezTo>
                  <a:cubicBezTo>
                    <a:pt x="14" y="68"/>
                    <a:pt x="11" y="68"/>
                    <a:pt x="9" y="66"/>
                  </a:cubicBezTo>
                  <a:cubicBezTo>
                    <a:pt x="6" y="65"/>
                    <a:pt x="4" y="63"/>
                    <a:pt x="3" y="60"/>
                  </a:cubicBezTo>
                  <a:cubicBezTo>
                    <a:pt x="1" y="58"/>
                    <a:pt x="0" y="54"/>
                    <a:pt x="0" y="51"/>
                  </a:cubicBezTo>
                  <a:cubicBezTo>
                    <a:pt x="7" y="49"/>
                    <a:pt x="7" y="49"/>
                    <a:pt x="7" y="49"/>
                  </a:cubicBezTo>
                  <a:cubicBezTo>
                    <a:pt x="8" y="53"/>
                    <a:pt x="9" y="56"/>
                    <a:pt x="10" y="58"/>
                  </a:cubicBezTo>
                  <a:cubicBezTo>
                    <a:pt x="12" y="61"/>
                    <a:pt x="15" y="62"/>
                    <a:pt x="18" y="63"/>
                  </a:cubicBezTo>
                  <a:cubicBezTo>
                    <a:pt x="18" y="39"/>
                    <a:pt x="18" y="39"/>
                    <a:pt x="18" y="39"/>
                  </a:cubicBezTo>
                  <a:cubicBezTo>
                    <a:pt x="15" y="38"/>
                    <a:pt x="12" y="37"/>
                    <a:pt x="8" y="35"/>
                  </a:cubicBezTo>
                  <a:cubicBezTo>
                    <a:pt x="6" y="34"/>
                    <a:pt x="4" y="32"/>
                    <a:pt x="3" y="29"/>
                  </a:cubicBezTo>
                  <a:cubicBezTo>
                    <a:pt x="2" y="27"/>
                    <a:pt x="1" y="24"/>
                    <a:pt x="1" y="21"/>
                  </a:cubicBezTo>
                  <a:cubicBezTo>
                    <a:pt x="1" y="16"/>
                    <a:pt x="3" y="12"/>
                    <a:pt x="7" y="8"/>
                  </a:cubicBezTo>
                  <a:cubicBezTo>
                    <a:pt x="9" y="6"/>
                    <a:pt x="13" y="5"/>
                    <a:pt x="18" y="4"/>
                  </a:cubicBezTo>
                  <a:cubicBezTo>
                    <a:pt x="18" y="0"/>
                    <a:pt x="18" y="0"/>
                    <a:pt x="18" y="0"/>
                  </a:cubicBezTo>
                  <a:cubicBezTo>
                    <a:pt x="22" y="0"/>
                    <a:pt x="22" y="0"/>
                    <a:pt x="22" y="0"/>
                  </a:cubicBezTo>
                  <a:cubicBezTo>
                    <a:pt x="22" y="4"/>
                    <a:pt x="22" y="4"/>
                    <a:pt x="22" y="4"/>
                  </a:cubicBezTo>
                  <a:cubicBezTo>
                    <a:pt x="27" y="5"/>
                    <a:pt x="30" y="6"/>
                    <a:pt x="33" y="8"/>
                  </a:cubicBezTo>
                  <a:cubicBezTo>
                    <a:pt x="36" y="11"/>
                    <a:pt x="38" y="14"/>
                    <a:pt x="39" y="19"/>
                  </a:cubicBezTo>
                  <a:cubicBezTo>
                    <a:pt x="31" y="20"/>
                    <a:pt x="31" y="20"/>
                    <a:pt x="31" y="20"/>
                  </a:cubicBezTo>
                  <a:cubicBezTo>
                    <a:pt x="31" y="17"/>
                    <a:pt x="30" y="15"/>
                    <a:pt x="28" y="14"/>
                  </a:cubicBezTo>
                  <a:cubicBezTo>
                    <a:pt x="27" y="12"/>
                    <a:pt x="25" y="11"/>
                    <a:pt x="22" y="10"/>
                  </a:cubicBezTo>
                  <a:cubicBezTo>
                    <a:pt x="22" y="32"/>
                    <a:pt x="22" y="32"/>
                    <a:pt x="22" y="32"/>
                  </a:cubicBezTo>
                  <a:cubicBezTo>
                    <a:pt x="26" y="33"/>
                    <a:pt x="29" y="34"/>
                    <a:pt x="30" y="34"/>
                  </a:cubicBezTo>
                  <a:cubicBezTo>
                    <a:pt x="32" y="35"/>
                    <a:pt x="34" y="37"/>
                    <a:pt x="36" y="38"/>
                  </a:cubicBezTo>
                  <a:cubicBezTo>
                    <a:pt x="37" y="40"/>
                    <a:pt x="38" y="41"/>
                    <a:pt x="39" y="43"/>
                  </a:cubicBezTo>
                  <a:cubicBezTo>
                    <a:pt x="40" y="46"/>
                    <a:pt x="40" y="48"/>
                    <a:pt x="40" y="50"/>
                  </a:cubicBezTo>
                  <a:cubicBezTo>
                    <a:pt x="40" y="55"/>
                    <a:pt x="39" y="60"/>
                    <a:pt x="35" y="63"/>
                  </a:cubicBezTo>
                  <a:cubicBezTo>
                    <a:pt x="32" y="67"/>
                    <a:pt x="28" y="69"/>
                    <a:pt x="22" y="69"/>
                  </a:cubicBezTo>
                  <a:cubicBezTo>
                    <a:pt x="22" y="76"/>
                    <a:pt x="22" y="76"/>
                    <a:pt x="22" y="76"/>
                  </a:cubicBezTo>
                  <a:lnTo>
                    <a:pt x="18" y="76"/>
                  </a:lnTo>
                  <a:close/>
                  <a:moveTo>
                    <a:pt x="18" y="10"/>
                  </a:moveTo>
                  <a:cubicBezTo>
                    <a:pt x="15" y="11"/>
                    <a:pt x="13" y="12"/>
                    <a:pt x="11" y="14"/>
                  </a:cubicBezTo>
                  <a:cubicBezTo>
                    <a:pt x="9" y="16"/>
                    <a:pt x="9" y="18"/>
                    <a:pt x="9" y="21"/>
                  </a:cubicBezTo>
                  <a:cubicBezTo>
                    <a:pt x="9" y="23"/>
                    <a:pt x="9" y="25"/>
                    <a:pt x="11" y="27"/>
                  </a:cubicBezTo>
                  <a:cubicBezTo>
                    <a:pt x="12" y="29"/>
                    <a:pt x="15" y="30"/>
                    <a:pt x="18" y="31"/>
                  </a:cubicBezTo>
                  <a:lnTo>
                    <a:pt x="18" y="10"/>
                  </a:lnTo>
                  <a:close/>
                  <a:moveTo>
                    <a:pt x="22" y="63"/>
                  </a:moveTo>
                  <a:cubicBezTo>
                    <a:pt x="25" y="62"/>
                    <a:pt x="28" y="61"/>
                    <a:pt x="30" y="59"/>
                  </a:cubicBezTo>
                  <a:cubicBezTo>
                    <a:pt x="32" y="57"/>
                    <a:pt x="33" y="54"/>
                    <a:pt x="33" y="51"/>
                  </a:cubicBezTo>
                  <a:cubicBezTo>
                    <a:pt x="33" y="48"/>
                    <a:pt x="32" y="46"/>
                    <a:pt x="31" y="44"/>
                  </a:cubicBezTo>
                  <a:cubicBezTo>
                    <a:pt x="29" y="42"/>
                    <a:pt x="26" y="41"/>
                    <a:pt x="22" y="40"/>
                  </a:cubicBezTo>
                  <a:lnTo>
                    <a:pt x="22" y="6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grpSp>
      <p:grpSp>
        <p:nvGrpSpPr>
          <p:cNvPr id="74" name="Group 61"/>
          <p:cNvGrpSpPr/>
          <p:nvPr/>
        </p:nvGrpSpPr>
        <p:grpSpPr>
          <a:xfrm>
            <a:off x="3809074" y="2380962"/>
            <a:ext cx="2239515" cy="2248403"/>
            <a:chOff x="4958468" y="3328177"/>
            <a:chExt cx="2986020" cy="2997870"/>
          </a:xfrm>
        </p:grpSpPr>
        <p:sp>
          <p:nvSpPr>
            <p:cNvPr id="75" name="Freeform 491"/>
            <p:cNvSpPr>
              <a:spLocks noEditPoints="1"/>
            </p:cNvSpPr>
            <p:nvPr/>
          </p:nvSpPr>
          <p:spPr bwMode="auto">
            <a:xfrm>
              <a:off x="4958468" y="3328177"/>
              <a:ext cx="2986020" cy="2997870"/>
            </a:xfrm>
            <a:custGeom>
              <a:avLst/>
              <a:gdLst>
                <a:gd name="T0" fmla="*/ 1407 w 1705"/>
                <a:gd name="T1" fmla="*/ 204 h 1712"/>
                <a:gd name="T2" fmla="*/ 1345 w 1705"/>
                <a:gd name="T3" fmla="*/ 201 h 1712"/>
                <a:gd name="T4" fmla="*/ 1229 w 1705"/>
                <a:gd name="T5" fmla="*/ 290 h 1712"/>
                <a:gd name="T6" fmla="*/ 1107 w 1705"/>
                <a:gd name="T7" fmla="*/ 310 h 1712"/>
                <a:gd name="T8" fmla="*/ 1012 w 1705"/>
                <a:gd name="T9" fmla="*/ 230 h 1712"/>
                <a:gd name="T10" fmla="*/ 986 w 1705"/>
                <a:gd name="T11" fmla="*/ 40 h 1712"/>
                <a:gd name="T12" fmla="*/ 946 w 1705"/>
                <a:gd name="T13" fmla="*/ 0 h 1712"/>
                <a:gd name="T14" fmla="*/ 777 w 1705"/>
                <a:gd name="T15" fmla="*/ 0 h 1712"/>
                <a:gd name="T16" fmla="*/ 728 w 1705"/>
                <a:gd name="T17" fmla="*/ 54 h 1712"/>
                <a:gd name="T18" fmla="*/ 702 w 1705"/>
                <a:gd name="T19" fmla="*/ 227 h 1712"/>
                <a:gd name="T20" fmla="*/ 628 w 1705"/>
                <a:gd name="T21" fmla="*/ 299 h 1712"/>
                <a:gd name="T22" fmla="*/ 537 w 1705"/>
                <a:gd name="T23" fmla="*/ 313 h 1712"/>
                <a:gd name="T24" fmla="*/ 365 w 1705"/>
                <a:gd name="T25" fmla="*/ 184 h 1712"/>
                <a:gd name="T26" fmla="*/ 312 w 1705"/>
                <a:gd name="T27" fmla="*/ 187 h 1712"/>
                <a:gd name="T28" fmla="*/ 193 w 1705"/>
                <a:gd name="T29" fmla="*/ 307 h 1712"/>
                <a:gd name="T30" fmla="*/ 193 w 1705"/>
                <a:gd name="T31" fmla="*/ 367 h 1712"/>
                <a:gd name="T32" fmla="*/ 314 w 1705"/>
                <a:gd name="T33" fmla="*/ 525 h 1712"/>
                <a:gd name="T34" fmla="*/ 304 w 1705"/>
                <a:gd name="T35" fmla="*/ 607 h 1712"/>
                <a:gd name="T36" fmla="*/ 241 w 1705"/>
                <a:gd name="T37" fmla="*/ 696 h 1712"/>
                <a:gd name="T38" fmla="*/ 46 w 1705"/>
                <a:gd name="T39" fmla="*/ 720 h 1712"/>
                <a:gd name="T40" fmla="*/ 4 w 1705"/>
                <a:gd name="T41" fmla="*/ 755 h 1712"/>
                <a:gd name="T42" fmla="*/ 0 w 1705"/>
                <a:gd name="T43" fmla="*/ 936 h 1712"/>
                <a:gd name="T44" fmla="*/ 51 w 1705"/>
                <a:gd name="T45" fmla="*/ 986 h 1712"/>
                <a:gd name="T46" fmla="*/ 217 w 1705"/>
                <a:gd name="T47" fmla="*/ 1012 h 1712"/>
                <a:gd name="T48" fmla="*/ 298 w 1705"/>
                <a:gd name="T49" fmla="*/ 1089 h 1712"/>
                <a:gd name="T50" fmla="*/ 300 w 1705"/>
                <a:gd name="T51" fmla="*/ 1189 h 1712"/>
                <a:gd name="T52" fmla="*/ 190 w 1705"/>
                <a:gd name="T53" fmla="*/ 1322 h 1712"/>
                <a:gd name="T54" fmla="*/ 194 w 1705"/>
                <a:gd name="T55" fmla="*/ 1407 h 1712"/>
                <a:gd name="T56" fmla="*/ 297 w 1705"/>
                <a:gd name="T57" fmla="*/ 1514 h 1712"/>
                <a:gd name="T58" fmla="*/ 372 w 1705"/>
                <a:gd name="T59" fmla="*/ 1515 h 1712"/>
                <a:gd name="T60" fmla="*/ 505 w 1705"/>
                <a:gd name="T61" fmla="*/ 1417 h 1712"/>
                <a:gd name="T62" fmla="*/ 623 w 1705"/>
                <a:gd name="T63" fmla="*/ 1421 h 1712"/>
                <a:gd name="T64" fmla="*/ 693 w 1705"/>
                <a:gd name="T65" fmla="*/ 1490 h 1712"/>
                <a:gd name="T66" fmla="*/ 716 w 1705"/>
                <a:gd name="T67" fmla="*/ 1655 h 1712"/>
                <a:gd name="T68" fmla="*/ 771 w 1705"/>
                <a:gd name="T69" fmla="*/ 1712 h 1712"/>
                <a:gd name="T70" fmla="*/ 922 w 1705"/>
                <a:gd name="T71" fmla="*/ 1712 h 1712"/>
                <a:gd name="T72" fmla="*/ 980 w 1705"/>
                <a:gd name="T73" fmla="*/ 1663 h 1712"/>
                <a:gd name="T74" fmla="*/ 1007 w 1705"/>
                <a:gd name="T75" fmla="*/ 1486 h 1712"/>
                <a:gd name="T76" fmla="*/ 1103 w 1705"/>
                <a:gd name="T77" fmla="*/ 1408 h 1712"/>
                <a:gd name="T78" fmla="*/ 1194 w 1705"/>
                <a:gd name="T79" fmla="*/ 1422 h 1712"/>
                <a:gd name="T80" fmla="*/ 1324 w 1705"/>
                <a:gd name="T81" fmla="*/ 1523 h 1712"/>
                <a:gd name="T82" fmla="*/ 1393 w 1705"/>
                <a:gd name="T83" fmla="*/ 1521 h 1712"/>
                <a:gd name="T84" fmla="*/ 1505 w 1705"/>
                <a:gd name="T85" fmla="*/ 1410 h 1712"/>
                <a:gd name="T86" fmla="*/ 1516 w 1705"/>
                <a:gd name="T87" fmla="*/ 1341 h 1712"/>
                <a:gd name="T88" fmla="*/ 1406 w 1705"/>
                <a:gd name="T89" fmla="*/ 1195 h 1712"/>
                <a:gd name="T90" fmla="*/ 1414 w 1705"/>
                <a:gd name="T91" fmla="*/ 1085 h 1712"/>
                <a:gd name="T92" fmla="*/ 1501 w 1705"/>
                <a:gd name="T93" fmla="*/ 1012 h 1712"/>
                <a:gd name="T94" fmla="*/ 1649 w 1705"/>
                <a:gd name="T95" fmla="*/ 995 h 1712"/>
                <a:gd name="T96" fmla="*/ 1701 w 1705"/>
                <a:gd name="T97" fmla="*/ 954 h 1712"/>
                <a:gd name="T98" fmla="*/ 1705 w 1705"/>
                <a:gd name="T99" fmla="*/ 778 h 1712"/>
                <a:gd name="T100" fmla="*/ 1662 w 1705"/>
                <a:gd name="T101" fmla="*/ 732 h 1712"/>
                <a:gd name="T102" fmla="*/ 1455 w 1705"/>
                <a:gd name="T103" fmla="*/ 692 h 1712"/>
                <a:gd name="T104" fmla="*/ 1404 w 1705"/>
                <a:gd name="T105" fmla="*/ 608 h 1712"/>
                <a:gd name="T106" fmla="*/ 1412 w 1705"/>
                <a:gd name="T107" fmla="*/ 517 h 1712"/>
                <a:gd name="T108" fmla="*/ 1504 w 1705"/>
                <a:gd name="T109" fmla="*/ 396 h 1712"/>
                <a:gd name="T110" fmla="*/ 1521 w 1705"/>
                <a:gd name="T111" fmla="*/ 332 h 1712"/>
                <a:gd name="T112" fmla="*/ 1407 w 1705"/>
                <a:gd name="T113" fmla="*/ 204 h 1712"/>
                <a:gd name="T114" fmla="*/ 996 w 1705"/>
                <a:gd name="T115" fmla="*/ 1003 h 1712"/>
                <a:gd name="T116" fmla="*/ 703 w 1705"/>
                <a:gd name="T117" fmla="*/ 1002 h 1712"/>
                <a:gd name="T118" fmla="*/ 705 w 1705"/>
                <a:gd name="T119" fmla="*/ 710 h 1712"/>
                <a:gd name="T120" fmla="*/ 997 w 1705"/>
                <a:gd name="T121" fmla="*/ 711 h 1712"/>
                <a:gd name="T122" fmla="*/ 996 w 1705"/>
                <a:gd name="T123" fmla="*/ 1003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5" h="1712">
                  <a:moveTo>
                    <a:pt x="1407" y="204"/>
                  </a:moveTo>
                  <a:cubicBezTo>
                    <a:pt x="1376" y="174"/>
                    <a:pt x="1345" y="201"/>
                    <a:pt x="1345" y="201"/>
                  </a:cubicBezTo>
                  <a:cubicBezTo>
                    <a:pt x="1345" y="201"/>
                    <a:pt x="1289" y="241"/>
                    <a:pt x="1229" y="290"/>
                  </a:cubicBezTo>
                  <a:cubicBezTo>
                    <a:pt x="1169" y="338"/>
                    <a:pt x="1107" y="310"/>
                    <a:pt x="1107" y="310"/>
                  </a:cubicBezTo>
                  <a:cubicBezTo>
                    <a:pt x="1015" y="289"/>
                    <a:pt x="1012" y="230"/>
                    <a:pt x="1012" y="230"/>
                  </a:cubicBezTo>
                  <a:cubicBezTo>
                    <a:pt x="986" y="40"/>
                    <a:pt x="986" y="40"/>
                    <a:pt x="986" y="40"/>
                  </a:cubicBezTo>
                  <a:cubicBezTo>
                    <a:pt x="980" y="1"/>
                    <a:pt x="946" y="0"/>
                    <a:pt x="946" y="0"/>
                  </a:cubicBezTo>
                  <a:cubicBezTo>
                    <a:pt x="777" y="0"/>
                    <a:pt x="777" y="0"/>
                    <a:pt x="777" y="0"/>
                  </a:cubicBezTo>
                  <a:cubicBezTo>
                    <a:pt x="730" y="2"/>
                    <a:pt x="728" y="54"/>
                    <a:pt x="728" y="54"/>
                  </a:cubicBezTo>
                  <a:cubicBezTo>
                    <a:pt x="702" y="227"/>
                    <a:pt x="702" y="227"/>
                    <a:pt x="702" y="227"/>
                  </a:cubicBezTo>
                  <a:cubicBezTo>
                    <a:pt x="696" y="258"/>
                    <a:pt x="628" y="299"/>
                    <a:pt x="628" y="299"/>
                  </a:cubicBezTo>
                  <a:cubicBezTo>
                    <a:pt x="589" y="322"/>
                    <a:pt x="537" y="313"/>
                    <a:pt x="537" y="313"/>
                  </a:cubicBezTo>
                  <a:cubicBezTo>
                    <a:pt x="365" y="184"/>
                    <a:pt x="365" y="184"/>
                    <a:pt x="365" y="184"/>
                  </a:cubicBezTo>
                  <a:cubicBezTo>
                    <a:pt x="342" y="166"/>
                    <a:pt x="312" y="187"/>
                    <a:pt x="312" y="187"/>
                  </a:cubicBezTo>
                  <a:cubicBezTo>
                    <a:pt x="193" y="307"/>
                    <a:pt x="193" y="307"/>
                    <a:pt x="193" y="307"/>
                  </a:cubicBezTo>
                  <a:cubicBezTo>
                    <a:pt x="165" y="336"/>
                    <a:pt x="193" y="367"/>
                    <a:pt x="193" y="367"/>
                  </a:cubicBezTo>
                  <a:cubicBezTo>
                    <a:pt x="199" y="374"/>
                    <a:pt x="314" y="525"/>
                    <a:pt x="314" y="525"/>
                  </a:cubicBezTo>
                  <a:cubicBezTo>
                    <a:pt x="322" y="545"/>
                    <a:pt x="304" y="607"/>
                    <a:pt x="304" y="607"/>
                  </a:cubicBezTo>
                  <a:cubicBezTo>
                    <a:pt x="292" y="669"/>
                    <a:pt x="241" y="696"/>
                    <a:pt x="241" y="696"/>
                  </a:cubicBezTo>
                  <a:cubicBezTo>
                    <a:pt x="46" y="720"/>
                    <a:pt x="46" y="720"/>
                    <a:pt x="46" y="720"/>
                  </a:cubicBezTo>
                  <a:cubicBezTo>
                    <a:pt x="16" y="720"/>
                    <a:pt x="4" y="755"/>
                    <a:pt x="4" y="755"/>
                  </a:cubicBezTo>
                  <a:cubicBezTo>
                    <a:pt x="0" y="936"/>
                    <a:pt x="0" y="936"/>
                    <a:pt x="0" y="936"/>
                  </a:cubicBezTo>
                  <a:cubicBezTo>
                    <a:pt x="2" y="977"/>
                    <a:pt x="51" y="986"/>
                    <a:pt x="51" y="986"/>
                  </a:cubicBezTo>
                  <a:cubicBezTo>
                    <a:pt x="217" y="1012"/>
                    <a:pt x="217" y="1012"/>
                    <a:pt x="217" y="1012"/>
                  </a:cubicBezTo>
                  <a:cubicBezTo>
                    <a:pt x="268" y="1014"/>
                    <a:pt x="298" y="1089"/>
                    <a:pt x="298" y="1089"/>
                  </a:cubicBezTo>
                  <a:cubicBezTo>
                    <a:pt x="321" y="1136"/>
                    <a:pt x="300" y="1189"/>
                    <a:pt x="300" y="1189"/>
                  </a:cubicBezTo>
                  <a:cubicBezTo>
                    <a:pt x="190" y="1322"/>
                    <a:pt x="190" y="1322"/>
                    <a:pt x="190" y="1322"/>
                  </a:cubicBezTo>
                  <a:cubicBezTo>
                    <a:pt x="152" y="1368"/>
                    <a:pt x="194" y="1407"/>
                    <a:pt x="194" y="1407"/>
                  </a:cubicBezTo>
                  <a:cubicBezTo>
                    <a:pt x="297" y="1514"/>
                    <a:pt x="297" y="1514"/>
                    <a:pt x="297" y="1514"/>
                  </a:cubicBezTo>
                  <a:cubicBezTo>
                    <a:pt x="335" y="1550"/>
                    <a:pt x="372" y="1515"/>
                    <a:pt x="372" y="1515"/>
                  </a:cubicBezTo>
                  <a:cubicBezTo>
                    <a:pt x="505" y="1417"/>
                    <a:pt x="505" y="1417"/>
                    <a:pt x="505" y="1417"/>
                  </a:cubicBezTo>
                  <a:cubicBezTo>
                    <a:pt x="551" y="1380"/>
                    <a:pt x="623" y="1421"/>
                    <a:pt x="623" y="1421"/>
                  </a:cubicBezTo>
                  <a:cubicBezTo>
                    <a:pt x="691" y="1446"/>
                    <a:pt x="693" y="1490"/>
                    <a:pt x="693" y="1490"/>
                  </a:cubicBezTo>
                  <a:cubicBezTo>
                    <a:pt x="716" y="1655"/>
                    <a:pt x="716" y="1655"/>
                    <a:pt x="716" y="1655"/>
                  </a:cubicBezTo>
                  <a:cubicBezTo>
                    <a:pt x="718" y="1709"/>
                    <a:pt x="771" y="1712"/>
                    <a:pt x="771" y="1712"/>
                  </a:cubicBezTo>
                  <a:cubicBezTo>
                    <a:pt x="922" y="1712"/>
                    <a:pt x="922" y="1712"/>
                    <a:pt x="922" y="1712"/>
                  </a:cubicBezTo>
                  <a:cubicBezTo>
                    <a:pt x="981" y="1703"/>
                    <a:pt x="980" y="1663"/>
                    <a:pt x="980" y="1663"/>
                  </a:cubicBezTo>
                  <a:cubicBezTo>
                    <a:pt x="1007" y="1486"/>
                    <a:pt x="1007" y="1486"/>
                    <a:pt x="1007" y="1486"/>
                  </a:cubicBezTo>
                  <a:cubicBezTo>
                    <a:pt x="1016" y="1422"/>
                    <a:pt x="1103" y="1408"/>
                    <a:pt x="1103" y="1408"/>
                  </a:cubicBezTo>
                  <a:cubicBezTo>
                    <a:pt x="1163" y="1387"/>
                    <a:pt x="1194" y="1422"/>
                    <a:pt x="1194" y="1422"/>
                  </a:cubicBezTo>
                  <a:cubicBezTo>
                    <a:pt x="1324" y="1523"/>
                    <a:pt x="1324" y="1523"/>
                    <a:pt x="1324" y="1523"/>
                  </a:cubicBezTo>
                  <a:cubicBezTo>
                    <a:pt x="1353" y="1549"/>
                    <a:pt x="1393" y="1521"/>
                    <a:pt x="1393" y="1521"/>
                  </a:cubicBezTo>
                  <a:cubicBezTo>
                    <a:pt x="1505" y="1410"/>
                    <a:pt x="1505" y="1410"/>
                    <a:pt x="1505" y="1410"/>
                  </a:cubicBezTo>
                  <a:cubicBezTo>
                    <a:pt x="1546" y="1372"/>
                    <a:pt x="1516" y="1341"/>
                    <a:pt x="1516" y="1341"/>
                  </a:cubicBezTo>
                  <a:cubicBezTo>
                    <a:pt x="1406" y="1195"/>
                    <a:pt x="1406" y="1195"/>
                    <a:pt x="1406" y="1195"/>
                  </a:cubicBezTo>
                  <a:cubicBezTo>
                    <a:pt x="1378" y="1154"/>
                    <a:pt x="1414" y="1085"/>
                    <a:pt x="1414" y="1085"/>
                  </a:cubicBezTo>
                  <a:cubicBezTo>
                    <a:pt x="1439" y="1013"/>
                    <a:pt x="1501" y="1012"/>
                    <a:pt x="1501" y="1012"/>
                  </a:cubicBezTo>
                  <a:cubicBezTo>
                    <a:pt x="1649" y="995"/>
                    <a:pt x="1649" y="995"/>
                    <a:pt x="1649" y="995"/>
                  </a:cubicBezTo>
                  <a:cubicBezTo>
                    <a:pt x="1688" y="998"/>
                    <a:pt x="1701" y="954"/>
                    <a:pt x="1701" y="954"/>
                  </a:cubicBezTo>
                  <a:cubicBezTo>
                    <a:pt x="1705" y="778"/>
                    <a:pt x="1705" y="778"/>
                    <a:pt x="1705" y="778"/>
                  </a:cubicBezTo>
                  <a:cubicBezTo>
                    <a:pt x="1700" y="733"/>
                    <a:pt x="1662" y="732"/>
                    <a:pt x="1662" y="732"/>
                  </a:cubicBezTo>
                  <a:cubicBezTo>
                    <a:pt x="1455" y="692"/>
                    <a:pt x="1455" y="692"/>
                    <a:pt x="1455" y="692"/>
                  </a:cubicBezTo>
                  <a:cubicBezTo>
                    <a:pt x="1420" y="683"/>
                    <a:pt x="1404" y="608"/>
                    <a:pt x="1404" y="608"/>
                  </a:cubicBezTo>
                  <a:cubicBezTo>
                    <a:pt x="1384" y="551"/>
                    <a:pt x="1412" y="517"/>
                    <a:pt x="1412" y="517"/>
                  </a:cubicBezTo>
                  <a:cubicBezTo>
                    <a:pt x="1504" y="396"/>
                    <a:pt x="1504" y="396"/>
                    <a:pt x="1504" y="396"/>
                  </a:cubicBezTo>
                  <a:cubicBezTo>
                    <a:pt x="1544" y="354"/>
                    <a:pt x="1521" y="332"/>
                    <a:pt x="1521" y="332"/>
                  </a:cubicBezTo>
                  <a:cubicBezTo>
                    <a:pt x="1521" y="332"/>
                    <a:pt x="1438" y="234"/>
                    <a:pt x="1407" y="204"/>
                  </a:cubicBezTo>
                  <a:close/>
                  <a:moveTo>
                    <a:pt x="996" y="1003"/>
                  </a:moveTo>
                  <a:cubicBezTo>
                    <a:pt x="915" y="1084"/>
                    <a:pt x="784" y="1083"/>
                    <a:pt x="703" y="1002"/>
                  </a:cubicBezTo>
                  <a:cubicBezTo>
                    <a:pt x="623" y="921"/>
                    <a:pt x="624" y="790"/>
                    <a:pt x="705" y="710"/>
                  </a:cubicBezTo>
                  <a:cubicBezTo>
                    <a:pt x="786" y="629"/>
                    <a:pt x="917" y="630"/>
                    <a:pt x="997" y="711"/>
                  </a:cubicBezTo>
                  <a:cubicBezTo>
                    <a:pt x="1077" y="792"/>
                    <a:pt x="1077" y="923"/>
                    <a:pt x="996" y="1003"/>
                  </a:cubicBezTo>
                  <a:close/>
                </a:path>
              </a:pathLst>
            </a:custGeom>
            <a:solidFill>
              <a:srgbClr val="124062"/>
            </a:solidFill>
            <a:ln>
              <a:noFill/>
            </a:ln>
          </p:spPr>
          <p:txBody>
            <a:bodyPr vert="horz" wrap="square" lIns="91440" tIns="45720" rIns="91440" bIns="45720" numCol="1" anchor="t" anchorCtr="0" compatLnSpc="1"/>
            <a:lstStyle/>
            <a:p>
              <a:endParaRPr lang="en-GB">
                <a:cs typeface="+mn-ea"/>
                <a:sym typeface="+mn-lt"/>
              </a:endParaRPr>
            </a:p>
          </p:txBody>
        </p:sp>
        <p:sp>
          <p:nvSpPr>
            <p:cNvPr id="76" name="Freeform 495"/>
            <p:cNvSpPr/>
            <p:nvPr/>
          </p:nvSpPr>
          <p:spPr bwMode="auto">
            <a:xfrm>
              <a:off x="5791621" y="5558806"/>
              <a:ext cx="124417" cy="14071"/>
            </a:xfrm>
            <a:custGeom>
              <a:avLst/>
              <a:gdLst>
                <a:gd name="T0" fmla="*/ 68 w 71"/>
                <a:gd name="T1" fmla="*/ 0 h 8"/>
                <a:gd name="T2" fmla="*/ 2 w 71"/>
                <a:gd name="T3" fmla="*/ 0 h 8"/>
                <a:gd name="T4" fmla="*/ 0 w 71"/>
                <a:gd name="T5" fmla="*/ 4 h 8"/>
                <a:gd name="T6" fmla="*/ 4 w 71"/>
                <a:gd name="T7" fmla="*/ 7 h 8"/>
                <a:gd name="T8" fmla="*/ 8 w 71"/>
                <a:gd name="T9" fmla="*/ 7 h 8"/>
                <a:gd name="T10" fmla="*/ 8 w 71"/>
                <a:gd name="T11" fmla="*/ 7 h 8"/>
                <a:gd name="T12" fmla="*/ 62 w 71"/>
                <a:gd name="T13" fmla="*/ 7 h 8"/>
                <a:gd name="T14" fmla="*/ 68 w 71"/>
                <a:gd name="T15" fmla="*/ 7 h 8"/>
                <a:gd name="T16" fmla="*/ 71 w 71"/>
                <a:gd name="T17" fmla="*/ 4 h 8"/>
                <a:gd name="T18" fmla="*/ 68 w 71"/>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8">
                  <a:moveTo>
                    <a:pt x="68" y="0"/>
                  </a:moveTo>
                  <a:cubicBezTo>
                    <a:pt x="2" y="0"/>
                    <a:pt x="2" y="0"/>
                    <a:pt x="2" y="0"/>
                  </a:cubicBezTo>
                  <a:cubicBezTo>
                    <a:pt x="2" y="0"/>
                    <a:pt x="0" y="0"/>
                    <a:pt x="0" y="4"/>
                  </a:cubicBezTo>
                  <a:cubicBezTo>
                    <a:pt x="0" y="8"/>
                    <a:pt x="4" y="7"/>
                    <a:pt x="4" y="7"/>
                  </a:cubicBezTo>
                  <a:cubicBezTo>
                    <a:pt x="8" y="7"/>
                    <a:pt x="8" y="7"/>
                    <a:pt x="8" y="7"/>
                  </a:cubicBezTo>
                  <a:cubicBezTo>
                    <a:pt x="8" y="7"/>
                    <a:pt x="8" y="7"/>
                    <a:pt x="8" y="7"/>
                  </a:cubicBezTo>
                  <a:cubicBezTo>
                    <a:pt x="62" y="7"/>
                    <a:pt x="62" y="7"/>
                    <a:pt x="62" y="7"/>
                  </a:cubicBezTo>
                  <a:cubicBezTo>
                    <a:pt x="68" y="7"/>
                    <a:pt x="68" y="7"/>
                    <a:pt x="68" y="7"/>
                  </a:cubicBezTo>
                  <a:cubicBezTo>
                    <a:pt x="68" y="7"/>
                    <a:pt x="71" y="6"/>
                    <a:pt x="71" y="4"/>
                  </a:cubicBezTo>
                  <a:cubicBezTo>
                    <a:pt x="71" y="1"/>
                    <a:pt x="68"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7" name="Freeform 496"/>
            <p:cNvSpPr/>
            <p:nvPr/>
          </p:nvSpPr>
          <p:spPr bwMode="auto">
            <a:xfrm>
              <a:off x="5784956" y="5539550"/>
              <a:ext cx="136267" cy="14071"/>
            </a:xfrm>
            <a:custGeom>
              <a:avLst/>
              <a:gdLst>
                <a:gd name="T0" fmla="*/ 75 w 78"/>
                <a:gd name="T1" fmla="*/ 0 h 8"/>
                <a:gd name="T2" fmla="*/ 3 w 78"/>
                <a:gd name="T3" fmla="*/ 0 h 8"/>
                <a:gd name="T4" fmla="*/ 0 w 78"/>
                <a:gd name="T5" fmla="*/ 4 h 8"/>
                <a:gd name="T6" fmla="*/ 6 w 78"/>
                <a:gd name="T7" fmla="*/ 7 h 8"/>
                <a:gd name="T8" fmla="*/ 72 w 78"/>
                <a:gd name="T9" fmla="*/ 7 h 8"/>
                <a:gd name="T10" fmla="*/ 75 w 78"/>
                <a:gd name="T11" fmla="*/ 7 h 8"/>
                <a:gd name="T12" fmla="*/ 78 w 78"/>
                <a:gd name="T13" fmla="*/ 3 h 8"/>
                <a:gd name="T14" fmla="*/ 75 w 78"/>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
                  <a:moveTo>
                    <a:pt x="75" y="0"/>
                  </a:moveTo>
                  <a:cubicBezTo>
                    <a:pt x="3" y="0"/>
                    <a:pt x="3" y="0"/>
                    <a:pt x="3" y="0"/>
                  </a:cubicBezTo>
                  <a:cubicBezTo>
                    <a:pt x="3" y="0"/>
                    <a:pt x="0" y="0"/>
                    <a:pt x="0" y="4"/>
                  </a:cubicBezTo>
                  <a:cubicBezTo>
                    <a:pt x="0" y="8"/>
                    <a:pt x="6" y="7"/>
                    <a:pt x="6" y="7"/>
                  </a:cubicBezTo>
                  <a:cubicBezTo>
                    <a:pt x="72" y="7"/>
                    <a:pt x="72" y="7"/>
                    <a:pt x="72" y="7"/>
                  </a:cubicBezTo>
                  <a:cubicBezTo>
                    <a:pt x="75" y="7"/>
                    <a:pt x="75" y="7"/>
                    <a:pt x="75" y="7"/>
                  </a:cubicBezTo>
                  <a:cubicBezTo>
                    <a:pt x="75" y="7"/>
                    <a:pt x="78" y="7"/>
                    <a:pt x="78" y="3"/>
                  </a:cubicBezTo>
                  <a:cubicBezTo>
                    <a:pt x="78" y="0"/>
                    <a:pt x="75" y="0"/>
                    <a:pt x="7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8" name="Freeform 497"/>
            <p:cNvSpPr/>
            <p:nvPr/>
          </p:nvSpPr>
          <p:spPr bwMode="auto">
            <a:xfrm>
              <a:off x="5784956" y="5501040"/>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79" name="Freeform 498"/>
            <p:cNvSpPr/>
            <p:nvPr/>
          </p:nvSpPr>
          <p:spPr bwMode="auto">
            <a:xfrm>
              <a:off x="5784956" y="5520295"/>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0" name="Freeform 499"/>
            <p:cNvSpPr>
              <a:spLocks noEditPoints="1"/>
            </p:cNvSpPr>
            <p:nvPr/>
          </p:nvSpPr>
          <p:spPr bwMode="auto">
            <a:xfrm>
              <a:off x="5690161" y="5090018"/>
              <a:ext cx="324374" cy="402135"/>
            </a:xfrm>
            <a:custGeom>
              <a:avLst/>
              <a:gdLst>
                <a:gd name="T0" fmla="*/ 94 w 185"/>
                <a:gd name="T1" fmla="*/ 0 h 230"/>
                <a:gd name="T2" fmla="*/ 87 w 185"/>
                <a:gd name="T3" fmla="*/ 0 h 230"/>
                <a:gd name="T4" fmla="*/ 8 w 185"/>
                <a:gd name="T5" fmla="*/ 51 h 230"/>
                <a:gd name="T6" fmla="*/ 0 w 185"/>
                <a:gd name="T7" fmla="*/ 92 h 230"/>
                <a:gd name="T8" fmla="*/ 9 w 185"/>
                <a:gd name="T9" fmla="*/ 133 h 230"/>
                <a:gd name="T10" fmla="*/ 25 w 185"/>
                <a:gd name="T11" fmla="*/ 163 h 230"/>
                <a:gd name="T12" fmla="*/ 40 w 185"/>
                <a:gd name="T13" fmla="*/ 193 h 230"/>
                <a:gd name="T14" fmla="*/ 43 w 185"/>
                <a:gd name="T15" fmla="*/ 213 h 230"/>
                <a:gd name="T16" fmla="*/ 55 w 185"/>
                <a:gd name="T17" fmla="*/ 230 h 230"/>
                <a:gd name="T18" fmla="*/ 134 w 185"/>
                <a:gd name="T19" fmla="*/ 229 h 230"/>
                <a:gd name="T20" fmla="*/ 145 w 185"/>
                <a:gd name="T21" fmla="*/ 193 h 230"/>
                <a:gd name="T22" fmla="*/ 160 w 185"/>
                <a:gd name="T23" fmla="*/ 163 h 230"/>
                <a:gd name="T24" fmla="*/ 185 w 185"/>
                <a:gd name="T25" fmla="*/ 92 h 230"/>
                <a:gd name="T26" fmla="*/ 185 w 185"/>
                <a:gd name="T27" fmla="*/ 89 h 230"/>
                <a:gd name="T28" fmla="*/ 176 w 185"/>
                <a:gd name="T29" fmla="*/ 92 h 230"/>
                <a:gd name="T30" fmla="*/ 152 w 185"/>
                <a:gd name="T31" fmla="*/ 158 h 230"/>
                <a:gd name="T32" fmla="*/ 148 w 185"/>
                <a:gd name="T33" fmla="*/ 164 h 230"/>
                <a:gd name="T34" fmla="*/ 148 w 185"/>
                <a:gd name="T35" fmla="*/ 141 h 230"/>
                <a:gd name="T36" fmla="*/ 141 w 185"/>
                <a:gd name="T37" fmla="*/ 122 h 230"/>
                <a:gd name="T38" fmla="*/ 107 w 185"/>
                <a:gd name="T39" fmla="*/ 101 h 230"/>
                <a:gd name="T40" fmla="*/ 101 w 185"/>
                <a:gd name="T41" fmla="*/ 137 h 230"/>
                <a:gd name="T42" fmla="*/ 97 w 185"/>
                <a:gd name="T43" fmla="*/ 117 h 230"/>
                <a:gd name="T44" fmla="*/ 89 w 185"/>
                <a:gd name="T45" fmla="*/ 126 h 230"/>
                <a:gd name="T46" fmla="*/ 85 w 185"/>
                <a:gd name="T47" fmla="*/ 141 h 230"/>
                <a:gd name="T48" fmla="*/ 80 w 185"/>
                <a:gd name="T49" fmla="*/ 101 h 230"/>
                <a:gd name="T50" fmla="*/ 93 w 185"/>
                <a:gd name="T51" fmla="*/ 113 h 230"/>
                <a:gd name="T52" fmla="*/ 107 w 185"/>
                <a:gd name="T53" fmla="*/ 101 h 230"/>
                <a:gd name="T54" fmla="*/ 110 w 185"/>
                <a:gd name="T55" fmla="*/ 85 h 230"/>
                <a:gd name="T56" fmla="*/ 90 w 185"/>
                <a:gd name="T57" fmla="*/ 44 h 230"/>
                <a:gd name="T58" fmla="*/ 77 w 185"/>
                <a:gd name="T59" fmla="*/ 83 h 230"/>
                <a:gd name="T60" fmla="*/ 80 w 185"/>
                <a:gd name="T61" fmla="*/ 99 h 230"/>
                <a:gd name="T62" fmla="*/ 47 w 185"/>
                <a:gd name="T63" fmla="*/ 119 h 230"/>
                <a:gd name="T64" fmla="*/ 38 w 185"/>
                <a:gd name="T65" fmla="*/ 141 h 230"/>
                <a:gd name="T66" fmla="*/ 36 w 185"/>
                <a:gd name="T67" fmla="*/ 159 h 230"/>
                <a:gd name="T68" fmla="*/ 33 w 185"/>
                <a:gd name="T69" fmla="*/ 159 h 230"/>
                <a:gd name="T70" fmla="*/ 17 w 185"/>
                <a:gd name="T71" fmla="*/ 129 h 230"/>
                <a:gd name="T72" fmla="*/ 9 w 185"/>
                <a:gd name="T73" fmla="*/ 87 h 230"/>
                <a:gd name="T74" fmla="*/ 33 w 185"/>
                <a:gd name="T75" fmla="*/ 33 h 230"/>
                <a:gd name="T76" fmla="*/ 93 w 185"/>
                <a:gd name="T77" fmla="*/ 9 h 230"/>
                <a:gd name="T78" fmla="*/ 176 w 185"/>
                <a:gd name="T79" fmla="*/ 9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 h="230">
                  <a:moveTo>
                    <a:pt x="158" y="26"/>
                  </a:moveTo>
                  <a:cubicBezTo>
                    <a:pt x="142" y="10"/>
                    <a:pt x="120" y="1"/>
                    <a:pt x="94" y="0"/>
                  </a:cubicBezTo>
                  <a:cubicBezTo>
                    <a:pt x="94" y="0"/>
                    <a:pt x="94" y="0"/>
                    <a:pt x="93" y="0"/>
                  </a:cubicBezTo>
                  <a:cubicBezTo>
                    <a:pt x="87" y="0"/>
                    <a:pt x="87" y="0"/>
                    <a:pt x="87" y="0"/>
                  </a:cubicBezTo>
                  <a:cubicBezTo>
                    <a:pt x="63" y="0"/>
                    <a:pt x="44" y="9"/>
                    <a:pt x="27" y="26"/>
                  </a:cubicBezTo>
                  <a:cubicBezTo>
                    <a:pt x="20" y="33"/>
                    <a:pt x="13" y="40"/>
                    <a:pt x="8" y="51"/>
                  </a:cubicBezTo>
                  <a:cubicBezTo>
                    <a:pt x="3" y="62"/>
                    <a:pt x="0" y="74"/>
                    <a:pt x="0" y="87"/>
                  </a:cubicBezTo>
                  <a:cubicBezTo>
                    <a:pt x="0" y="92"/>
                    <a:pt x="0" y="92"/>
                    <a:pt x="0" y="92"/>
                  </a:cubicBezTo>
                  <a:cubicBezTo>
                    <a:pt x="0" y="93"/>
                    <a:pt x="0" y="93"/>
                    <a:pt x="0" y="93"/>
                  </a:cubicBezTo>
                  <a:cubicBezTo>
                    <a:pt x="1" y="109"/>
                    <a:pt x="4" y="122"/>
                    <a:pt x="9" y="133"/>
                  </a:cubicBezTo>
                  <a:cubicBezTo>
                    <a:pt x="13" y="142"/>
                    <a:pt x="18" y="151"/>
                    <a:pt x="23" y="160"/>
                  </a:cubicBezTo>
                  <a:cubicBezTo>
                    <a:pt x="25" y="163"/>
                    <a:pt x="25" y="163"/>
                    <a:pt x="25" y="163"/>
                  </a:cubicBezTo>
                  <a:cubicBezTo>
                    <a:pt x="26" y="165"/>
                    <a:pt x="27" y="167"/>
                    <a:pt x="28" y="169"/>
                  </a:cubicBezTo>
                  <a:cubicBezTo>
                    <a:pt x="33" y="177"/>
                    <a:pt x="37" y="184"/>
                    <a:pt x="40" y="193"/>
                  </a:cubicBezTo>
                  <a:cubicBezTo>
                    <a:pt x="41" y="197"/>
                    <a:pt x="41" y="201"/>
                    <a:pt x="42" y="205"/>
                  </a:cubicBezTo>
                  <a:cubicBezTo>
                    <a:pt x="42" y="208"/>
                    <a:pt x="42" y="210"/>
                    <a:pt x="43" y="213"/>
                  </a:cubicBezTo>
                  <a:cubicBezTo>
                    <a:pt x="44" y="220"/>
                    <a:pt x="49" y="225"/>
                    <a:pt x="52" y="229"/>
                  </a:cubicBezTo>
                  <a:cubicBezTo>
                    <a:pt x="53" y="230"/>
                    <a:pt x="54" y="230"/>
                    <a:pt x="55" y="230"/>
                  </a:cubicBezTo>
                  <a:cubicBezTo>
                    <a:pt x="130" y="230"/>
                    <a:pt x="130" y="230"/>
                    <a:pt x="130" y="230"/>
                  </a:cubicBezTo>
                  <a:cubicBezTo>
                    <a:pt x="132" y="230"/>
                    <a:pt x="133" y="230"/>
                    <a:pt x="134" y="229"/>
                  </a:cubicBezTo>
                  <a:cubicBezTo>
                    <a:pt x="140" y="223"/>
                    <a:pt x="141" y="214"/>
                    <a:pt x="142" y="205"/>
                  </a:cubicBezTo>
                  <a:cubicBezTo>
                    <a:pt x="143" y="201"/>
                    <a:pt x="144" y="197"/>
                    <a:pt x="145" y="193"/>
                  </a:cubicBezTo>
                  <a:cubicBezTo>
                    <a:pt x="148" y="185"/>
                    <a:pt x="152" y="176"/>
                    <a:pt x="156" y="168"/>
                  </a:cubicBezTo>
                  <a:cubicBezTo>
                    <a:pt x="158" y="166"/>
                    <a:pt x="159" y="164"/>
                    <a:pt x="160" y="163"/>
                  </a:cubicBezTo>
                  <a:cubicBezTo>
                    <a:pt x="161" y="160"/>
                    <a:pt x="162" y="157"/>
                    <a:pt x="164" y="155"/>
                  </a:cubicBezTo>
                  <a:cubicBezTo>
                    <a:pt x="173" y="137"/>
                    <a:pt x="184" y="119"/>
                    <a:pt x="185" y="92"/>
                  </a:cubicBezTo>
                  <a:cubicBezTo>
                    <a:pt x="185" y="92"/>
                    <a:pt x="185" y="92"/>
                    <a:pt x="185" y="92"/>
                  </a:cubicBezTo>
                  <a:cubicBezTo>
                    <a:pt x="185" y="89"/>
                    <a:pt x="185" y="89"/>
                    <a:pt x="185" y="89"/>
                  </a:cubicBezTo>
                  <a:cubicBezTo>
                    <a:pt x="184" y="64"/>
                    <a:pt x="175" y="43"/>
                    <a:pt x="158" y="26"/>
                  </a:cubicBezTo>
                  <a:close/>
                  <a:moveTo>
                    <a:pt x="176" y="92"/>
                  </a:moveTo>
                  <a:cubicBezTo>
                    <a:pt x="174" y="116"/>
                    <a:pt x="165" y="133"/>
                    <a:pt x="156" y="150"/>
                  </a:cubicBezTo>
                  <a:cubicBezTo>
                    <a:pt x="154" y="153"/>
                    <a:pt x="153" y="156"/>
                    <a:pt x="152" y="158"/>
                  </a:cubicBezTo>
                  <a:cubicBezTo>
                    <a:pt x="151" y="160"/>
                    <a:pt x="149" y="162"/>
                    <a:pt x="148" y="164"/>
                  </a:cubicBezTo>
                  <a:cubicBezTo>
                    <a:pt x="148" y="164"/>
                    <a:pt x="148" y="164"/>
                    <a:pt x="148" y="164"/>
                  </a:cubicBezTo>
                  <a:cubicBezTo>
                    <a:pt x="148" y="161"/>
                    <a:pt x="148" y="159"/>
                    <a:pt x="149" y="154"/>
                  </a:cubicBezTo>
                  <a:cubicBezTo>
                    <a:pt x="150" y="148"/>
                    <a:pt x="148" y="144"/>
                    <a:pt x="148" y="141"/>
                  </a:cubicBezTo>
                  <a:cubicBezTo>
                    <a:pt x="147" y="137"/>
                    <a:pt x="145" y="129"/>
                    <a:pt x="145" y="129"/>
                  </a:cubicBezTo>
                  <a:cubicBezTo>
                    <a:pt x="145" y="120"/>
                    <a:pt x="141" y="122"/>
                    <a:pt x="141" y="122"/>
                  </a:cubicBezTo>
                  <a:cubicBezTo>
                    <a:pt x="139" y="118"/>
                    <a:pt x="117" y="110"/>
                    <a:pt x="117" y="110"/>
                  </a:cubicBezTo>
                  <a:cubicBezTo>
                    <a:pt x="107" y="101"/>
                    <a:pt x="107" y="101"/>
                    <a:pt x="107" y="101"/>
                  </a:cubicBezTo>
                  <a:cubicBezTo>
                    <a:pt x="109" y="103"/>
                    <a:pt x="109" y="103"/>
                    <a:pt x="109" y="103"/>
                  </a:cubicBezTo>
                  <a:cubicBezTo>
                    <a:pt x="109" y="111"/>
                    <a:pt x="101" y="137"/>
                    <a:pt x="101" y="137"/>
                  </a:cubicBezTo>
                  <a:cubicBezTo>
                    <a:pt x="102" y="134"/>
                    <a:pt x="96" y="124"/>
                    <a:pt x="96" y="124"/>
                  </a:cubicBezTo>
                  <a:cubicBezTo>
                    <a:pt x="95" y="123"/>
                    <a:pt x="97" y="117"/>
                    <a:pt x="97" y="117"/>
                  </a:cubicBezTo>
                  <a:cubicBezTo>
                    <a:pt x="90" y="109"/>
                    <a:pt x="86" y="118"/>
                    <a:pt x="86" y="118"/>
                  </a:cubicBezTo>
                  <a:cubicBezTo>
                    <a:pt x="85" y="120"/>
                    <a:pt x="89" y="126"/>
                    <a:pt x="89" y="126"/>
                  </a:cubicBezTo>
                  <a:cubicBezTo>
                    <a:pt x="88" y="127"/>
                    <a:pt x="88" y="133"/>
                    <a:pt x="88" y="133"/>
                  </a:cubicBezTo>
                  <a:cubicBezTo>
                    <a:pt x="87" y="135"/>
                    <a:pt x="85" y="141"/>
                    <a:pt x="85" y="141"/>
                  </a:cubicBezTo>
                  <a:cubicBezTo>
                    <a:pt x="80" y="128"/>
                    <a:pt x="78" y="103"/>
                    <a:pt x="78" y="103"/>
                  </a:cubicBezTo>
                  <a:cubicBezTo>
                    <a:pt x="77" y="102"/>
                    <a:pt x="80" y="101"/>
                    <a:pt x="80" y="101"/>
                  </a:cubicBezTo>
                  <a:cubicBezTo>
                    <a:pt x="82" y="104"/>
                    <a:pt x="82" y="104"/>
                    <a:pt x="82" y="104"/>
                  </a:cubicBezTo>
                  <a:cubicBezTo>
                    <a:pt x="84" y="108"/>
                    <a:pt x="93" y="113"/>
                    <a:pt x="93" y="113"/>
                  </a:cubicBezTo>
                  <a:cubicBezTo>
                    <a:pt x="102" y="107"/>
                    <a:pt x="102" y="107"/>
                    <a:pt x="102" y="107"/>
                  </a:cubicBezTo>
                  <a:cubicBezTo>
                    <a:pt x="108" y="104"/>
                    <a:pt x="107" y="101"/>
                    <a:pt x="107" y="101"/>
                  </a:cubicBezTo>
                  <a:cubicBezTo>
                    <a:pt x="106" y="100"/>
                    <a:pt x="106" y="94"/>
                    <a:pt x="106" y="94"/>
                  </a:cubicBezTo>
                  <a:cubicBezTo>
                    <a:pt x="107" y="93"/>
                    <a:pt x="110" y="85"/>
                    <a:pt x="110" y="85"/>
                  </a:cubicBezTo>
                  <a:cubicBezTo>
                    <a:pt x="114" y="80"/>
                    <a:pt x="113" y="71"/>
                    <a:pt x="113" y="71"/>
                  </a:cubicBezTo>
                  <a:cubicBezTo>
                    <a:pt x="119" y="41"/>
                    <a:pt x="90" y="44"/>
                    <a:pt x="90" y="44"/>
                  </a:cubicBezTo>
                  <a:cubicBezTo>
                    <a:pt x="69" y="46"/>
                    <a:pt x="75" y="72"/>
                    <a:pt x="75" y="72"/>
                  </a:cubicBezTo>
                  <a:cubicBezTo>
                    <a:pt x="72" y="73"/>
                    <a:pt x="77" y="83"/>
                    <a:pt x="77" y="83"/>
                  </a:cubicBezTo>
                  <a:cubicBezTo>
                    <a:pt x="76" y="84"/>
                    <a:pt x="79" y="91"/>
                    <a:pt x="79" y="91"/>
                  </a:cubicBezTo>
                  <a:cubicBezTo>
                    <a:pt x="80" y="99"/>
                    <a:pt x="80" y="99"/>
                    <a:pt x="80" y="99"/>
                  </a:cubicBezTo>
                  <a:cubicBezTo>
                    <a:pt x="78" y="100"/>
                    <a:pt x="71" y="109"/>
                    <a:pt x="71" y="109"/>
                  </a:cubicBezTo>
                  <a:cubicBezTo>
                    <a:pt x="59" y="109"/>
                    <a:pt x="47" y="119"/>
                    <a:pt x="47" y="119"/>
                  </a:cubicBezTo>
                  <a:cubicBezTo>
                    <a:pt x="40" y="118"/>
                    <a:pt x="41" y="123"/>
                    <a:pt x="41" y="129"/>
                  </a:cubicBezTo>
                  <a:cubicBezTo>
                    <a:pt x="41" y="134"/>
                    <a:pt x="41" y="133"/>
                    <a:pt x="38" y="141"/>
                  </a:cubicBezTo>
                  <a:cubicBezTo>
                    <a:pt x="35" y="148"/>
                    <a:pt x="39" y="144"/>
                    <a:pt x="37" y="148"/>
                  </a:cubicBezTo>
                  <a:cubicBezTo>
                    <a:pt x="36" y="151"/>
                    <a:pt x="36" y="154"/>
                    <a:pt x="36" y="159"/>
                  </a:cubicBezTo>
                  <a:cubicBezTo>
                    <a:pt x="36" y="160"/>
                    <a:pt x="36" y="162"/>
                    <a:pt x="36" y="163"/>
                  </a:cubicBezTo>
                  <a:cubicBezTo>
                    <a:pt x="35" y="162"/>
                    <a:pt x="34" y="160"/>
                    <a:pt x="33" y="159"/>
                  </a:cubicBezTo>
                  <a:cubicBezTo>
                    <a:pt x="31" y="155"/>
                    <a:pt x="31" y="155"/>
                    <a:pt x="31" y="155"/>
                  </a:cubicBezTo>
                  <a:cubicBezTo>
                    <a:pt x="26" y="147"/>
                    <a:pt x="21" y="138"/>
                    <a:pt x="17" y="129"/>
                  </a:cubicBezTo>
                  <a:cubicBezTo>
                    <a:pt x="12" y="119"/>
                    <a:pt x="10" y="108"/>
                    <a:pt x="9" y="92"/>
                  </a:cubicBezTo>
                  <a:cubicBezTo>
                    <a:pt x="9" y="87"/>
                    <a:pt x="9" y="87"/>
                    <a:pt x="9" y="87"/>
                  </a:cubicBezTo>
                  <a:cubicBezTo>
                    <a:pt x="10" y="75"/>
                    <a:pt x="12" y="65"/>
                    <a:pt x="17" y="55"/>
                  </a:cubicBezTo>
                  <a:cubicBezTo>
                    <a:pt x="21" y="46"/>
                    <a:pt x="27" y="39"/>
                    <a:pt x="33" y="33"/>
                  </a:cubicBezTo>
                  <a:cubicBezTo>
                    <a:pt x="48" y="17"/>
                    <a:pt x="66" y="10"/>
                    <a:pt x="87" y="9"/>
                  </a:cubicBezTo>
                  <a:cubicBezTo>
                    <a:pt x="93" y="9"/>
                    <a:pt x="93" y="9"/>
                    <a:pt x="93" y="9"/>
                  </a:cubicBezTo>
                  <a:cubicBezTo>
                    <a:pt x="117" y="10"/>
                    <a:pt x="137" y="18"/>
                    <a:pt x="151" y="32"/>
                  </a:cubicBezTo>
                  <a:cubicBezTo>
                    <a:pt x="167" y="48"/>
                    <a:pt x="175" y="67"/>
                    <a:pt x="176" y="90"/>
                  </a:cubicBezTo>
                  <a:lnTo>
                    <a:pt x="176" y="9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1" name="Freeform 500"/>
            <p:cNvSpPr/>
            <p:nvPr/>
          </p:nvSpPr>
          <p:spPr bwMode="auto">
            <a:xfrm>
              <a:off x="6883236" y="5084093"/>
              <a:ext cx="430277" cy="369550"/>
            </a:xfrm>
            <a:custGeom>
              <a:avLst/>
              <a:gdLst>
                <a:gd name="T0" fmla="*/ 164 w 246"/>
                <a:gd name="T1" fmla="*/ 0 h 211"/>
                <a:gd name="T2" fmla="*/ 81 w 246"/>
                <a:gd name="T3" fmla="*/ 0 h 211"/>
                <a:gd name="T4" fmla="*/ 0 w 246"/>
                <a:gd name="T5" fmla="*/ 68 h 211"/>
                <a:gd name="T6" fmla="*/ 25 w 246"/>
                <a:gd name="T7" fmla="*/ 68 h 211"/>
                <a:gd name="T8" fmla="*/ 84 w 246"/>
                <a:gd name="T9" fmla="*/ 23 h 211"/>
                <a:gd name="T10" fmla="*/ 161 w 246"/>
                <a:gd name="T11" fmla="*/ 23 h 211"/>
                <a:gd name="T12" fmla="*/ 222 w 246"/>
                <a:gd name="T13" fmla="*/ 85 h 211"/>
                <a:gd name="T14" fmla="*/ 161 w 246"/>
                <a:gd name="T15" fmla="*/ 146 h 211"/>
                <a:gd name="T16" fmla="*/ 123 w 246"/>
                <a:gd name="T17" fmla="*/ 146 h 211"/>
                <a:gd name="T18" fmla="*/ 123 w 246"/>
                <a:gd name="T19" fmla="*/ 155 h 211"/>
                <a:gd name="T20" fmla="*/ 123 w 246"/>
                <a:gd name="T21" fmla="*/ 160 h 211"/>
                <a:gd name="T22" fmla="*/ 123 w 246"/>
                <a:gd name="T23" fmla="*/ 168 h 211"/>
                <a:gd name="T24" fmla="*/ 139 w 246"/>
                <a:gd name="T25" fmla="*/ 168 h 211"/>
                <a:gd name="T26" fmla="*/ 189 w 246"/>
                <a:gd name="T27" fmla="*/ 211 h 211"/>
                <a:gd name="T28" fmla="*/ 186 w 246"/>
                <a:gd name="T29" fmla="*/ 165 h 211"/>
                <a:gd name="T30" fmla="*/ 246 w 246"/>
                <a:gd name="T31" fmla="*/ 86 h 211"/>
                <a:gd name="T32" fmla="*/ 246 w 246"/>
                <a:gd name="T33" fmla="*/ 82 h 211"/>
                <a:gd name="T34" fmla="*/ 164 w 246"/>
                <a:gd name="T3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211">
                  <a:moveTo>
                    <a:pt x="164" y="0"/>
                  </a:moveTo>
                  <a:cubicBezTo>
                    <a:pt x="81" y="0"/>
                    <a:pt x="81" y="0"/>
                    <a:pt x="81" y="0"/>
                  </a:cubicBezTo>
                  <a:cubicBezTo>
                    <a:pt x="41" y="0"/>
                    <a:pt x="7" y="29"/>
                    <a:pt x="0" y="68"/>
                  </a:cubicBezTo>
                  <a:cubicBezTo>
                    <a:pt x="25" y="68"/>
                    <a:pt x="25" y="68"/>
                    <a:pt x="25" y="68"/>
                  </a:cubicBezTo>
                  <a:cubicBezTo>
                    <a:pt x="33" y="42"/>
                    <a:pt x="56" y="23"/>
                    <a:pt x="84" y="23"/>
                  </a:cubicBezTo>
                  <a:cubicBezTo>
                    <a:pt x="161" y="23"/>
                    <a:pt x="161" y="23"/>
                    <a:pt x="161" y="23"/>
                  </a:cubicBezTo>
                  <a:cubicBezTo>
                    <a:pt x="195" y="23"/>
                    <a:pt x="222" y="51"/>
                    <a:pt x="222" y="85"/>
                  </a:cubicBezTo>
                  <a:cubicBezTo>
                    <a:pt x="222" y="119"/>
                    <a:pt x="195" y="146"/>
                    <a:pt x="161" y="146"/>
                  </a:cubicBezTo>
                  <a:cubicBezTo>
                    <a:pt x="123" y="146"/>
                    <a:pt x="123" y="146"/>
                    <a:pt x="123" y="146"/>
                  </a:cubicBezTo>
                  <a:cubicBezTo>
                    <a:pt x="123" y="149"/>
                    <a:pt x="123" y="152"/>
                    <a:pt x="123" y="155"/>
                  </a:cubicBezTo>
                  <a:cubicBezTo>
                    <a:pt x="123" y="160"/>
                    <a:pt x="123" y="160"/>
                    <a:pt x="123" y="160"/>
                  </a:cubicBezTo>
                  <a:cubicBezTo>
                    <a:pt x="123" y="162"/>
                    <a:pt x="123" y="165"/>
                    <a:pt x="123" y="168"/>
                  </a:cubicBezTo>
                  <a:cubicBezTo>
                    <a:pt x="139" y="168"/>
                    <a:pt x="139" y="168"/>
                    <a:pt x="139" y="168"/>
                  </a:cubicBezTo>
                  <a:cubicBezTo>
                    <a:pt x="189" y="211"/>
                    <a:pt x="189" y="211"/>
                    <a:pt x="189" y="211"/>
                  </a:cubicBezTo>
                  <a:cubicBezTo>
                    <a:pt x="186" y="165"/>
                    <a:pt x="186" y="165"/>
                    <a:pt x="186" y="165"/>
                  </a:cubicBezTo>
                  <a:cubicBezTo>
                    <a:pt x="220" y="156"/>
                    <a:pt x="246" y="124"/>
                    <a:pt x="246" y="86"/>
                  </a:cubicBezTo>
                  <a:cubicBezTo>
                    <a:pt x="246" y="82"/>
                    <a:pt x="246" y="82"/>
                    <a:pt x="246" y="82"/>
                  </a:cubicBezTo>
                  <a:cubicBezTo>
                    <a:pt x="246" y="37"/>
                    <a:pt x="210" y="0"/>
                    <a:pt x="16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2" name="Freeform 501"/>
            <p:cNvSpPr/>
            <p:nvPr/>
          </p:nvSpPr>
          <p:spPr bwMode="auto">
            <a:xfrm>
              <a:off x="6866944" y="5366255"/>
              <a:ext cx="17774" cy="39991"/>
            </a:xfrm>
            <a:custGeom>
              <a:avLst/>
              <a:gdLst>
                <a:gd name="T0" fmla="*/ 0 w 10"/>
                <a:gd name="T1" fmla="*/ 0 h 23"/>
                <a:gd name="T2" fmla="*/ 0 w 10"/>
                <a:gd name="T3" fmla="*/ 23 h 23"/>
                <a:gd name="T4" fmla="*/ 8 w 10"/>
                <a:gd name="T5" fmla="*/ 19 h 23"/>
                <a:gd name="T6" fmla="*/ 10 w 10"/>
                <a:gd name="T7" fmla="*/ 11 h 23"/>
                <a:gd name="T8" fmla="*/ 8 w 10"/>
                <a:gd name="T9" fmla="*/ 4 h 23"/>
                <a:gd name="T10" fmla="*/ 0 w 10"/>
                <a:gd name="T11" fmla="*/ 0 h 23"/>
              </a:gdLst>
              <a:ahLst/>
              <a:cxnLst>
                <a:cxn ang="0">
                  <a:pos x="T0" y="T1"/>
                </a:cxn>
                <a:cxn ang="0">
                  <a:pos x="T2" y="T3"/>
                </a:cxn>
                <a:cxn ang="0">
                  <a:pos x="T4" y="T5"/>
                </a:cxn>
                <a:cxn ang="0">
                  <a:pos x="T6" y="T7"/>
                </a:cxn>
                <a:cxn ang="0">
                  <a:pos x="T8" y="T9"/>
                </a:cxn>
                <a:cxn ang="0">
                  <a:pos x="T10" y="T11"/>
                </a:cxn>
              </a:cxnLst>
              <a:rect l="0" t="0" r="r" b="b"/>
              <a:pathLst>
                <a:path w="10" h="23">
                  <a:moveTo>
                    <a:pt x="0" y="0"/>
                  </a:moveTo>
                  <a:cubicBezTo>
                    <a:pt x="0" y="23"/>
                    <a:pt x="0" y="23"/>
                    <a:pt x="0" y="23"/>
                  </a:cubicBezTo>
                  <a:cubicBezTo>
                    <a:pt x="3" y="22"/>
                    <a:pt x="6" y="21"/>
                    <a:pt x="8" y="19"/>
                  </a:cubicBezTo>
                  <a:cubicBezTo>
                    <a:pt x="9" y="17"/>
                    <a:pt x="10" y="14"/>
                    <a:pt x="10" y="11"/>
                  </a:cubicBezTo>
                  <a:cubicBezTo>
                    <a:pt x="10" y="8"/>
                    <a:pt x="10" y="6"/>
                    <a:pt x="8" y="4"/>
                  </a:cubicBezTo>
                  <a:cubicBezTo>
                    <a:pt x="7" y="3"/>
                    <a:pt x="4"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3" name="Freeform 502"/>
            <p:cNvSpPr>
              <a:spLocks noEditPoints="1"/>
            </p:cNvSpPr>
            <p:nvPr/>
          </p:nvSpPr>
          <p:spPr bwMode="auto">
            <a:xfrm>
              <a:off x="6775852" y="5277385"/>
              <a:ext cx="174036" cy="173296"/>
            </a:xfrm>
            <a:custGeom>
              <a:avLst/>
              <a:gdLst>
                <a:gd name="T0" fmla="*/ 50 w 99"/>
                <a:gd name="T1" fmla="*/ 0 h 99"/>
                <a:gd name="T2" fmla="*/ 0 w 99"/>
                <a:gd name="T3" fmla="*/ 49 h 99"/>
                <a:gd name="T4" fmla="*/ 50 w 99"/>
                <a:gd name="T5" fmla="*/ 99 h 99"/>
                <a:gd name="T6" fmla="*/ 99 w 99"/>
                <a:gd name="T7" fmla="*/ 49 h 99"/>
                <a:gd name="T8" fmla="*/ 50 w 99"/>
                <a:gd name="T9" fmla="*/ 0 h 99"/>
                <a:gd name="T10" fmla="*/ 65 w 99"/>
                <a:gd name="T11" fmla="*/ 74 h 99"/>
                <a:gd name="T12" fmla="*/ 52 w 99"/>
                <a:gd name="T13" fmla="*/ 80 h 99"/>
                <a:gd name="T14" fmla="*/ 52 w 99"/>
                <a:gd name="T15" fmla="*/ 87 h 99"/>
                <a:gd name="T16" fmla="*/ 48 w 99"/>
                <a:gd name="T17" fmla="*/ 87 h 99"/>
                <a:gd name="T18" fmla="*/ 48 w 99"/>
                <a:gd name="T19" fmla="*/ 80 h 99"/>
                <a:gd name="T20" fmla="*/ 39 w 99"/>
                <a:gd name="T21" fmla="*/ 77 h 99"/>
                <a:gd name="T22" fmla="*/ 33 w 99"/>
                <a:gd name="T23" fmla="*/ 72 h 99"/>
                <a:gd name="T24" fmla="*/ 30 w 99"/>
                <a:gd name="T25" fmla="*/ 62 h 99"/>
                <a:gd name="T26" fmla="*/ 38 w 99"/>
                <a:gd name="T27" fmla="*/ 60 h 99"/>
                <a:gd name="T28" fmla="*/ 41 w 99"/>
                <a:gd name="T29" fmla="*/ 69 h 99"/>
                <a:gd name="T30" fmla="*/ 48 w 99"/>
                <a:gd name="T31" fmla="*/ 74 h 99"/>
                <a:gd name="T32" fmla="*/ 48 w 99"/>
                <a:gd name="T33" fmla="*/ 50 h 99"/>
                <a:gd name="T34" fmla="*/ 39 w 99"/>
                <a:gd name="T35" fmla="*/ 47 h 99"/>
                <a:gd name="T36" fmla="*/ 33 w 99"/>
                <a:gd name="T37" fmla="*/ 41 h 99"/>
                <a:gd name="T38" fmla="*/ 31 w 99"/>
                <a:gd name="T39" fmla="*/ 33 h 99"/>
                <a:gd name="T40" fmla="*/ 37 w 99"/>
                <a:gd name="T41" fmla="*/ 20 h 99"/>
                <a:gd name="T42" fmla="*/ 48 w 99"/>
                <a:gd name="T43" fmla="*/ 16 h 99"/>
                <a:gd name="T44" fmla="*/ 48 w 99"/>
                <a:gd name="T45" fmla="*/ 13 h 99"/>
                <a:gd name="T46" fmla="*/ 52 w 99"/>
                <a:gd name="T47" fmla="*/ 13 h 99"/>
                <a:gd name="T48" fmla="*/ 52 w 99"/>
                <a:gd name="T49" fmla="*/ 16 h 99"/>
                <a:gd name="T50" fmla="*/ 63 w 99"/>
                <a:gd name="T51" fmla="*/ 20 h 99"/>
                <a:gd name="T52" fmla="*/ 68 w 99"/>
                <a:gd name="T53" fmla="*/ 31 h 99"/>
                <a:gd name="T54" fmla="*/ 61 w 99"/>
                <a:gd name="T55" fmla="*/ 32 h 99"/>
                <a:gd name="T56" fmla="*/ 58 w 99"/>
                <a:gd name="T57" fmla="*/ 26 h 99"/>
                <a:gd name="T58" fmla="*/ 52 w 99"/>
                <a:gd name="T59" fmla="*/ 23 h 99"/>
                <a:gd name="T60" fmla="*/ 52 w 99"/>
                <a:gd name="T61" fmla="*/ 44 h 99"/>
                <a:gd name="T62" fmla="*/ 60 w 99"/>
                <a:gd name="T63" fmla="*/ 46 h 99"/>
                <a:gd name="T64" fmla="*/ 65 w 99"/>
                <a:gd name="T65" fmla="*/ 50 h 99"/>
                <a:gd name="T66" fmla="*/ 69 w 99"/>
                <a:gd name="T67" fmla="*/ 55 h 99"/>
                <a:gd name="T68" fmla="*/ 70 w 99"/>
                <a:gd name="T69" fmla="*/ 61 h 99"/>
                <a:gd name="T70" fmla="*/ 65 w 99"/>
                <a:gd name="T71"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9">
                  <a:moveTo>
                    <a:pt x="50" y="0"/>
                  </a:moveTo>
                  <a:cubicBezTo>
                    <a:pt x="22" y="0"/>
                    <a:pt x="0" y="22"/>
                    <a:pt x="0" y="49"/>
                  </a:cubicBezTo>
                  <a:cubicBezTo>
                    <a:pt x="0" y="77"/>
                    <a:pt x="22" y="99"/>
                    <a:pt x="50" y="99"/>
                  </a:cubicBezTo>
                  <a:cubicBezTo>
                    <a:pt x="77" y="99"/>
                    <a:pt x="99" y="77"/>
                    <a:pt x="99" y="49"/>
                  </a:cubicBezTo>
                  <a:cubicBezTo>
                    <a:pt x="99" y="22"/>
                    <a:pt x="77" y="0"/>
                    <a:pt x="50" y="0"/>
                  </a:cubicBezTo>
                  <a:close/>
                  <a:moveTo>
                    <a:pt x="65" y="74"/>
                  </a:moveTo>
                  <a:cubicBezTo>
                    <a:pt x="62" y="78"/>
                    <a:pt x="58" y="79"/>
                    <a:pt x="52" y="80"/>
                  </a:cubicBezTo>
                  <a:cubicBezTo>
                    <a:pt x="52" y="87"/>
                    <a:pt x="52" y="87"/>
                    <a:pt x="52" y="87"/>
                  </a:cubicBezTo>
                  <a:cubicBezTo>
                    <a:pt x="48" y="87"/>
                    <a:pt x="48" y="87"/>
                    <a:pt x="48" y="87"/>
                  </a:cubicBezTo>
                  <a:cubicBezTo>
                    <a:pt x="48" y="80"/>
                    <a:pt x="48" y="80"/>
                    <a:pt x="48" y="80"/>
                  </a:cubicBezTo>
                  <a:cubicBezTo>
                    <a:pt x="44" y="79"/>
                    <a:pt x="41" y="79"/>
                    <a:pt x="39" y="77"/>
                  </a:cubicBezTo>
                  <a:cubicBezTo>
                    <a:pt x="37" y="76"/>
                    <a:pt x="35" y="74"/>
                    <a:pt x="33" y="72"/>
                  </a:cubicBezTo>
                  <a:cubicBezTo>
                    <a:pt x="31" y="69"/>
                    <a:pt x="30" y="66"/>
                    <a:pt x="30" y="62"/>
                  </a:cubicBezTo>
                  <a:cubicBezTo>
                    <a:pt x="38" y="60"/>
                    <a:pt x="38" y="60"/>
                    <a:pt x="38" y="60"/>
                  </a:cubicBezTo>
                  <a:cubicBezTo>
                    <a:pt x="38" y="64"/>
                    <a:pt x="39" y="67"/>
                    <a:pt x="41" y="69"/>
                  </a:cubicBezTo>
                  <a:cubicBezTo>
                    <a:pt x="43" y="72"/>
                    <a:pt x="45" y="73"/>
                    <a:pt x="48" y="74"/>
                  </a:cubicBezTo>
                  <a:cubicBezTo>
                    <a:pt x="48" y="50"/>
                    <a:pt x="48" y="50"/>
                    <a:pt x="48" y="50"/>
                  </a:cubicBezTo>
                  <a:cubicBezTo>
                    <a:pt x="45" y="49"/>
                    <a:pt x="42" y="48"/>
                    <a:pt x="39" y="47"/>
                  </a:cubicBezTo>
                  <a:cubicBezTo>
                    <a:pt x="36" y="45"/>
                    <a:pt x="35" y="43"/>
                    <a:pt x="33" y="41"/>
                  </a:cubicBezTo>
                  <a:cubicBezTo>
                    <a:pt x="32" y="39"/>
                    <a:pt x="31" y="36"/>
                    <a:pt x="31" y="33"/>
                  </a:cubicBezTo>
                  <a:cubicBezTo>
                    <a:pt x="31" y="28"/>
                    <a:pt x="33" y="24"/>
                    <a:pt x="37" y="20"/>
                  </a:cubicBezTo>
                  <a:cubicBezTo>
                    <a:pt x="39" y="18"/>
                    <a:pt x="43" y="17"/>
                    <a:pt x="48" y="16"/>
                  </a:cubicBezTo>
                  <a:cubicBezTo>
                    <a:pt x="48" y="13"/>
                    <a:pt x="48" y="13"/>
                    <a:pt x="48" y="13"/>
                  </a:cubicBezTo>
                  <a:cubicBezTo>
                    <a:pt x="52" y="13"/>
                    <a:pt x="52" y="13"/>
                    <a:pt x="52" y="13"/>
                  </a:cubicBezTo>
                  <a:cubicBezTo>
                    <a:pt x="52" y="16"/>
                    <a:pt x="52" y="16"/>
                    <a:pt x="52" y="16"/>
                  </a:cubicBezTo>
                  <a:cubicBezTo>
                    <a:pt x="57" y="17"/>
                    <a:pt x="60" y="18"/>
                    <a:pt x="63" y="20"/>
                  </a:cubicBezTo>
                  <a:cubicBezTo>
                    <a:pt x="66" y="23"/>
                    <a:pt x="68" y="26"/>
                    <a:pt x="68" y="31"/>
                  </a:cubicBezTo>
                  <a:cubicBezTo>
                    <a:pt x="61" y="32"/>
                    <a:pt x="61" y="32"/>
                    <a:pt x="61" y="32"/>
                  </a:cubicBezTo>
                  <a:cubicBezTo>
                    <a:pt x="60" y="29"/>
                    <a:pt x="59" y="27"/>
                    <a:pt x="58" y="26"/>
                  </a:cubicBezTo>
                  <a:cubicBezTo>
                    <a:pt x="57" y="24"/>
                    <a:pt x="55" y="23"/>
                    <a:pt x="52" y="23"/>
                  </a:cubicBezTo>
                  <a:cubicBezTo>
                    <a:pt x="52" y="44"/>
                    <a:pt x="52" y="44"/>
                    <a:pt x="52" y="44"/>
                  </a:cubicBezTo>
                  <a:cubicBezTo>
                    <a:pt x="56" y="45"/>
                    <a:pt x="59" y="46"/>
                    <a:pt x="60" y="46"/>
                  </a:cubicBezTo>
                  <a:cubicBezTo>
                    <a:pt x="62" y="47"/>
                    <a:pt x="64" y="48"/>
                    <a:pt x="65" y="50"/>
                  </a:cubicBezTo>
                  <a:cubicBezTo>
                    <a:pt x="67" y="51"/>
                    <a:pt x="68" y="53"/>
                    <a:pt x="69" y="55"/>
                  </a:cubicBezTo>
                  <a:cubicBezTo>
                    <a:pt x="70" y="57"/>
                    <a:pt x="70" y="59"/>
                    <a:pt x="70" y="61"/>
                  </a:cubicBezTo>
                  <a:cubicBezTo>
                    <a:pt x="70" y="67"/>
                    <a:pt x="68" y="71"/>
                    <a:pt x="65" y="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4" name="Freeform 503"/>
            <p:cNvSpPr/>
            <p:nvPr/>
          </p:nvSpPr>
          <p:spPr bwMode="auto">
            <a:xfrm>
              <a:off x="6844726" y="5315895"/>
              <a:ext cx="15552" cy="36288"/>
            </a:xfrm>
            <a:custGeom>
              <a:avLst/>
              <a:gdLst>
                <a:gd name="T0" fmla="*/ 0 w 9"/>
                <a:gd name="T1" fmla="*/ 11 h 21"/>
                <a:gd name="T2" fmla="*/ 2 w 9"/>
                <a:gd name="T3" fmla="*/ 17 h 21"/>
                <a:gd name="T4" fmla="*/ 9 w 9"/>
                <a:gd name="T5" fmla="*/ 21 h 21"/>
                <a:gd name="T6" fmla="*/ 9 w 9"/>
                <a:gd name="T7" fmla="*/ 0 h 21"/>
                <a:gd name="T8" fmla="*/ 2 w 9"/>
                <a:gd name="T9" fmla="*/ 4 h 21"/>
                <a:gd name="T10" fmla="*/ 0 w 9"/>
                <a:gd name="T11" fmla="*/ 11 h 21"/>
              </a:gdLst>
              <a:ahLst/>
              <a:cxnLst>
                <a:cxn ang="0">
                  <a:pos x="T0" y="T1"/>
                </a:cxn>
                <a:cxn ang="0">
                  <a:pos x="T2" y="T3"/>
                </a:cxn>
                <a:cxn ang="0">
                  <a:pos x="T4" y="T5"/>
                </a:cxn>
                <a:cxn ang="0">
                  <a:pos x="T6" y="T7"/>
                </a:cxn>
                <a:cxn ang="0">
                  <a:pos x="T8" y="T9"/>
                </a:cxn>
                <a:cxn ang="0">
                  <a:pos x="T10" y="T11"/>
                </a:cxn>
              </a:cxnLst>
              <a:rect l="0" t="0" r="r" b="b"/>
              <a:pathLst>
                <a:path w="9" h="21">
                  <a:moveTo>
                    <a:pt x="0" y="11"/>
                  </a:moveTo>
                  <a:cubicBezTo>
                    <a:pt x="0" y="13"/>
                    <a:pt x="0" y="15"/>
                    <a:pt x="2" y="17"/>
                  </a:cubicBezTo>
                  <a:cubicBezTo>
                    <a:pt x="3" y="19"/>
                    <a:pt x="6" y="20"/>
                    <a:pt x="9" y="21"/>
                  </a:cubicBezTo>
                  <a:cubicBezTo>
                    <a:pt x="9" y="0"/>
                    <a:pt x="9" y="0"/>
                    <a:pt x="9" y="0"/>
                  </a:cubicBezTo>
                  <a:cubicBezTo>
                    <a:pt x="6" y="1"/>
                    <a:pt x="4" y="2"/>
                    <a:pt x="2" y="4"/>
                  </a:cubicBezTo>
                  <a:cubicBezTo>
                    <a:pt x="1" y="6"/>
                    <a:pt x="0" y="8"/>
                    <a:pt x="0"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5" name="Freeform 504"/>
            <p:cNvSpPr>
              <a:spLocks noEditPoints="1"/>
            </p:cNvSpPr>
            <p:nvPr/>
          </p:nvSpPr>
          <p:spPr bwMode="auto">
            <a:xfrm>
              <a:off x="6649954" y="5215917"/>
              <a:ext cx="432499" cy="369550"/>
            </a:xfrm>
            <a:custGeom>
              <a:avLst/>
              <a:gdLst>
                <a:gd name="T0" fmla="*/ 165 w 247"/>
                <a:gd name="T1" fmla="*/ 0 h 211"/>
                <a:gd name="T2" fmla="*/ 82 w 247"/>
                <a:gd name="T3" fmla="*/ 0 h 211"/>
                <a:gd name="T4" fmla="*/ 0 w 247"/>
                <a:gd name="T5" fmla="*/ 82 h 211"/>
                <a:gd name="T6" fmla="*/ 0 w 247"/>
                <a:gd name="T7" fmla="*/ 86 h 211"/>
                <a:gd name="T8" fmla="*/ 61 w 247"/>
                <a:gd name="T9" fmla="*/ 165 h 211"/>
                <a:gd name="T10" fmla="*/ 58 w 247"/>
                <a:gd name="T11" fmla="*/ 211 h 211"/>
                <a:gd name="T12" fmla="*/ 107 w 247"/>
                <a:gd name="T13" fmla="*/ 168 h 211"/>
                <a:gd name="T14" fmla="*/ 165 w 247"/>
                <a:gd name="T15" fmla="*/ 168 h 211"/>
                <a:gd name="T16" fmla="*/ 247 w 247"/>
                <a:gd name="T17" fmla="*/ 86 h 211"/>
                <a:gd name="T18" fmla="*/ 247 w 247"/>
                <a:gd name="T19" fmla="*/ 82 h 211"/>
                <a:gd name="T20" fmla="*/ 165 w 247"/>
                <a:gd name="T21" fmla="*/ 0 h 211"/>
                <a:gd name="T22" fmla="*/ 122 w 247"/>
                <a:gd name="T23" fmla="*/ 147 h 211"/>
                <a:gd name="T24" fmla="*/ 59 w 247"/>
                <a:gd name="T25" fmla="*/ 84 h 211"/>
                <a:gd name="T26" fmla="*/ 122 w 247"/>
                <a:gd name="T27" fmla="*/ 22 h 211"/>
                <a:gd name="T28" fmla="*/ 184 w 247"/>
                <a:gd name="T29" fmla="*/ 84 h 211"/>
                <a:gd name="T30" fmla="*/ 122 w 247"/>
                <a:gd name="T31" fmla="*/ 14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211">
                  <a:moveTo>
                    <a:pt x="165" y="0"/>
                  </a:moveTo>
                  <a:cubicBezTo>
                    <a:pt x="82" y="0"/>
                    <a:pt x="82" y="0"/>
                    <a:pt x="82" y="0"/>
                  </a:cubicBezTo>
                  <a:cubicBezTo>
                    <a:pt x="37" y="0"/>
                    <a:pt x="0" y="37"/>
                    <a:pt x="0" y="82"/>
                  </a:cubicBezTo>
                  <a:cubicBezTo>
                    <a:pt x="0" y="86"/>
                    <a:pt x="0" y="86"/>
                    <a:pt x="0" y="86"/>
                  </a:cubicBezTo>
                  <a:cubicBezTo>
                    <a:pt x="0" y="124"/>
                    <a:pt x="26" y="156"/>
                    <a:pt x="61" y="165"/>
                  </a:cubicBezTo>
                  <a:cubicBezTo>
                    <a:pt x="58" y="211"/>
                    <a:pt x="58" y="211"/>
                    <a:pt x="58" y="211"/>
                  </a:cubicBezTo>
                  <a:cubicBezTo>
                    <a:pt x="107" y="168"/>
                    <a:pt x="107" y="168"/>
                    <a:pt x="107" y="168"/>
                  </a:cubicBezTo>
                  <a:cubicBezTo>
                    <a:pt x="165" y="168"/>
                    <a:pt x="165" y="168"/>
                    <a:pt x="165" y="168"/>
                  </a:cubicBezTo>
                  <a:cubicBezTo>
                    <a:pt x="211" y="168"/>
                    <a:pt x="247" y="131"/>
                    <a:pt x="247" y="86"/>
                  </a:cubicBezTo>
                  <a:cubicBezTo>
                    <a:pt x="247" y="82"/>
                    <a:pt x="247" y="82"/>
                    <a:pt x="247" y="82"/>
                  </a:cubicBezTo>
                  <a:cubicBezTo>
                    <a:pt x="247" y="37"/>
                    <a:pt x="211" y="0"/>
                    <a:pt x="165" y="0"/>
                  </a:cubicBezTo>
                  <a:close/>
                  <a:moveTo>
                    <a:pt x="122" y="147"/>
                  </a:moveTo>
                  <a:cubicBezTo>
                    <a:pt x="87" y="147"/>
                    <a:pt x="59" y="119"/>
                    <a:pt x="59" y="84"/>
                  </a:cubicBezTo>
                  <a:cubicBezTo>
                    <a:pt x="59" y="50"/>
                    <a:pt x="87" y="22"/>
                    <a:pt x="122" y="22"/>
                  </a:cubicBezTo>
                  <a:cubicBezTo>
                    <a:pt x="156" y="22"/>
                    <a:pt x="184" y="50"/>
                    <a:pt x="184" y="84"/>
                  </a:cubicBezTo>
                  <a:cubicBezTo>
                    <a:pt x="184" y="119"/>
                    <a:pt x="156" y="147"/>
                    <a:pt x="122" y="1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6" name="Freeform 528"/>
            <p:cNvSpPr/>
            <p:nvPr/>
          </p:nvSpPr>
          <p:spPr bwMode="auto">
            <a:xfrm>
              <a:off x="6725493" y="4091716"/>
              <a:ext cx="94794" cy="94794"/>
            </a:xfrm>
            <a:custGeom>
              <a:avLst/>
              <a:gdLst>
                <a:gd name="T0" fmla="*/ 28 w 54"/>
                <a:gd name="T1" fmla="*/ 53 h 54"/>
                <a:gd name="T2" fmla="*/ 54 w 54"/>
                <a:gd name="T3" fmla="*/ 26 h 54"/>
                <a:gd name="T4" fmla="*/ 26 w 54"/>
                <a:gd name="T5" fmla="*/ 1 h 54"/>
                <a:gd name="T6" fmla="*/ 1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2" y="1"/>
                    <a:pt x="0" y="14"/>
                    <a:pt x="1" y="28"/>
                  </a:cubicBezTo>
                  <a:cubicBezTo>
                    <a:pt x="1" y="42"/>
                    <a:pt x="13" y="54"/>
                    <a:pt x="28"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7" name="Freeform 529"/>
            <p:cNvSpPr/>
            <p:nvPr/>
          </p:nvSpPr>
          <p:spPr bwMode="auto">
            <a:xfrm>
              <a:off x="6679577" y="4191694"/>
              <a:ext cx="187367" cy="134786"/>
            </a:xfrm>
            <a:custGeom>
              <a:avLst/>
              <a:gdLst>
                <a:gd name="T0" fmla="*/ 82 w 107"/>
                <a:gd name="T1" fmla="*/ 0 h 77"/>
                <a:gd name="T2" fmla="*/ 55 w 107"/>
                <a:gd name="T3" fmla="*/ 31 h 77"/>
                <a:gd name="T4" fmla="*/ 25 w 107"/>
                <a:gd name="T5" fmla="*/ 1 h 77"/>
                <a:gd name="T6" fmla="*/ 1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5" y="31"/>
                    <a:pt x="55" y="31"/>
                    <a:pt x="55" y="31"/>
                  </a:cubicBezTo>
                  <a:cubicBezTo>
                    <a:pt x="25" y="1"/>
                    <a:pt x="25" y="1"/>
                    <a:pt x="25" y="1"/>
                  </a:cubicBezTo>
                  <a:cubicBezTo>
                    <a:pt x="8" y="8"/>
                    <a:pt x="0" y="18"/>
                    <a:pt x="1" y="34"/>
                  </a:cubicBezTo>
                  <a:cubicBezTo>
                    <a:pt x="2" y="77"/>
                    <a:pt x="2" y="77"/>
                    <a:pt x="2" y="77"/>
                  </a:cubicBezTo>
                  <a:cubicBezTo>
                    <a:pt x="107" y="77"/>
                    <a:pt x="107" y="77"/>
                    <a:pt x="107" y="77"/>
                  </a:cubicBezTo>
                  <a:cubicBezTo>
                    <a:pt x="105" y="31"/>
                    <a:pt x="105" y="31"/>
                    <a:pt x="105" y="31"/>
                  </a:cubicBezTo>
                  <a:cubicBezTo>
                    <a:pt x="105" y="15"/>
                    <a:pt x="99" y="6"/>
                    <a:pt x="8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8" name="Freeform 530"/>
            <p:cNvSpPr/>
            <p:nvPr/>
          </p:nvSpPr>
          <p:spPr bwMode="auto">
            <a:xfrm>
              <a:off x="6895086" y="4095418"/>
              <a:ext cx="139970" cy="136267"/>
            </a:xfrm>
            <a:custGeom>
              <a:avLst/>
              <a:gdLst>
                <a:gd name="T0" fmla="*/ 41 w 80"/>
                <a:gd name="T1" fmla="*/ 78 h 78"/>
                <a:gd name="T2" fmla="*/ 79 w 80"/>
                <a:gd name="T3" fmla="*/ 38 h 78"/>
                <a:gd name="T4" fmla="*/ 38 w 80"/>
                <a:gd name="T5" fmla="*/ 0 h 78"/>
                <a:gd name="T6" fmla="*/ 0 w 80"/>
                <a:gd name="T7" fmla="*/ 40 h 78"/>
                <a:gd name="T8" fmla="*/ 41 w 80"/>
                <a:gd name="T9" fmla="*/ 78 h 78"/>
              </a:gdLst>
              <a:ahLst/>
              <a:cxnLst>
                <a:cxn ang="0">
                  <a:pos x="T0" y="T1"/>
                </a:cxn>
                <a:cxn ang="0">
                  <a:pos x="T2" y="T3"/>
                </a:cxn>
                <a:cxn ang="0">
                  <a:pos x="T4" y="T5"/>
                </a:cxn>
                <a:cxn ang="0">
                  <a:pos x="T6" y="T7"/>
                </a:cxn>
                <a:cxn ang="0">
                  <a:pos x="T8" y="T9"/>
                </a:cxn>
              </a:cxnLst>
              <a:rect l="0" t="0" r="r" b="b"/>
              <a:pathLst>
                <a:path w="80" h="78">
                  <a:moveTo>
                    <a:pt x="41" y="78"/>
                  </a:moveTo>
                  <a:cubicBezTo>
                    <a:pt x="63" y="77"/>
                    <a:pt x="80" y="59"/>
                    <a:pt x="79" y="38"/>
                  </a:cubicBezTo>
                  <a:cubicBezTo>
                    <a:pt x="78" y="16"/>
                    <a:pt x="60" y="0"/>
                    <a:pt x="38" y="0"/>
                  </a:cubicBezTo>
                  <a:cubicBezTo>
                    <a:pt x="17" y="1"/>
                    <a:pt x="0" y="19"/>
                    <a:pt x="0" y="40"/>
                  </a:cubicBezTo>
                  <a:cubicBezTo>
                    <a:pt x="1" y="62"/>
                    <a:pt x="19" y="78"/>
                    <a:pt x="41" y="7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89" name="Freeform 531"/>
            <p:cNvSpPr/>
            <p:nvPr/>
          </p:nvSpPr>
          <p:spPr bwMode="auto">
            <a:xfrm>
              <a:off x="6826952" y="4238351"/>
              <a:ext cx="276977" cy="203660"/>
            </a:xfrm>
            <a:custGeom>
              <a:avLst/>
              <a:gdLst>
                <a:gd name="T0" fmla="*/ 121 w 158"/>
                <a:gd name="T1" fmla="*/ 1 h 116"/>
                <a:gd name="T2" fmla="*/ 156 w 158"/>
                <a:gd name="T3" fmla="*/ 47 h 116"/>
                <a:gd name="T4" fmla="*/ 158 w 158"/>
                <a:gd name="T5" fmla="*/ 116 h 116"/>
                <a:gd name="T6" fmla="*/ 3 w 158"/>
                <a:gd name="T7" fmla="*/ 116 h 116"/>
                <a:gd name="T8" fmla="*/ 1 w 158"/>
                <a:gd name="T9" fmla="*/ 52 h 116"/>
                <a:gd name="T10" fmla="*/ 38 w 158"/>
                <a:gd name="T11" fmla="*/ 3 h 116"/>
                <a:gd name="T12" fmla="*/ 57 w 158"/>
                <a:gd name="T13" fmla="*/ 0 h 116"/>
                <a:gd name="T14" fmla="*/ 77 w 158"/>
                <a:gd name="T15" fmla="*/ 22 h 116"/>
                <a:gd name="T16" fmla="*/ 67 w 158"/>
                <a:gd name="T17" fmla="*/ 114 h 116"/>
                <a:gd name="T18" fmla="*/ 101 w 158"/>
                <a:gd name="T19" fmla="*/ 115 h 116"/>
                <a:gd name="T20" fmla="*/ 85 w 158"/>
                <a:gd name="T21" fmla="*/ 22 h 116"/>
                <a:gd name="T22" fmla="*/ 103 w 158"/>
                <a:gd name="T23" fmla="*/ 1 h 116"/>
                <a:gd name="T24" fmla="*/ 121 w 158"/>
                <a:gd name="T25"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16">
                  <a:moveTo>
                    <a:pt x="121" y="1"/>
                  </a:moveTo>
                  <a:cubicBezTo>
                    <a:pt x="146" y="11"/>
                    <a:pt x="155" y="24"/>
                    <a:pt x="156" y="47"/>
                  </a:cubicBezTo>
                  <a:cubicBezTo>
                    <a:pt x="158" y="116"/>
                    <a:pt x="158" y="116"/>
                    <a:pt x="158" y="116"/>
                  </a:cubicBezTo>
                  <a:cubicBezTo>
                    <a:pt x="3" y="116"/>
                    <a:pt x="3" y="116"/>
                    <a:pt x="3" y="116"/>
                  </a:cubicBezTo>
                  <a:cubicBezTo>
                    <a:pt x="1" y="52"/>
                    <a:pt x="1" y="52"/>
                    <a:pt x="1" y="52"/>
                  </a:cubicBezTo>
                  <a:cubicBezTo>
                    <a:pt x="0" y="28"/>
                    <a:pt x="11" y="13"/>
                    <a:pt x="38" y="3"/>
                  </a:cubicBezTo>
                  <a:cubicBezTo>
                    <a:pt x="57" y="0"/>
                    <a:pt x="57" y="0"/>
                    <a:pt x="57" y="0"/>
                  </a:cubicBezTo>
                  <a:cubicBezTo>
                    <a:pt x="57" y="0"/>
                    <a:pt x="78" y="20"/>
                    <a:pt x="77" y="22"/>
                  </a:cubicBezTo>
                  <a:cubicBezTo>
                    <a:pt x="76" y="24"/>
                    <a:pt x="67" y="114"/>
                    <a:pt x="67" y="114"/>
                  </a:cubicBezTo>
                  <a:cubicBezTo>
                    <a:pt x="101" y="115"/>
                    <a:pt x="101" y="115"/>
                    <a:pt x="101" y="115"/>
                  </a:cubicBezTo>
                  <a:cubicBezTo>
                    <a:pt x="85" y="22"/>
                    <a:pt x="85" y="22"/>
                    <a:pt x="85" y="22"/>
                  </a:cubicBezTo>
                  <a:cubicBezTo>
                    <a:pt x="103" y="1"/>
                    <a:pt x="103" y="1"/>
                    <a:pt x="103" y="1"/>
                  </a:cubicBezTo>
                  <a:lnTo>
                    <a:pt x="12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0" name="Freeform 532"/>
            <p:cNvSpPr/>
            <p:nvPr/>
          </p:nvSpPr>
          <p:spPr bwMode="auto">
            <a:xfrm>
              <a:off x="7115779" y="4091716"/>
              <a:ext cx="94794" cy="94794"/>
            </a:xfrm>
            <a:custGeom>
              <a:avLst/>
              <a:gdLst>
                <a:gd name="T0" fmla="*/ 28 w 54"/>
                <a:gd name="T1" fmla="*/ 53 h 54"/>
                <a:gd name="T2" fmla="*/ 54 w 54"/>
                <a:gd name="T3" fmla="*/ 26 h 54"/>
                <a:gd name="T4" fmla="*/ 26 w 54"/>
                <a:gd name="T5" fmla="*/ 1 h 54"/>
                <a:gd name="T6" fmla="*/ 0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1" y="1"/>
                    <a:pt x="0" y="14"/>
                    <a:pt x="0" y="28"/>
                  </a:cubicBezTo>
                  <a:cubicBezTo>
                    <a:pt x="1" y="42"/>
                    <a:pt x="13" y="54"/>
                    <a:pt x="28"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1" name="Freeform 533"/>
            <p:cNvSpPr/>
            <p:nvPr/>
          </p:nvSpPr>
          <p:spPr bwMode="auto">
            <a:xfrm>
              <a:off x="7070603" y="4191694"/>
              <a:ext cx="187367" cy="134786"/>
            </a:xfrm>
            <a:custGeom>
              <a:avLst/>
              <a:gdLst>
                <a:gd name="T0" fmla="*/ 82 w 107"/>
                <a:gd name="T1" fmla="*/ 0 h 77"/>
                <a:gd name="T2" fmla="*/ 54 w 107"/>
                <a:gd name="T3" fmla="*/ 31 h 77"/>
                <a:gd name="T4" fmla="*/ 25 w 107"/>
                <a:gd name="T5" fmla="*/ 1 h 77"/>
                <a:gd name="T6" fmla="*/ 0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4" y="31"/>
                    <a:pt x="54" y="31"/>
                    <a:pt x="54" y="31"/>
                  </a:cubicBezTo>
                  <a:cubicBezTo>
                    <a:pt x="25" y="1"/>
                    <a:pt x="25" y="1"/>
                    <a:pt x="25" y="1"/>
                  </a:cubicBezTo>
                  <a:cubicBezTo>
                    <a:pt x="7" y="8"/>
                    <a:pt x="0" y="18"/>
                    <a:pt x="0" y="34"/>
                  </a:cubicBezTo>
                  <a:cubicBezTo>
                    <a:pt x="2" y="77"/>
                    <a:pt x="2" y="77"/>
                    <a:pt x="2" y="77"/>
                  </a:cubicBezTo>
                  <a:cubicBezTo>
                    <a:pt x="107" y="77"/>
                    <a:pt x="107" y="77"/>
                    <a:pt x="107" y="77"/>
                  </a:cubicBezTo>
                  <a:cubicBezTo>
                    <a:pt x="105" y="31"/>
                    <a:pt x="105" y="31"/>
                    <a:pt x="105" y="31"/>
                  </a:cubicBezTo>
                  <a:cubicBezTo>
                    <a:pt x="104" y="15"/>
                    <a:pt x="98" y="6"/>
                    <a:pt x="8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2" name="Freeform 539"/>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sp>
          <p:nvSpPr>
            <p:cNvPr id="93" name="Freeform 540"/>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cs typeface="+mn-ea"/>
                <a:sym typeface="+mn-lt"/>
              </a:endParaRPr>
            </a:p>
          </p:txBody>
        </p:sp>
      </p:grpSp>
      <p:grpSp>
        <p:nvGrpSpPr>
          <p:cNvPr id="94" name="Group 58"/>
          <p:cNvGrpSpPr/>
          <p:nvPr/>
        </p:nvGrpSpPr>
        <p:grpSpPr>
          <a:xfrm>
            <a:off x="5008259" y="1733324"/>
            <a:ext cx="458234" cy="458790"/>
            <a:chOff x="6557381" y="2464660"/>
            <a:chExt cx="610979" cy="611720"/>
          </a:xfrm>
        </p:grpSpPr>
        <p:sp>
          <p:nvSpPr>
            <p:cNvPr id="95" name="Freeform 541"/>
            <p:cNvSpPr/>
            <p:nvPr/>
          </p:nvSpPr>
          <p:spPr bwMode="auto">
            <a:xfrm>
              <a:off x="6557381" y="2464660"/>
              <a:ext cx="610979" cy="611720"/>
            </a:xfrm>
            <a:custGeom>
              <a:avLst/>
              <a:gdLst>
                <a:gd name="T0" fmla="*/ 349 w 349"/>
                <a:gd name="T1" fmla="*/ 282 h 349"/>
                <a:gd name="T2" fmla="*/ 282 w 349"/>
                <a:gd name="T3" fmla="*/ 349 h 349"/>
                <a:gd name="T4" fmla="*/ 68 w 349"/>
                <a:gd name="T5" fmla="*/ 349 h 349"/>
                <a:gd name="T6" fmla="*/ 0 w 349"/>
                <a:gd name="T7" fmla="*/ 282 h 349"/>
                <a:gd name="T8" fmla="*/ 0 w 349"/>
                <a:gd name="T9" fmla="*/ 68 h 349"/>
                <a:gd name="T10" fmla="*/ 68 w 349"/>
                <a:gd name="T11" fmla="*/ 0 h 349"/>
                <a:gd name="T12" fmla="*/ 282 w 349"/>
                <a:gd name="T13" fmla="*/ 0 h 349"/>
                <a:gd name="T14" fmla="*/ 349 w 349"/>
                <a:gd name="T15" fmla="*/ 68 h 349"/>
                <a:gd name="T16" fmla="*/ 349 w 349"/>
                <a:gd name="T17" fmla="*/ 28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9">
                  <a:moveTo>
                    <a:pt x="349" y="282"/>
                  </a:moveTo>
                  <a:cubicBezTo>
                    <a:pt x="349" y="319"/>
                    <a:pt x="319" y="349"/>
                    <a:pt x="282" y="349"/>
                  </a:cubicBezTo>
                  <a:cubicBezTo>
                    <a:pt x="68" y="349"/>
                    <a:pt x="68" y="349"/>
                    <a:pt x="68" y="349"/>
                  </a:cubicBezTo>
                  <a:cubicBezTo>
                    <a:pt x="30" y="349"/>
                    <a:pt x="0" y="319"/>
                    <a:pt x="0" y="282"/>
                  </a:cubicBezTo>
                  <a:cubicBezTo>
                    <a:pt x="0" y="68"/>
                    <a:pt x="0" y="68"/>
                    <a:pt x="0" y="68"/>
                  </a:cubicBezTo>
                  <a:cubicBezTo>
                    <a:pt x="0" y="31"/>
                    <a:pt x="30" y="0"/>
                    <a:pt x="68" y="0"/>
                  </a:cubicBezTo>
                  <a:cubicBezTo>
                    <a:pt x="282" y="0"/>
                    <a:pt x="282" y="0"/>
                    <a:pt x="282" y="0"/>
                  </a:cubicBezTo>
                  <a:cubicBezTo>
                    <a:pt x="319" y="0"/>
                    <a:pt x="349" y="31"/>
                    <a:pt x="349" y="68"/>
                  </a:cubicBezTo>
                  <a:lnTo>
                    <a:pt x="349" y="282"/>
                  </a:lnTo>
                  <a:close/>
                </a:path>
              </a:pathLst>
            </a:custGeom>
            <a:noFill/>
            <a:ln w="68263" cap="flat">
              <a:solidFill>
                <a:srgbClr val="537285"/>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GB">
                <a:cs typeface="+mn-ea"/>
                <a:sym typeface="+mn-lt"/>
              </a:endParaRPr>
            </a:p>
          </p:txBody>
        </p:sp>
        <p:sp>
          <p:nvSpPr>
            <p:cNvPr id="96" name="Freeform 542"/>
            <p:cNvSpPr>
              <a:spLocks noEditPoints="1"/>
            </p:cNvSpPr>
            <p:nvPr/>
          </p:nvSpPr>
          <p:spPr bwMode="auto">
            <a:xfrm>
              <a:off x="6704757" y="2572044"/>
              <a:ext cx="309563" cy="385102"/>
            </a:xfrm>
            <a:custGeom>
              <a:avLst/>
              <a:gdLst>
                <a:gd name="T0" fmla="*/ 106 w 177"/>
                <a:gd name="T1" fmla="*/ 39 h 220"/>
                <a:gd name="T2" fmla="*/ 119 w 177"/>
                <a:gd name="T3" fmla="*/ 12 h 220"/>
                <a:gd name="T4" fmla="*/ 99 w 177"/>
                <a:gd name="T5" fmla="*/ 6 h 220"/>
                <a:gd name="T6" fmla="*/ 51 w 177"/>
                <a:gd name="T7" fmla="*/ 6 h 220"/>
                <a:gd name="T8" fmla="*/ 55 w 177"/>
                <a:gd name="T9" fmla="*/ 24 h 220"/>
                <a:gd name="T10" fmla="*/ 67 w 177"/>
                <a:gd name="T11" fmla="*/ 39 h 220"/>
                <a:gd name="T12" fmla="*/ 1 w 177"/>
                <a:gd name="T13" fmla="*/ 177 h 220"/>
                <a:gd name="T14" fmla="*/ 3 w 177"/>
                <a:gd name="T15" fmla="*/ 202 h 220"/>
                <a:gd name="T16" fmla="*/ 23 w 177"/>
                <a:gd name="T17" fmla="*/ 220 h 220"/>
                <a:gd name="T18" fmla="*/ 153 w 177"/>
                <a:gd name="T19" fmla="*/ 217 h 220"/>
                <a:gd name="T20" fmla="*/ 175 w 177"/>
                <a:gd name="T21" fmla="*/ 201 h 220"/>
                <a:gd name="T22" fmla="*/ 176 w 177"/>
                <a:gd name="T23" fmla="*/ 195 h 220"/>
                <a:gd name="T24" fmla="*/ 176 w 177"/>
                <a:gd name="T25" fmla="*/ 193 h 220"/>
                <a:gd name="T26" fmla="*/ 176 w 177"/>
                <a:gd name="T27" fmla="*/ 174 h 220"/>
                <a:gd name="T28" fmla="*/ 106 w 177"/>
                <a:gd name="T29" fmla="*/ 39 h 220"/>
                <a:gd name="T30" fmla="*/ 112 w 177"/>
                <a:gd name="T31" fmla="*/ 168 h 220"/>
                <a:gd name="T32" fmla="*/ 92 w 177"/>
                <a:gd name="T33" fmla="*/ 178 h 220"/>
                <a:gd name="T34" fmla="*/ 92 w 177"/>
                <a:gd name="T35" fmla="*/ 190 h 220"/>
                <a:gd name="T36" fmla="*/ 85 w 177"/>
                <a:gd name="T37" fmla="*/ 190 h 220"/>
                <a:gd name="T38" fmla="*/ 85 w 177"/>
                <a:gd name="T39" fmla="*/ 178 h 220"/>
                <a:gd name="T40" fmla="*/ 70 w 177"/>
                <a:gd name="T41" fmla="*/ 174 h 220"/>
                <a:gd name="T42" fmla="*/ 60 w 177"/>
                <a:gd name="T43" fmla="*/ 165 h 220"/>
                <a:gd name="T44" fmla="*/ 55 w 177"/>
                <a:gd name="T45" fmla="*/ 149 h 220"/>
                <a:gd name="T46" fmla="*/ 67 w 177"/>
                <a:gd name="T47" fmla="*/ 147 h 220"/>
                <a:gd name="T48" fmla="*/ 72 w 177"/>
                <a:gd name="T49" fmla="*/ 161 h 220"/>
                <a:gd name="T50" fmla="*/ 85 w 177"/>
                <a:gd name="T51" fmla="*/ 168 h 220"/>
                <a:gd name="T52" fmla="*/ 84 w 177"/>
                <a:gd name="T53" fmla="*/ 130 h 220"/>
                <a:gd name="T54" fmla="*/ 69 w 177"/>
                <a:gd name="T55" fmla="*/ 124 h 220"/>
                <a:gd name="T56" fmla="*/ 60 w 177"/>
                <a:gd name="T57" fmla="*/ 116 h 220"/>
                <a:gd name="T58" fmla="*/ 57 w 177"/>
                <a:gd name="T59" fmla="*/ 103 h 220"/>
                <a:gd name="T60" fmla="*/ 65 w 177"/>
                <a:gd name="T61" fmla="*/ 82 h 220"/>
                <a:gd name="T62" fmla="*/ 83 w 177"/>
                <a:gd name="T63" fmla="*/ 75 h 220"/>
                <a:gd name="T64" fmla="*/ 83 w 177"/>
                <a:gd name="T65" fmla="*/ 69 h 220"/>
                <a:gd name="T66" fmla="*/ 90 w 177"/>
                <a:gd name="T67" fmla="*/ 69 h 220"/>
                <a:gd name="T68" fmla="*/ 90 w 177"/>
                <a:gd name="T69" fmla="*/ 75 h 220"/>
                <a:gd name="T70" fmla="*/ 107 w 177"/>
                <a:gd name="T71" fmla="*/ 81 h 220"/>
                <a:gd name="T72" fmla="*/ 116 w 177"/>
                <a:gd name="T73" fmla="*/ 99 h 220"/>
                <a:gd name="T74" fmla="*/ 104 w 177"/>
                <a:gd name="T75" fmla="*/ 101 h 220"/>
                <a:gd name="T76" fmla="*/ 100 w 177"/>
                <a:gd name="T77" fmla="*/ 90 h 220"/>
                <a:gd name="T78" fmla="*/ 90 w 177"/>
                <a:gd name="T79" fmla="*/ 85 h 220"/>
                <a:gd name="T80" fmla="*/ 91 w 177"/>
                <a:gd name="T81" fmla="*/ 120 h 220"/>
                <a:gd name="T82" fmla="*/ 103 w 177"/>
                <a:gd name="T83" fmla="*/ 123 h 220"/>
                <a:gd name="T84" fmla="*/ 112 w 177"/>
                <a:gd name="T85" fmla="*/ 129 h 220"/>
                <a:gd name="T86" fmla="*/ 118 w 177"/>
                <a:gd name="T87" fmla="*/ 137 h 220"/>
                <a:gd name="T88" fmla="*/ 120 w 177"/>
                <a:gd name="T89" fmla="*/ 147 h 220"/>
                <a:gd name="T90" fmla="*/ 112 w 177"/>
                <a:gd name="T91" fmla="*/ 16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0">
                  <a:moveTo>
                    <a:pt x="106" y="39"/>
                  </a:moveTo>
                  <a:cubicBezTo>
                    <a:pt x="107" y="30"/>
                    <a:pt x="111" y="19"/>
                    <a:pt x="119" y="12"/>
                  </a:cubicBezTo>
                  <a:cubicBezTo>
                    <a:pt x="131" y="3"/>
                    <a:pt x="112" y="4"/>
                    <a:pt x="99" y="6"/>
                  </a:cubicBezTo>
                  <a:cubicBezTo>
                    <a:pt x="86" y="7"/>
                    <a:pt x="57" y="0"/>
                    <a:pt x="51" y="6"/>
                  </a:cubicBezTo>
                  <a:cubicBezTo>
                    <a:pt x="45" y="11"/>
                    <a:pt x="48" y="20"/>
                    <a:pt x="55" y="24"/>
                  </a:cubicBezTo>
                  <a:cubicBezTo>
                    <a:pt x="59" y="27"/>
                    <a:pt x="64" y="34"/>
                    <a:pt x="67" y="39"/>
                  </a:cubicBezTo>
                  <a:cubicBezTo>
                    <a:pt x="28" y="54"/>
                    <a:pt x="0" y="110"/>
                    <a:pt x="1" y="177"/>
                  </a:cubicBezTo>
                  <a:cubicBezTo>
                    <a:pt x="1" y="185"/>
                    <a:pt x="2" y="194"/>
                    <a:pt x="3" y="202"/>
                  </a:cubicBezTo>
                  <a:cubicBezTo>
                    <a:pt x="5" y="207"/>
                    <a:pt x="10" y="220"/>
                    <a:pt x="23" y="220"/>
                  </a:cubicBezTo>
                  <a:cubicBezTo>
                    <a:pt x="40" y="219"/>
                    <a:pt x="153" y="217"/>
                    <a:pt x="153" y="217"/>
                  </a:cubicBezTo>
                  <a:cubicBezTo>
                    <a:pt x="153" y="217"/>
                    <a:pt x="172" y="217"/>
                    <a:pt x="175" y="201"/>
                  </a:cubicBezTo>
                  <a:cubicBezTo>
                    <a:pt x="175" y="199"/>
                    <a:pt x="176" y="197"/>
                    <a:pt x="176" y="195"/>
                  </a:cubicBezTo>
                  <a:cubicBezTo>
                    <a:pt x="176" y="194"/>
                    <a:pt x="176" y="194"/>
                    <a:pt x="176" y="193"/>
                  </a:cubicBezTo>
                  <a:cubicBezTo>
                    <a:pt x="176" y="187"/>
                    <a:pt x="177" y="180"/>
                    <a:pt x="176" y="174"/>
                  </a:cubicBezTo>
                  <a:cubicBezTo>
                    <a:pt x="175" y="107"/>
                    <a:pt x="145" y="52"/>
                    <a:pt x="106" y="39"/>
                  </a:cubicBezTo>
                  <a:close/>
                  <a:moveTo>
                    <a:pt x="112" y="168"/>
                  </a:moveTo>
                  <a:cubicBezTo>
                    <a:pt x="107" y="174"/>
                    <a:pt x="100" y="177"/>
                    <a:pt x="92" y="178"/>
                  </a:cubicBezTo>
                  <a:cubicBezTo>
                    <a:pt x="92" y="190"/>
                    <a:pt x="92" y="190"/>
                    <a:pt x="92" y="190"/>
                  </a:cubicBezTo>
                  <a:cubicBezTo>
                    <a:pt x="85" y="190"/>
                    <a:pt x="85" y="190"/>
                    <a:pt x="85" y="190"/>
                  </a:cubicBezTo>
                  <a:cubicBezTo>
                    <a:pt x="85" y="178"/>
                    <a:pt x="85" y="178"/>
                    <a:pt x="85" y="178"/>
                  </a:cubicBezTo>
                  <a:cubicBezTo>
                    <a:pt x="79" y="177"/>
                    <a:pt x="74" y="176"/>
                    <a:pt x="70" y="174"/>
                  </a:cubicBezTo>
                  <a:cubicBezTo>
                    <a:pt x="66" y="172"/>
                    <a:pt x="63" y="169"/>
                    <a:pt x="60" y="165"/>
                  </a:cubicBezTo>
                  <a:cubicBezTo>
                    <a:pt x="58" y="161"/>
                    <a:pt x="56" y="155"/>
                    <a:pt x="55" y="149"/>
                  </a:cubicBezTo>
                  <a:cubicBezTo>
                    <a:pt x="67" y="147"/>
                    <a:pt x="67" y="147"/>
                    <a:pt x="67" y="147"/>
                  </a:cubicBezTo>
                  <a:cubicBezTo>
                    <a:pt x="68" y="153"/>
                    <a:pt x="70" y="158"/>
                    <a:pt x="72" y="161"/>
                  </a:cubicBezTo>
                  <a:cubicBezTo>
                    <a:pt x="76" y="165"/>
                    <a:pt x="80" y="167"/>
                    <a:pt x="85" y="168"/>
                  </a:cubicBezTo>
                  <a:cubicBezTo>
                    <a:pt x="84" y="130"/>
                    <a:pt x="84" y="130"/>
                    <a:pt x="84" y="130"/>
                  </a:cubicBezTo>
                  <a:cubicBezTo>
                    <a:pt x="79" y="129"/>
                    <a:pt x="74" y="127"/>
                    <a:pt x="69" y="124"/>
                  </a:cubicBezTo>
                  <a:cubicBezTo>
                    <a:pt x="65" y="122"/>
                    <a:pt x="62" y="119"/>
                    <a:pt x="60" y="116"/>
                  </a:cubicBezTo>
                  <a:cubicBezTo>
                    <a:pt x="58" y="112"/>
                    <a:pt x="57" y="108"/>
                    <a:pt x="57" y="103"/>
                  </a:cubicBezTo>
                  <a:cubicBezTo>
                    <a:pt x="56" y="94"/>
                    <a:pt x="59" y="87"/>
                    <a:pt x="65" y="82"/>
                  </a:cubicBezTo>
                  <a:cubicBezTo>
                    <a:pt x="69" y="78"/>
                    <a:pt x="75" y="76"/>
                    <a:pt x="83" y="75"/>
                  </a:cubicBezTo>
                  <a:cubicBezTo>
                    <a:pt x="83" y="69"/>
                    <a:pt x="83" y="69"/>
                    <a:pt x="83" y="69"/>
                  </a:cubicBezTo>
                  <a:cubicBezTo>
                    <a:pt x="90" y="69"/>
                    <a:pt x="90" y="69"/>
                    <a:pt x="90" y="69"/>
                  </a:cubicBezTo>
                  <a:cubicBezTo>
                    <a:pt x="90" y="75"/>
                    <a:pt x="90" y="75"/>
                    <a:pt x="90" y="75"/>
                  </a:cubicBezTo>
                  <a:cubicBezTo>
                    <a:pt x="97" y="76"/>
                    <a:pt x="103" y="78"/>
                    <a:pt x="107" y="81"/>
                  </a:cubicBezTo>
                  <a:cubicBezTo>
                    <a:pt x="112" y="85"/>
                    <a:pt x="115" y="91"/>
                    <a:pt x="116" y="99"/>
                  </a:cubicBezTo>
                  <a:cubicBezTo>
                    <a:pt x="104" y="101"/>
                    <a:pt x="104" y="101"/>
                    <a:pt x="104" y="101"/>
                  </a:cubicBezTo>
                  <a:cubicBezTo>
                    <a:pt x="103" y="96"/>
                    <a:pt x="102" y="92"/>
                    <a:pt x="100" y="90"/>
                  </a:cubicBezTo>
                  <a:cubicBezTo>
                    <a:pt x="97" y="87"/>
                    <a:pt x="94" y="86"/>
                    <a:pt x="90" y="85"/>
                  </a:cubicBezTo>
                  <a:cubicBezTo>
                    <a:pt x="91" y="120"/>
                    <a:pt x="91" y="120"/>
                    <a:pt x="91" y="120"/>
                  </a:cubicBezTo>
                  <a:cubicBezTo>
                    <a:pt x="97" y="121"/>
                    <a:pt x="101" y="122"/>
                    <a:pt x="103" y="123"/>
                  </a:cubicBezTo>
                  <a:cubicBezTo>
                    <a:pt x="107" y="124"/>
                    <a:pt x="110" y="126"/>
                    <a:pt x="112" y="129"/>
                  </a:cubicBezTo>
                  <a:cubicBezTo>
                    <a:pt x="114" y="131"/>
                    <a:pt x="116" y="134"/>
                    <a:pt x="118" y="137"/>
                  </a:cubicBezTo>
                  <a:cubicBezTo>
                    <a:pt x="119" y="140"/>
                    <a:pt x="120" y="144"/>
                    <a:pt x="120" y="147"/>
                  </a:cubicBezTo>
                  <a:cubicBezTo>
                    <a:pt x="120" y="156"/>
                    <a:pt x="117" y="163"/>
                    <a:pt x="112" y="168"/>
                  </a:cubicBezTo>
                  <a:close/>
                </a:path>
              </a:pathLst>
            </a:custGeom>
            <a:solidFill>
              <a:srgbClr val="537285"/>
            </a:solidFill>
            <a:ln>
              <a:noFill/>
            </a:ln>
          </p:spPr>
          <p:txBody>
            <a:bodyPr vert="horz" wrap="square" lIns="91440" tIns="45720" rIns="91440" bIns="45720" numCol="1" anchor="t" anchorCtr="0" compatLnSpc="1"/>
            <a:lstStyle/>
            <a:p>
              <a:endParaRPr lang="en-GB">
                <a:cs typeface="+mn-ea"/>
                <a:sym typeface="+mn-lt"/>
              </a:endParaRPr>
            </a:p>
          </p:txBody>
        </p:sp>
        <p:sp>
          <p:nvSpPr>
            <p:cNvPr id="97" name="Freeform 543"/>
            <p:cNvSpPr/>
            <p:nvPr/>
          </p:nvSpPr>
          <p:spPr bwMode="auto">
            <a:xfrm>
              <a:off x="6863981" y="2800884"/>
              <a:ext cx="28142" cy="65171"/>
            </a:xfrm>
            <a:custGeom>
              <a:avLst/>
              <a:gdLst>
                <a:gd name="T0" fmla="*/ 0 w 16"/>
                <a:gd name="T1" fmla="*/ 0 h 37"/>
                <a:gd name="T2" fmla="*/ 1 w 16"/>
                <a:gd name="T3" fmla="*/ 37 h 37"/>
                <a:gd name="T4" fmla="*/ 12 w 16"/>
                <a:gd name="T5" fmla="*/ 30 h 37"/>
                <a:gd name="T6" fmla="*/ 16 w 16"/>
                <a:gd name="T7" fmla="*/ 17 h 37"/>
                <a:gd name="T8" fmla="*/ 13 w 16"/>
                <a:gd name="T9" fmla="*/ 7 h 37"/>
                <a:gd name="T10" fmla="*/ 0 w 16"/>
                <a:gd name="T11" fmla="*/ 0 h 37"/>
              </a:gdLst>
              <a:ahLst/>
              <a:cxnLst>
                <a:cxn ang="0">
                  <a:pos x="T0" y="T1"/>
                </a:cxn>
                <a:cxn ang="0">
                  <a:pos x="T2" y="T3"/>
                </a:cxn>
                <a:cxn ang="0">
                  <a:pos x="T4" y="T5"/>
                </a:cxn>
                <a:cxn ang="0">
                  <a:pos x="T6" y="T7"/>
                </a:cxn>
                <a:cxn ang="0">
                  <a:pos x="T8" y="T9"/>
                </a:cxn>
                <a:cxn ang="0">
                  <a:pos x="T10" y="T11"/>
                </a:cxn>
              </a:cxnLst>
              <a:rect l="0" t="0" r="r" b="b"/>
              <a:pathLst>
                <a:path w="16" h="37">
                  <a:moveTo>
                    <a:pt x="0" y="0"/>
                  </a:moveTo>
                  <a:cubicBezTo>
                    <a:pt x="1" y="37"/>
                    <a:pt x="1" y="37"/>
                    <a:pt x="1" y="37"/>
                  </a:cubicBezTo>
                  <a:cubicBezTo>
                    <a:pt x="5" y="36"/>
                    <a:pt x="9" y="34"/>
                    <a:pt x="12" y="30"/>
                  </a:cubicBezTo>
                  <a:cubicBezTo>
                    <a:pt x="15" y="27"/>
                    <a:pt x="16" y="23"/>
                    <a:pt x="16" y="17"/>
                  </a:cubicBezTo>
                  <a:cubicBezTo>
                    <a:pt x="16" y="13"/>
                    <a:pt x="15" y="10"/>
                    <a:pt x="13" y="7"/>
                  </a:cubicBezTo>
                  <a:cubicBezTo>
                    <a:pt x="11" y="4"/>
                    <a:pt x="6" y="2"/>
                    <a:pt x="0" y="0"/>
                  </a:cubicBezTo>
                  <a:close/>
                </a:path>
              </a:pathLst>
            </a:cu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sp>
          <p:nvSpPr>
            <p:cNvPr id="98" name="Freeform 544"/>
            <p:cNvSpPr/>
            <p:nvPr/>
          </p:nvSpPr>
          <p:spPr bwMode="auto">
            <a:xfrm>
              <a:off x="6823249" y="2720901"/>
              <a:ext cx="28142" cy="57765"/>
            </a:xfrm>
            <a:custGeom>
              <a:avLst/>
              <a:gdLst>
                <a:gd name="T0" fmla="*/ 1 w 16"/>
                <a:gd name="T1" fmla="*/ 17 h 33"/>
                <a:gd name="T2" fmla="*/ 4 w 16"/>
                <a:gd name="T3" fmla="*/ 27 h 33"/>
                <a:gd name="T4" fmla="*/ 16 w 16"/>
                <a:gd name="T5" fmla="*/ 33 h 33"/>
                <a:gd name="T6" fmla="*/ 15 w 16"/>
                <a:gd name="T7" fmla="*/ 0 h 33"/>
                <a:gd name="T8" fmla="*/ 4 w 16"/>
                <a:gd name="T9" fmla="*/ 6 h 33"/>
                <a:gd name="T10" fmla="*/ 1 w 16"/>
                <a:gd name="T11" fmla="*/ 17 h 33"/>
              </a:gdLst>
              <a:ahLst/>
              <a:cxnLst>
                <a:cxn ang="0">
                  <a:pos x="T0" y="T1"/>
                </a:cxn>
                <a:cxn ang="0">
                  <a:pos x="T2" y="T3"/>
                </a:cxn>
                <a:cxn ang="0">
                  <a:pos x="T4" y="T5"/>
                </a:cxn>
                <a:cxn ang="0">
                  <a:pos x="T6" y="T7"/>
                </a:cxn>
                <a:cxn ang="0">
                  <a:pos x="T8" y="T9"/>
                </a:cxn>
                <a:cxn ang="0">
                  <a:pos x="T10" y="T11"/>
                </a:cxn>
              </a:cxnLst>
              <a:rect l="0" t="0" r="r" b="b"/>
              <a:pathLst>
                <a:path w="16" h="33">
                  <a:moveTo>
                    <a:pt x="1" y="17"/>
                  </a:moveTo>
                  <a:cubicBezTo>
                    <a:pt x="1" y="21"/>
                    <a:pt x="2" y="24"/>
                    <a:pt x="4" y="27"/>
                  </a:cubicBezTo>
                  <a:cubicBezTo>
                    <a:pt x="6" y="30"/>
                    <a:pt x="10" y="32"/>
                    <a:pt x="16" y="33"/>
                  </a:cubicBezTo>
                  <a:cubicBezTo>
                    <a:pt x="15" y="0"/>
                    <a:pt x="15" y="0"/>
                    <a:pt x="15" y="0"/>
                  </a:cubicBezTo>
                  <a:cubicBezTo>
                    <a:pt x="11" y="1"/>
                    <a:pt x="7" y="3"/>
                    <a:pt x="4" y="6"/>
                  </a:cubicBezTo>
                  <a:cubicBezTo>
                    <a:pt x="2" y="9"/>
                    <a:pt x="0" y="13"/>
                    <a:pt x="1" y="17"/>
                  </a:cubicBezTo>
                  <a:close/>
                </a:path>
              </a:pathLst>
            </a:custGeom>
            <a:solidFill>
              <a:schemeClr val="accent2"/>
            </a:solidFill>
            <a:ln>
              <a:noFill/>
            </a:ln>
          </p:spPr>
          <p:txBody>
            <a:bodyPr vert="horz" wrap="square" lIns="91440" tIns="45720" rIns="91440" bIns="45720" numCol="1" anchor="t" anchorCtr="0" compatLnSpc="1"/>
            <a:lstStyle/>
            <a:p>
              <a:endParaRPr lang="en-GB">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animEffect transition="in" filter="fade">
                                      <p:cBhvr>
                                        <p:cTn id="15" dur="500"/>
                                        <p:tgtEl>
                                          <p:spTgt spid="7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94"/>
                                        </p:tgtEl>
                                        <p:attrNameLst>
                                          <p:attrName>style.visibility</p:attrName>
                                        </p:attrNameLst>
                                      </p:cBhvr>
                                      <p:to>
                                        <p:strVal val="visible"/>
                                      </p:to>
                                    </p:set>
                                    <p:anim calcmode="lin" valueType="num">
                                      <p:cBhvr>
                                        <p:cTn id="19" dur="500" fill="hold"/>
                                        <p:tgtEl>
                                          <p:spTgt spid="94"/>
                                        </p:tgtEl>
                                        <p:attrNameLst>
                                          <p:attrName>ppt_w</p:attrName>
                                        </p:attrNameLst>
                                      </p:cBhvr>
                                      <p:tavLst>
                                        <p:tav tm="0">
                                          <p:val>
                                            <p:fltVal val="0"/>
                                          </p:val>
                                        </p:tav>
                                        <p:tav tm="100000">
                                          <p:val>
                                            <p:strVal val="#ppt_w"/>
                                          </p:val>
                                        </p:tav>
                                      </p:tavLst>
                                    </p:anim>
                                    <p:anim calcmode="lin" valueType="num">
                                      <p:cBhvr>
                                        <p:cTn id="20" dur="500" fill="hold"/>
                                        <p:tgtEl>
                                          <p:spTgt spid="94"/>
                                        </p:tgtEl>
                                        <p:attrNameLst>
                                          <p:attrName>ppt_h</p:attrName>
                                        </p:attrNameLst>
                                      </p:cBhvr>
                                      <p:tavLst>
                                        <p:tav tm="0">
                                          <p:val>
                                            <p:fltVal val="0"/>
                                          </p:val>
                                        </p:tav>
                                        <p:tav tm="100000">
                                          <p:val>
                                            <p:strVal val="#ppt_h"/>
                                          </p:val>
                                        </p:tav>
                                      </p:tavLst>
                                    </p:anim>
                                    <p:animEffect transition="in" filter="fade">
                                      <p:cBhvr>
                                        <p:cTn id="21" dur="500"/>
                                        <p:tgtEl>
                                          <p:spTgt spid="94"/>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500" fill="hold"/>
                                        <p:tgtEl>
                                          <p:spTgt spid="42"/>
                                        </p:tgtEl>
                                        <p:attrNameLst>
                                          <p:attrName>ppt_w</p:attrName>
                                        </p:attrNameLst>
                                      </p:cBhvr>
                                      <p:tavLst>
                                        <p:tav tm="0">
                                          <p:val>
                                            <p:fltVal val="0"/>
                                          </p:val>
                                        </p:tav>
                                        <p:tav tm="100000">
                                          <p:val>
                                            <p:strVal val="#ppt_w"/>
                                          </p:val>
                                        </p:tav>
                                      </p:tavLst>
                                    </p:anim>
                                    <p:anim calcmode="lin" valueType="num">
                                      <p:cBhvr>
                                        <p:cTn id="26" dur="500" fill="hold"/>
                                        <p:tgtEl>
                                          <p:spTgt spid="42"/>
                                        </p:tgtEl>
                                        <p:attrNameLst>
                                          <p:attrName>ppt_h</p:attrName>
                                        </p:attrNameLst>
                                      </p:cBhvr>
                                      <p:tavLst>
                                        <p:tav tm="0">
                                          <p:val>
                                            <p:fltVal val="0"/>
                                          </p:val>
                                        </p:tav>
                                        <p:tav tm="100000">
                                          <p:val>
                                            <p:strVal val="#ppt_h"/>
                                          </p:val>
                                        </p:tav>
                                      </p:tavLst>
                                    </p:anim>
                                    <p:animEffect transition="in" filter="fad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transition="in" filter="fade">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502444" y="1315776"/>
            <a:ext cx="8138517" cy="2290204"/>
            <a:chOff x="502444" y="1315776"/>
            <a:chExt cx="8138517" cy="2290204"/>
          </a:xfrm>
        </p:grpSpPr>
        <p:pic>
          <p:nvPicPr>
            <p:cNvPr id="5" name="图片 4"/>
            <p:cNvPicPr>
              <a:picLocks noChangeAspect="1"/>
            </p:cNvPicPr>
            <p:nvPr/>
          </p:nvPicPr>
          <p:blipFill rotWithShape="1">
            <a:blip r:embed="rId1">
              <a:duotone>
                <a:schemeClr val="accent1">
                  <a:shade val="45000"/>
                  <a:satMod val="135000"/>
                </a:schemeClr>
                <a:prstClr val="white"/>
              </a:duotone>
            </a:blip>
            <a:srcRect l="7467" r="17532"/>
            <a:stretch>
              <a:fillRect/>
            </a:stretch>
          </p:blipFill>
          <p:spPr>
            <a:xfrm rot="10800000">
              <a:off x="5543344" y="1360678"/>
              <a:ext cx="3097022" cy="2245302"/>
            </a:xfrm>
            <a:prstGeom prst="rect">
              <a:avLst/>
            </a:prstGeom>
          </p:spPr>
        </p:pic>
        <p:cxnSp>
          <p:nvCxnSpPr>
            <p:cNvPr id="6" name="直接连接符 5"/>
            <p:cNvCxnSpPr/>
            <p:nvPr/>
          </p:nvCxnSpPr>
          <p:spPr>
            <a:xfrm>
              <a:off x="502444" y="1315776"/>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3039" y="3605980"/>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8" name="标题 4"/>
          <p:cNvSpPr txBox="1"/>
          <p:nvPr/>
        </p:nvSpPr>
        <p:spPr>
          <a:xfrm>
            <a:off x="2278622" y="2063392"/>
            <a:ext cx="4064389" cy="67151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zh-CN" altLang="en-US" sz="4100" b="1" dirty="0">
                <a:solidFill>
                  <a:srgbClr val="124062"/>
                </a:solidFill>
                <a:cs typeface="+mn-ea"/>
                <a:sym typeface="+mn-lt"/>
              </a:rPr>
              <a:t>发展前景</a:t>
            </a:r>
            <a:endParaRPr lang="zh-CN" altLang="en-US" sz="4100" b="1" dirty="0">
              <a:solidFill>
                <a:srgbClr val="124062"/>
              </a:solidFill>
              <a:cs typeface="+mn-ea"/>
              <a:sym typeface="+mn-lt"/>
            </a:endParaRPr>
          </a:p>
        </p:txBody>
      </p:sp>
      <p:sp>
        <p:nvSpPr>
          <p:cNvPr id="11" name="标题 4"/>
          <p:cNvSpPr txBox="1"/>
          <p:nvPr/>
        </p:nvSpPr>
        <p:spPr>
          <a:xfrm>
            <a:off x="828985" y="1760130"/>
            <a:ext cx="1449637" cy="1278038"/>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en-US" altLang="zh-CN" sz="8000" b="1" dirty="0">
                <a:solidFill>
                  <a:schemeClr val="accent1"/>
                </a:solidFill>
                <a:cs typeface="+mn-ea"/>
                <a:sym typeface="+mn-lt"/>
              </a:rPr>
              <a:t>04</a:t>
            </a:r>
            <a:endParaRPr lang="zh-CN" altLang="en-US" sz="8000" b="1" dirty="0">
              <a:solidFill>
                <a:schemeClr val="accen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6"/>
          <p:cNvSpPr/>
          <p:nvPr/>
        </p:nvSpPr>
        <p:spPr bwMode="auto">
          <a:xfrm>
            <a:off x="1886664" y="1083401"/>
            <a:ext cx="1188132" cy="1093963"/>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100">
              <a:solidFill>
                <a:srgbClr val="FEFABC"/>
              </a:solidFill>
              <a:cs typeface="+mn-ea"/>
              <a:sym typeface="+mn-lt"/>
            </a:endParaRPr>
          </a:p>
        </p:txBody>
      </p:sp>
      <p:sp>
        <p:nvSpPr>
          <p:cNvPr id="12" name="Freeform 7"/>
          <p:cNvSpPr/>
          <p:nvPr/>
        </p:nvSpPr>
        <p:spPr bwMode="auto">
          <a:xfrm>
            <a:off x="1886664" y="2373625"/>
            <a:ext cx="1188132" cy="1091960"/>
          </a:xfrm>
          <a:custGeom>
            <a:avLst/>
            <a:gdLst>
              <a:gd name="T0" fmla="*/ 593 w 593"/>
              <a:gd name="T1" fmla="*/ 248 h 545"/>
              <a:gd name="T2" fmla="*/ 295 w 593"/>
              <a:gd name="T3" fmla="*/ 545 h 545"/>
              <a:gd name="T4" fmla="*/ 0 w 593"/>
              <a:gd name="T5" fmla="*/ 248 h 545"/>
              <a:gd name="T6" fmla="*/ 0 w 593"/>
              <a:gd name="T7" fmla="*/ 0 h 545"/>
              <a:gd name="T8" fmla="*/ 295 w 593"/>
              <a:gd name="T9" fmla="*/ 297 h 545"/>
              <a:gd name="T10" fmla="*/ 593 w 593"/>
              <a:gd name="T11" fmla="*/ 0 h 545"/>
              <a:gd name="T12" fmla="*/ 593 w 593"/>
              <a:gd name="T13" fmla="*/ 248 h 545"/>
            </a:gdLst>
            <a:ahLst/>
            <a:cxnLst>
              <a:cxn ang="0">
                <a:pos x="T0" y="T1"/>
              </a:cxn>
              <a:cxn ang="0">
                <a:pos x="T2" y="T3"/>
              </a:cxn>
              <a:cxn ang="0">
                <a:pos x="T4" y="T5"/>
              </a:cxn>
              <a:cxn ang="0">
                <a:pos x="T6" y="T7"/>
              </a:cxn>
              <a:cxn ang="0">
                <a:pos x="T8" y="T9"/>
              </a:cxn>
              <a:cxn ang="0">
                <a:pos x="T10" y="T11"/>
              </a:cxn>
              <a:cxn ang="0">
                <a:pos x="T12" y="T13"/>
              </a:cxn>
            </a:cxnLst>
            <a:rect l="0" t="0" r="r" b="b"/>
            <a:pathLst>
              <a:path w="593" h="545">
                <a:moveTo>
                  <a:pt x="593" y="248"/>
                </a:moveTo>
                <a:lnTo>
                  <a:pt x="295" y="545"/>
                </a:lnTo>
                <a:lnTo>
                  <a:pt x="0" y="248"/>
                </a:lnTo>
                <a:lnTo>
                  <a:pt x="0" y="0"/>
                </a:lnTo>
                <a:lnTo>
                  <a:pt x="295" y="297"/>
                </a:lnTo>
                <a:lnTo>
                  <a:pt x="593" y="0"/>
                </a:lnTo>
                <a:lnTo>
                  <a:pt x="593" y="248"/>
                </a:lnTo>
                <a:close/>
              </a:path>
            </a:pathLst>
          </a:cu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100">
              <a:solidFill>
                <a:srgbClr val="FEFABC"/>
              </a:solidFill>
              <a:cs typeface="+mn-ea"/>
              <a:sym typeface="+mn-lt"/>
            </a:endParaRPr>
          </a:p>
        </p:txBody>
      </p:sp>
      <p:sp>
        <p:nvSpPr>
          <p:cNvPr id="13" name="Freeform 8"/>
          <p:cNvSpPr/>
          <p:nvPr/>
        </p:nvSpPr>
        <p:spPr bwMode="auto">
          <a:xfrm>
            <a:off x="1886664" y="3661846"/>
            <a:ext cx="1188132" cy="1093963"/>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100">
              <a:solidFill>
                <a:srgbClr val="FEFABC"/>
              </a:solidFill>
              <a:cs typeface="+mn-ea"/>
              <a:sym typeface="+mn-lt"/>
            </a:endParaRPr>
          </a:p>
        </p:txBody>
      </p:sp>
      <p:sp>
        <p:nvSpPr>
          <p:cNvPr id="14" name="Freeform 13"/>
          <p:cNvSpPr/>
          <p:nvPr/>
        </p:nvSpPr>
        <p:spPr bwMode="auto">
          <a:xfrm>
            <a:off x="2261070" y="2403151"/>
            <a:ext cx="439322" cy="276710"/>
          </a:xfrm>
          <a:custGeom>
            <a:avLst/>
            <a:gdLst/>
            <a:ahLst/>
            <a:cxnLst/>
            <a:rect l="l" t="t" r="r" b="b"/>
            <a:pathLst>
              <a:path w="686185" h="432198">
                <a:moveTo>
                  <a:pt x="101600" y="338535"/>
                </a:moveTo>
                <a:lnTo>
                  <a:pt x="101600" y="432198"/>
                </a:lnTo>
                <a:lnTo>
                  <a:pt x="30163" y="432198"/>
                </a:lnTo>
                <a:lnTo>
                  <a:pt x="30163" y="402036"/>
                </a:lnTo>
                <a:close/>
                <a:moveTo>
                  <a:pt x="206375" y="236935"/>
                </a:moveTo>
                <a:lnTo>
                  <a:pt x="206375" y="432198"/>
                </a:lnTo>
                <a:lnTo>
                  <a:pt x="134938" y="432198"/>
                </a:lnTo>
                <a:lnTo>
                  <a:pt x="134938" y="305198"/>
                </a:lnTo>
                <a:close/>
                <a:moveTo>
                  <a:pt x="520700" y="187723"/>
                </a:moveTo>
                <a:lnTo>
                  <a:pt x="520700" y="432198"/>
                </a:lnTo>
                <a:lnTo>
                  <a:pt x="446088" y="432198"/>
                </a:lnTo>
                <a:lnTo>
                  <a:pt x="446088" y="255986"/>
                </a:lnTo>
                <a:close/>
                <a:moveTo>
                  <a:pt x="341313" y="176610"/>
                </a:moveTo>
                <a:lnTo>
                  <a:pt x="363538" y="198835"/>
                </a:lnTo>
                <a:lnTo>
                  <a:pt x="415925" y="255985"/>
                </a:lnTo>
                <a:lnTo>
                  <a:pt x="415925" y="432198"/>
                </a:lnTo>
                <a:lnTo>
                  <a:pt x="363538" y="432198"/>
                </a:lnTo>
                <a:lnTo>
                  <a:pt x="341313" y="432198"/>
                </a:lnTo>
                <a:close/>
                <a:moveTo>
                  <a:pt x="311150" y="140098"/>
                </a:moveTo>
                <a:lnTo>
                  <a:pt x="311150" y="143273"/>
                </a:lnTo>
                <a:lnTo>
                  <a:pt x="311150" y="432198"/>
                </a:lnTo>
                <a:lnTo>
                  <a:pt x="239713" y="432198"/>
                </a:lnTo>
                <a:lnTo>
                  <a:pt x="239713" y="206773"/>
                </a:lnTo>
                <a:close/>
                <a:moveTo>
                  <a:pt x="625475" y="90885"/>
                </a:moveTo>
                <a:lnTo>
                  <a:pt x="625475" y="432198"/>
                </a:lnTo>
                <a:lnTo>
                  <a:pt x="550863" y="432198"/>
                </a:lnTo>
                <a:lnTo>
                  <a:pt x="550863" y="157560"/>
                </a:lnTo>
                <a:close/>
                <a:moveTo>
                  <a:pt x="666509" y="976"/>
                </a:moveTo>
                <a:cubicBezTo>
                  <a:pt x="681486" y="-2777"/>
                  <a:pt x="688975" y="4730"/>
                  <a:pt x="685231" y="15991"/>
                </a:cubicBezTo>
                <a:cubicBezTo>
                  <a:pt x="681486" y="31005"/>
                  <a:pt x="677742" y="49774"/>
                  <a:pt x="673998" y="61034"/>
                </a:cubicBezTo>
                <a:lnTo>
                  <a:pt x="670253" y="64788"/>
                </a:lnTo>
                <a:cubicBezTo>
                  <a:pt x="666509" y="76049"/>
                  <a:pt x="659020" y="79803"/>
                  <a:pt x="651531" y="68542"/>
                </a:cubicBezTo>
                <a:cubicBezTo>
                  <a:pt x="644042" y="64788"/>
                  <a:pt x="640298" y="61034"/>
                  <a:pt x="640298" y="57281"/>
                </a:cubicBezTo>
                <a:cubicBezTo>
                  <a:pt x="640287" y="57291"/>
                  <a:pt x="638821" y="58656"/>
                  <a:pt x="430610" y="252470"/>
                </a:cubicBezTo>
                <a:cubicBezTo>
                  <a:pt x="430599" y="252458"/>
                  <a:pt x="429766" y="251578"/>
                  <a:pt x="363210" y="181151"/>
                </a:cubicBezTo>
                <a:cubicBezTo>
                  <a:pt x="363202" y="181142"/>
                  <a:pt x="362552" y="180444"/>
                  <a:pt x="310787" y="124846"/>
                </a:cubicBezTo>
                <a:cubicBezTo>
                  <a:pt x="310773" y="124860"/>
                  <a:pt x="308720" y="126761"/>
                  <a:pt x="14977" y="398861"/>
                </a:cubicBezTo>
                <a:cubicBezTo>
                  <a:pt x="14973" y="398858"/>
                  <a:pt x="14886" y="398792"/>
                  <a:pt x="13105" y="397454"/>
                </a:cubicBezTo>
                <a:lnTo>
                  <a:pt x="0" y="387600"/>
                </a:lnTo>
                <a:cubicBezTo>
                  <a:pt x="15" y="387586"/>
                  <a:pt x="2181" y="385572"/>
                  <a:pt x="310787" y="98571"/>
                </a:cubicBezTo>
                <a:cubicBezTo>
                  <a:pt x="310796" y="98580"/>
                  <a:pt x="311449" y="99281"/>
                  <a:pt x="363210" y="154875"/>
                </a:cubicBezTo>
                <a:cubicBezTo>
                  <a:pt x="363221" y="154887"/>
                  <a:pt x="364066" y="155781"/>
                  <a:pt x="430610" y="226194"/>
                </a:cubicBezTo>
                <a:cubicBezTo>
                  <a:pt x="430620" y="226185"/>
                  <a:pt x="432012" y="224897"/>
                  <a:pt x="625320" y="46020"/>
                </a:cubicBezTo>
                <a:cubicBezTo>
                  <a:pt x="621576" y="42266"/>
                  <a:pt x="621576" y="38513"/>
                  <a:pt x="617831" y="34759"/>
                </a:cubicBezTo>
                <a:lnTo>
                  <a:pt x="614087" y="31005"/>
                </a:lnTo>
                <a:cubicBezTo>
                  <a:pt x="606598" y="23498"/>
                  <a:pt x="610342" y="15991"/>
                  <a:pt x="621576" y="12237"/>
                </a:cubicBezTo>
                <a:cubicBezTo>
                  <a:pt x="636553" y="8484"/>
                  <a:pt x="655275" y="4730"/>
                  <a:pt x="666509" y="976"/>
                </a:cubicBezTo>
                <a:close/>
              </a:path>
            </a:pathLst>
          </a:custGeom>
          <a:solidFill>
            <a:srgbClr val="53728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5" name="Freeform 20"/>
          <p:cNvSpPr/>
          <p:nvPr/>
        </p:nvSpPr>
        <p:spPr bwMode="auto">
          <a:xfrm>
            <a:off x="2322407" y="1083401"/>
            <a:ext cx="316646" cy="371475"/>
          </a:xfrm>
          <a:custGeom>
            <a:avLst/>
            <a:gdLst/>
            <a:ahLst/>
            <a:cxnLst/>
            <a:rect l="l" t="t" r="r" b="b"/>
            <a:pathLst>
              <a:path w="422194" h="495300">
                <a:moveTo>
                  <a:pt x="221309" y="211137"/>
                </a:moveTo>
                <a:cubicBezTo>
                  <a:pt x="228811" y="211137"/>
                  <a:pt x="236313" y="218615"/>
                  <a:pt x="236313" y="226093"/>
                </a:cubicBezTo>
                <a:cubicBezTo>
                  <a:pt x="236313" y="229832"/>
                  <a:pt x="236313" y="233571"/>
                  <a:pt x="232562" y="237310"/>
                </a:cubicBezTo>
                <a:cubicBezTo>
                  <a:pt x="232562" y="237310"/>
                  <a:pt x="232562" y="237310"/>
                  <a:pt x="243815" y="349480"/>
                </a:cubicBezTo>
                <a:cubicBezTo>
                  <a:pt x="243815" y="349480"/>
                  <a:pt x="243815" y="349480"/>
                  <a:pt x="221309" y="409304"/>
                </a:cubicBezTo>
                <a:cubicBezTo>
                  <a:pt x="221309" y="409304"/>
                  <a:pt x="221309" y="409304"/>
                  <a:pt x="262570" y="304612"/>
                </a:cubicBezTo>
                <a:cubicBezTo>
                  <a:pt x="262570" y="304612"/>
                  <a:pt x="262570" y="304612"/>
                  <a:pt x="300080" y="214876"/>
                </a:cubicBezTo>
                <a:cubicBezTo>
                  <a:pt x="300080" y="214876"/>
                  <a:pt x="300080" y="214876"/>
                  <a:pt x="333838" y="214876"/>
                </a:cubicBezTo>
                <a:cubicBezTo>
                  <a:pt x="352593" y="218615"/>
                  <a:pt x="390103" y="226093"/>
                  <a:pt x="408858" y="270961"/>
                </a:cubicBezTo>
                <a:cubicBezTo>
                  <a:pt x="423862" y="297134"/>
                  <a:pt x="423862" y="409304"/>
                  <a:pt x="420111" y="495300"/>
                </a:cubicBezTo>
                <a:cubicBezTo>
                  <a:pt x="420111" y="495300"/>
                  <a:pt x="420111" y="495300"/>
                  <a:pt x="352593" y="495300"/>
                </a:cubicBezTo>
                <a:cubicBezTo>
                  <a:pt x="352593" y="495300"/>
                  <a:pt x="352593" y="495300"/>
                  <a:pt x="348842" y="330785"/>
                </a:cubicBezTo>
                <a:cubicBezTo>
                  <a:pt x="348842" y="330785"/>
                  <a:pt x="348842" y="329850"/>
                  <a:pt x="347436" y="329383"/>
                </a:cubicBezTo>
                <a:lnTo>
                  <a:pt x="337589" y="330785"/>
                </a:lnTo>
                <a:lnTo>
                  <a:pt x="333838" y="327046"/>
                </a:lnTo>
                <a:cubicBezTo>
                  <a:pt x="333838" y="327046"/>
                  <a:pt x="333838" y="327046"/>
                  <a:pt x="337589" y="495300"/>
                </a:cubicBezTo>
                <a:cubicBezTo>
                  <a:pt x="337589" y="495300"/>
                  <a:pt x="337589" y="495300"/>
                  <a:pt x="213807" y="495300"/>
                </a:cubicBezTo>
                <a:cubicBezTo>
                  <a:pt x="213807" y="495300"/>
                  <a:pt x="213807" y="495300"/>
                  <a:pt x="86273" y="495300"/>
                </a:cubicBezTo>
                <a:cubicBezTo>
                  <a:pt x="86273" y="495300"/>
                  <a:pt x="86273" y="495300"/>
                  <a:pt x="86273" y="330785"/>
                </a:cubicBezTo>
                <a:cubicBezTo>
                  <a:pt x="75050" y="327056"/>
                  <a:pt x="75020" y="330765"/>
                  <a:pt x="75020" y="330785"/>
                </a:cubicBezTo>
                <a:cubicBezTo>
                  <a:pt x="75020" y="330785"/>
                  <a:pt x="75020" y="330785"/>
                  <a:pt x="71269" y="495300"/>
                </a:cubicBezTo>
                <a:cubicBezTo>
                  <a:pt x="71269" y="495300"/>
                  <a:pt x="71269" y="495300"/>
                  <a:pt x="0" y="495300"/>
                </a:cubicBezTo>
                <a:cubicBezTo>
                  <a:pt x="0" y="409304"/>
                  <a:pt x="0" y="297134"/>
                  <a:pt x="11253" y="270961"/>
                </a:cubicBezTo>
                <a:cubicBezTo>
                  <a:pt x="22506" y="233571"/>
                  <a:pt x="56265" y="218615"/>
                  <a:pt x="86273" y="214876"/>
                </a:cubicBezTo>
                <a:cubicBezTo>
                  <a:pt x="86273" y="214876"/>
                  <a:pt x="86273" y="214876"/>
                  <a:pt x="142538" y="214876"/>
                </a:cubicBezTo>
                <a:cubicBezTo>
                  <a:pt x="142538" y="214876"/>
                  <a:pt x="142538" y="214876"/>
                  <a:pt x="180048" y="300873"/>
                </a:cubicBezTo>
                <a:cubicBezTo>
                  <a:pt x="180048" y="300873"/>
                  <a:pt x="180048" y="300873"/>
                  <a:pt x="195052" y="345741"/>
                </a:cubicBezTo>
                <a:cubicBezTo>
                  <a:pt x="195052" y="345741"/>
                  <a:pt x="195052" y="345741"/>
                  <a:pt x="206305" y="237310"/>
                </a:cubicBezTo>
                <a:cubicBezTo>
                  <a:pt x="206305" y="233571"/>
                  <a:pt x="202554" y="229832"/>
                  <a:pt x="202554" y="226093"/>
                </a:cubicBezTo>
                <a:cubicBezTo>
                  <a:pt x="202554" y="222354"/>
                  <a:pt x="206305" y="214876"/>
                  <a:pt x="213807" y="214876"/>
                </a:cubicBezTo>
                <a:cubicBezTo>
                  <a:pt x="213807" y="211137"/>
                  <a:pt x="217558" y="211137"/>
                  <a:pt x="221309" y="211137"/>
                </a:cubicBezTo>
                <a:close/>
                <a:moveTo>
                  <a:pt x="213438" y="0"/>
                </a:moveTo>
                <a:lnTo>
                  <a:pt x="220954" y="0"/>
                </a:lnTo>
                <a:cubicBezTo>
                  <a:pt x="269810" y="0"/>
                  <a:pt x="311150" y="41474"/>
                  <a:pt x="311150" y="90488"/>
                </a:cubicBezTo>
                <a:cubicBezTo>
                  <a:pt x="311150" y="139502"/>
                  <a:pt x="269810" y="180975"/>
                  <a:pt x="220954" y="180975"/>
                </a:cubicBezTo>
                <a:cubicBezTo>
                  <a:pt x="217196" y="180975"/>
                  <a:pt x="213438" y="180975"/>
                  <a:pt x="213438" y="177205"/>
                </a:cubicBezTo>
                <a:cubicBezTo>
                  <a:pt x="164582" y="173435"/>
                  <a:pt x="127000" y="135731"/>
                  <a:pt x="127000" y="90488"/>
                </a:cubicBezTo>
                <a:cubicBezTo>
                  <a:pt x="127000" y="41474"/>
                  <a:pt x="164582" y="3771"/>
                  <a:pt x="213438" y="0"/>
                </a:cubicBezTo>
                <a:close/>
              </a:path>
            </a:pathLst>
          </a:custGeom>
          <a:solidFill>
            <a:srgbClr val="12406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lt1"/>
              </a:solidFill>
              <a:cs typeface="+mn-ea"/>
              <a:sym typeface="+mn-lt"/>
            </a:endParaRPr>
          </a:p>
        </p:txBody>
      </p:sp>
      <p:sp>
        <p:nvSpPr>
          <p:cNvPr id="16" name="Freeform 22"/>
          <p:cNvSpPr>
            <a:spLocks noEditPoints="1"/>
          </p:cNvSpPr>
          <p:nvPr/>
        </p:nvSpPr>
        <p:spPr bwMode="auto">
          <a:xfrm>
            <a:off x="2362033" y="3696126"/>
            <a:ext cx="237395" cy="411611"/>
          </a:xfrm>
          <a:custGeom>
            <a:avLst/>
            <a:gdLst>
              <a:gd name="T0" fmla="*/ 45 w 105"/>
              <a:gd name="T1" fmla="*/ 139 h 182"/>
              <a:gd name="T2" fmla="*/ 45 w 105"/>
              <a:gd name="T3" fmla="*/ 96 h 182"/>
              <a:gd name="T4" fmla="*/ 14 w 105"/>
              <a:gd name="T5" fmla="*/ 79 h 182"/>
              <a:gd name="T6" fmla="*/ 4 w 105"/>
              <a:gd name="T7" fmla="*/ 51 h 182"/>
              <a:gd name="T8" fmla="*/ 15 w 105"/>
              <a:gd name="T9" fmla="*/ 23 h 182"/>
              <a:gd name="T10" fmla="*/ 45 w 105"/>
              <a:gd name="T11" fmla="*/ 10 h 182"/>
              <a:gd name="T12" fmla="*/ 45 w 105"/>
              <a:gd name="T13" fmla="*/ 0 h 182"/>
              <a:gd name="T14" fmla="*/ 60 w 105"/>
              <a:gd name="T15" fmla="*/ 0 h 182"/>
              <a:gd name="T16" fmla="*/ 60 w 105"/>
              <a:gd name="T17" fmla="*/ 10 h 182"/>
              <a:gd name="T18" fmla="*/ 87 w 105"/>
              <a:gd name="T19" fmla="*/ 21 h 182"/>
              <a:gd name="T20" fmla="*/ 100 w 105"/>
              <a:gd name="T21" fmla="*/ 45 h 182"/>
              <a:gd name="T22" fmla="*/ 73 w 105"/>
              <a:gd name="T23" fmla="*/ 49 h 182"/>
              <a:gd name="T24" fmla="*/ 60 w 105"/>
              <a:gd name="T25" fmla="*/ 32 h 182"/>
              <a:gd name="T26" fmla="*/ 60 w 105"/>
              <a:gd name="T27" fmla="*/ 72 h 182"/>
              <a:gd name="T28" fmla="*/ 95 w 105"/>
              <a:gd name="T29" fmla="*/ 89 h 182"/>
              <a:gd name="T30" fmla="*/ 105 w 105"/>
              <a:gd name="T31" fmla="*/ 116 h 182"/>
              <a:gd name="T32" fmla="*/ 93 w 105"/>
              <a:gd name="T33" fmla="*/ 147 h 182"/>
              <a:gd name="T34" fmla="*/ 60 w 105"/>
              <a:gd name="T35" fmla="*/ 163 h 182"/>
              <a:gd name="T36" fmla="*/ 60 w 105"/>
              <a:gd name="T37" fmla="*/ 182 h 182"/>
              <a:gd name="T38" fmla="*/ 45 w 105"/>
              <a:gd name="T39" fmla="*/ 182 h 182"/>
              <a:gd name="T40" fmla="*/ 45 w 105"/>
              <a:gd name="T41" fmla="*/ 163 h 182"/>
              <a:gd name="T42" fmla="*/ 14 w 105"/>
              <a:gd name="T43" fmla="*/ 150 h 182"/>
              <a:gd name="T44" fmla="*/ 0 w 105"/>
              <a:gd name="T45" fmla="*/ 119 h 182"/>
              <a:gd name="T46" fmla="*/ 28 w 105"/>
              <a:gd name="T47" fmla="*/ 116 h 182"/>
              <a:gd name="T48" fmla="*/ 34 w 105"/>
              <a:gd name="T49" fmla="*/ 130 h 182"/>
              <a:gd name="T50" fmla="*/ 45 w 105"/>
              <a:gd name="T51" fmla="*/ 139 h 182"/>
              <a:gd name="T52" fmla="*/ 45 w 105"/>
              <a:gd name="T53" fmla="*/ 32 h 182"/>
              <a:gd name="T54" fmla="*/ 35 w 105"/>
              <a:gd name="T55" fmla="*/ 39 h 182"/>
              <a:gd name="T56" fmla="*/ 31 w 105"/>
              <a:gd name="T57" fmla="*/ 50 h 182"/>
              <a:gd name="T58" fmla="*/ 34 w 105"/>
              <a:gd name="T59" fmla="*/ 60 h 182"/>
              <a:gd name="T60" fmla="*/ 45 w 105"/>
              <a:gd name="T61" fmla="*/ 67 h 182"/>
              <a:gd name="T62" fmla="*/ 45 w 105"/>
              <a:gd name="T63" fmla="*/ 32 h 182"/>
              <a:gd name="T64" fmla="*/ 60 w 105"/>
              <a:gd name="T65" fmla="*/ 140 h 182"/>
              <a:gd name="T66" fmla="*/ 73 w 105"/>
              <a:gd name="T67" fmla="*/ 133 h 182"/>
              <a:gd name="T68" fmla="*/ 78 w 105"/>
              <a:gd name="T69" fmla="*/ 120 h 182"/>
              <a:gd name="T70" fmla="*/ 74 w 105"/>
              <a:gd name="T71" fmla="*/ 108 h 182"/>
              <a:gd name="T72" fmla="*/ 60 w 105"/>
              <a:gd name="T73" fmla="*/ 101 h 182"/>
              <a:gd name="T74" fmla="*/ 60 w 105"/>
              <a:gd name="T75" fmla="*/ 14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82">
                <a:moveTo>
                  <a:pt x="45" y="139"/>
                </a:moveTo>
                <a:cubicBezTo>
                  <a:pt x="45" y="96"/>
                  <a:pt x="45" y="96"/>
                  <a:pt x="45" y="96"/>
                </a:cubicBezTo>
                <a:cubicBezTo>
                  <a:pt x="31" y="92"/>
                  <a:pt x="20" y="87"/>
                  <a:pt x="14" y="79"/>
                </a:cubicBezTo>
                <a:cubicBezTo>
                  <a:pt x="7" y="71"/>
                  <a:pt x="4" y="62"/>
                  <a:pt x="4" y="51"/>
                </a:cubicBezTo>
                <a:cubicBezTo>
                  <a:pt x="4" y="40"/>
                  <a:pt x="8" y="30"/>
                  <a:pt x="15" y="23"/>
                </a:cubicBezTo>
                <a:cubicBezTo>
                  <a:pt x="22" y="15"/>
                  <a:pt x="32" y="11"/>
                  <a:pt x="45" y="10"/>
                </a:cubicBezTo>
                <a:cubicBezTo>
                  <a:pt x="45" y="0"/>
                  <a:pt x="45" y="0"/>
                  <a:pt x="45" y="0"/>
                </a:cubicBezTo>
                <a:cubicBezTo>
                  <a:pt x="60" y="0"/>
                  <a:pt x="60" y="0"/>
                  <a:pt x="60" y="0"/>
                </a:cubicBezTo>
                <a:cubicBezTo>
                  <a:pt x="60" y="10"/>
                  <a:pt x="60" y="10"/>
                  <a:pt x="60" y="10"/>
                </a:cubicBezTo>
                <a:cubicBezTo>
                  <a:pt x="72" y="11"/>
                  <a:pt x="81" y="15"/>
                  <a:pt x="87" y="21"/>
                </a:cubicBezTo>
                <a:cubicBezTo>
                  <a:pt x="94" y="27"/>
                  <a:pt x="99" y="35"/>
                  <a:pt x="100" y="45"/>
                </a:cubicBezTo>
                <a:cubicBezTo>
                  <a:pt x="73" y="49"/>
                  <a:pt x="73" y="49"/>
                  <a:pt x="73" y="49"/>
                </a:cubicBezTo>
                <a:cubicBezTo>
                  <a:pt x="71" y="41"/>
                  <a:pt x="67" y="35"/>
                  <a:pt x="60" y="32"/>
                </a:cubicBezTo>
                <a:cubicBezTo>
                  <a:pt x="60" y="72"/>
                  <a:pt x="60" y="72"/>
                  <a:pt x="60" y="72"/>
                </a:cubicBezTo>
                <a:cubicBezTo>
                  <a:pt x="77" y="76"/>
                  <a:pt x="89" y="82"/>
                  <a:pt x="95" y="89"/>
                </a:cubicBezTo>
                <a:cubicBezTo>
                  <a:pt x="102" y="96"/>
                  <a:pt x="105" y="105"/>
                  <a:pt x="105" y="116"/>
                </a:cubicBezTo>
                <a:cubicBezTo>
                  <a:pt x="105" y="128"/>
                  <a:pt x="101" y="139"/>
                  <a:pt x="93" y="147"/>
                </a:cubicBezTo>
                <a:cubicBezTo>
                  <a:pt x="85" y="156"/>
                  <a:pt x="74" y="161"/>
                  <a:pt x="60" y="163"/>
                </a:cubicBezTo>
                <a:cubicBezTo>
                  <a:pt x="60" y="182"/>
                  <a:pt x="60" y="182"/>
                  <a:pt x="60" y="182"/>
                </a:cubicBezTo>
                <a:cubicBezTo>
                  <a:pt x="45" y="182"/>
                  <a:pt x="45" y="182"/>
                  <a:pt x="45" y="182"/>
                </a:cubicBezTo>
                <a:cubicBezTo>
                  <a:pt x="45" y="163"/>
                  <a:pt x="45" y="163"/>
                  <a:pt x="45" y="163"/>
                </a:cubicBezTo>
                <a:cubicBezTo>
                  <a:pt x="32" y="162"/>
                  <a:pt x="22" y="157"/>
                  <a:pt x="14" y="150"/>
                </a:cubicBezTo>
                <a:cubicBezTo>
                  <a:pt x="7" y="143"/>
                  <a:pt x="2" y="132"/>
                  <a:pt x="0" y="119"/>
                </a:cubicBezTo>
                <a:cubicBezTo>
                  <a:pt x="28" y="116"/>
                  <a:pt x="28" y="116"/>
                  <a:pt x="28" y="116"/>
                </a:cubicBezTo>
                <a:cubicBezTo>
                  <a:pt x="29" y="122"/>
                  <a:pt x="31" y="126"/>
                  <a:pt x="34" y="130"/>
                </a:cubicBezTo>
                <a:cubicBezTo>
                  <a:pt x="37" y="134"/>
                  <a:pt x="41" y="137"/>
                  <a:pt x="45" y="139"/>
                </a:cubicBezTo>
                <a:close/>
                <a:moveTo>
                  <a:pt x="45" y="32"/>
                </a:moveTo>
                <a:cubicBezTo>
                  <a:pt x="40" y="33"/>
                  <a:pt x="37" y="36"/>
                  <a:pt x="35" y="39"/>
                </a:cubicBezTo>
                <a:cubicBezTo>
                  <a:pt x="32" y="42"/>
                  <a:pt x="31" y="46"/>
                  <a:pt x="31" y="50"/>
                </a:cubicBezTo>
                <a:cubicBezTo>
                  <a:pt x="31" y="53"/>
                  <a:pt x="32" y="57"/>
                  <a:pt x="34" y="60"/>
                </a:cubicBezTo>
                <a:cubicBezTo>
                  <a:pt x="36" y="63"/>
                  <a:pt x="40" y="65"/>
                  <a:pt x="45" y="67"/>
                </a:cubicBezTo>
                <a:lnTo>
                  <a:pt x="45" y="32"/>
                </a:lnTo>
                <a:close/>
                <a:moveTo>
                  <a:pt x="60" y="140"/>
                </a:moveTo>
                <a:cubicBezTo>
                  <a:pt x="66" y="139"/>
                  <a:pt x="70" y="137"/>
                  <a:pt x="73" y="133"/>
                </a:cubicBezTo>
                <a:cubicBezTo>
                  <a:pt x="77" y="129"/>
                  <a:pt x="78" y="125"/>
                  <a:pt x="78" y="120"/>
                </a:cubicBezTo>
                <a:cubicBezTo>
                  <a:pt x="78" y="115"/>
                  <a:pt x="77" y="111"/>
                  <a:pt x="74" y="108"/>
                </a:cubicBezTo>
                <a:cubicBezTo>
                  <a:pt x="71" y="105"/>
                  <a:pt x="67" y="102"/>
                  <a:pt x="60" y="101"/>
                </a:cubicBezTo>
                <a:lnTo>
                  <a:pt x="60" y="140"/>
                </a:lnTo>
                <a:close/>
              </a:path>
            </a:pathLst>
          </a:custGeom>
          <a:solidFill>
            <a:srgbClr val="12406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lt1"/>
              </a:solidFill>
              <a:cs typeface="+mn-ea"/>
              <a:sym typeface="+mn-lt"/>
            </a:endParaRPr>
          </a:p>
        </p:txBody>
      </p:sp>
      <p:sp>
        <p:nvSpPr>
          <p:cNvPr id="17" name="TextBox 27"/>
          <p:cNvSpPr txBox="1"/>
          <p:nvPr/>
        </p:nvSpPr>
        <p:spPr>
          <a:xfrm>
            <a:off x="3377247" y="1449724"/>
            <a:ext cx="3747999" cy="623248"/>
          </a:xfrm>
          <a:prstGeom prst="rect">
            <a:avLst/>
          </a:prstGeom>
          <a:noFill/>
        </p:spPr>
        <p:txBody>
          <a:bodyPr wrap="square" lIns="68580" tIns="34290" rIns="68580" bIns="34290" rtlCol="0">
            <a:spAutoFit/>
          </a:bodyPr>
          <a:lstStyle/>
          <a:p>
            <a:pPr>
              <a:lnSpc>
                <a:spcPct val="15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您的内容打在这里，或者通过复制您的文本后，在此框中选择粘贴，并选择只保留文字。您的内容打在</a:t>
            </a:r>
            <a:r>
              <a:rPr lang="zh-CN" altLang="en-US" sz="800">
                <a:solidFill>
                  <a:schemeClr val="tx1">
                    <a:lumMod val="65000"/>
                    <a:lumOff val="35000"/>
                  </a:schemeClr>
                </a:solidFill>
                <a:cs typeface="+mn-ea"/>
                <a:sym typeface="+mn-lt"/>
              </a:rPr>
              <a:t>这里，或者通过通过复制您的文本。您的内容打在这里，或者通过通过复制您的文本。</a:t>
            </a:r>
            <a:endParaRPr lang="zh-CN" altLang="en-US" sz="800">
              <a:solidFill>
                <a:schemeClr val="tx1">
                  <a:lumMod val="65000"/>
                  <a:lumOff val="35000"/>
                </a:schemeClr>
              </a:solidFill>
              <a:cs typeface="+mn-ea"/>
              <a:sym typeface="+mn-lt"/>
            </a:endParaRPr>
          </a:p>
        </p:txBody>
      </p:sp>
      <p:sp>
        <p:nvSpPr>
          <p:cNvPr id="18" name="TextBox 28"/>
          <p:cNvSpPr txBox="1"/>
          <p:nvPr/>
        </p:nvSpPr>
        <p:spPr>
          <a:xfrm>
            <a:off x="3368339" y="1160625"/>
            <a:ext cx="1061829" cy="252570"/>
          </a:xfrm>
          <a:prstGeom prst="rect">
            <a:avLst/>
          </a:prstGeom>
          <a:noFill/>
        </p:spPr>
        <p:txBody>
          <a:bodyPr wrap="none" lIns="68580" tIns="0" rIns="68580" bIns="0" rtlCol="0" anchor="t">
            <a:spAutoFit/>
          </a:bodyPr>
          <a:lstStyle/>
          <a:p>
            <a:pPr>
              <a:lnSpc>
                <a:spcPct val="150000"/>
              </a:lnSpc>
            </a:pPr>
            <a:r>
              <a:rPr lang="zh-CN" altLang="en-US" sz="1200" b="1" dirty="0">
                <a:solidFill>
                  <a:srgbClr val="124062"/>
                </a:solidFill>
                <a:cs typeface="+mn-ea"/>
                <a:sym typeface="+mn-lt"/>
              </a:rPr>
              <a:t>填写段落标题</a:t>
            </a:r>
            <a:endParaRPr lang="zh-CN" altLang="en-US" sz="1200" b="1" dirty="0">
              <a:solidFill>
                <a:srgbClr val="124062"/>
              </a:solidFill>
              <a:cs typeface="+mn-ea"/>
              <a:sym typeface="+mn-lt"/>
            </a:endParaRPr>
          </a:p>
        </p:txBody>
      </p:sp>
      <p:sp>
        <p:nvSpPr>
          <p:cNvPr id="19" name="TextBox 29"/>
          <p:cNvSpPr txBox="1"/>
          <p:nvPr/>
        </p:nvSpPr>
        <p:spPr>
          <a:xfrm>
            <a:off x="3377247" y="2757586"/>
            <a:ext cx="3747999" cy="623248"/>
          </a:xfrm>
          <a:prstGeom prst="rect">
            <a:avLst/>
          </a:prstGeom>
          <a:noFill/>
        </p:spPr>
        <p:txBody>
          <a:bodyPr wrap="square" lIns="68580" tIns="34290" rIns="68580" bIns="34290" rtlCol="0">
            <a:spAutoFit/>
          </a:bodyPr>
          <a:lstStyle/>
          <a:p>
            <a:pPr>
              <a:lnSpc>
                <a:spcPct val="15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您的内容打在这里，或者通过复制您的文本后，在此框中选择粘贴，并选择只保留文字。您的内容打在</a:t>
            </a:r>
            <a:r>
              <a:rPr lang="zh-CN" altLang="en-US" sz="800">
                <a:solidFill>
                  <a:schemeClr val="tx1">
                    <a:lumMod val="65000"/>
                    <a:lumOff val="35000"/>
                  </a:schemeClr>
                </a:solidFill>
                <a:cs typeface="+mn-ea"/>
                <a:sym typeface="+mn-lt"/>
              </a:rPr>
              <a:t>这里，或者通过通过复制您的文本。您的内容打在这里，或者通过复制您的文本后，在此框中选择粘贴，并选择只保留文字。</a:t>
            </a:r>
            <a:endParaRPr lang="zh-CN" altLang="en-US" sz="800">
              <a:solidFill>
                <a:schemeClr val="tx1">
                  <a:lumMod val="65000"/>
                  <a:lumOff val="35000"/>
                </a:schemeClr>
              </a:solidFill>
              <a:cs typeface="+mn-ea"/>
              <a:sym typeface="+mn-lt"/>
            </a:endParaRPr>
          </a:p>
        </p:txBody>
      </p:sp>
      <p:sp>
        <p:nvSpPr>
          <p:cNvPr id="20" name="TextBox 30"/>
          <p:cNvSpPr txBox="1"/>
          <p:nvPr/>
        </p:nvSpPr>
        <p:spPr>
          <a:xfrm>
            <a:off x="3368339" y="2468488"/>
            <a:ext cx="1061829" cy="252570"/>
          </a:xfrm>
          <a:prstGeom prst="rect">
            <a:avLst/>
          </a:prstGeom>
          <a:noFill/>
        </p:spPr>
        <p:txBody>
          <a:bodyPr wrap="none" lIns="68580" tIns="0" rIns="68580" bIns="0" rtlCol="0" anchor="t">
            <a:spAutoFit/>
          </a:bodyPr>
          <a:lstStyle/>
          <a:p>
            <a:pPr>
              <a:lnSpc>
                <a:spcPct val="150000"/>
              </a:lnSpc>
            </a:pPr>
            <a:r>
              <a:rPr lang="zh-CN" altLang="en-US" sz="1200" b="1" dirty="0">
                <a:solidFill>
                  <a:srgbClr val="537285"/>
                </a:solidFill>
                <a:cs typeface="+mn-ea"/>
                <a:sym typeface="+mn-lt"/>
              </a:rPr>
              <a:t>填写段落标题</a:t>
            </a:r>
            <a:endParaRPr lang="zh-CN" altLang="en-US" sz="1200" b="1" dirty="0">
              <a:solidFill>
                <a:srgbClr val="537285"/>
              </a:solidFill>
              <a:cs typeface="+mn-ea"/>
              <a:sym typeface="+mn-lt"/>
            </a:endParaRPr>
          </a:p>
        </p:txBody>
      </p:sp>
      <p:sp>
        <p:nvSpPr>
          <p:cNvPr id="21" name="TextBox 31"/>
          <p:cNvSpPr txBox="1"/>
          <p:nvPr/>
        </p:nvSpPr>
        <p:spPr>
          <a:xfrm>
            <a:off x="3377247" y="4107737"/>
            <a:ext cx="3747999" cy="423193"/>
          </a:xfrm>
          <a:prstGeom prst="rect">
            <a:avLst/>
          </a:prstGeom>
          <a:noFill/>
        </p:spPr>
        <p:txBody>
          <a:bodyPr wrap="square" lIns="68580" tIns="34290" rIns="68580" bIns="34290" rtlCol="0">
            <a:spAutoFit/>
          </a:bodyPr>
          <a:lstStyle/>
          <a:p>
            <a:pPr>
              <a:lnSpc>
                <a:spcPct val="15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您的内容打在这里，或者通过复制您的文本后，在此框中选择粘贴，并选择只保留文字。您的内容打在</a:t>
            </a:r>
            <a:r>
              <a:rPr lang="zh-CN" altLang="en-US" sz="800">
                <a:solidFill>
                  <a:schemeClr val="tx1">
                    <a:lumMod val="65000"/>
                    <a:lumOff val="35000"/>
                  </a:schemeClr>
                </a:solidFill>
                <a:cs typeface="+mn-ea"/>
                <a:sym typeface="+mn-lt"/>
              </a:rPr>
              <a:t>这里，或者通过通过复制您的文本。</a:t>
            </a:r>
            <a:endParaRPr lang="zh-CN" altLang="en-US" sz="800">
              <a:solidFill>
                <a:schemeClr val="tx1">
                  <a:lumMod val="65000"/>
                  <a:lumOff val="35000"/>
                </a:schemeClr>
              </a:solidFill>
              <a:cs typeface="+mn-ea"/>
              <a:sym typeface="+mn-lt"/>
            </a:endParaRPr>
          </a:p>
        </p:txBody>
      </p:sp>
      <p:sp>
        <p:nvSpPr>
          <p:cNvPr id="22" name="TextBox 32"/>
          <p:cNvSpPr txBox="1"/>
          <p:nvPr/>
        </p:nvSpPr>
        <p:spPr>
          <a:xfrm>
            <a:off x="3368339" y="3818638"/>
            <a:ext cx="1061829" cy="252570"/>
          </a:xfrm>
          <a:prstGeom prst="rect">
            <a:avLst/>
          </a:prstGeom>
          <a:noFill/>
        </p:spPr>
        <p:txBody>
          <a:bodyPr wrap="none" lIns="68580" tIns="0" rIns="68580" bIns="0" rtlCol="0" anchor="t">
            <a:spAutoFit/>
          </a:bodyPr>
          <a:lstStyle/>
          <a:p>
            <a:pPr>
              <a:lnSpc>
                <a:spcPct val="150000"/>
              </a:lnSpc>
            </a:pPr>
            <a:r>
              <a:rPr lang="zh-CN" altLang="en-US" sz="1200" b="1" dirty="0">
                <a:solidFill>
                  <a:srgbClr val="124062"/>
                </a:solidFill>
                <a:cs typeface="+mn-ea"/>
                <a:sym typeface="+mn-lt"/>
              </a:rPr>
              <a:t>填写段落标题</a:t>
            </a:r>
            <a:endParaRPr lang="zh-CN" altLang="en-US" sz="1200" b="1" dirty="0">
              <a:solidFill>
                <a:srgbClr val="124062"/>
              </a:solidFill>
              <a:cs typeface="+mn-ea"/>
              <a:sym typeface="+mn-lt"/>
            </a:endParaRPr>
          </a:p>
        </p:txBody>
      </p:sp>
      <p:cxnSp>
        <p:nvCxnSpPr>
          <p:cNvPr id="25" name="直接箭头连接符 24"/>
          <p:cNvCxnSpPr>
            <a:stCxn id="11" idx="1"/>
          </p:cNvCxnSpPr>
          <p:nvPr/>
        </p:nvCxnSpPr>
        <p:spPr>
          <a:xfrm>
            <a:off x="2477725" y="2177363"/>
            <a:ext cx="4539509" cy="0"/>
          </a:xfrm>
          <a:prstGeom prst="straightConnector1">
            <a:avLst/>
          </a:prstGeom>
          <a:ln>
            <a:solidFill>
              <a:schemeClr val="bg1">
                <a:lumMod val="6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2" idx="1"/>
          </p:cNvCxnSpPr>
          <p:nvPr/>
        </p:nvCxnSpPr>
        <p:spPr>
          <a:xfrm>
            <a:off x="2477725" y="3465584"/>
            <a:ext cx="4539509" cy="0"/>
          </a:xfrm>
          <a:prstGeom prst="straightConnector1">
            <a:avLst/>
          </a:prstGeom>
          <a:ln>
            <a:solidFill>
              <a:schemeClr val="bg1">
                <a:lumMod val="6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3" idx="1"/>
          </p:cNvCxnSpPr>
          <p:nvPr/>
        </p:nvCxnSpPr>
        <p:spPr>
          <a:xfrm>
            <a:off x="2477725" y="4755809"/>
            <a:ext cx="4539509" cy="0"/>
          </a:xfrm>
          <a:prstGeom prst="straightConnector1">
            <a:avLst/>
          </a:prstGeom>
          <a:ln>
            <a:solidFill>
              <a:schemeClr val="bg1">
                <a:lumMod val="6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ppt_x"/>
                                          </p:val>
                                        </p:tav>
                                        <p:tav tm="100000">
                                          <p:val>
                                            <p:strVal val="#ppt_x"/>
                                          </p:val>
                                        </p:tav>
                                      </p:tavLst>
                                    </p:anim>
                                    <p:anim calcmode="lin" valueType="num">
                                      <p:cBhvr additive="base">
                                        <p:cTn id="12" dur="10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14" presetClass="entr" presetSubtype="1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randombar(horizontal)">
                                      <p:cBhvr>
                                        <p:cTn id="20" dur="500"/>
                                        <p:tgtEl>
                                          <p:spTgt spid="15"/>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horizontal)">
                                      <p:cBhvr>
                                        <p:cTn id="23" dur="500"/>
                                        <p:tgtEl>
                                          <p:spTgt spid="1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randombar(horizontal)">
                                      <p:cBhvr>
                                        <p:cTn id="26" dur="500"/>
                                        <p:tgtEl>
                                          <p:spTgt spid="16"/>
                                        </p:tgtEl>
                                      </p:cBhvr>
                                    </p:animEffect>
                                  </p:childTnLst>
                                </p:cTn>
                              </p:par>
                              <p:par>
                                <p:cTn id="27" presetID="22" presetClass="entr" presetSubtype="8"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500"/>
                                        <p:tgtEl>
                                          <p:spTgt spid="25"/>
                                        </p:tgtEl>
                                      </p:cBhvr>
                                    </p:animEffect>
                                  </p:childTnLst>
                                </p:cTn>
                              </p:par>
                              <p:par>
                                <p:cTn id="30" presetID="22" presetClass="entr" presetSubtype="8"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par>
                                <p:cTn id="33" presetID="22" presetClass="entr" presetSubtype="8"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left)">
                                      <p:cBhvr>
                                        <p:cTn id="35" dur="500"/>
                                        <p:tgtEl>
                                          <p:spTgt spid="30"/>
                                        </p:tgtEl>
                                      </p:cBhvr>
                                    </p:animEffect>
                                  </p:childTnLst>
                                </p:cTn>
                              </p:par>
                            </p:childTnLst>
                          </p:cTn>
                        </p:par>
                        <p:par>
                          <p:cTn id="36" fill="hold">
                            <p:stCondLst>
                              <p:cond delay="1500"/>
                            </p:stCondLst>
                            <p:childTnLst>
                              <p:par>
                                <p:cTn id="37" presetID="53" presetClass="entr" presetSubtype="16"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par>
                                <p:cTn id="42" presetID="2" presetClass="entr" presetSubtype="2" decel="10000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1000" fill="hold"/>
                                        <p:tgtEl>
                                          <p:spTgt spid="18"/>
                                        </p:tgtEl>
                                        <p:attrNameLst>
                                          <p:attrName>ppt_x</p:attrName>
                                        </p:attrNameLst>
                                      </p:cBhvr>
                                      <p:tavLst>
                                        <p:tav tm="0">
                                          <p:val>
                                            <p:strVal val="1+#ppt_w/2"/>
                                          </p:val>
                                        </p:tav>
                                        <p:tav tm="100000">
                                          <p:val>
                                            <p:strVal val="#ppt_x"/>
                                          </p:val>
                                        </p:tav>
                                      </p:tavLst>
                                    </p:anim>
                                    <p:anim calcmode="lin" valueType="num">
                                      <p:cBhvr additive="base">
                                        <p:cTn id="45" dur="1000" fill="hold"/>
                                        <p:tgtEl>
                                          <p:spTgt spid="18"/>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1000" fill="hold"/>
                                        <p:tgtEl>
                                          <p:spTgt spid="20"/>
                                        </p:tgtEl>
                                        <p:attrNameLst>
                                          <p:attrName>ppt_x</p:attrName>
                                        </p:attrNameLst>
                                      </p:cBhvr>
                                      <p:tavLst>
                                        <p:tav tm="0">
                                          <p:val>
                                            <p:strVal val="1+#ppt_w/2"/>
                                          </p:val>
                                        </p:tav>
                                        <p:tav tm="100000">
                                          <p:val>
                                            <p:strVal val="#ppt_x"/>
                                          </p:val>
                                        </p:tav>
                                      </p:tavLst>
                                    </p:anim>
                                    <p:anim calcmode="lin" valueType="num">
                                      <p:cBhvr additive="base">
                                        <p:cTn id="55" dur="1000" fill="hold"/>
                                        <p:tgtEl>
                                          <p:spTgt spid="20"/>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53" presetClass="entr" presetSubtype="16"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Effect transition="in" filter="fade">
                                      <p:cBhvr>
                                        <p:cTn id="61" dur="500"/>
                                        <p:tgtEl>
                                          <p:spTgt spid="21"/>
                                        </p:tgtEl>
                                      </p:cBhvr>
                                    </p:animEffect>
                                  </p:childTnLst>
                                </p:cTn>
                              </p:par>
                              <p:par>
                                <p:cTn id="62" presetID="2" presetClass="entr" presetSubtype="2" decel="10000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1000" fill="hold"/>
                                        <p:tgtEl>
                                          <p:spTgt spid="22"/>
                                        </p:tgtEl>
                                        <p:attrNameLst>
                                          <p:attrName>ppt_x</p:attrName>
                                        </p:attrNameLst>
                                      </p:cBhvr>
                                      <p:tavLst>
                                        <p:tav tm="0">
                                          <p:val>
                                            <p:strVal val="1+#ppt_w/2"/>
                                          </p:val>
                                        </p:tav>
                                        <p:tav tm="100000">
                                          <p:val>
                                            <p:strVal val="#ppt_x"/>
                                          </p:val>
                                        </p:tav>
                                      </p:tavLst>
                                    </p:anim>
                                    <p:anim calcmode="lin" valueType="num">
                                      <p:cBhvr additive="base">
                                        <p:cTn id="65"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602927" y="1543037"/>
            <a:ext cx="6030701" cy="2026292"/>
            <a:chOff x="2357723" y="1721448"/>
            <a:chExt cx="4661111" cy="2053172"/>
          </a:xfrm>
        </p:grpSpPr>
        <p:sp>
          <p:nvSpPr>
            <p:cNvPr id="93" name="Line 5"/>
            <p:cNvSpPr>
              <a:spLocks noChangeShapeType="1"/>
            </p:cNvSpPr>
            <p:nvPr/>
          </p:nvSpPr>
          <p:spPr bwMode="auto">
            <a:xfrm>
              <a:off x="2357723" y="3087133"/>
              <a:ext cx="4661111" cy="0"/>
            </a:xfrm>
            <a:prstGeom prst="line">
              <a:avLst/>
            </a:prstGeom>
            <a:noFill/>
            <a:ln w="12700" cap="rnd">
              <a:solidFill>
                <a:schemeClr val="bg1">
                  <a:lumMod val="50000"/>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46464">
                        <a:alpha val="50000"/>
                      </a:srgbClr>
                    </a:outerShdw>
                  </a:effectLst>
                </a14:hiddenEffects>
              </a:ext>
            </a:extLst>
          </p:spPr>
          <p:txBody>
            <a:bodyPr wrap="none" anchor="ctr"/>
            <a:lstStyle/>
            <a:p>
              <a:pPr>
                <a:defRPr/>
              </a:pPr>
              <a:endParaRPr lang="zh-CN" altLang="en-US" kern="0">
                <a:solidFill>
                  <a:schemeClr val="accent1"/>
                </a:solidFill>
                <a:cs typeface="+mn-ea"/>
                <a:sym typeface="+mn-lt"/>
              </a:endParaRPr>
            </a:p>
          </p:txBody>
        </p:sp>
        <p:sp>
          <p:nvSpPr>
            <p:cNvPr id="94" name="Line 6"/>
            <p:cNvSpPr>
              <a:spLocks noChangeShapeType="1"/>
            </p:cNvSpPr>
            <p:nvPr/>
          </p:nvSpPr>
          <p:spPr bwMode="auto">
            <a:xfrm>
              <a:off x="2357723" y="3543688"/>
              <a:ext cx="4661111" cy="0"/>
            </a:xfrm>
            <a:prstGeom prst="line">
              <a:avLst/>
            </a:prstGeom>
            <a:noFill/>
            <a:ln w="12700" cap="rnd">
              <a:solidFill>
                <a:schemeClr val="bg1">
                  <a:lumMod val="50000"/>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46464">
                        <a:alpha val="50000"/>
                      </a:srgbClr>
                    </a:outerShdw>
                  </a:effectLst>
                </a14:hiddenEffects>
              </a:ext>
            </a:extLst>
          </p:spPr>
          <p:txBody>
            <a:bodyPr wrap="none" anchor="ctr"/>
            <a:lstStyle/>
            <a:p>
              <a:pPr>
                <a:defRPr/>
              </a:pPr>
              <a:endParaRPr lang="zh-CN" altLang="en-US" kern="0">
                <a:solidFill>
                  <a:schemeClr val="accent1"/>
                </a:solidFill>
                <a:cs typeface="+mn-ea"/>
                <a:sym typeface="+mn-lt"/>
              </a:endParaRPr>
            </a:p>
          </p:txBody>
        </p:sp>
        <p:sp>
          <p:nvSpPr>
            <p:cNvPr id="95" name="Line 7"/>
            <p:cNvSpPr>
              <a:spLocks noChangeShapeType="1"/>
            </p:cNvSpPr>
            <p:nvPr/>
          </p:nvSpPr>
          <p:spPr bwMode="auto">
            <a:xfrm>
              <a:off x="2357723" y="3774620"/>
              <a:ext cx="4661111" cy="0"/>
            </a:xfrm>
            <a:prstGeom prst="line">
              <a:avLst/>
            </a:prstGeom>
            <a:noFill/>
            <a:ln w="12700" cap="rnd">
              <a:solidFill>
                <a:schemeClr val="bg1">
                  <a:lumMod val="50000"/>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46464">
                        <a:alpha val="50000"/>
                      </a:srgbClr>
                    </a:outerShdw>
                  </a:effectLst>
                </a14:hiddenEffects>
              </a:ext>
            </a:extLst>
          </p:spPr>
          <p:txBody>
            <a:bodyPr wrap="none" anchor="ctr"/>
            <a:lstStyle/>
            <a:p>
              <a:pPr>
                <a:defRPr/>
              </a:pPr>
              <a:endParaRPr lang="zh-CN" altLang="en-US" kern="0">
                <a:solidFill>
                  <a:schemeClr val="accent1"/>
                </a:solidFill>
                <a:cs typeface="+mn-ea"/>
                <a:sym typeface="+mn-lt"/>
              </a:endParaRPr>
            </a:p>
          </p:txBody>
        </p:sp>
        <p:sp>
          <p:nvSpPr>
            <p:cNvPr id="96" name="Line 8"/>
            <p:cNvSpPr>
              <a:spLocks noChangeShapeType="1"/>
            </p:cNvSpPr>
            <p:nvPr/>
          </p:nvSpPr>
          <p:spPr bwMode="auto">
            <a:xfrm>
              <a:off x="2357723" y="3316737"/>
              <a:ext cx="4661111" cy="0"/>
            </a:xfrm>
            <a:prstGeom prst="line">
              <a:avLst/>
            </a:prstGeom>
            <a:noFill/>
            <a:ln w="12700" cap="rnd">
              <a:solidFill>
                <a:schemeClr val="bg1">
                  <a:lumMod val="50000"/>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46464">
                        <a:alpha val="50000"/>
                      </a:srgbClr>
                    </a:outerShdw>
                  </a:effectLst>
                </a14:hiddenEffects>
              </a:ext>
            </a:extLst>
          </p:spPr>
          <p:txBody>
            <a:bodyPr wrap="none" anchor="ctr"/>
            <a:lstStyle/>
            <a:p>
              <a:pPr>
                <a:defRPr/>
              </a:pPr>
              <a:endParaRPr lang="zh-CN" altLang="en-US" kern="0">
                <a:solidFill>
                  <a:schemeClr val="accent1"/>
                </a:solidFill>
                <a:cs typeface="+mn-ea"/>
                <a:sym typeface="+mn-lt"/>
              </a:endParaRPr>
            </a:p>
          </p:txBody>
        </p:sp>
        <p:sp>
          <p:nvSpPr>
            <p:cNvPr id="97" name="Line 9"/>
            <p:cNvSpPr>
              <a:spLocks noChangeShapeType="1"/>
            </p:cNvSpPr>
            <p:nvPr/>
          </p:nvSpPr>
          <p:spPr bwMode="auto">
            <a:xfrm>
              <a:off x="2357723" y="2862836"/>
              <a:ext cx="4661111" cy="0"/>
            </a:xfrm>
            <a:prstGeom prst="line">
              <a:avLst/>
            </a:prstGeom>
            <a:noFill/>
            <a:ln w="12700" cap="rnd">
              <a:solidFill>
                <a:schemeClr val="bg1">
                  <a:lumMod val="50000"/>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46464">
                        <a:alpha val="50000"/>
                      </a:srgbClr>
                    </a:outerShdw>
                  </a:effectLst>
                </a14:hiddenEffects>
              </a:ext>
            </a:extLst>
          </p:spPr>
          <p:txBody>
            <a:bodyPr wrap="none" anchor="ctr"/>
            <a:lstStyle/>
            <a:p>
              <a:pPr>
                <a:defRPr/>
              </a:pPr>
              <a:endParaRPr lang="zh-CN" altLang="en-US" kern="0">
                <a:solidFill>
                  <a:schemeClr val="accent1"/>
                </a:solidFill>
                <a:cs typeface="+mn-ea"/>
                <a:sym typeface="+mn-lt"/>
              </a:endParaRPr>
            </a:p>
          </p:txBody>
        </p:sp>
        <p:sp>
          <p:nvSpPr>
            <p:cNvPr id="98" name="Line 10"/>
            <p:cNvSpPr>
              <a:spLocks noChangeShapeType="1"/>
            </p:cNvSpPr>
            <p:nvPr/>
          </p:nvSpPr>
          <p:spPr bwMode="auto">
            <a:xfrm>
              <a:off x="2357723" y="2633232"/>
              <a:ext cx="4661111" cy="0"/>
            </a:xfrm>
            <a:prstGeom prst="line">
              <a:avLst/>
            </a:prstGeom>
            <a:noFill/>
            <a:ln w="12700" cap="rnd">
              <a:solidFill>
                <a:schemeClr val="bg1">
                  <a:lumMod val="50000"/>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46464">
                        <a:alpha val="50000"/>
                      </a:srgbClr>
                    </a:outerShdw>
                  </a:effectLst>
                </a14:hiddenEffects>
              </a:ext>
            </a:extLst>
          </p:spPr>
          <p:txBody>
            <a:bodyPr wrap="none" anchor="ctr"/>
            <a:lstStyle/>
            <a:p>
              <a:pPr>
                <a:defRPr/>
              </a:pPr>
              <a:endParaRPr lang="zh-CN" altLang="en-US" kern="0">
                <a:solidFill>
                  <a:schemeClr val="accent1"/>
                </a:solidFill>
                <a:cs typeface="+mn-ea"/>
                <a:sym typeface="+mn-lt"/>
              </a:endParaRPr>
            </a:p>
          </p:txBody>
        </p:sp>
        <p:sp>
          <p:nvSpPr>
            <p:cNvPr id="99" name="Line 11"/>
            <p:cNvSpPr>
              <a:spLocks noChangeShapeType="1"/>
            </p:cNvSpPr>
            <p:nvPr/>
          </p:nvSpPr>
          <p:spPr bwMode="auto">
            <a:xfrm>
              <a:off x="2357723" y="2404954"/>
              <a:ext cx="4661111" cy="0"/>
            </a:xfrm>
            <a:prstGeom prst="line">
              <a:avLst/>
            </a:prstGeom>
            <a:noFill/>
            <a:ln w="12700" cap="rnd">
              <a:solidFill>
                <a:schemeClr val="bg1">
                  <a:lumMod val="50000"/>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46464">
                        <a:alpha val="50000"/>
                      </a:srgbClr>
                    </a:outerShdw>
                  </a:effectLst>
                </a14:hiddenEffects>
              </a:ext>
            </a:extLst>
          </p:spPr>
          <p:txBody>
            <a:bodyPr wrap="none" anchor="ctr"/>
            <a:lstStyle/>
            <a:p>
              <a:pPr>
                <a:defRPr/>
              </a:pPr>
              <a:endParaRPr lang="zh-CN" altLang="en-US" kern="0">
                <a:solidFill>
                  <a:schemeClr val="accent1"/>
                </a:solidFill>
                <a:cs typeface="+mn-ea"/>
                <a:sym typeface="+mn-lt"/>
              </a:endParaRPr>
            </a:p>
          </p:txBody>
        </p:sp>
        <p:sp>
          <p:nvSpPr>
            <p:cNvPr id="100" name="Line 12"/>
            <p:cNvSpPr>
              <a:spLocks noChangeShapeType="1"/>
            </p:cNvSpPr>
            <p:nvPr/>
          </p:nvSpPr>
          <p:spPr bwMode="auto">
            <a:xfrm>
              <a:off x="2357723" y="2176676"/>
              <a:ext cx="4661111" cy="0"/>
            </a:xfrm>
            <a:prstGeom prst="line">
              <a:avLst/>
            </a:prstGeom>
            <a:noFill/>
            <a:ln w="12700" cap="rnd">
              <a:solidFill>
                <a:schemeClr val="bg1">
                  <a:lumMod val="50000"/>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46464">
                        <a:alpha val="50000"/>
                      </a:srgbClr>
                    </a:outerShdw>
                  </a:effectLst>
                </a14:hiddenEffects>
              </a:ext>
            </a:extLst>
          </p:spPr>
          <p:txBody>
            <a:bodyPr wrap="none" anchor="ctr"/>
            <a:lstStyle/>
            <a:p>
              <a:pPr>
                <a:defRPr/>
              </a:pPr>
              <a:endParaRPr lang="zh-CN" altLang="en-US" kern="0">
                <a:solidFill>
                  <a:schemeClr val="accent1"/>
                </a:solidFill>
                <a:cs typeface="+mn-ea"/>
                <a:sym typeface="+mn-lt"/>
              </a:endParaRPr>
            </a:p>
          </p:txBody>
        </p:sp>
        <p:sp>
          <p:nvSpPr>
            <p:cNvPr id="101" name="Line 13"/>
            <p:cNvSpPr>
              <a:spLocks noChangeShapeType="1"/>
            </p:cNvSpPr>
            <p:nvPr/>
          </p:nvSpPr>
          <p:spPr bwMode="auto">
            <a:xfrm>
              <a:off x="2357723" y="1951053"/>
              <a:ext cx="4661111" cy="0"/>
            </a:xfrm>
            <a:prstGeom prst="line">
              <a:avLst/>
            </a:prstGeom>
            <a:noFill/>
            <a:ln w="12700" cap="rnd">
              <a:solidFill>
                <a:schemeClr val="bg1">
                  <a:lumMod val="50000"/>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46464">
                        <a:alpha val="50000"/>
                      </a:srgbClr>
                    </a:outerShdw>
                  </a:effectLst>
                </a14:hiddenEffects>
              </a:ext>
            </a:extLst>
          </p:spPr>
          <p:txBody>
            <a:bodyPr wrap="none" anchor="ctr"/>
            <a:lstStyle/>
            <a:p>
              <a:pPr>
                <a:defRPr/>
              </a:pPr>
              <a:endParaRPr lang="zh-CN" altLang="en-US" kern="0">
                <a:solidFill>
                  <a:schemeClr val="accent1"/>
                </a:solidFill>
                <a:cs typeface="+mn-ea"/>
                <a:sym typeface="+mn-lt"/>
              </a:endParaRPr>
            </a:p>
          </p:txBody>
        </p:sp>
        <p:sp>
          <p:nvSpPr>
            <p:cNvPr id="102" name="Line 14"/>
            <p:cNvSpPr>
              <a:spLocks noChangeShapeType="1"/>
            </p:cNvSpPr>
            <p:nvPr/>
          </p:nvSpPr>
          <p:spPr bwMode="auto">
            <a:xfrm>
              <a:off x="2357723" y="1721448"/>
              <a:ext cx="4661111" cy="0"/>
            </a:xfrm>
            <a:prstGeom prst="line">
              <a:avLst/>
            </a:prstGeom>
            <a:noFill/>
            <a:ln w="12700" cap="rnd">
              <a:solidFill>
                <a:schemeClr val="bg1">
                  <a:lumMod val="50000"/>
                </a:scheme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646464">
                        <a:alpha val="50000"/>
                      </a:srgbClr>
                    </a:outerShdw>
                  </a:effectLst>
                </a14:hiddenEffects>
              </a:ext>
            </a:extLst>
          </p:spPr>
          <p:txBody>
            <a:bodyPr wrap="none" anchor="ctr"/>
            <a:lstStyle/>
            <a:p>
              <a:pPr>
                <a:defRPr/>
              </a:pPr>
              <a:endParaRPr lang="zh-CN" altLang="en-US" kern="0">
                <a:solidFill>
                  <a:schemeClr val="accent1"/>
                </a:solidFill>
                <a:cs typeface="+mn-ea"/>
                <a:sym typeface="+mn-lt"/>
              </a:endParaRPr>
            </a:p>
          </p:txBody>
        </p:sp>
      </p:grpSp>
      <p:sp>
        <p:nvSpPr>
          <p:cNvPr id="103" name="Freeform 53"/>
          <p:cNvSpPr/>
          <p:nvPr/>
        </p:nvSpPr>
        <p:spPr bwMode="auto">
          <a:xfrm>
            <a:off x="1602932" y="1406816"/>
            <a:ext cx="6469083" cy="2385182"/>
          </a:xfrm>
          <a:custGeom>
            <a:avLst/>
            <a:gdLst>
              <a:gd name="T0" fmla="*/ 0 w 3016"/>
              <a:gd name="T1" fmla="*/ 0 h 2767"/>
              <a:gd name="T2" fmla="*/ 0 w 3016"/>
              <a:gd name="T3" fmla="*/ 2767 h 2767"/>
              <a:gd name="T4" fmla="*/ 3016 w 3016"/>
              <a:gd name="T5" fmla="*/ 2767 h 2767"/>
            </a:gdLst>
            <a:ahLst/>
            <a:cxnLst>
              <a:cxn ang="0">
                <a:pos x="T0" y="T1"/>
              </a:cxn>
              <a:cxn ang="0">
                <a:pos x="T2" y="T3"/>
              </a:cxn>
              <a:cxn ang="0">
                <a:pos x="T4" y="T5"/>
              </a:cxn>
            </a:cxnLst>
            <a:rect l="0" t="0" r="r" b="b"/>
            <a:pathLst>
              <a:path w="3016" h="2767">
                <a:moveTo>
                  <a:pt x="0" y="0"/>
                </a:moveTo>
                <a:lnTo>
                  <a:pt x="0" y="2767"/>
                </a:lnTo>
                <a:lnTo>
                  <a:pt x="3016" y="2767"/>
                </a:lnTo>
              </a:path>
            </a:pathLst>
          </a:custGeom>
          <a:noFill/>
          <a:ln w="25400" cap="flat" cmpd="sng">
            <a:solidFill>
              <a:schemeClr val="bg1">
                <a:lumMod val="65000"/>
              </a:schemeClr>
            </a:solidFill>
            <a:prstDash val="solid"/>
            <a:round/>
            <a:headEnd type="triangle" w="med" len="med"/>
            <a:tailEnd type="triangle" w="med" len="med"/>
          </a:ln>
          <a:effectLst/>
          <a:extLst>
            <a:ext uri="{909E8E84-426E-40DD-AFC4-6F175D3DCCD1}">
              <a14:hiddenFill xmlns:a14="http://schemas.microsoft.com/office/drawing/2010/main">
                <a:solidFill>
                  <a:srgbClr val="654E25"/>
                </a:solidFill>
              </a14:hiddenFill>
            </a:ext>
            <a:ext uri="{AF507438-7753-43E0-B8FC-AC1667EBCBE1}">
              <a14:hiddenEffects xmlns:a14="http://schemas.microsoft.com/office/drawing/2010/main">
                <a:effectLst>
                  <a:outerShdw dist="35921" dir="2700000" algn="ctr" rotWithShape="0">
                    <a:srgbClr val="646464">
                      <a:alpha val="50000"/>
                    </a:srgbClr>
                  </a:outerShdw>
                </a:effectLst>
              </a14:hiddenEffects>
            </a:ext>
          </a:extLst>
        </p:spPr>
        <p:txBody>
          <a:bodyPr wrap="none" lIns="91360" tIns="45680" rIns="91360" bIns="45680" anchor="ctr"/>
          <a:lstStyle/>
          <a:p>
            <a:pPr>
              <a:defRPr/>
            </a:pPr>
            <a:endParaRPr lang="zh-CN" altLang="en-US" kern="0">
              <a:solidFill>
                <a:schemeClr val="accent1"/>
              </a:solidFill>
              <a:cs typeface="+mn-ea"/>
              <a:sym typeface="+mn-lt"/>
            </a:endParaRPr>
          </a:p>
        </p:txBody>
      </p:sp>
      <p:grpSp>
        <p:nvGrpSpPr>
          <p:cNvPr id="104" name="组合 103"/>
          <p:cNvGrpSpPr/>
          <p:nvPr/>
        </p:nvGrpSpPr>
        <p:grpSpPr>
          <a:xfrm>
            <a:off x="1130511" y="1387295"/>
            <a:ext cx="391453" cy="2531316"/>
            <a:chOff x="1230905" y="1669584"/>
            <a:chExt cx="391453" cy="2278184"/>
          </a:xfrm>
        </p:grpSpPr>
        <p:sp>
          <p:nvSpPr>
            <p:cNvPr id="105" name="Rectangle 24"/>
            <p:cNvSpPr>
              <a:spLocks noChangeArrowheads="1"/>
            </p:cNvSpPr>
            <p:nvPr/>
          </p:nvSpPr>
          <p:spPr bwMode="auto">
            <a:xfrm>
              <a:off x="1230905" y="1669584"/>
              <a:ext cx="391453" cy="23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defRPr/>
              </a:pPr>
              <a:r>
                <a:rPr lang="en-US" altLang="zh-CN" sz="1100" kern="0" dirty="0">
                  <a:solidFill>
                    <a:schemeClr val="tx1">
                      <a:lumMod val="75000"/>
                      <a:lumOff val="25000"/>
                    </a:schemeClr>
                  </a:solidFill>
                  <a:cs typeface="+mn-ea"/>
                  <a:sym typeface="+mn-lt"/>
                </a:rPr>
                <a:t>100</a:t>
              </a:r>
              <a:endParaRPr lang="zh-CN" altLang="en-US" sz="1100" kern="0" dirty="0">
                <a:solidFill>
                  <a:schemeClr val="tx1">
                    <a:lumMod val="75000"/>
                    <a:lumOff val="25000"/>
                  </a:schemeClr>
                </a:solidFill>
                <a:cs typeface="+mn-ea"/>
                <a:sym typeface="+mn-lt"/>
              </a:endParaRPr>
            </a:p>
          </p:txBody>
        </p:sp>
        <p:sp>
          <p:nvSpPr>
            <p:cNvPr id="106" name="Rectangle 25"/>
            <p:cNvSpPr>
              <a:spLocks noChangeArrowheads="1"/>
            </p:cNvSpPr>
            <p:nvPr/>
          </p:nvSpPr>
          <p:spPr bwMode="auto">
            <a:xfrm>
              <a:off x="1307849" y="3508042"/>
              <a:ext cx="314509" cy="23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defRPr/>
              </a:pPr>
              <a:r>
                <a:rPr lang="en-US" altLang="zh-CN" sz="1100" kern="0" dirty="0">
                  <a:solidFill>
                    <a:schemeClr val="tx1">
                      <a:lumMod val="75000"/>
                      <a:lumOff val="25000"/>
                    </a:schemeClr>
                  </a:solidFill>
                  <a:cs typeface="+mn-ea"/>
                  <a:sym typeface="+mn-lt"/>
                </a:rPr>
                <a:t>10</a:t>
              </a:r>
              <a:endParaRPr lang="zh-CN" altLang="en-US" sz="1100" kern="0" dirty="0">
                <a:solidFill>
                  <a:schemeClr val="tx1">
                    <a:lumMod val="75000"/>
                    <a:lumOff val="25000"/>
                  </a:schemeClr>
                </a:solidFill>
                <a:cs typeface="+mn-ea"/>
                <a:sym typeface="+mn-lt"/>
              </a:endParaRPr>
            </a:p>
          </p:txBody>
        </p:sp>
        <p:sp>
          <p:nvSpPr>
            <p:cNvPr id="107" name="Rectangle 26"/>
            <p:cNvSpPr>
              <a:spLocks noChangeArrowheads="1"/>
            </p:cNvSpPr>
            <p:nvPr/>
          </p:nvSpPr>
          <p:spPr bwMode="auto">
            <a:xfrm>
              <a:off x="1270980" y="3303769"/>
              <a:ext cx="351378" cy="23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defRPr/>
              </a:pPr>
              <a:r>
                <a:rPr lang="en-US" altLang="zh-CN" sz="1100" kern="0" dirty="0">
                  <a:solidFill>
                    <a:schemeClr val="tx1">
                      <a:lumMod val="75000"/>
                      <a:lumOff val="25000"/>
                    </a:schemeClr>
                  </a:solidFill>
                  <a:cs typeface="+mn-ea"/>
                  <a:sym typeface="+mn-lt"/>
                </a:rPr>
                <a:t>20</a:t>
              </a:r>
              <a:endParaRPr lang="zh-CN" altLang="en-US" sz="1100" kern="0" dirty="0">
                <a:solidFill>
                  <a:schemeClr val="tx1">
                    <a:lumMod val="75000"/>
                    <a:lumOff val="25000"/>
                  </a:schemeClr>
                </a:solidFill>
                <a:cs typeface="+mn-ea"/>
                <a:sym typeface="+mn-lt"/>
              </a:endParaRPr>
            </a:p>
          </p:txBody>
        </p:sp>
        <p:sp>
          <p:nvSpPr>
            <p:cNvPr id="108" name="Rectangle 27"/>
            <p:cNvSpPr>
              <a:spLocks noChangeArrowheads="1"/>
            </p:cNvSpPr>
            <p:nvPr/>
          </p:nvSpPr>
          <p:spPr bwMode="auto">
            <a:xfrm>
              <a:off x="1285407" y="3099496"/>
              <a:ext cx="336951" cy="23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defRPr/>
              </a:pPr>
              <a:r>
                <a:rPr lang="en-US" altLang="zh-CN" sz="1100" kern="0" dirty="0">
                  <a:solidFill>
                    <a:schemeClr val="tx1">
                      <a:lumMod val="75000"/>
                      <a:lumOff val="25000"/>
                    </a:schemeClr>
                  </a:solidFill>
                  <a:cs typeface="+mn-ea"/>
                  <a:sym typeface="+mn-lt"/>
                </a:rPr>
                <a:t>30</a:t>
              </a:r>
              <a:endParaRPr lang="zh-CN" altLang="en-US" sz="1100" kern="0" dirty="0">
                <a:solidFill>
                  <a:schemeClr val="tx1">
                    <a:lumMod val="75000"/>
                    <a:lumOff val="25000"/>
                  </a:schemeClr>
                </a:solidFill>
                <a:cs typeface="+mn-ea"/>
                <a:sym typeface="+mn-lt"/>
              </a:endParaRPr>
            </a:p>
          </p:txBody>
        </p:sp>
        <p:sp>
          <p:nvSpPr>
            <p:cNvPr id="109" name="Rectangle 28"/>
            <p:cNvSpPr>
              <a:spLocks noChangeArrowheads="1"/>
            </p:cNvSpPr>
            <p:nvPr/>
          </p:nvSpPr>
          <p:spPr bwMode="auto">
            <a:xfrm>
              <a:off x="1270980" y="2895223"/>
              <a:ext cx="351378" cy="23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defRPr/>
              </a:pPr>
              <a:r>
                <a:rPr lang="en-US" altLang="zh-CN" sz="1100" kern="0" dirty="0">
                  <a:solidFill>
                    <a:schemeClr val="tx1">
                      <a:lumMod val="75000"/>
                      <a:lumOff val="25000"/>
                    </a:schemeClr>
                  </a:solidFill>
                  <a:cs typeface="+mn-ea"/>
                  <a:sym typeface="+mn-lt"/>
                </a:rPr>
                <a:t>40</a:t>
              </a:r>
              <a:endParaRPr lang="zh-CN" altLang="en-US" sz="1100" kern="0" dirty="0">
                <a:solidFill>
                  <a:schemeClr val="tx1">
                    <a:lumMod val="75000"/>
                    <a:lumOff val="25000"/>
                  </a:schemeClr>
                </a:solidFill>
                <a:cs typeface="+mn-ea"/>
                <a:sym typeface="+mn-lt"/>
              </a:endParaRPr>
            </a:p>
          </p:txBody>
        </p:sp>
        <p:sp>
          <p:nvSpPr>
            <p:cNvPr id="110" name="Rectangle 29"/>
            <p:cNvSpPr>
              <a:spLocks noChangeArrowheads="1"/>
            </p:cNvSpPr>
            <p:nvPr/>
          </p:nvSpPr>
          <p:spPr bwMode="auto">
            <a:xfrm>
              <a:off x="1287010" y="2690950"/>
              <a:ext cx="335348" cy="23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defRPr/>
              </a:pPr>
              <a:r>
                <a:rPr lang="en-US" altLang="zh-CN" sz="1100" kern="0" dirty="0">
                  <a:solidFill>
                    <a:schemeClr val="tx1">
                      <a:lumMod val="75000"/>
                      <a:lumOff val="25000"/>
                    </a:schemeClr>
                  </a:solidFill>
                  <a:cs typeface="+mn-ea"/>
                  <a:sym typeface="+mn-lt"/>
                </a:rPr>
                <a:t>50</a:t>
              </a:r>
              <a:endParaRPr lang="zh-CN" altLang="en-US" sz="1100" kern="0" dirty="0">
                <a:solidFill>
                  <a:schemeClr val="tx1">
                    <a:lumMod val="75000"/>
                    <a:lumOff val="25000"/>
                  </a:schemeClr>
                </a:solidFill>
                <a:cs typeface="+mn-ea"/>
                <a:sym typeface="+mn-lt"/>
              </a:endParaRPr>
            </a:p>
          </p:txBody>
        </p:sp>
        <p:sp>
          <p:nvSpPr>
            <p:cNvPr id="111" name="Rectangle 30"/>
            <p:cNvSpPr>
              <a:spLocks noChangeArrowheads="1"/>
            </p:cNvSpPr>
            <p:nvPr/>
          </p:nvSpPr>
          <p:spPr bwMode="auto">
            <a:xfrm>
              <a:off x="1285407" y="2486677"/>
              <a:ext cx="336951" cy="23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defRPr/>
              </a:pPr>
              <a:r>
                <a:rPr lang="en-US" altLang="zh-CN" sz="1100" kern="0" dirty="0">
                  <a:solidFill>
                    <a:schemeClr val="tx1">
                      <a:lumMod val="75000"/>
                      <a:lumOff val="25000"/>
                    </a:schemeClr>
                  </a:solidFill>
                  <a:cs typeface="+mn-ea"/>
                  <a:sym typeface="+mn-lt"/>
                </a:rPr>
                <a:t>60</a:t>
              </a:r>
              <a:endParaRPr lang="zh-CN" altLang="en-US" sz="1100" kern="0" dirty="0">
                <a:solidFill>
                  <a:schemeClr val="tx1">
                    <a:lumMod val="75000"/>
                    <a:lumOff val="25000"/>
                  </a:schemeClr>
                </a:solidFill>
                <a:cs typeface="+mn-ea"/>
                <a:sym typeface="+mn-lt"/>
              </a:endParaRPr>
            </a:p>
          </p:txBody>
        </p:sp>
        <p:sp>
          <p:nvSpPr>
            <p:cNvPr id="112" name="Rectangle 31"/>
            <p:cNvSpPr>
              <a:spLocks noChangeArrowheads="1"/>
            </p:cNvSpPr>
            <p:nvPr/>
          </p:nvSpPr>
          <p:spPr bwMode="auto">
            <a:xfrm>
              <a:off x="1285407" y="2282404"/>
              <a:ext cx="336951" cy="23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defRPr/>
              </a:pPr>
              <a:r>
                <a:rPr lang="en-US" altLang="zh-CN" sz="1100" kern="0" dirty="0">
                  <a:solidFill>
                    <a:schemeClr val="tx1">
                      <a:lumMod val="75000"/>
                      <a:lumOff val="25000"/>
                    </a:schemeClr>
                  </a:solidFill>
                  <a:cs typeface="+mn-ea"/>
                  <a:sym typeface="+mn-lt"/>
                </a:rPr>
                <a:t>70</a:t>
              </a:r>
              <a:endParaRPr lang="zh-CN" altLang="en-US" sz="1100" kern="0" dirty="0">
                <a:solidFill>
                  <a:schemeClr val="tx1">
                    <a:lumMod val="75000"/>
                    <a:lumOff val="25000"/>
                  </a:schemeClr>
                </a:solidFill>
                <a:cs typeface="+mn-ea"/>
                <a:sym typeface="+mn-lt"/>
              </a:endParaRPr>
            </a:p>
          </p:txBody>
        </p:sp>
        <p:sp>
          <p:nvSpPr>
            <p:cNvPr id="113" name="Rectangle 32"/>
            <p:cNvSpPr>
              <a:spLocks noChangeArrowheads="1"/>
            </p:cNvSpPr>
            <p:nvPr/>
          </p:nvSpPr>
          <p:spPr bwMode="auto">
            <a:xfrm>
              <a:off x="1270980" y="2078131"/>
              <a:ext cx="351378" cy="23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defRPr/>
              </a:pPr>
              <a:r>
                <a:rPr lang="en-US" altLang="zh-CN" sz="1100" kern="0" dirty="0">
                  <a:solidFill>
                    <a:schemeClr val="tx1">
                      <a:lumMod val="75000"/>
                      <a:lumOff val="25000"/>
                    </a:schemeClr>
                  </a:solidFill>
                  <a:cs typeface="+mn-ea"/>
                  <a:sym typeface="+mn-lt"/>
                </a:rPr>
                <a:t>80</a:t>
              </a:r>
              <a:endParaRPr lang="zh-CN" altLang="en-US" sz="1100" kern="0" dirty="0">
                <a:solidFill>
                  <a:schemeClr val="tx1">
                    <a:lumMod val="75000"/>
                    <a:lumOff val="25000"/>
                  </a:schemeClr>
                </a:solidFill>
                <a:cs typeface="+mn-ea"/>
                <a:sym typeface="+mn-lt"/>
              </a:endParaRPr>
            </a:p>
          </p:txBody>
        </p:sp>
        <p:sp>
          <p:nvSpPr>
            <p:cNvPr id="114" name="Rectangle 33"/>
            <p:cNvSpPr>
              <a:spLocks noChangeArrowheads="1"/>
            </p:cNvSpPr>
            <p:nvPr/>
          </p:nvSpPr>
          <p:spPr bwMode="auto">
            <a:xfrm>
              <a:off x="1285407" y="1873858"/>
              <a:ext cx="336951" cy="23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defRPr/>
              </a:pPr>
              <a:r>
                <a:rPr lang="en-US" altLang="zh-CN" sz="1100" kern="0" dirty="0">
                  <a:solidFill>
                    <a:schemeClr val="tx1">
                      <a:lumMod val="75000"/>
                      <a:lumOff val="25000"/>
                    </a:schemeClr>
                  </a:solidFill>
                  <a:cs typeface="+mn-ea"/>
                  <a:sym typeface="+mn-lt"/>
                </a:rPr>
                <a:t>90</a:t>
              </a:r>
              <a:endParaRPr lang="zh-CN" altLang="en-US" sz="1100" kern="0" dirty="0">
                <a:solidFill>
                  <a:schemeClr val="tx1">
                    <a:lumMod val="75000"/>
                    <a:lumOff val="25000"/>
                  </a:schemeClr>
                </a:solidFill>
                <a:cs typeface="+mn-ea"/>
                <a:sym typeface="+mn-lt"/>
              </a:endParaRPr>
            </a:p>
          </p:txBody>
        </p:sp>
        <p:sp>
          <p:nvSpPr>
            <p:cNvPr id="115" name="Rectangle 25"/>
            <p:cNvSpPr>
              <a:spLocks noChangeArrowheads="1"/>
            </p:cNvSpPr>
            <p:nvPr/>
          </p:nvSpPr>
          <p:spPr bwMode="auto">
            <a:xfrm>
              <a:off x="1354336" y="3712319"/>
              <a:ext cx="268022" cy="23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defRPr/>
              </a:pPr>
              <a:r>
                <a:rPr lang="en-US" altLang="zh-CN" sz="1100" kern="0" dirty="0">
                  <a:solidFill>
                    <a:schemeClr val="tx1">
                      <a:lumMod val="75000"/>
                      <a:lumOff val="25000"/>
                    </a:schemeClr>
                  </a:solidFill>
                  <a:cs typeface="+mn-ea"/>
                  <a:sym typeface="+mn-lt"/>
                </a:rPr>
                <a:t>0</a:t>
              </a:r>
              <a:endParaRPr lang="zh-CN" altLang="en-US" sz="1100" kern="0" dirty="0">
                <a:solidFill>
                  <a:schemeClr val="tx1">
                    <a:lumMod val="75000"/>
                    <a:lumOff val="25000"/>
                  </a:schemeClr>
                </a:solidFill>
                <a:cs typeface="+mn-ea"/>
                <a:sym typeface="+mn-lt"/>
              </a:endParaRPr>
            </a:p>
          </p:txBody>
        </p:sp>
      </p:grpSp>
      <p:grpSp>
        <p:nvGrpSpPr>
          <p:cNvPr id="116" name="组合 115"/>
          <p:cNvGrpSpPr/>
          <p:nvPr/>
        </p:nvGrpSpPr>
        <p:grpSpPr>
          <a:xfrm>
            <a:off x="1807346" y="3906541"/>
            <a:ext cx="5815909" cy="154312"/>
            <a:chOff x="1907704" y="3936907"/>
            <a:chExt cx="5815909" cy="138881"/>
          </a:xfrm>
        </p:grpSpPr>
        <p:sp>
          <p:nvSpPr>
            <p:cNvPr id="117" name="Text Box 15"/>
            <p:cNvSpPr txBox="1">
              <a:spLocks noChangeArrowheads="1"/>
            </p:cNvSpPr>
            <p:nvPr/>
          </p:nvSpPr>
          <p:spPr bwMode="auto">
            <a:xfrm>
              <a:off x="1907704" y="3936907"/>
              <a:ext cx="226378" cy="13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rstTxWarp prst="textPlain">
                <a:avLst/>
              </a:prstTxWarp>
              <a:spAutoFit/>
            </a:bodyPr>
            <a:lstStyle/>
            <a:p>
              <a:pPr algn="ctr" latinLnBrk="1"/>
              <a:r>
                <a:rPr kumimoji="1" lang="en-US" altLang="ko-KR" sz="1000" dirty="0">
                  <a:solidFill>
                    <a:schemeClr val="tx1">
                      <a:lumMod val="75000"/>
                      <a:lumOff val="25000"/>
                    </a:schemeClr>
                  </a:solidFill>
                  <a:cs typeface="+mn-ea"/>
                  <a:sym typeface="+mn-lt"/>
                </a:rPr>
                <a:t>1</a:t>
              </a:r>
              <a:r>
                <a:rPr kumimoji="1" lang="zh-CN" altLang="en-US" sz="1000" dirty="0">
                  <a:solidFill>
                    <a:schemeClr val="tx1">
                      <a:lumMod val="75000"/>
                      <a:lumOff val="25000"/>
                    </a:schemeClr>
                  </a:solidFill>
                  <a:cs typeface="+mn-ea"/>
                  <a:sym typeface="+mn-lt"/>
                </a:rPr>
                <a:t>月</a:t>
              </a:r>
              <a:endParaRPr kumimoji="1" lang="en-US" altLang="ko-KR" sz="1000" dirty="0">
                <a:solidFill>
                  <a:schemeClr val="tx1">
                    <a:lumMod val="75000"/>
                    <a:lumOff val="25000"/>
                  </a:schemeClr>
                </a:solidFill>
                <a:cs typeface="+mn-ea"/>
                <a:sym typeface="+mn-lt"/>
              </a:endParaRPr>
            </a:p>
          </p:txBody>
        </p:sp>
        <p:sp>
          <p:nvSpPr>
            <p:cNvPr id="118" name="Text Box 16"/>
            <p:cNvSpPr txBox="1">
              <a:spLocks noChangeArrowheads="1"/>
            </p:cNvSpPr>
            <p:nvPr/>
          </p:nvSpPr>
          <p:spPr bwMode="auto">
            <a:xfrm>
              <a:off x="2405074" y="3936907"/>
              <a:ext cx="226378" cy="13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rstTxWarp prst="textPlain">
                <a:avLst/>
              </a:prstTxWarp>
              <a:spAutoFit/>
            </a:bodyPr>
            <a:lstStyle/>
            <a:p>
              <a:pPr algn="ctr" latinLnBrk="1"/>
              <a:r>
                <a:rPr kumimoji="1" lang="en-US" altLang="ko-KR" sz="1000" dirty="0">
                  <a:solidFill>
                    <a:schemeClr val="tx1">
                      <a:lumMod val="75000"/>
                      <a:lumOff val="25000"/>
                    </a:schemeClr>
                  </a:solidFill>
                  <a:cs typeface="+mn-ea"/>
                  <a:sym typeface="+mn-lt"/>
                </a:rPr>
                <a:t>2</a:t>
              </a:r>
              <a:r>
                <a:rPr kumimoji="1" lang="zh-CN" altLang="en-US" sz="1000" dirty="0">
                  <a:solidFill>
                    <a:schemeClr val="tx1">
                      <a:lumMod val="75000"/>
                      <a:lumOff val="25000"/>
                    </a:schemeClr>
                  </a:solidFill>
                  <a:cs typeface="+mn-ea"/>
                  <a:sym typeface="+mn-lt"/>
                </a:rPr>
                <a:t>月</a:t>
              </a:r>
              <a:endParaRPr kumimoji="1" lang="en-US" altLang="ko-KR" sz="1000" dirty="0">
                <a:solidFill>
                  <a:schemeClr val="tx1">
                    <a:lumMod val="75000"/>
                    <a:lumOff val="25000"/>
                  </a:schemeClr>
                </a:solidFill>
                <a:cs typeface="+mn-ea"/>
                <a:sym typeface="+mn-lt"/>
              </a:endParaRPr>
            </a:p>
          </p:txBody>
        </p:sp>
        <p:sp>
          <p:nvSpPr>
            <p:cNvPr id="119" name="Text Box 17"/>
            <p:cNvSpPr txBox="1">
              <a:spLocks noChangeArrowheads="1"/>
            </p:cNvSpPr>
            <p:nvPr/>
          </p:nvSpPr>
          <p:spPr bwMode="auto">
            <a:xfrm>
              <a:off x="2902444" y="3936907"/>
              <a:ext cx="226378" cy="13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rstTxWarp prst="textPlain">
                <a:avLst/>
              </a:prstTxWarp>
              <a:spAutoFit/>
            </a:bodyPr>
            <a:lstStyle/>
            <a:p>
              <a:pPr algn="ctr" latinLnBrk="1"/>
              <a:r>
                <a:rPr kumimoji="1" lang="en-US" altLang="ko-KR" sz="1000" dirty="0">
                  <a:solidFill>
                    <a:schemeClr val="tx1">
                      <a:lumMod val="75000"/>
                      <a:lumOff val="25000"/>
                    </a:schemeClr>
                  </a:solidFill>
                  <a:cs typeface="+mn-ea"/>
                  <a:sym typeface="+mn-lt"/>
                </a:rPr>
                <a:t>3</a:t>
              </a:r>
              <a:r>
                <a:rPr kumimoji="1" lang="zh-CN" altLang="en-US" sz="1000" dirty="0">
                  <a:solidFill>
                    <a:schemeClr val="tx1">
                      <a:lumMod val="75000"/>
                      <a:lumOff val="25000"/>
                    </a:schemeClr>
                  </a:solidFill>
                  <a:cs typeface="+mn-ea"/>
                  <a:sym typeface="+mn-lt"/>
                </a:rPr>
                <a:t>月</a:t>
              </a:r>
              <a:endParaRPr kumimoji="1" lang="en-US" altLang="ko-KR" sz="1000" dirty="0">
                <a:solidFill>
                  <a:schemeClr val="tx1">
                    <a:lumMod val="75000"/>
                    <a:lumOff val="25000"/>
                  </a:schemeClr>
                </a:solidFill>
                <a:cs typeface="+mn-ea"/>
                <a:sym typeface="+mn-lt"/>
              </a:endParaRPr>
            </a:p>
          </p:txBody>
        </p:sp>
        <p:sp>
          <p:nvSpPr>
            <p:cNvPr id="120" name="Text Box 18"/>
            <p:cNvSpPr txBox="1">
              <a:spLocks noChangeArrowheads="1"/>
            </p:cNvSpPr>
            <p:nvPr/>
          </p:nvSpPr>
          <p:spPr bwMode="auto">
            <a:xfrm>
              <a:off x="3399814" y="3936907"/>
              <a:ext cx="226378" cy="13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rstTxWarp prst="textPlain">
                <a:avLst/>
              </a:prstTxWarp>
              <a:spAutoFit/>
            </a:bodyPr>
            <a:lstStyle/>
            <a:p>
              <a:pPr algn="ctr" latinLnBrk="1"/>
              <a:r>
                <a:rPr kumimoji="1" lang="en-US" altLang="ko-KR" sz="1000" dirty="0">
                  <a:solidFill>
                    <a:schemeClr val="tx1">
                      <a:lumMod val="75000"/>
                      <a:lumOff val="25000"/>
                    </a:schemeClr>
                  </a:solidFill>
                  <a:cs typeface="+mn-ea"/>
                  <a:sym typeface="+mn-lt"/>
                </a:rPr>
                <a:t>4</a:t>
              </a:r>
              <a:r>
                <a:rPr kumimoji="1" lang="zh-CN" altLang="en-US" sz="1000" dirty="0">
                  <a:solidFill>
                    <a:schemeClr val="tx1">
                      <a:lumMod val="75000"/>
                      <a:lumOff val="25000"/>
                    </a:schemeClr>
                  </a:solidFill>
                  <a:cs typeface="+mn-ea"/>
                  <a:sym typeface="+mn-lt"/>
                </a:rPr>
                <a:t>月</a:t>
              </a:r>
              <a:endParaRPr kumimoji="1" lang="en-US" altLang="ko-KR" sz="1000" dirty="0">
                <a:solidFill>
                  <a:schemeClr val="tx1">
                    <a:lumMod val="75000"/>
                    <a:lumOff val="25000"/>
                  </a:schemeClr>
                </a:solidFill>
                <a:cs typeface="+mn-ea"/>
                <a:sym typeface="+mn-lt"/>
              </a:endParaRPr>
            </a:p>
          </p:txBody>
        </p:sp>
        <p:sp>
          <p:nvSpPr>
            <p:cNvPr id="121" name="Text Box 19"/>
            <p:cNvSpPr txBox="1">
              <a:spLocks noChangeArrowheads="1"/>
            </p:cNvSpPr>
            <p:nvPr/>
          </p:nvSpPr>
          <p:spPr bwMode="auto">
            <a:xfrm>
              <a:off x="3897184" y="3936907"/>
              <a:ext cx="226378" cy="13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rstTxWarp prst="textPlain">
                <a:avLst/>
              </a:prstTxWarp>
              <a:spAutoFit/>
            </a:bodyPr>
            <a:lstStyle/>
            <a:p>
              <a:pPr algn="ctr" latinLnBrk="1"/>
              <a:r>
                <a:rPr kumimoji="1" lang="en-US" altLang="ko-KR" sz="1000" dirty="0">
                  <a:solidFill>
                    <a:schemeClr val="tx1">
                      <a:lumMod val="75000"/>
                      <a:lumOff val="25000"/>
                    </a:schemeClr>
                  </a:solidFill>
                  <a:cs typeface="+mn-ea"/>
                  <a:sym typeface="+mn-lt"/>
                </a:rPr>
                <a:t>5</a:t>
              </a:r>
              <a:r>
                <a:rPr kumimoji="1" lang="zh-CN" altLang="en-US" sz="1000" dirty="0">
                  <a:solidFill>
                    <a:schemeClr val="tx1">
                      <a:lumMod val="75000"/>
                      <a:lumOff val="25000"/>
                    </a:schemeClr>
                  </a:solidFill>
                  <a:cs typeface="+mn-ea"/>
                  <a:sym typeface="+mn-lt"/>
                </a:rPr>
                <a:t>月</a:t>
              </a:r>
              <a:endParaRPr kumimoji="1" lang="en-US" altLang="ko-KR" sz="1000" dirty="0">
                <a:solidFill>
                  <a:schemeClr val="tx1">
                    <a:lumMod val="75000"/>
                    <a:lumOff val="25000"/>
                  </a:schemeClr>
                </a:solidFill>
                <a:cs typeface="+mn-ea"/>
                <a:sym typeface="+mn-lt"/>
              </a:endParaRPr>
            </a:p>
          </p:txBody>
        </p:sp>
        <p:sp>
          <p:nvSpPr>
            <p:cNvPr id="122" name="Text Box 20"/>
            <p:cNvSpPr txBox="1">
              <a:spLocks noChangeArrowheads="1"/>
            </p:cNvSpPr>
            <p:nvPr/>
          </p:nvSpPr>
          <p:spPr bwMode="auto">
            <a:xfrm>
              <a:off x="4394554" y="3936907"/>
              <a:ext cx="226378" cy="13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rstTxWarp prst="textPlain">
                <a:avLst/>
              </a:prstTxWarp>
              <a:spAutoFit/>
            </a:bodyPr>
            <a:lstStyle/>
            <a:p>
              <a:pPr algn="ctr" latinLnBrk="1"/>
              <a:r>
                <a:rPr kumimoji="1" lang="en-US" altLang="ko-KR" sz="1000" dirty="0">
                  <a:solidFill>
                    <a:schemeClr val="tx1">
                      <a:lumMod val="75000"/>
                      <a:lumOff val="25000"/>
                    </a:schemeClr>
                  </a:solidFill>
                  <a:cs typeface="+mn-ea"/>
                  <a:sym typeface="+mn-lt"/>
                </a:rPr>
                <a:t>6</a:t>
              </a:r>
              <a:r>
                <a:rPr kumimoji="1" lang="zh-CN" altLang="en-US" sz="1000" dirty="0">
                  <a:solidFill>
                    <a:schemeClr val="tx1">
                      <a:lumMod val="75000"/>
                      <a:lumOff val="25000"/>
                    </a:schemeClr>
                  </a:solidFill>
                  <a:cs typeface="+mn-ea"/>
                  <a:sym typeface="+mn-lt"/>
                </a:rPr>
                <a:t>月</a:t>
              </a:r>
              <a:endParaRPr kumimoji="1" lang="en-US" altLang="ko-KR" sz="1000" dirty="0">
                <a:solidFill>
                  <a:schemeClr val="tx1">
                    <a:lumMod val="75000"/>
                    <a:lumOff val="25000"/>
                  </a:schemeClr>
                </a:solidFill>
                <a:cs typeface="+mn-ea"/>
                <a:sym typeface="+mn-lt"/>
              </a:endParaRPr>
            </a:p>
          </p:txBody>
        </p:sp>
        <p:sp>
          <p:nvSpPr>
            <p:cNvPr id="123" name="Text Box 21"/>
            <p:cNvSpPr txBox="1">
              <a:spLocks noChangeArrowheads="1"/>
            </p:cNvSpPr>
            <p:nvPr/>
          </p:nvSpPr>
          <p:spPr bwMode="auto">
            <a:xfrm>
              <a:off x="4891924" y="3936907"/>
              <a:ext cx="226378" cy="13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rstTxWarp prst="textPlain">
                <a:avLst/>
              </a:prstTxWarp>
              <a:spAutoFit/>
            </a:bodyPr>
            <a:lstStyle/>
            <a:p>
              <a:pPr algn="ctr" latinLnBrk="1"/>
              <a:r>
                <a:rPr kumimoji="1" lang="en-US" altLang="ko-KR" sz="1000" dirty="0">
                  <a:solidFill>
                    <a:schemeClr val="tx1">
                      <a:lumMod val="75000"/>
                      <a:lumOff val="25000"/>
                    </a:schemeClr>
                  </a:solidFill>
                  <a:cs typeface="+mn-ea"/>
                  <a:sym typeface="+mn-lt"/>
                </a:rPr>
                <a:t>7</a:t>
              </a:r>
              <a:r>
                <a:rPr kumimoji="1" lang="zh-CN" altLang="en-US" sz="1000" dirty="0">
                  <a:solidFill>
                    <a:schemeClr val="tx1">
                      <a:lumMod val="75000"/>
                      <a:lumOff val="25000"/>
                    </a:schemeClr>
                  </a:solidFill>
                  <a:cs typeface="+mn-ea"/>
                  <a:sym typeface="+mn-lt"/>
                </a:rPr>
                <a:t>月</a:t>
              </a:r>
              <a:endParaRPr kumimoji="1" lang="en-US" altLang="ko-KR" sz="1000" dirty="0">
                <a:solidFill>
                  <a:schemeClr val="tx1">
                    <a:lumMod val="75000"/>
                    <a:lumOff val="25000"/>
                  </a:schemeClr>
                </a:solidFill>
                <a:cs typeface="+mn-ea"/>
                <a:sym typeface="+mn-lt"/>
              </a:endParaRPr>
            </a:p>
          </p:txBody>
        </p:sp>
        <p:sp>
          <p:nvSpPr>
            <p:cNvPr id="124" name="Text Box 22"/>
            <p:cNvSpPr txBox="1">
              <a:spLocks noChangeArrowheads="1"/>
            </p:cNvSpPr>
            <p:nvPr/>
          </p:nvSpPr>
          <p:spPr bwMode="auto">
            <a:xfrm>
              <a:off x="5389294" y="3936907"/>
              <a:ext cx="226378" cy="13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rstTxWarp prst="textPlain">
                <a:avLst/>
              </a:prstTxWarp>
              <a:spAutoFit/>
            </a:bodyPr>
            <a:lstStyle/>
            <a:p>
              <a:pPr algn="ctr" latinLnBrk="1"/>
              <a:r>
                <a:rPr kumimoji="1" lang="en-US" altLang="ko-KR" sz="1000" dirty="0">
                  <a:solidFill>
                    <a:schemeClr val="tx1">
                      <a:lumMod val="75000"/>
                      <a:lumOff val="25000"/>
                    </a:schemeClr>
                  </a:solidFill>
                  <a:cs typeface="+mn-ea"/>
                  <a:sym typeface="+mn-lt"/>
                </a:rPr>
                <a:t>8</a:t>
              </a:r>
              <a:r>
                <a:rPr kumimoji="1" lang="zh-CN" altLang="en-US" sz="1000" dirty="0">
                  <a:solidFill>
                    <a:schemeClr val="tx1">
                      <a:lumMod val="75000"/>
                      <a:lumOff val="25000"/>
                    </a:schemeClr>
                  </a:solidFill>
                  <a:cs typeface="+mn-ea"/>
                  <a:sym typeface="+mn-lt"/>
                </a:rPr>
                <a:t>月</a:t>
              </a:r>
              <a:endParaRPr kumimoji="1" lang="en-US" altLang="ko-KR" sz="1000" dirty="0">
                <a:solidFill>
                  <a:schemeClr val="tx1">
                    <a:lumMod val="75000"/>
                    <a:lumOff val="25000"/>
                  </a:schemeClr>
                </a:solidFill>
                <a:cs typeface="+mn-ea"/>
                <a:sym typeface="+mn-lt"/>
              </a:endParaRPr>
            </a:p>
          </p:txBody>
        </p:sp>
        <p:sp>
          <p:nvSpPr>
            <p:cNvPr id="125" name="Text Box 23"/>
            <p:cNvSpPr txBox="1">
              <a:spLocks noChangeArrowheads="1"/>
            </p:cNvSpPr>
            <p:nvPr/>
          </p:nvSpPr>
          <p:spPr bwMode="auto">
            <a:xfrm>
              <a:off x="5886664" y="3936907"/>
              <a:ext cx="226378" cy="13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rstTxWarp prst="textPlain">
                <a:avLst/>
              </a:prstTxWarp>
              <a:spAutoFit/>
            </a:bodyPr>
            <a:lstStyle/>
            <a:p>
              <a:pPr algn="ctr" latinLnBrk="1"/>
              <a:r>
                <a:rPr kumimoji="1" lang="en-US" altLang="ko-KR" sz="1000" dirty="0">
                  <a:solidFill>
                    <a:schemeClr val="tx1">
                      <a:lumMod val="75000"/>
                      <a:lumOff val="25000"/>
                    </a:schemeClr>
                  </a:solidFill>
                  <a:cs typeface="+mn-ea"/>
                  <a:sym typeface="+mn-lt"/>
                </a:rPr>
                <a:t>9</a:t>
              </a:r>
              <a:r>
                <a:rPr kumimoji="1" lang="zh-CN" altLang="en-US" sz="1000" dirty="0">
                  <a:solidFill>
                    <a:schemeClr val="tx1">
                      <a:lumMod val="75000"/>
                      <a:lumOff val="25000"/>
                    </a:schemeClr>
                  </a:solidFill>
                  <a:cs typeface="+mn-ea"/>
                  <a:sym typeface="+mn-lt"/>
                </a:rPr>
                <a:t>月</a:t>
              </a:r>
              <a:endParaRPr kumimoji="1" lang="en-US" altLang="ko-KR" sz="1000" dirty="0">
                <a:solidFill>
                  <a:schemeClr val="tx1">
                    <a:lumMod val="75000"/>
                    <a:lumOff val="25000"/>
                  </a:schemeClr>
                </a:solidFill>
                <a:cs typeface="+mn-ea"/>
                <a:sym typeface="+mn-lt"/>
              </a:endParaRPr>
            </a:p>
          </p:txBody>
        </p:sp>
        <p:sp>
          <p:nvSpPr>
            <p:cNvPr id="126" name="Text Box 23"/>
            <p:cNvSpPr txBox="1">
              <a:spLocks noChangeArrowheads="1"/>
            </p:cNvSpPr>
            <p:nvPr/>
          </p:nvSpPr>
          <p:spPr bwMode="auto">
            <a:xfrm>
              <a:off x="6384034" y="3936907"/>
              <a:ext cx="265864" cy="13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rstTxWarp prst="textPlain">
                <a:avLst/>
              </a:prstTxWarp>
              <a:spAutoFit/>
            </a:bodyPr>
            <a:lstStyle/>
            <a:p>
              <a:pPr algn="ctr" latinLnBrk="1"/>
              <a:r>
                <a:rPr kumimoji="1" lang="en-US" altLang="zh-CN" sz="1000" dirty="0">
                  <a:solidFill>
                    <a:schemeClr val="tx1">
                      <a:lumMod val="75000"/>
                      <a:lumOff val="25000"/>
                    </a:schemeClr>
                  </a:solidFill>
                  <a:cs typeface="+mn-ea"/>
                  <a:sym typeface="+mn-lt"/>
                </a:rPr>
                <a:t>10</a:t>
              </a:r>
              <a:r>
                <a:rPr kumimoji="1" lang="zh-CN" altLang="en-US" sz="1000" dirty="0">
                  <a:solidFill>
                    <a:schemeClr val="tx1">
                      <a:lumMod val="75000"/>
                      <a:lumOff val="25000"/>
                    </a:schemeClr>
                  </a:solidFill>
                  <a:cs typeface="+mn-ea"/>
                  <a:sym typeface="+mn-lt"/>
                </a:rPr>
                <a:t>月</a:t>
              </a:r>
              <a:endParaRPr kumimoji="1" lang="en-US" altLang="ko-KR" sz="1000" dirty="0">
                <a:solidFill>
                  <a:schemeClr val="tx1">
                    <a:lumMod val="75000"/>
                    <a:lumOff val="25000"/>
                  </a:schemeClr>
                </a:solidFill>
                <a:cs typeface="+mn-ea"/>
                <a:sym typeface="+mn-lt"/>
              </a:endParaRPr>
            </a:p>
          </p:txBody>
        </p:sp>
        <p:sp>
          <p:nvSpPr>
            <p:cNvPr id="127" name="Text Box 23"/>
            <p:cNvSpPr txBox="1">
              <a:spLocks noChangeArrowheads="1"/>
            </p:cNvSpPr>
            <p:nvPr/>
          </p:nvSpPr>
          <p:spPr bwMode="auto">
            <a:xfrm>
              <a:off x="6920890" y="3936907"/>
              <a:ext cx="265864" cy="13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rstTxWarp prst="textPlain">
                <a:avLst/>
              </a:prstTxWarp>
              <a:spAutoFit/>
            </a:bodyPr>
            <a:lstStyle/>
            <a:p>
              <a:pPr algn="ctr" latinLnBrk="1"/>
              <a:r>
                <a:rPr kumimoji="1" lang="en-US" altLang="zh-CN" sz="1000" dirty="0">
                  <a:solidFill>
                    <a:schemeClr val="tx1">
                      <a:lumMod val="75000"/>
                      <a:lumOff val="25000"/>
                    </a:schemeClr>
                  </a:solidFill>
                  <a:cs typeface="+mn-ea"/>
                  <a:sym typeface="+mn-lt"/>
                </a:rPr>
                <a:t>11</a:t>
              </a:r>
              <a:r>
                <a:rPr kumimoji="1" lang="zh-CN" altLang="en-US" sz="1000" dirty="0">
                  <a:solidFill>
                    <a:schemeClr val="tx1">
                      <a:lumMod val="75000"/>
                      <a:lumOff val="25000"/>
                    </a:schemeClr>
                  </a:solidFill>
                  <a:cs typeface="+mn-ea"/>
                  <a:sym typeface="+mn-lt"/>
                </a:rPr>
                <a:t>月</a:t>
              </a:r>
              <a:endParaRPr kumimoji="1" lang="en-US" altLang="ko-KR" sz="1000" dirty="0">
                <a:solidFill>
                  <a:schemeClr val="tx1">
                    <a:lumMod val="75000"/>
                    <a:lumOff val="25000"/>
                  </a:schemeClr>
                </a:solidFill>
                <a:cs typeface="+mn-ea"/>
                <a:sym typeface="+mn-lt"/>
              </a:endParaRPr>
            </a:p>
          </p:txBody>
        </p:sp>
        <p:sp>
          <p:nvSpPr>
            <p:cNvPr id="128" name="Text Box 23"/>
            <p:cNvSpPr txBox="1">
              <a:spLocks noChangeArrowheads="1"/>
            </p:cNvSpPr>
            <p:nvPr/>
          </p:nvSpPr>
          <p:spPr bwMode="auto">
            <a:xfrm>
              <a:off x="7457749" y="3936907"/>
              <a:ext cx="265864" cy="138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rstTxWarp prst="textPlain">
                <a:avLst/>
              </a:prstTxWarp>
              <a:spAutoFit/>
            </a:bodyPr>
            <a:lstStyle/>
            <a:p>
              <a:pPr algn="ctr" latinLnBrk="1"/>
              <a:r>
                <a:rPr kumimoji="1" lang="en-US" altLang="zh-CN" sz="1000" dirty="0">
                  <a:solidFill>
                    <a:schemeClr val="tx1">
                      <a:lumMod val="75000"/>
                      <a:lumOff val="25000"/>
                    </a:schemeClr>
                  </a:solidFill>
                  <a:cs typeface="+mn-ea"/>
                  <a:sym typeface="+mn-lt"/>
                </a:rPr>
                <a:t>12</a:t>
              </a:r>
              <a:r>
                <a:rPr kumimoji="1" lang="zh-CN" altLang="en-US" sz="1000" dirty="0">
                  <a:solidFill>
                    <a:schemeClr val="tx1">
                      <a:lumMod val="75000"/>
                      <a:lumOff val="25000"/>
                    </a:schemeClr>
                  </a:solidFill>
                  <a:cs typeface="+mn-ea"/>
                  <a:sym typeface="+mn-lt"/>
                </a:rPr>
                <a:t>月</a:t>
              </a:r>
              <a:endParaRPr kumimoji="1" lang="en-US" altLang="ko-KR" sz="1000" dirty="0">
                <a:solidFill>
                  <a:schemeClr val="tx1">
                    <a:lumMod val="75000"/>
                    <a:lumOff val="25000"/>
                  </a:schemeClr>
                </a:solidFill>
                <a:cs typeface="+mn-ea"/>
                <a:sym typeface="+mn-lt"/>
              </a:endParaRPr>
            </a:p>
          </p:txBody>
        </p:sp>
      </p:grpSp>
      <p:sp>
        <p:nvSpPr>
          <p:cNvPr id="129" name="矩形 128"/>
          <p:cNvSpPr/>
          <p:nvPr/>
        </p:nvSpPr>
        <p:spPr>
          <a:xfrm>
            <a:off x="1807310" y="2666235"/>
            <a:ext cx="216024" cy="11198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rtlCol="0" anchor="ctr"/>
          <a:lstStyle/>
          <a:p>
            <a:pPr algn="ctr"/>
            <a:endParaRPr lang="zh-CN" altLang="en-US">
              <a:solidFill>
                <a:schemeClr val="accent1"/>
              </a:solidFill>
              <a:cs typeface="+mn-ea"/>
              <a:sym typeface="+mn-lt"/>
            </a:endParaRPr>
          </a:p>
        </p:txBody>
      </p:sp>
      <p:sp>
        <p:nvSpPr>
          <p:cNvPr id="130" name="矩形 129"/>
          <p:cNvSpPr/>
          <p:nvPr/>
        </p:nvSpPr>
        <p:spPr>
          <a:xfrm>
            <a:off x="2312393" y="2765226"/>
            <a:ext cx="216024" cy="10208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rtlCol="0" anchor="ctr"/>
          <a:lstStyle/>
          <a:p>
            <a:pPr algn="ctr"/>
            <a:endParaRPr lang="zh-CN" altLang="en-US">
              <a:solidFill>
                <a:schemeClr val="accent1"/>
              </a:solidFill>
              <a:cs typeface="+mn-ea"/>
              <a:sym typeface="+mn-lt"/>
            </a:endParaRPr>
          </a:p>
        </p:txBody>
      </p:sp>
      <p:sp>
        <p:nvSpPr>
          <p:cNvPr id="131" name="矩形 130"/>
          <p:cNvSpPr/>
          <p:nvPr/>
        </p:nvSpPr>
        <p:spPr>
          <a:xfrm>
            <a:off x="2817476" y="3192749"/>
            <a:ext cx="216024" cy="5933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rtlCol="0" anchor="ctr"/>
          <a:lstStyle/>
          <a:p>
            <a:pPr algn="ctr"/>
            <a:endParaRPr lang="zh-CN" altLang="en-US">
              <a:solidFill>
                <a:schemeClr val="accent1"/>
              </a:solidFill>
              <a:cs typeface="+mn-ea"/>
              <a:sym typeface="+mn-lt"/>
            </a:endParaRPr>
          </a:p>
        </p:txBody>
      </p:sp>
      <p:sp>
        <p:nvSpPr>
          <p:cNvPr id="132" name="矩形 131"/>
          <p:cNvSpPr/>
          <p:nvPr/>
        </p:nvSpPr>
        <p:spPr>
          <a:xfrm>
            <a:off x="3322559" y="2998374"/>
            <a:ext cx="216024" cy="787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rtlCol="0" anchor="ctr"/>
          <a:lstStyle/>
          <a:p>
            <a:pPr algn="ctr"/>
            <a:endParaRPr lang="zh-CN" altLang="en-US">
              <a:solidFill>
                <a:schemeClr val="accent1"/>
              </a:solidFill>
              <a:cs typeface="+mn-ea"/>
              <a:sym typeface="+mn-lt"/>
            </a:endParaRPr>
          </a:p>
        </p:txBody>
      </p:sp>
      <p:sp>
        <p:nvSpPr>
          <p:cNvPr id="133" name="矩形 132"/>
          <p:cNvSpPr/>
          <p:nvPr/>
        </p:nvSpPr>
        <p:spPr>
          <a:xfrm>
            <a:off x="3827642" y="3127507"/>
            <a:ext cx="216024" cy="6586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rtlCol="0" anchor="ctr"/>
          <a:lstStyle/>
          <a:p>
            <a:pPr algn="ctr"/>
            <a:endParaRPr lang="zh-CN" altLang="en-US">
              <a:solidFill>
                <a:schemeClr val="accent1"/>
              </a:solidFill>
              <a:cs typeface="+mn-ea"/>
              <a:sym typeface="+mn-lt"/>
            </a:endParaRPr>
          </a:p>
        </p:txBody>
      </p:sp>
      <p:sp>
        <p:nvSpPr>
          <p:cNvPr id="134" name="矩形 133"/>
          <p:cNvSpPr/>
          <p:nvPr/>
        </p:nvSpPr>
        <p:spPr>
          <a:xfrm>
            <a:off x="4332725" y="3227592"/>
            <a:ext cx="216024" cy="558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rtlCol="0" anchor="ctr"/>
          <a:lstStyle/>
          <a:p>
            <a:pPr algn="ctr"/>
            <a:endParaRPr lang="zh-CN" altLang="en-US">
              <a:solidFill>
                <a:schemeClr val="accent1"/>
              </a:solidFill>
              <a:cs typeface="+mn-ea"/>
              <a:sym typeface="+mn-lt"/>
            </a:endParaRPr>
          </a:p>
        </p:txBody>
      </p:sp>
      <p:sp>
        <p:nvSpPr>
          <p:cNvPr id="135" name="矩形 134"/>
          <p:cNvSpPr/>
          <p:nvPr/>
        </p:nvSpPr>
        <p:spPr>
          <a:xfrm>
            <a:off x="4837808" y="3127507"/>
            <a:ext cx="216024" cy="6586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rtlCol="0" anchor="ctr"/>
          <a:lstStyle/>
          <a:p>
            <a:pPr algn="ctr"/>
            <a:endParaRPr lang="zh-CN" altLang="en-US">
              <a:solidFill>
                <a:schemeClr val="accent1"/>
              </a:solidFill>
              <a:cs typeface="+mn-ea"/>
              <a:sym typeface="+mn-lt"/>
            </a:endParaRPr>
          </a:p>
        </p:txBody>
      </p:sp>
      <p:sp>
        <p:nvSpPr>
          <p:cNvPr id="136" name="矩形 135"/>
          <p:cNvSpPr/>
          <p:nvPr/>
        </p:nvSpPr>
        <p:spPr>
          <a:xfrm>
            <a:off x="5342891" y="3023412"/>
            <a:ext cx="216024" cy="7626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rtlCol="0" anchor="ctr"/>
          <a:lstStyle/>
          <a:p>
            <a:pPr algn="ctr"/>
            <a:endParaRPr lang="zh-CN" altLang="en-US">
              <a:solidFill>
                <a:schemeClr val="accent1"/>
              </a:solidFill>
              <a:cs typeface="+mn-ea"/>
              <a:sym typeface="+mn-lt"/>
            </a:endParaRPr>
          </a:p>
        </p:txBody>
      </p:sp>
      <p:sp>
        <p:nvSpPr>
          <p:cNvPr id="137" name="矩形 136"/>
          <p:cNvSpPr/>
          <p:nvPr/>
        </p:nvSpPr>
        <p:spPr>
          <a:xfrm>
            <a:off x="5847974" y="2599410"/>
            <a:ext cx="216024" cy="1186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rtlCol="0" anchor="ctr"/>
          <a:lstStyle/>
          <a:p>
            <a:pPr algn="ctr"/>
            <a:endParaRPr lang="zh-CN" altLang="en-US">
              <a:solidFill>
                <a:schemeClr val="accent1"/>
              </a:solidFill>
              <a:cs typeface="+mn-ea"/>
              <a:sym typeface="+mn-lt"/>
            </a:endParaRPr>
          </a:p>
        </p:txBody>
      </p:sp>
      <p:sp>
        <p:nvSpPr>
          <p:cNvPr id="138" name="矩形 137"/>
          <p:cNvSpPr/>
          <p:nvPr/>
        </p:nvSpPr>
        <p:spPr>
          <a:xfrm>
            <a:off x="6353057" y="2945701"/>
            <a:ext cx="216024" cy="8404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rtlCol="0" anchor="ctr"/>
          <a:lstStyle/>
          <a:p>
            <a:pPr algn="ctr"/>
            <a:endParaRPr lang="zh-CN" altLang="en-US">
              <a:solidFill>
                <a:schemeClr val="accent1"/>
              </a:solidFill>
              <a:cs typeface="+mn-ea"/>
              <a:sym typeface="+mn-lt"/>
            </a:endParaRPr>
          </a:p>
        </p:txBody>
      </p:sp>
      <p:sp>
        <p:nvSpPr>
          <p:cNvPr id="139" name="矩形 138"/>
          <p:cNvSpPr/>
          <p:nvPr/>
        </p:nvSpPr>
        <p:spPr>
          <a:xfrm>
            <a:off x="6858140" y="3227592"/>
            <a:ext cx="216024" cy="5585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rtlCol="0" anchor="ctr"/>
          <a:lstStyle/>
          <a:p>
            <a:pPr algn="ctr"/>
            <a:endParaRPr lang="zh-CN" altLang="en-US">
              <a:solidFill>
                <a:schemeClr val="accent1"/>
              </a:solidFill>
              <a:cs typeface="+mn-ea"/>
              <a:sym typeface="+mn-lt"/>
            </a:endParaRPr>
          </a:p>
        </p:txBody>
      </p:sp>
      <p:sp>
        <p:nvSpPr>
          <p:cNvPr id="140" name="矩形 139"/>
          <p:cNvSpPr/>
          <p:nvPr/>
        </p:nvSpPr>
        <p:spPr>
          <a:xfrm>
            <a:off x="7363226" y="2998374"/>
            <a:ext cx="216024" cy="787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360" tIns="45680" rIns="91360" bIns="45680" rtlCol="0" anchor="ctr"/>
          <a:lstStyle/>
          <a:p>
            <a:pPr algn="ctr"/>
            <a:endParaRPr lang="zh-CN" altLang="en-US">
              <a:solidFill>
                <a:schemeClr val="accent1"/>
              </a:solidFill>
              <a:cs typeface="+mn-ea"/>
              <a:sym typeface="+mn-lt"/>
            </a:endParaRPr>
          </a:p>
        </p:txBody>
      </p:sp>
      <p:grpSp>
        <p:nvGrpSpPr>
          <p:cNvPr id="141" name="组合 140"/>
          <p:cNvGrpSpPr/>
          <p:nvPr/>
        </p:nvGrpSpPr>
        <p:grpSpPr>
          <a:xfrm>
            <a:off x="1602925" y="1847084"/>
            <a:ext cx="5868314" cy="822443"/>
            <a:chOff x="1703318" y="2083356"/>
            <a:chExt cx="5868314" cy="740199"/>
          </a:xfrm>
        </p:grpSpPr>
        <p:cxnSp>
          <p:nvCxnSpPr>
            <p:cNvPr id="142" name="直接连接符 141"/>
            <p:cNvCxnSpPr/>
            <p:nvPr/>
          </p:nvCxnSpPr>
          <p:spPr>
            <a:xfrm flipV="1">
              <a:off x="1703318" y="2565773"/>
              <a:ext cx="312398" cy="163722"/>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2491370" y="2477060"/>
              <a:ext cx="433781" cy="142556"/>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V="1">
              <a:off x="2925151" y="2573175"/>
              <a:ext cx="605814" cy="40137"/>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3533187" y="2573175"/>
              <a:ext cx="876505" cy="25038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flipV="1">
              <a:off x="4409692" y="2522020"/>
              <a:ext cx="914400" cy="301535"/>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5324092" y="2518236"/>
              <a:ext cx="227205" cy="95076"/>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V="1">
              <a:off x="5551297" y="2416856"/>
              <a:ext cx="505083" cy="20276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6056380" y="2416856"/>
              <a:ext cx="397071" cy="80273"/>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6453451" y="2456992"/>
              <a:ext cx="505083" cy="40137"/>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V="1">
              <a:off x="6958534" y="2083356"/>
              <a:ext cx="613098" cy="373637"/>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V="1">
              <a:off x="2015716" y="2477060"/>
              <a:ext cx="475654" cy="96116"/>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53" name="椭圆形标注 152"/>
          <p:cNvSpPr/>
          <p:nvPr/>
        </p:nvSpPr>
        <p:spPr>
          <a:xfrm>
            <a:off x="3935655" y="1882217"/>
            <a:ext cx="1066090" cy="616968"/>
          </a:xfrm>
          <a:prstGeom prst="wedgeEllipseCallout">
            <a:avLst>
              <a:gd name="adj1" fmla="val -14557"/>
              <a:gd name="adj2" fmla="val 6963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100" dirty="0">
                <a:solidFill>
                  <a:schemeClr val="bg1"/>
                </a:solidFill>
                <a:cs typeface="+mn-ea"/>
                <a:sym typeface="+mn-lt"/>
              </a:rPr>
              <a:t>标注此处发生了什么？</a:t>
            </a:r>
            <a:endParaRPr lang="zh-CN" altLang="en-US" sz="1100" dirty="0">
              <a:solidFill>
                <a:schemeClr val="bg1"/>
              </a:solidFill>
              <a:cs typeface="+mn-ea"/>
              <a:sym typeface="+mn-lt"/>
            </a:endParaRPr>
          </a:p>
        </p:txBody>
      </p:sp>
      <p:sp>
        <p:nvSpPr>
          <p:cNvPr id="154" name="KSO_Shape"/>
          <p:cNvSpPr/>
          <p:nvPr/>
        </p:nvSpPr>
        <p:spPr>
          <a:xfrm>
            <a:off x="6176251" y="2363687"/>
            <a:ext cx="920066" cy="489660"/>
          </a:xfrm>
          <a:prstGeom prst="wedgeRoundRectCallout">
            <a:avLst>
              <a:gd name="adj1" fmla="val -63739"/>
              <a:gd name="adj2" fmla="val -9872"/>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zh-CN" altLang="en-US" sz="1100" dirty="0">
                <a:solidFill>
                  <a:schemeClr val="bg1"/>
                </a:solidFill>
                <a:cs typeface="+mn-ea"/>
                <a:sym typeface="+mn-lt"/>
              </a:rPr>
              <a:t>标注此处发生了什么？</a:t>
            </a:r>
            <a:endParaRPr lang="zh-CN" altLang="en-US" sz="1100" dirty="0">
              <a:solidFill>
                <a:schemeClr val="bg1"/>
              </a:solidFill>
              <a:cs typeface="+mn-ea"/>
              <a:sym typeface="+mn-lt"/>
            </a:endParaRPr>
          </a:p>
        </p:txBody>
      </p:sp>
      <p:sp>
        <p:nvSpPr>
          <p:cNvPr id="155" name="Text Box 23"/>
          <p:cNvSpPr txBox="1">
            <a:spLocks noChangeArrowheads="1"/>
          </p:cNvSpPr>
          <p:nvPr/>
        </p:nvSpPr>
        <p:spPr bwMode="auto">
          <a:xfrm>
            <a:off x="1120079" y="1179275"/>
            <a:ext cx="569905" cy="1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60" tIns="45680" rIns="91360" bIns="45680">
            <a:prstTxWarp prst="textPlain">
              <a:avLst/>
            </a:prstTxWarp>
            <a:spAutoFit/>
          </a:bodyPr>
          <a:lstStyle/>
          <a:p>
            <a:pPr algn="ctr" latinLnBrk="1"/>
            <a:r>
              <a:rPr kumimoji="1" lang="zh-CN" altLang="en-US" sz="1100" b="1" dirty="0">
                <a:solidFill>
                  <a:schemeClr val="tx1">
                    <a:lumMod val="75000"/>
                    <a:lumOff val="25000"/>
                  </a:schemeClr>
                </a:solidFill>
                <a:cs typeface="+mn-ea"/>
                <a:sym typeface="+mn-lt"/>
              </a:rPr>
              <a:t>单位：亿元</a:t>
            </a:r>
            <a:endParaRPr kumimoji="1" lang="en-US" altLang="ko-KR" sz="1100" b="1" dirty="0">
              <a:solidFill>
                <a:schemeClr val="tx1">
                  <a:lumMod val="75000"/>
                  <a:lumOff val="25000"/>
                </a:schemeClr>
              </a:solidFill>
              <a:cs typeface="+mn-ea"/>
              <a:sym typeface="+mn-lt"/>
            </a:endParaRPr>
          </a:p>
        </p:txBody>
      </p:sp>
      <p:sp>
        <p:nvSpPr>
          <p:cNvPr id="156" name="TextBox 91"/>
          <p:cNvSpPr txBox="1"/>
          <p:nvPr/>
        </p:nvSpPr>
        <p:spPr>
          <a:xfrm>
            <a:off x="611560" y="4389966"/>
            <a:ext cx="7768526" cy="318468"/>
          </a:xfrm>
          <a:prstGeom prst="rect">
            <a:avLst/>
          </a:prstGeom>
          <a:noFill/>
        </p:spPr>
        <p:txBody>
          <a:bodyPr wrap="square" lIns="91360" tIns="45680" rIns="91360" bIns="45680" rtlCol="0">
            <a:spAutoFit/>
          </a:bodyPr>
          <a:lstStyle/>
          <a:p>
            <a:pPr algn="ctr">
              <a:lnSpc>
                <a:spcPct val="130000"/>
              </a:lnSpc>
              <a:buClr>
                <a:srgbClr val="C00000"/>
              </a:buClr>
              <a:defRPr/>
            </a:pPr>
            <a:r>
              <a:rPr lang="zh-CN" altLang="en-US" sz="1200" kern="0" dirty="0">
                <a:solidFill>
                  <a:schemeClr val="tx1">
                    <a:lumMod val="75000"/>
                    <a:lumOff val="25000"/>
                  </a:schemeClr>
                </a:solidFill>
                <a:cs typeface="+mn-ea"/>
                <a:sym typeface="+mn-lt"/>
              </a:rPr>
              <a:t>您的内容打在这里，或通过复制您的文本后在此框中选择粘贴并选择只保留文字您的内容打在这里</a:t>
            </a:r>
            <a:endParaRPr lang="en-US" altLang="zh-CN" sz="1400" kern="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strips(upRight)">
                                      <p:cBhvr>
                                        <p:cTn id="7" dur="500"/>
                                        <p:tgtEl>
                                          <p:spTgt spid="10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500"/>
                                        <p:tgtEl>
                                          <p:spTgt spid="116"/>
                                        </p:tgtEl>
                                      </p:cBhvr>
                                    </p:animEffect>
                                  </p:childTnLst>
                                </p:cTn>
                              </p:par>
                              <p:par>
                                <p:cTn id="12" presetID="22" presetClass="entr" presetSubtype="4" fill="hold" nodeType="withEffect">
                                  <p:stCondLst>
                                    <p:cond delay="0"/>
                                  </p:stCondLst>
                                  <p:childTnLst>
                                    <p:set>
                                      <p:cBhvr>
                                        <p:cTn id="13" dur="1" fill="hold">
                                          <p:stCondLst>
                                            <p:cond delay="0"/>
                                          </p:stCondLst>
                                        </p:cTn>
                                        <p:tgtEl>
                                          <p:spTgt spid="104"/>
                                        </p:tgtEl>
                                        <p:attrNameLst>
                                          <p:attrName>style.visibility</p:attrName>
                                        </p:attrNameLst>
                                      </p:cBhvr>
                                      <p:to>
                                        <p:strVal val="visible"/>
                                      </p:to>
                                    </p:set>
                                    <p:animEffect transition="in" filter="wipe(down)">
                                      <p:cBhvr>
                                        <p:cTn id="14" dur="500"/>
                                        <p:tgtEl>
                                          <p:spTgt spid="104"/>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155"/>
                                        </p:tgtEl>
                                        <p:attrNameLst>
                                          <p:attrName>style.visibility</p:attrName>
                                        </p:attrNameLst>
                                      </p:cBhvr>
                                      <p:to>
                                        <p:strVal val="visible"/>
                                      </p:to>
                                    </p:set>
                                    <p:animEffect transition="in" filter="barn(inVertical)">
                                      <p:cBhvr>
                                        <p:cTn id="18" dur="500"/>
                                        <p:tgtEl>
                                          <p:spTgt spid="155"/>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wipe(left)">
                                      <p:cBhvr>
                                        <p:cTn id="22" dur="500"/>
                                        <p:tgtEl>
                                          <p:spTgt spid="92"/>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129"/>
                                        </p:tgtEl>
                                        <p:attrNameLst>
                                          <p:attrName>style.visibility</p:attrName>
                                        </p:attrNameLst>
                                      </p:cBhvr>
                                      <p:to>
                                        <p:strVal val="visible"/>
                                      </p:to>
                                    </p:set>
                                    <p:animEffect transition="in" filter="wipe(down)">
                                      <p:cBhvr>
                                        <p:cTn id="26" dur="500"/>
                                        <p:tgtEl>
                                          <p:spTgt spid="12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30"/>
                                        </p:tgtEl>
                                        <p:attrNameLst>
                                          <p:attrName>style.visibility</p:attrName>
                                        </p:attrNameLst>
                                      </p:cBhvr>
                                      <p:to>
                                        <p:strVal val="visible"/>
                                      </p:to>
                                    </p:set>
                                    <p:animEffect transition="in" filter="wipe(down)">
                                      <p:cBhvr>
                                        <p:cTn id="29" dur="500"/>
                                        <p:tgtEl>
                                          <p:spTgt spid="13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wipe(down)">
                                      <p:cBhvr>
                                        <p:cTn id="32" dur="500"/>
                                        <p:tgtEl>
                                          <p:spTgt spid="13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32"/>
                                        </p:tgtEl>
                                        <p:attrNameLst>
                                          <p:attrName>style.visibility</p:attrName>
                                        </p:attrNameLst>
                                      </p:cBhvr>
                                      <p:to>
                                        <p:strVal val="visible"/>
                                      </p:to>
                                    </p:set>
                                    <p:animEffect transition="in" filter="wipe(down)">
                                      <p:cBhvr>
                                        <p:cTn id="35" dur="500"/>
                                        <p:tgtEl>
                                          <p:spTgt spid="132"/>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33"/>
                                        </p:tgtEl>
                                        <p:attrNameLst>
                                          <p:attrName>style.visibility</p:attrName>
                                        </p:attrNameLst>
                                      </p:cBhvr>
                                      <p:to>
                                        <p:strVal val="visible"/>
                                      </p:to>
                                    </p:set>
                                    <p:animEffect transition="in" filter="wipe(down)">
                                      <p:cBhvr>
                                        <p:cTn id="38" dur="500"/>
                                        <p:tgtEl>
                                          <p:spTgt spid="133"/>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34"/>
                                        </p:tgtEl>
                                        <p:attrNameLst>
                                          <p:attrName>style.visibility</p:attrName>
                                        </p:attrNameLst>
                                      </p:cBhvr>
                                      <p:to>
                                        <p:strVal val="visible"/>
                                      </p:to>
                                    </p:set>
                                    <p:animEffect transition="in" filter="wipe(down)">
                                      <p:cBhvr>
                                        <p:cTn id="41" dur="500"/>
                                        <p:tgtEl>
                                          <p:spTgt spid="134"/>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35"/>
                                        </p:tgtEl>
                                        <p:attrNameLst>
                                          <p:attrName>style.visibility</p:attrName>
                                        </p:attrNameLst>
                                      </p:cBhvr>
                                      <p:to>
                                        <p:strVal val="visible"/>
                                      </p:to>
                                    </p:set>
                                    <p:animEffect transition="in" filter="wipe(down)">
                                      <p:cBhvr>
                                        <p:cTn id="44" dur="500"/>
                                        <p:tgtEl>
                                          <p:spTgt spid="135"/>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36"/>
                                        </p:tgtEl>
                                        <p:attrNameLst>
                                          <p:attrName>style.visibility</p:attrName>
                                        </p:attrNameLst>
                                      </p:cBhvr>
                                      <p:to>
                                        <p:strVal val="visible"/>
                                      </p:to>
                                    </p:set>
                                    <p:animEffect transition="in" filter="wipe(down)">
                                      <p:cBhvr>
                                        <p:cTn id="47" dur="500"/>
                                        <p:tgtEl>
                                          <p:spTgt spid="13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37"/>
                                        </p:tgtEl>
                                        <p:attrNameLst>
                                          <p:attrName>style.visibility</p:attrName>
                                        </p:attrNameLst>
                                      </p:cBhvr>
                                      <p:to>
                                        <p:strVal val="visible"/>
                                      </p:to>
                                    </p:set>
                                    <p:animEffect transition="in" filter="wipe(down)">
                                      <p:cBhvr>
                                        <p:cTn id="50" dur="500"/>
                                        <p:tgtEl>
                                          <p:spTgt spid="137"/>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38"/>
                                        </p:tgtEl>
                                        <p:attrNameLst>
                                          <p:attrName>style.visibility</p:attrName>
                                        </p:attrNameLst>
                                      </p:cBhvr>
                                      <p:to>
                                        <p:strVal val="visible"/>
                                      </p:to>
                                    </p:set>
                                    <p:animEffect transition="in" filter="wipe(down)">
                                      <p:cBhvr>
                                        <p:cTn id="53" dur="500"/>
                                        <p:tgtEl>
                                          <p:spTgt spid="13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39"/>
                                        </p:tgtEl>
                                        <p:attrNameLst>
                                          <p:attrName>style.visibility</p:attrName>
                                        </p:attrNameLst>
                                      </p:cBhvr>
                                      <p:to>
                                        <p:strVal val="visible"/>
                                      </p:to>
                                    </p:set>
                                    <p:animEffect transition="in" filter="wipe(down)">
                                      <p:cBhvr>
                                        <p:cTn id="56" dur="500"/>
                                        <p:tgtEl>
                                          <p:spTgt spid="139"/>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40"/>
                                        </p:tgtEl>
                                        <p:attrNameLst>
                                          <p:attrName>style.visibility</p:attrName>
                                        </p:attrNameLst>
                                      </p:cBhvr>
                                      <p:to>
                                        <p:strVal val="visible"/>
                                      </p:to>
                                    </p:set>
                                    <p:animEffect transition="in" filter="wipe(down)">
                                      <p:cBhvr>
                                        <p:cTn id="59" dur="500"/>
                                        <p:tgtEl>
                                          <p:spTgt spid="140"/>
                                        </p:tgtEl>
                                      </p:cBhvr>
                                    </p:animEffect>
                                  </p:childTnLst>
                                </p:cTn>
                              </p:par>
                            </p:childTnLst>
                          </p:cTn>
                        </p:par>
                        <p:par>
                          <p:cTn id="60" fill="hold">
                            <p:stCondLst>
                              <p:cond delay="2500"/>
                            </p:stCondLst>
                            <p:childTnLst>
                              <p:par>
                                <p:cTn id="61" presetID="22" presetClass="entr" presetSubtype="8" fill="hold" nodeType="afterEffect">
                                  <p:stCondLst>
                                    <p:cond delay="0"/>
                                  </p:stCondLst>
                                  <p:childTnLst>
                                    <p:set>
                                      <p:cBhvr>
                                        <p:cTn id="62" dur="1" fill="hold">
                                          <p:stCondLst>
                                            <p:cond delay="0"/>
                                          </p:stCondLst>
                                        </p:cTn>
                                        <p:tgtEl>
                                          <p:spTgt spid="141"/>
                                        </p:tgtEl>
                                        <p:attrNameLst>
                                          <p:attrName>style.visibility</p:attrName>
                                        </p:attrNameLst>
                                      </p:cBhvr>
                                      <p:to>
                                        <p:strVal val="visible"/>
                                      </p:to>
                                    </p:set>
                                    <p:animEffect transition="in" filter="wipe(left)">
                                      <p:cBhvr>
                                        <p:cTn id="63" dur="500"/>
                                        <p:tgtEl>
                                          <p:spTgt spid="141"/>
                                        </p:tgtEl>
                                      </p:cBhvr>
                                    </p:animEffect>
                                  </p:childTnLst>
                                </p:cTn>
                              </p:par>
                            </p:childTnLst>
                          </p:cTn>
                        </p:par>
                        <p:par>
                          <p:cTn id="64" fill="hold">
                            <p:stCondLst>
                              <p:cond delay="3000"/>
                            </p:stCondLst>
                            <p:childTnLst>
                              <p:par>
                                <p:cTn id="65" presetID="47" presetClass="entr" presetSubtype="0" fill="hold" grpId="0" nodeType="afterEffect">
                                  <p:stCondLst>
                                    <p:cond delay="0"/>
                                  </p:stCondLst>
                                  <p:childTnLst>
                                    <p:set>
                                      <p:cBhvr>
                                        <p:cTn id="66" dur="1" fill="hold">
                                          <p:stCondLst>
                                            <p:cond delay="0"/>
                                          </p:stCondLst>
                                        </p:cTn>
                                        <p:tgtEl>
                                          <p:spTgt spid="153"/>
                                        </p:tgtEl>
                                        <p:attrNameLst>
                                          <p:attrName>style.visibility</p:attrName>
                                        </p:attrNameLst>
                                      </p:cBhvr>
                                      <p:to>
                                        <p:strVal val="visible"/>
                                      </p:to>
                                    </p:set>
                                    <p:animEffect transition="in" filter="fade">
                                      <p:cBhvr>
                                        <p:cTn id="67" dur="500"/>
                                        <p:tgtEl>
                                          <p:spTgt spid="153"/>
                                        </p:tgtEl>
                                      </p:cBhvr>
                                    </p:animEffect>
                                    <p:anim calcmode="lin" valueType="num">
                                      <p:cBhvr>
                                        <p:cTn id="68" dur="500" fill="hold"/>
                                        <p:tgtEl>
                                          <p:spTgt spid="153"/>
                                        </p:tgtEl>
                                        <p:attrNameLst>
                                          <p:attrName>ppt_x</p:attrName>
                                        </p:attrNameLst>
                                      </p:cBhvr>
                                      <p:tavLst>
                                        <p:tav tm="0">
                                          <p:val>
                                            <p:strVal val="#ppt_x"/>
                                          </p:val>
                                        </p:tav>
                                        <p:tav tm="100000">
                                          <p:val>
                                            <p:strVal val="#ppt_x"/>
                                          </p:val>
                                        </p:tav>
                                      </p:tavLst>
                                    </p:anim>
                                    <p:anim calcmode="lin" valueType="num">
                                      <p:cBhvr>
                                        <p:cTn id="69" dur="500" fill="hold"/>
                                        <p:tgtEl>
                                          <p:spTgt spid="153"/>
                                        </p:tgtEl>
                                        <p:attrNameLst>
                                          <p:attrName>ppt_y</p:attrName>
                                        </p:attrNameLst>
                                      </p:cBhvr>
                                      <p:tavLst>
                                        <p:tav tm="0">
                                          <p:val>
                                            <p:strVal val="#ppt_y-.1"/>
                                          </p:val>
                                        </p:tav>
                                        <p:tav tm="100000">
                                          <p:val>
                                            <p:strVal val="#ppt_y"/>
                                          </p:val>
                                        </p:tav>
                                      </p:tavLst>
                                    </p:anim>
                                  </p:childTnLst>
                                </p:cTn>
                              </p:par>
                            </p:childTnLst>
                          </p:cTn>
                        </p:par>
                        <p:par>
                          <p:cTn id="70" fill="hold">
                            <p:stCondLst>
                              <p:cond delay="3500"/>
                            </p:stCondLst>
                            <p:childTnLst>
                              <p:par>
                                <p:cTn id="71" presetID="26" presetClass="emph" presetSubtype="0" fill="hold" grpId="1" nodeType="afterEffect">
                                  <p:stCondLst>
                                    <p:cond delay="0"/>
                                  </p:stCondLst>
                                  <p:childTnLst>
                                    <p:animEffect transition="out" filter="fade">
                                      <p:cBhvr>
                                        <p:cTn id="72" dur="250" tmFilter="0, 0; .2, .5; .8, .5; 1, 0"/>
                                        <p:tgtEl>
                                          <p:spTgt spid="153"/>
                                        </p:tgtEl>
                                      </p:cBhvr>
                                    </p:animEffect>
                                    <p:animScale>
                                      <p:cBhvr>
                                        <p:cTn id="73" dur="125" autoRev="1" fill="hold"/>
                                        <p:tgtEl>
                                          <p:spTgt spid="153"/>
                                        </p:tgtEl>
                                      </p:cBhvr>
                                      <p:by x="105000" y="105000"/>
                                    </p:animScale>
                                  </p:childTnLst>
                                </p:cTn>
                              </p:par>
                            </p:childTnLst>
                          </p:cTn>
                        </p:par>
                        <p:par>
                          <p:cTn id="74" fill="hold">
                            <p:stCondLst>
                              <p:cond delay="4000"/>
                            </p:stCondLst>
                            <p:childTnLst>
                              <p:par>
                                <p:cTn id="75" presetID="47" presetClass="entr" presetSubtype="0" fill="hold" grpId="0" nodeType="afterEffect">
                                  <p:stCondLst>
                                    <p:cond delay="0"/>
                                  </p:stCondLst>
                                  <p:childTnLst>
                                    <p:set>
                                      <p:cBhvr>
                                        <p:cTn id="76" dur="1" fill="hold">
                                          <p:stCondLst>
                                            <p:cond delay="0"/>
                                          </p:stCondLst>
                                        </p:cTn>
                                        <p:tgtEl>
                                          <p:spTgt spid="154"/>
                                        </p:tgtEl>
                                        <p:attrNameLst>
                                          <p:attrName>style.visibility</p:attrName>
                                        </p:attrNameLst>
                                      </p:cBhvr>
                                      <p:to>
                                        <p:strVal val="visible"/>
                                      </p:to>
                                    </p:set>
                                    <p:animEffect transition="in" filter="fade">
                                      <p:cBhvr>
                                        <p:cTn id="77" dur="500"/>
                                        <p:tgtEl>
                                          <p:spTgt spid="154"/>
                                        </p:tgtEl>
                                      </p:cBhvr>
                                    </p:animEffect>
                                    <p:anim calcmode="lin" valueType="num">
                                      <p:cBhvr>
                                        <p:cTn id="78" dur="500" fill="hold"/>
                                        <p:tgtEl>
                                          <p:spTgt spid="154"/>
                                        </p:tgtEl>
                                        <p:attrNameLst>
                                          <p:attrName>ppt_x</p:attrName>
                                        </p:attrNameLst>
                                      </p:cBhvr>
                                      <p:tavLst>
                                        <p:tav tm="0">
                                          <p:val>
                                            <p:strVal val="#ppt_x"/>
                                          </p:val>
                                        </p:tav>
                                        <p:tav tm="100000">
                                          <p:val>
                                            <p:strVal val="#ppt_x"/>
                                          </p:val>
                                        </p:tav>
                                      </p:tavLst>
                                    </p:anim>
                                    <p:anim calcmode="lin" valueType="num">
                                      <p:cBhvr>
                                        <p:cTn id="79" dur="500" fill="hold"/>
                                        <p:tgtEl>
                                          <p:spTgt spid="154"/>
                                        </p:tgtEl>
                                        <p:attrNameLst>
                                          <p:attrName>ppt_y</p:attrName>
                                        </p:attrNameLst>
                                      </p:cBhvr>
                                      <p:tavLst>
                                        <p:tav tm="0">
                                          <p:val>
                                            <p:strVal val="#ppt_y-.1"/>
                                          </p:val>
                                        </p:tav>
                                        <p:tav tm="100000">
                                          <p:val>
                                            <p:strVal val="#ppt_y"/>
                                          </p:val>
                                        </p:tav>
                                      </p:tavLst>
                                    </p:anim>
                                  </p:childTnLst>
                                </p:cTn>
                              </p:par>
                            </p:childTnLst>
                          </p:cTn>
                        </p:par>
                        <p:par>
                          <p:cTn id="80" fill="hold">
                            <p:stCondLst>
                              <p:cond delay="4500"/>
                            </p:stCondLst>
                            <p:childTnLst>
                              <p:par>
                                <p:cTn id="81" presetID="26" presetClass="emph" presetSubtype="0" fill="hold" grpId="1" nodeType="afterEffect">
                                  <p:stCondLst>
                                    <p:cond delay="0"/>
                                  </p:stCondLst>
                                  <p:childTnLst>
                                    <p:animEffect transition="out" filter="fade">
                                      <p:cBhvr>
                                        <p:cTn id="82" dur="250" tmFilter="0, 0; .2, .5; .8, .5; 1, 0"/>
                                        <p:tgtEl>
                                          <p:spTgt spid="154"/>
                                        </p:tgtEl>
                                      </p:cBhvr>
                                    </p:animEffect>
                                    <p:animScale>
                                      <p:cBhvr>
                                        <p:cTn id="83" dur="125" autoRev="1" fill="hold"/>
                                        <p:tgtEl>
                                          <p:spTgt spid="154"/>
                                        </p:tgtEl>
                                      </p:cBhvr>
                                      <p:by x="105000" y="105000"/>
                                    </p:animScale>
                                  </p:childTnLst>
                                </p:cTn>
                              </p:par>
                            </p:childTnLst>
                          </p:cTn>
                        </p:par>
                        <p:par>
                          <p:cTn id="84" fill="hold">
                            <p:stCondLst>
                              <p:cond delay="5000"/>
                            </p:stCondLst>
                            <p:childTnLst>
                              <p:par>
                                <p:cTn id="85" presetID="22" presetClass="entr" presetSubtype="8" fill="hold" grpId="0" nodeType="afterEffect">
                                  <p:stCondLst>
                                    <p:cond delay="0"/>
                                  </p:stCondLst>
                                  <p:childTnLst>
                                    <p:set>
                                      <p:cBhvr>
                                        <p:cTn id="86" dur="1" fill="hold">
                                          <p:stCondLst>
                                            <p:cond delay="0"/>
                                          </p:stCondLst>
                                        </p:cTn>
                                        <p:tgtEl>
                                          <p:spTgt spid="156"/>
                                        </p:tgtEl>
                                        <p:attrNameLst>
                                          <p:attrName>style.visibility</p:attrName>
                                        </p:attrNameLst>
                                      </p:cBhvr>
                                      <p:to>
                                        <p:strVal val="visible"/>
                                      </p:to>
                                    </p:set>
                                    <p:animEffect transition="in" filter="wipe(left)">
                                      <p:cBhvr>
                                        <p:cTn id="87"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53" grpId="0" animBg="1"/>
      <p:bldP spid="153" grpId="1" animBg="1"/>
      <p:bldP spid="154" grpId="0" animBg="1"/>
      <p:bldP spid="154" grpId="1" animBg="1"/>
      <p:bldP spid="155" grpId="0"/>
      <p:bldP spid="1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961102" y="2901072"/>
            <a:ext cx="7539533" cy="1244605"/>
            <a:chOff x="961102" y="2920322"/>
            <a:chExt cx="7539533" cy="1244605"/>
          </a:xfrm>
        </p:grpSpPr>
        <p:grpSp>
          <p:nvGrpSpPr>
            <p:cNvPr id="51" name="Group 41"/>
            <p:cNvGrpSpPr/>
            <p:nvPr/>
          </p:nvGrpSpPr>
          <p:grpSpPr>
            <a:xfrm>
              <a:off x="5094060" y="2920322"/>
              <a:ext cx="3406575" cy="1244605"/>
              <a:chOff x="6784559" y="3825303"/>
              <a:chExt cx="4493041" cy="1641549"/>
            </a:xfrm>
            <a:effectLst/>
          </p:grpSpPr>
          <p:sp>
            <p:nvSpPr>
              <p:cNvPr id="58" name="Arrow: Right 42"/>
              <p:cNvSpPr/>
              <p:nvPr/>
            </p:nvSpPr>
            <p:spPr>
              <a:xfrm>
                <a:off x="7154779" y="3825303"/>
                <a:ext cx="4122821" cy="1641549"/>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9" name="Oval 43"/>
              <p:cNvSpPr/>
              <p:nvPr/>
            </p:nvSpPr>
            <p:spPr>
              <a:xfrm>
                <a:off x="6784559" y="4236883"/>
                <a:ext cx="818388" cy="818388"/>
              </a:xfrm>
              <a:prstGeom prst="ellipse">
                <a:avLst/>
              </a:prstGeom>
              <a:solidFill>
                <a:schemeClr val="accent2"/>
              </a:solidFill>
              <a:ln w="41275">
                <a:noFill/>
              </a:ln>
              <a:effectLst/>
            </p:spPr>
            <p:style>
              <a:lnRef idx="1">
                <a:schemeClr val="accent1"/>
              </a:lnRef>
              <a:fillRef idx="3">
                <a:schemeClr val="accent1"/>
              </a:fillRef>
              <a:effectRef idx="2">
                <a:schemeClr val="accent1"/>
              </a:effectRef>
              <a:fontRef idx="minor">
                <a:schemeClr val="lt1"/>
              </a:fontRef>
            </p:style>
            <p:txBody>
              <a:bodyPr wrap="none" anchor="ctr">
                <a:normAutofit lnSpcReduction="10000"/>
              </a:bodyPr>
              <a:lstStyle/>
              <a:p>
                <a:pPr algn="ctr"/>
                <a:r>
                  <a:rPr lang="en-US" sz="2400">
                    <a:solidFill>
                      <a:srgbClr val="FFFFFF"/>
                    </a:solidFill>
                    <a:cs typeface="+mn-ea"/>
                    <a:sym typeface="+mn-lt"/>
                  </a:rPr>
                  <a:t>02</a:t>
                </a:r>
                <a:endParaRPr lang="en-US" sz="2400">
                  <a:solidFill>
                    <a:srgbClr val="FFFFFF"/>
                  </a:solidFill>
                  <a:cs typeface="+mn-ea"/>
                  <a:sym typeface="+mn-lt"/>
                </a:endParaRPr>
              </a:p>
            </p:txBody>
          </p:sp>
        </p:grpSp>
        <p:grpSp>
          <p:nvGrpSpPr>
            <p:cNvPr id="52" name="Group 48"/>
            <p:cNvGrpSpPr/>
            <p:nvPr/>
          </p:nvGrpSpPr>
          <p:grpSpPr bwMode="auto">
            <a:xfrm>
              <a:off x="7797361" y="3371399"/>
              <a:ext cx="276773" cy="342447"/>
              <a:chOff x="0" y="0"/>
              <a:chExt cx="464" cy="573"/>
            </a:xfrm>
            <a:solidFill>
              <a:srgbClr val="FFFFFF"/>
            </a:solidFill>
            <a:effectLst/>
          </p:grpSpPr>
          <p:sp>
            <p:nvSpPr>
              <p:cNvPr id="56" name="Freeform: Shape 49"/>
              <p:cNvSpPr/>
              <p:nvPr/>
            </p:nvSpPr>
            <p:spPr bwMode="auto">
              <a:xfrm>
                <a:off x="88" y="24"/>
                <a:ext cx="376" cy="322"/>
              </a:xfrm>
              <a:custGeom>
                <a:avLst/>
                <a:gdLst>
                  <a:gd name="T0" fmla="*/ 0 w 21115"/>
                  <a:gd name="T1" fmla="*/ 0 h 18556"/>
                  <a:gd name="T2" fmla="*/ 0 w 21115"/>
                  <a:gd name="T3" fmla="*/ 0 h 18556"/>
                  <a:gd name="T4" fmla="*/ 0 w 21115"/>
                  <a:gd name="T5" fmla="*/ 0 h 18556"/>
                  <a:gd name="T6" fmla="*/ 0 w 21115"/>
                  <a:gd name="T7" fmla="*/ 0 h 18556"/>
                  <a:gd name="T8" fmla="*/ 0 w 21115"/>
                  <a:gd name="T9" fmla="*/ 0 h 18556"/>
                  <a:gd name="T10" fmla="*/ 0 w 21115"/>
                  <a:gd name="T11" fmla="*/ 0 h 18556"/>
                  <a:gd name="T12" fmla="*/ 0 w 21115"/>
                  <a:gd name="T13" fmla="*/ 0 h 18556"/>
                  <a:gd name="T14" fmla="*/ 0 w 21115"/>
                  <a:gd name="T15" fmla="*/ 0 h 18556"/>
                  <a:gd name="T16" fmla="*/ 0 w 21115"/>
                  <a:gd name="T17" fmla="*/ 0 h 18556"/>
                  <a:gd name="T18" fmla="*/ 0 w 21115"/>
                  <a:gd name="T19" fmla="*/ 0 h 18556"/>
                  <a:gd name="T20" fmla="*/ 0 w 21115"/>
                  <a:gd name="T21" fmla="*/ 0 h 185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115" h="18556">
                    <a:moveTo>
                      <a:pt x="20779" y="3635"/>
                    </a:moveTo>
                    <a:cubicBezTo>
                      <a:pt x="20779" y="3635"/>
                      <a:pt x="16054" y="3835"/>
                      <a:pt x="13538" y="4151"/>
                    </a:cubicBezTo>
                    <a:cubicBezTo>
                      <a:pt x="12114" y="4330"/>
                      <a:pt x="13006" y="1476"/>
                      <a:pt x="13006" y="911"/>
                    </a:cubicBezTo>
                    <a:cubicBezTo>
                      <a:pt x="13006" y="-1684"/>
                      <a:pt x="0" y="2094"/>
                      <a:pt x="0" y="2094"/>
                    </a:cubicBezTo>
                    <a:lnTo>
                      <a:pt x="0" y="17384"/>
                    </a:lnTo>
                    <a:cubicBezTo>
                      <a:pt x="0" y="17384"/>
                      <a:pt x="988" y="17824"/>
                      <a:pt x="2373" y="17286"/>
                    </a:cubicBezTo>
                    <a:cubicBezTo>
                      <a:pt x="5889" y="15919"/>
                      <a:pt x="11968" y="13959"/>
                      <a:pt x="10988" y="17189"/>
                    </a:cubicBezTo>
                    <a:cubicBezTo>
                      <a:pt x="10160" y="19916"/>
                      <a:pt x="20491" y="17722"/>
                      <a:pt x="20491" y="17722"/>
                    </a:cubicBezTo>
                    <a:cubicBezTo>
                      <a:pt x="20491" y="17722"/>
                      <a:pt x="19749" y="12037"/>
                      <a:pt x="20675" y="8735"/>
                    </a:cubicBezTo>
                    <a:cubicBezTo>
                      <a:pt x="21600" y="5433"/>
                      <a:pt x="20779" y="3635"/>
                      <a:pt x="20779" y="3635"/>
                    </a:cubicBezTo>
                    <a:close/>
                    <a:moveTo>
                      <a:pt x="20779" y="36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57" name="Freeform: Shape 50"/>
              <p:cNvSpPr/>
              <p:nvPr/>
            </p:nvSpPr>
            <p:spPr bwMode="auto">
              <a:xfrm>
                <a:off x="0" y="0"/>
                <a:ext cx="56" cy="5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65"/>
                    </a:moveTo>
                    <a:cubicBezTo>
                      <a:pt x="21600" y="477"/>
                      <a:pt x="16763" y="0"/>
                      <a:pt x="10802" y="0"/>
                    </a:cubicBezTo>
                    <a:cubicBezTo>
                      <a:pt x="4834" y="0"/>
                      <a:pt x="0" y="477"/>
                      <a:pt x="0" y="1065"/>
                    </a:cubicBezTo>
                    <a:lnTo>
                      <a:pt x="0" y="21600"/>
                    </a:lnTo>
                    <a:lnTo>
                      <a:pt x="21600" y="21600"/>
                    </a:lnTo>
                    <a:lnTo>
                      <a:pt x="21600" y="1065"/>
                    </a:lnTo>
                    <a:close/>
                    <a:moveTo>
                      <a:pt x="21600" y="10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endParaRPr>
                  <a:cs typeface="+mn-ea"/>
                  <a:sym typeface="+mn-lt"/>
                </a:endParaRPr>
              </a:p>
            </p:txBody>
          </p:sp>
        </p:grpSp>
        <p:grpSp>
          <p:nvGrpSpPr>
            <p:cNvPr id="53" name="Group 3"/>
            <p:cNvGrpSpPr/>
            <p:nvPr/>
          </p:nvGrpSpPr>
          <p:grpSpPr>
            <a:xfrm>
              <a:off x="961102" y="3213544"/>
              <a:ext cx="4132958" cy="658161"/>
              <a:chOff x="2000166" y="4142805"/>
              <a:chExt cx="5510610" cy="877548"/>
            </a:xfrm>
          </p:grpSpPr>
          <p:sp>
            <p:nvSpPr>
              <p:cNvPr id="54" name="Rectangle 44"/>
              <p:cNvSpPr/>
              <p:nvPr/>
            </p:nvSpPr>
            <p:spPr>
              <a:xfrm>
                <a:off x="5373304" y="4142805"/>
                <a:ext cx="2137472" cy="328680"/>
              </a:xfrm>
              <a:prstGeom prst="rect">
                <a:avLst/>
              </a:prstGeom>
              <a:effectLst/>
            </p:spPr>
            <p:txBody>
              <a:bodyPr wrap="none" lIns="144000" tIns="0" rIns="144000" bIns="0">
                <a:normAutofit fontScale="77500" lnSpcReduction="20000"/>
              </a:bodyPr>
              <a:lstStyle/>
              <a:p>
                <a:pPr algn="r"/>
                <a:r>
                  <a:rPr lang="zh-CN" altLang="en-US" sz="2400" b="1">
                    <a:solidFill>
                      <a:schemeClr val="accent2"/>
                    </a:solidFill>
                    <a:cs typeface="+mn-ea"/>
                    <a:sym typeface="+mn-lt"/>
                  </a:rPr>
                  <a:t>标题文本预设</a:t>
                </a:r>
                <a:endParaRPr lang="zh-CN" altLang="en-US" sz="2400" b="1">
                  <a:solidFill>
                    <a:schemeClr val="accent2"/>
                  </a:solidFill>
                  <a:cs typeface="+mn-ea"/>
                  <a:sym typeface="+mn-lt"/>
                </a:endParaRPr>
              </a:p>
            </p:txBody>
          </p:sp>
          <p:sp>
            <p:nvSpPr>
              <p:cNvPr id="55" name="Rectangle 2"/>
              <p:cNvSpPr/>
              <p:nvPr/>
            </p:nvSpPr>
            <p:spPr>
              <a:xfrm>
                <a:off x="2000166" y="4471485"/>
                <a:ext cx="5510610" cy="548868"/>
              </a:xfrm>
              <a:prstGeom prst="rect">
                <a:avLst/>
              </a:prstGeom>
            </p:spPr>
            <p:txBody>
              <a:bodyPr wrap="square" lIns="144000" tIns="0" rIns="144000" bIns="0">
                <a:normAutofit/>
              </a:bodyPr>
              <a:lstStyle/>
              <a:p>
                <a:pPr lvl="0" algn="r">
                  <a:lnSpc>
                    <a:spcPct val="120000"/>
                  </a:lnSpc>
                </a:pPr>
                <a:r>
                  <a:rPr lang="zh-CN" altLang="en-US" sz="1050">
                    <a:solidFill>
                      <a:srgbClr val="000000"/>
                    </a:solidFill>
                    <a:cs typeface="+mn-ea"/>
                    <a:sym typeface="+mn-lt"/>
                  </a:rPr>
                  <a:t>此部分内容作为文字排版占位显示（建议使用主题字体）</a:t>
                </a:r>
                <a:br>
                  <a:rPr lang="zh-CN" altLang="en-US" sz="1050">
                    <a:solidFill>
                      <a:srgbClr val="000000"/>
                    </a:solidFill>
                    <a:cs typeface="+mn-ea"/>
                    <a:sym typeface="+mn-lt"/>
                  </a:rPr>
                </a:br>
                <a:r>
                  <a:rPr lang="zh-CN" altLang="en-US" sz="1050">
                    <a:solidFill>
                      <a:srgbClr val="000000"/>
                    </a:solidFill>
                    <a:cs typeface="+mn-ea"/>
                    <a:sym typeface="+mn-lt"/>
                  </a:rPr>
                  <a:t>如需更改请在（设置形状格式）菜单下（文本选项）中调整</a:t>
                </a:r>
                <a:endParaRPr lang="zh-CN" altLang="en-US" sz="1050">
                  <a:solidFill>
                    <a:srgbClr val="000000"/>
                  </a:solidFill>
                  <a:cs typeface="+mn-ea"/>
                  <a:sym typeface="+mn-lt"/>
                </a:endParaRPr>
              </a:p>
            </p:txBody>
          </p:sp>
        </p:grpSp>
      </p:grpSp>
      <p:grpSp>
        <p:nvGrpSpPr>
          <p:cNvPr id="60" name="组合 59"/>
          <p:cNvGrpSpPr/>
          <p:nvPr/>
        </p:nvGrpSpPr>
        <p:grpSpPr>
          <a:xfrm>
            <a:off x="643367" y="1397043"/>
            <a:ext cx="7265869" cy="1244605"/>
            <a:chOff x="643367" y="1416293"/>
            <a:chExt cx="7265869" cy="1244605"/>
          </a:xfrm>
        </p:grpSpPr>
        <p:grpSp>
          <p:nvGrpSpPr>
            <p:cNvPr id="61" name="Group 38"/>
            <p:cNvGrpSpPr/>
            <p:nvPr/>
          </p:nvGrpSpPr>
          <p:grpSpPr>
            <a:xfrm>
              <a:off x="643367" y="1416293"/>
              <a:ext cx="3132911" cy="1244605"/>
              <a:chOff x="914399" y="1841591"/>
              <a:chExt cx="4132096" cy="1641549"/>
            </a:xfrm>
            <a:effectLst/>
          </p:grpSpPr>
          <p:sp>
            <p:nvSpPr>
              <p:cNvPr id="68" name="Arrow: Right 39"/>
              <p:cNvSpPr/>
              <p:nvPr/>
            </p:nvSpPr>
            <p:spPr>
              <a:xfrm rot="10800000">
                <a:off x="914399" y="1841591"/>
                <a:ext cx="3705726" cy="16415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9" name="Oval 40"/>
              <p:cNvSpPr/>
              <p:nvPr/>
            </p:nvSpPr>
            <p:spPr>
              <a:xfrm>
                <a:off x="4228107" y="2250566"/>
                <a:ext cx="818388" cy="818388"/>
              </a:xfrm>
              <a:prstGeom prst="ellipse">
                <a:avLst/>
              </a:prstGeom>
              <a:solidFill>
                <a:schemeClr val="accent1"/>
              </a:solidFill>
              <a:ln w="41275">
                <a:noFill/>
              </a:ln>
              <a:effectLst/>
            </p:spPr>
            <p:style>
              <a:lnRef idx="1">
                <a:schemeClr val="accent1"/>
              </a:lnRef>
              <a:fillRef idx="3">
                <a:schemeClr val="accent1"/>
              </a:fillRef>
              <a:effectRef idx="2">
                <a:schemeClr val="accent1"/>
              </a:effectRef>
              <a:fontRef idx="minor">
                <a:schemeClr val="lt1"/>
              </a:fontRef>
            </p:style>
            <p:txBody>
              <a:bodyPr wrap="none" anchor="ctr">
                <a:normAutofit lnSpcReduction="10000"/>
              </a:bodyPr>
              <a:lstStyle/>
              <a:p>
                <a:r>
                  <a:rPr lang="en-US" sz="2400">
                    <a:solidFill>
                      <a:srgbClr val="FFFFFF"/>
                    </a:solidFill>
                    <a:cs typeface="+mn-ea"/>
                    <a:sym typeface="+mn-lt"/>
                  </a:rPr>
                  <a:t>01</a:t>
                </a:r>
                <a:endParaRPr lang="en-US" sz="2400">
                  <a:solidFill>
                    <a:srgbClr val="FFFFFF"/>
                  </a:solidFill>
                  <a:cs typeface="+mn-ea"/>
                  <a:sym typeface="+mn-lt"/>
                </a:endParaRPr>
              </a:p>
            </p:txBody>
          </p:sp>
        </p:grpSp>
        <p:grpSp>
          <p:nvGrpSpPr>
            <p:cNvPr id="62" name="Group 45"/>
            <p:cNvGrpSpPr/>
            <p:nvPr/>
          </p:nvGrpSpPr>
          <p:grpSpPr bwMode="auto">
            <a:xfrm>
              <a:off x="1032450" y="1848490"/>
              <a:ext cx="342446" cy="342446"/>
              <a:chOff x="0" y="0"/>
              <a:chExt cx="575" cy="575"/>
            </a:xfrm>
            <a:solidFill>
              <a:srgbClr val="FFFFFF"/>
            </a:solidFill>
            <a:effectLst/>
          </p:grpSpPr>
          <p:sp>
            <p:nvSpPr>
              <p:cNvPr id="66" name="Freeform: Shape 46"/>
              <p:cNvSpPr/>
              <p:nvPr/>
            </p:nvSpPr>
            <p:spPr bwMode="auto">
              <a:xfrm>
                <a:off x="360" y="0"/>
                <a:ext cx="215" cy="2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1031" y="8861"/>
                    </a:moveTo>
                    <a:lnTo>
                      <a:pt x="17805" y="8267"/>
                    </a:lnTo>
                    <a:cubicBezTo>
                      <a:pt x="17492" y="8210"/>
                      <a:pt x="17382" y="7947"/>
                      <a:pt x="17559" y="7682"/>
                    </a:cubicBezTo>
                    <a:lnTo>
                      <a:pt x="19409" y="4939"/>
                    </a:lnTo>
                    <a:cubicBezTo>
                      <a:pt x="19588" y="4676"/>
                      <a:pt x="19549" y="4276"/>
                      <a:pt x="19324" y="4051"/>
                    </a:cubicBezTo>
                    <a:lnTo>
                      <a:pt x="17549" y="2276"/>
                    </a:lnTo>
                    <a:cubicBezTo>
                      <a:pt x="17324" y="2052"/>
                      <a:pt x="16924" y="2013"/>
                      <a:pt x="16661" y="2191"/>
                    </a:cubicBezTo>
                    <a:lnTo>
                      <a:pt x="13918" y="4042"/>
                    </a:lnTo>
                    <a:cubicBezTo>
                      <a:pt x="13654" y="4220"/>
                      <a:pt x="13391" y="4109"/>
                      <a:pt x="13333" y="3796"/>
                    </a:cubicBezTo>
                    <a:lnTo>
                      <a:pt x="12739" y="569"/>
                    </a:lnTo>
                    <a:cubicBezTo>
                      <a:pt x="12681" y="255"/>
                      <a:pt x="12374" y="0"/>
                      <a:pt x="12056" y="0"/>
                    </a:cubicBezTo>
                    <a:lnTo>
                      <a:pt x="9545" y="0"/>
                    </a:lnTo>
                    <a:cubicBezTo>
                      <a:pt x="9227" y="0"/>
                      <a:pt x="8919" y="255"/>
                      <a:pt x="8861" y="569"/>
                    </a:cubicBezTo>
                    <a:lnTo>
                      <a:pt x="8267" y="3796"/>
                    </a:lnTo>
                    <a:cubicBezTo>
                      <a:pt x="8210" y="4109"/>
                      <a:pt x="7947" y="4219"/>
                      <a:pt x="7682" y="4041"/>
                    </a:cubicBezTo>
                    <a:lnTo>
                      <a:pt x="4939" y="2191"/>
                    </a:lnTo>
                    <a:cubicBezTo>
                      <a:pt x="4676" y="2013"/>
                      <a:pt x="4276" y="2052"/>
                      <a:pt x="4051" y="2276"/>
                    </a:cubicBezTo>
                    <a:lnTo>
                      <a:pt x="2276" y="4051"/>
                    </a:lnTo>
                    <a:cubicBezTo>
                      <a:pt x="2051" y="4277"/>
                      <a:pt x="2012" y="4677"/>
                      <a:pt x="2191" y="4939"/>
                    </a:cubicBezTo>
                    <a:lnTo>
                      <a:pt x="4041" y="7682"/>
                    </a:lnTo>
                    <a:cubicBezTo>
                      <a:pt x="4220" y="7946"/>
                      <a:pt x="4108" y="8209"/>
                      <a:pt x="3796" y="8267"/>
                    </a:cubicBezTo>
                    <a:lnTo>
                      <a:pt x="569" y="8861"/>
                    </a:lnTo>
                    <a:cubicBezTo>
                      <a:pt x="255" y="8919"/>
                      <a:pt x="0" y="9226"/>
                      <a:pt x="0" y="9545"/>
                    </a:cubicBezTo>
                    <a:lnTo>
                      <a:pt x="0" y="12055"/>
                    </a:lnTo>
                    <a:cubicBezTo>
                      <a:pt x="0" y="12373"/>
                      <a:pt x="255" y="12681"/>
                      <a:pt x="569" y="12739"/>
                    </a:cubicBezTo>
                    <a:lnTo>
                      <a:pt x="3796" y="13333"/>
                    </a:lnTo>
                    <a:cubicBezTo>
                      <a:pt x="4110" y="13390"/>
                      <a:pt x="4219" y="13653"/>
                      <a:pt x="4042" y="13917"/>
                    </a:cubicBezTo>
                    <a:lnTo>
                      <a:pt x="2191" y="16661"/>
                    </a:lnTo>
                    <a:cubicBezTo>
                      <a:pt x="2012" y="16925"/>
                      <a:pt x="2051" y="17324"/>
                      <a:pt x="2276" y="17549"/>
                    </a:cubicBezTo>
                    <a:lnTo>
                      <a:pt x="4051" y="19324"/>
                    </a:lnTo>
                    <a:cubicBezTo>
                      <a:pt x="4276" y="19549"/>
                      <a:pt x="4676" y="19589"/>
                      <a:pt x="4939" y="19410"/>
                    </a:cubicBezTo>
                    <a:lnTo>
                      <a:pt x="7682" y="17559"/>
                    </a:lnTo>
                    <a:cubicBezTo>
                      <a:pt x="7946" y="17381"/>
                      <a:pt x="8209" y="17492"/>
                      <a:pt x="8267" y="17804"/>
                    </a:cubicBezTo>
                    <a:lnTo>
                      <a:pt x="8861" y="21031"/>
                    </a:lnTo>
                    <a:cubicBezTo>
                      <a:pt x="8919" y="21345"/>
                      <a:pt x="9226" y="21600"/>
                      <a:pt x="9545" y="21600"/>
                    </a:cubicBezTo>
                    <a:lnTo>
                      <a:pt x="12056" y="21600"/>
                    </a:lnTo>
                    <a:cubicBezTo>
                      <a:pt x="12374" y="21600"/>
                      <a:pt x="12681" y="21345"/>
                      <a:pt x="12739" y="21031"/>
                    </a:cubicBezTo>
                    <a:lnTo>
                      <a:pt x="13333" y="17804"/>
                    </a:lnTo>
                    <a:cubicBezTo>
                      <a:pt x="13390" y="17492"/>
                      <a:pt x="13653" y="17382"/>
                      <a:pt x="13918" y="17559"/>
                    </a:cubicBezTo>
                    <a:lnTo>
                      <a:pt x="16661" y="19410"/>
                    </a:lnTo>
                    <a:cubicBezTo>
                      <a:pt x="16924" y="19589"/>
                      <a:pt x="17324" y="19549"/>
                      <a:pt x="17549" y="19324"/>
                    </a:cubicBezTo>
                    <a:lnTo>
                      <a:pt x="19324" y="17551"/>
                    </a:lnTo>
                    <a:cubicBezTo>
                      <a:pt x="19549" y="17324"/>
                      <a:pt x="19588" y="16925"/>
                      <a:pt x="19409" y="16661"/>
                    </a:cubicBezTo>
                    <a:lnTo>
                      <a:pt x="17559" y="13917"/>
                    </a:lnTo>
                    <a:cubicBezTo>
                      <a:pt x="17380" y="13654"/>
                      <a:pt x="17491" y="13391"/>
                      <a:pt x="17804" y="13333"/>
                    </a:cubicBezTo>
                    <a:lnTo>
                      <a:pt x="21031" y="12739"/>
                    </a:lnTo>
                    <a:cubicBezTo>
                      <a:pt x="21344" y="12681"/>
                      <a:pt x="21600" y="12374"/>
                      <a:pt x="21600" y="12055"/>
                    </a:cubicBezTo>
                    <a:lnTo>
                      <a:pt x="21600" y="9545"/>
                    </a:lnTo>
                    <a:cubicBezTo>
                      <a:pt x="21600" y="9227"/>
                      <a:pt x="21344" y="8919"/>
                      <a:pt x="21031" y="8861"/>
                    </a:cubicBezTo>
                    <a:close/>
                    <a:moveTo>
                      <a:pt x="10826" y="14160"/>
                    </a:moveTo>
                    <a:cubicBezTo>
                      <a:pt x="8974" y="14160"/>
                      <a:pt x="7473" y="12659"/>
                      <a:pt x="7473" y="10807"/>
                    </a:cubicBezTo>
                    <a:cubicBezTo>
                      <a:pt x="7473" y="8956"/>
                      <a:pt x="8974" y="7456"/>
                      <a:pt x="10826" y="7456"/>
                    </a:cubicBezTo>
                    <a:cubicBezTo>
                      <a:pt x="12677" y="7456"/>
                      <a:pt x="14178" y="8956"/>
                      <a:pt x="14178" y="10807"/>
                    </a:cubicBezTo>
                    <a:cubicBezTo>
                      <a:pt x="14178" y="12659"/>
                      <a:pt x="12677" y="14160"/>
                      <a:pt x="10826" y="14160"/>
                    </a:cubicBezTo>
                    <a:close/>
                    <a:moveTo>
                      <a:pt x="10826" y="1416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7" name="Freeform: Shape 47"/>
              <p:cNvSpPr/>
              <p:nvPr/>
            </p:nvSpPr>
            <p:spPr bwMode="auto">
              <a:xfrm>
                <a:off x="0" y="143"/>
                <a:ext cx="431"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1032" y="8862"/>
                    </a:moveTo>
                    <a:lnTo>
                      <a:pt x="17805" y="8267"/>
                    </a:lnTo>
                    <a:cubicBezTo>
                      <a:pt x="17492" y="8210"/>
                      <a:pt x="17382" y="7947"/>
                      <a:pt x="17560" y="7684"/>
                    </a:cubicBezTo>
                    <a:lnTo>
                      <a:pt x="19410" y="4940"/>
                    </a:lnTo>
                    <a:cubicBezTo>
                      <a:pt x="19588" y="4676"/>
                      <a:pt x="19550" y="4276"/>
                      <a:pt x="19324" y="4051"/>
                    </a:cubicBezTo>
                    <a:lnTo>
                      <a:pt x="17549" y="2276"/>
                    </a:lnTo>
                    <a:cubicBezTo>
                      <a:pt x="17324" y="2051"/>
                      <a:pt x="16924" y="2013"/>
                      <a:pt x="16661" y="2191"/>
                    </a:cubicBezTo>
                    <a:lnTo>
                      <a:pt x="13917" y="4041"/>
                    </a:lnTo>
                    <a:cubicBezTo>
                      <a:pt x="13653" y="4219"/>
                      <a:pt x="13390" y="4108"/>
                      <a:pt x="13332" y="3796"/>
                    </a:cubicBezTo>
                    <a:lnTo>
                      <a:pt x="12739" y="569"/>
                    </a:lnTo>
                    <a:cubicBezTo>
                      <a:pt x="12681" y="256"/>
                      <a:pt x="12374" y="0"/>
                      <a:pt x="12055" y="0"/>
                    </a:cubicBezTo>
                    <a:lnTo>
                      <a:pt x="9545" y="0"/>
                    </a:lnTo>
                    <a:cubicBezTo>
                      <a:pt x="9226" y="0"/>
                      <a:pt x="8919" y="256"/>
                      <a:pt x="8861" y="569"/>
                    </a:cubicBezTo>
                    <a:lnTo>
                      <a:pt x="8268" y="3796"/>
                    </a:lnTo>
                    <a:cubicBezTo>
                      <a:pt x="8210" y="4108"/>
                      <a:pt x="7947" y="4219"/>
                      <a:pt x="7683" y="4041"/>
                    </a:cubicBezTo>
                    <a:lnTo>
                      <a:pt x="4940" y="2191"/>
                    </a:lnTo>
                    <a:cubicBezTo>
                      <a:pt x="4676" y="2013"/>
                      <a:pt x="4276" y="2051"/>
                      <a:pt x="4051" y="2276"/>
                    </a:cubicBezTo>
                    <a:lnTo>
                      <a:pt x="2276" y="4051"/>
                    </a:lnTo>
                    <a:cubicBezTo>
                      <a:pt x="2051" y="4276"/>
                      <a:pt x="2012" y="4677"/>
                      <a:pt x="2190" y="4940"/>
                    </a:cubicBezTo>
                    <a:lnTo>
                      <a:pt x="4040" y="7684"/>
                    </a:lnTo>
                    <a:cubicBezTo>
                      <a:pt x="4218" y="7947"/>
                      <a:pt x="4108" y="8210"/>
                      <a:pt x="3795" y="8267"/>
                    </a:cubicBezTo>
                    <a:lnTo>
                      <a:pt x="568" y="8862"/>
                    </a:lnTo>
                    <a:cubicBezTo>
                      <a:pt x="256" y="8920"/>
                      <a:pt x="0" y="9227"/>
                      <a:pt x="0" y="9545"/>
                    </a:cubicBezTo>
                    <a:lnTo>
                      <a:pt x="0" y="12055"/>
                    </a:lnTo>
                    <a:cubicBezTo>
                      <a:pt x="0" y="12374"/>
                      <a:pt x="256" y="12681"/>
                      <a:pt x="568" y="12738"/>
                    </a:cubicBezTo>
                    <a:lnTo>
                      <a:pt x="3796" y="13333"/>
                    </a:lnTo>
                    <a:cubicBezTo>
                      <a:pt x="4108" y="13391"/>
                      <a:pt x="4219" y="13654"/>
                      <a:pt x="4041" y="13917"/>
                    </a:cubicBezTo>
                    <a:lnTo>
                      <a:pt x="2190" y="16661"/>
                    </a:lnTo>
                    <a:cubicBezTo>
                      <a:pt x="2012" y="16924"/>
                      <a:pt x="2050" y="17324"/>
                      <a:pt x="2276" y="17549"/>
                    </a:cubicBezTo>
                    <a:lnTo>
                      <a:pt x="4051" y="19324"/>
                    </a:lnTo>
                    <a:cubicBezTo>
                      <a:pt x="4276" y="19549"/>
                      <a:pt x="4676" y="19588"/>
                      <a:pt x="4940" y="19410"/>
                    </a:cubicBezTo>
                    <a:lnTo>
                      <a:pt x="7683" y="17560"/>
                    </a:lnTo>
                    <a:cubicBezTo>
                      <a:pt x="7947" y="17382"/>
                      <a:pt x="8210" y="17493"/>
                      <a:pt x="8268" y="17805"/>
                    </a:cubicBezTo>
                    <a:lnTo>
                      <a:pt x="8861" y="21031"/>
                    </a:lnTo>
                    <a:cubicBezTo>
                      <a:pt x="8919" y="21344"/>
                      <a:pt x="9226" y="21600"/>
                      <a:pt x="9545" y="21600"/>
                    </a:cubicBezTo>
                    <a:lnTo>
                      <a:pt x="12055" y="21600"/>
                    </a:lnTo>
                    <a:cubicBezTo>
                      <a:pt x="12374" y="21600"/>
                      <a:pt x="12681" y="21344"/>
                      <a:pt x="12739" y="21031"/>
                    </a:cubicBezTo>
                    <a:lnTo>
                      <a:pt x="13332" y="17805"/>
                    </a:lnTo>
                    <a:cubicBezTo>
                      <a:pt x="13390" y="17492"/>
                      <a:pt x="13653" y="17381"/>
                      <a:pt x="13917" y="17560"/>
                    </a:cubicBezTo>
                    <a:lnTo>
                      <a:pt x="16661" y="19410"/>
                    </a:lnTo>
                    <a:cubicBezTo>
                      <a:pt x="16924" y="19588"/>
                      <a:pt x="17324" y="19550"/>
                      <a:pt x="17549" y="19324"/>
                    </a:cubicBezTo>
                    <a:lnTo>
                      <a:pt x="19324" y="17550"/>
                    </a:lnTo>
                    <a:cubicBezTo>
                      <a:pt x="19549" y="17324"/>
                      <a:pt x="19588" y="16924"/>
                      <a:pt x="19410" y="16661"/>
                    </a:cubicBezTo>
                    <a:lnTo>
                      <a:pt x="17559" y="13917"/>
                    </a:lnTo>
                    <a:cubicBezTo>
                      <a:pt x="17381" y="13654"/>
                      <a:pt x="17492" y="13391"/>
                      <a:pt x="17804" y="13333"/>
                    </a:cubicBezTo>
                    <a:lnTo>
                      <a:pt x="21032" y="12738"/>
                    </a:lnTo>
                    <a:cubicBezTo>
                      <a:pt x="21344" y="12681"/>
                      <a:pt x="21600" y="12374"/>
                      <a:pt x="21600" y="12055"/>
                    </a:cubicBezTo>
                    <a:lnTo>
                      <a:pt x="21600" y="9545"/>
                    </a:lnTo>
                    <a:cubicBezTo>
                      <a:pt x="21600" y="9227"/>
                      <a:pt x="21344" y="8920"/>
                      <a:pt x="21032" y="8862"/>
                    </a:cubicBezTo>
                    <a:close/>
                    <a:moveTo>
                      <a:pt x="10799" y="14712"/>
                    </a:moveTo>
                    <a:cubicBezTo>
                      <a:pt x="8643" y="14712"/>
                      <a:pt x="6896" y="12964"/>
                      <a:pt x="6896" y="10809"/>
                    </a:cubicBezTo>
                    <a:cubicBezTo>
                      <a:pt x="6896" y="8654"/>
                      <a:pt x="8643" y="6907"/>
                      <a:pt x="10799" y="6907"/>
                    </a:cubicBezTo>
                    <a:cubicBezTo>
                      <a:pt x="12954" y="6907"/>
                      <a:pt x="14701" y="8654"/>
                      <a:pt x="14701" y="10809"/>
                    </a:cubicBezTo>
                    <a:cubicBezTo>
                      <a:pt x="14701" y="12964"/>
                      <a:pt x="12954" y="14712"/>
                      <a:pt x="10799" y="14712"/>
                    </a:cubicBezTo>
                    <a:close/>
                    <a:moveTo>
                      <a:pt x="10799" y="1471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endParaRPr>
                  <a:cs typeface="+mn-ea"/>
                  <a:sym typeface="+mn-lt"/>
                </a:endParaRPr>
              </a:p>
            </p:txBody>
          </p:sp>
        </p:grpSp>
        <p:grpSp>
          <p:nvGrpSpPr>
            <p:cNvPr id="63" name="Group 19"/>
            <p:cNvGrpSpPr/>
            <p:nvPr/>
          </p:nvGrpSpPr>
          <p:grpSpPr>
            <a:xfrm>
              <a:off x="3776278" y="1726374"/>
              <a:ext cx="4132958" cy="658161"/>
              <a:chOff x="2000166" y="4142805"/>
              <a:chExt cx="5510610" cy="877548"/>
            </a:xfrm>
          </p:grpSpPr>
          <p:sp>
            <p:nvSpPr>
              <p:cNvPr id="64" name="Rectangle 20"/>
              <p:cNvSpPr/>
              <p:nvPr/>
            </p:nvSpPr>
            <p:spPr>
              <a:xfrm>
                <a:off x="2000166" y="4142805"/>
                <a:ext cx="2137472" cy="328680"/>
              </a:xfrm>
              <a:prstGeom prst="rect">
                <a:avLst/>
              </a:prstGeom>
              <a:effectLst/>
            </p:spPr>
            <p:txBody>
              <a:bodyPr wrap="none" lIns="144000" tIns="0" rIns="144000" bIns="0">
                <a:normAutofit fontScale="77500" lnSpcReduction="20000"/>
              </a:bodyPr>
              <a:lstStyle/>
              <a:p>
                <a:r>
                  <a:rPr lang="zh-CN" altLang="en-US" sz="2400" b="1">
                    <a:solidFill>
                      <a:schemeClr val="accent1"/>
                    </a:solidFill>
                    <a:cs typeface="+mn-ea"/>
                    <a:sym typeface="+mn-lt"/>
                  </a:rPr>
                  <a:t>标题文本预设</a:t>
                </a:r>
                <a:endParaRPr lang="zh-CN" altLang="en-US" sz="2400" b="1">
                  <a:solidFill>
                    <a:schemeClr val="accent1"/>
                  </a:solidFill>
                  <a:cs typeface="+mn-ea"/>
                  <a:sym typeface="+mn-lt"/>
                </a:endParaRPr>
              </a:p>
            </p:txBody>
          </p:sp>
          <p:sp>
            <p:nvSpPr>
              <p:cNvPr id="65" name="Rectangle 21"/>
              <p:cNvSpPr/>
              <p:nvPr/>
            </p:nvSpPr>
            <p:spPr>
              <a:xfrm>
                <a:off x="2000166" y="4471485"/>
                <a:ext cx="5510610" cy="548868"/>
              </a:xfrm>
              <a:prstGeom prst="rect">
                <a:avLst/>
              </a:prstGeom>
            </p:spPr>
            <p:txBody>
              <a:bodyPr wrap="square" lIns="144000" tIns="0" rIns="144000" bIns="0">
                <a:normAutofit/>
              </a:bodyPr>
              <a:lstStyle/>
              <a:p>
                <a:pPr lvl="0">
                  <a:lnSpc>
                    <a:spcPct val="120000"/>
                  </a:lnSpc>
                </a:pPr>
                <a:r>
                  <a:rPr lang="zh-CN" altLang="en-US" sz="1050" dirty="0">
                    <a:solidFill>
                      <a:srgbClr val="000000"/>
                    </a:solidFill>
                    <a:cs typeface="+mn-ea"/>
                    <a:sym typeface="+mn-lt"/>
                  </a:rPr>
                  <a:t>此部分内容作为文字排版占位显示（建议使用主题字体）</a:t>
                </a:r>
                <a:br>
                  <a:rPr lang="zh-CN" altLang="en-US" sz="1050" dirty="0">
                    <a:solidFill>
                      <a:srgbClr val="000000"/>
                    </a:solidFill>
                    <a:cs typeface="+mn-ea"/>
                    <a:sym typeface="+mn-lt"/>
                  </a:rPr>
                </a:br>
                <a:r>
                  <a:rPr lang="zh-CN" altLang="en-US" sz="1050" dirty="0">
                    <a:solidFill>
                      <a:srgbClr val="000000"/>
                    </a:solidFill>
                    <a:cs typeface="+mn-ea"/>
                    <a:sym typeface="+mn-lt"/>
                  </a:rPr>
                  <a:t>如需更改请在（设置形状格式）菜单下（文本选项）中调整</a:t>
                </a:r>
                <a:endParaRPr lang="zh-CN" altLang="en-US" sz="1050" dirty="0">
                  <a:solidFill>
                    <a:srgbClr val="000000"/>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右箭头 10"/>
          <p:cNvSpPr/>
          <p:nvPr/>
        </p:nvSpPr>
        <p:spPr>
          <a:xfrm>
            <a:off x="960603" y="1340220"/>
            <a:ext cx="3446176" cy="1331259"/>
          </a:xfrm>
          <a:prstGeom prst="rightArrow">
            <a:avLst>
              <a:gd name="adj1" fmla="val 81481"/>
              <a:gd name="adj2" fmla="val 50000"/>
            </a:avLst>
          </a:prstGeom>
          <a:solidFill>
            <a:srgbClr val="1240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2" name="左箭头 11"/>
          <p:cNvSpPr/>
          <p:nvPr/>
        </p:nvSpPr>
        <p:spPr>
          <a:xfrm>
            <a:off x="4632689" y="2329761"/>
            <a:ext cx="3445200" cy="1331100"/>
          </a:xfrm>
          <a:prstGeom prst="leftArrow">
            <a:avLst>
              <a:gd name="adj1" fmla="val 81485"/>
              <a:gd name="adj2" fmla="val 50000"/>
            </a:avLst>
          </a:prstGeom>
          <a:solidFill>
            <a:srgbClr val="53728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3" name="右箭头 12"/>
          <p:cNvSpPr/>
          <p:nvPr/>
        </p:nvSpPr>
        <p:spPr>
          <a:xfrm>
            <a:off x="960603" y="3319144"/>
            <a:ext cx="3446176" cy="1331259"/>
          </a:xfrm>
          <a:prstGeom prst="rightArrow">
            <a:avLst>
              <a:gd name="adj1" fmla="val 81481"/>
              <a:gd name="adj2" fmla="val 50000"/>
            </a:avLst>
          </a:prstGeom>
          <a:solidFill>
            <a:srgbClr val="12406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14" name="椭圆 13"/>
          <p:cNvSpPr/>
          <p:nvPr/>
        </p:nvSpPr>
        <p:spPr>
          <a:xfrm>
            <a:off x="4136258" y="1574377"/>
            <a:ext cx="862944" cy="862944"/>
          </a:xfrm>
          <a:prstGeom prst="ellipse">
            <a:avLst/>
          </a:prstGeom>
          <a:solidFill>
            <a:srgbClr val="124062"/>
          </a:solidFill>
          <a:ln w="25400">
            <a:noFill/>
          </a:ln>
          <a:effectLst>
            <a:outerShdw blurRad="2286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sp>
        <p:nvSpPr>
          <p:cNvPr id="15" name="椭圆 14"/>
          <p:cNvSpPr/>
          <p:nvPr/>
        </p:nvSpPr>
        <p:spPr>
          <a:xfrm>
            <a:off x="4136258" y="2563839"/>
            <a:ext cx="862944" cy="862944"/>
          </a:xfrm>
          <a:prstGeom prst="ellipse">
            <a:avLst/>
          </a:prstGeom>
          <a:solidFill>
            <a:srgbClr val="537285"/>
          </a:solidFill>
          <a:ln w="25400">
            <a:noFill/>
          </a:ln>
          <a:effectLst>
            <a:outerShdw blurRad="2286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sp>
        <p:nvSpPr>
          <p:cNvPr id="16" name="椭圆 15"/>
          <p:cNvSpPr/>
          <p:nvPr/>
        </p:nvSpPr>
        <p:spPr>
          <a:xfrm>
            <a:off x="4136258" y="3553302"/>
            <a:ext cx="862944" cy="862944"/>
          </a:xfrm>
          <a:prstGeom prst="ellipse">
            <a:avLst/>
          </a:prstGeom>
          <a:solidFill>
            <a:srgbClr val="124062"/>
          </a:solidFill>
          <a:ln w="25400">
            <a:noFill/>
          </a:ln>
          <a:effectLst>
            <a:outerShdw blurRad="2286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sp>
        <p:nvSpPr>
          <p:cNvPr id="17" name="Freeform 5"/>
          <p:cNvSpPr>
            <a:spLocks noEditPoints="1"/>
          </p:cNvSpPr>
          <p:nvPr/>
        </p:nvSpPr>
        <p:spPr bwMode="auto">
          <a:xfrm>
            <a:off x="4429885" y="3801531"/>
            <a:ext cx="275693" cy="366485"/>
          </a:xfrm>
          <a:custGeom>
            <a:avLst/>
            <a:gdLst>
              <a:gd name="T0" fmla="*/ 192 w 209"/>
              <a:gd name="T1" fmla="*/ 18 h 280"/>
              <a:gd name="T2" fmla="*/ 209 w 209"/>
              <a:gd name="T3" fmla="*/ 18 h 280"/>
              <a:gd name="T4" fmla="*/ 209 w 209"/>
              <a:gd name="T5" fmla="*/ 0 h 280"/>
              <a:gd name="T6" fmla="*/ 0 w 209"/>
              <a:gd name="T7" fmla="*/ 0 h 280"/>
              <a:gd name="T8" fmla="*/ 0 w 209"/>
              <a:gd name="T9" fmla="*/ 18 h 280"/>
              <a:gd name="T10" fmla="*/ 17 w 209"/>
              <a:gd name="T11" fmla="*/ 18 h 280"/>
              <a:gd name="T12" fmla="*/ 17 w 209"/>
              <a:gd name="T13" fmla="*/ 35 h 280"/>
              <a:gd name="T14" fmla="*/ 25 w 209"/>
              <a:gd name="T15" fmla="*/ 35 h 280"/>
              <a:gd name="T16" fmla="*/ 53 w 209"/>
              <a:gd name="T17" fmla="*/ 131 h 280"/>
              <a:gd name="T18" fmla="*/ 67 w 209"/>
              <a:gd name="T19" fmla="*/ 140 h 280"/>
              <a:gd name="T20" fmla="*/ 53 w 209"/>
              <a:gd name="T21" fmla="*/ 149 h 280"/>
              <a:gd name="T22" fmla="*/ 25 w 209"/>
              <a:gd name="T23" fmla="*/ 245 h 280"/>
              <a:gd name="T24" fmla="*/ 17 w 209"/>
              <a:gd name="T25" fmla="*/ 245 h 280"/>
              <a:gd name="T26" fmla="*/ 17 w 209"/>
              <a:gd name="T27" fmla="*/ 263 h 280"/>
              <a:gd name="T28" fmla="*/ 0 w 209"/>
              <a:gd name="T29" fmla="*/ 263 h 280"/>
              <a:gd name="T30" fmla="*/ 0 w 209"/>
              <a:gd name="T31" fmla="*/ 280 h 280"/>
              <a:gd name="T32" fmla="*/ 209 w 209"/>
              <a:gd name="T33" fmla="*/ 280 h 280"/>
              <a:gd name="T34" fmla="*/ 209 w 209"/>
              <a:gd name="T35" fmla="*/ 263 h 280"/>
              <a:gd name="T36" fmla="*/ 192 w 209"/>
              <a:gd name="T37" fmla="*/ 263 h 280"/>
              <a:gd name="T38" fmla="*/ 192 w 209"/>
              <a:gd name="T39" fmla="*/ 245 h 280"/>
              <a:gd name="T40" fmla="*/ 184 w 209"/>
              <a:gd name="T41" fmla="*/ 245 h 280"/>
              <a:gd name="T42" fmla="*/ 156 w 209"/>
              <a:gd name="T43" fmla="*/ 149 h 280"/>
              <a:gd name="T44" fmla="*/ 141 w 209"/>
              <a:gd name="T45" fmla="*/ 140 h 280"/>
              <a:gd name="T46" fmla="*/ 156 w 209"/>
              <a:gd name="T47" fmla="*/ 131 h 280"/>
              <a:gd name="T48" fmla="*/ 184 w 209"/>
              <a:gd name="T49" fmla="*/ 35 h 280"/>
              <a:gd name="T50" fmla="*/ 192 w 209"/>
              <a:gd name="T51" fmla="*/ 35 h 280"/>
              <a:gd name="T52" fmla="*/ 192 w 209"/>
              <a:gd name="T53" fmla="*/ 18 h 280"/>
              <a:gd name="T54" fmla="*/ 145 w 209"/>
              <a:gd name="T55" fmla="*/ 117 h 280"/>
              <a:gd name="T56" fmla="*/ 122 w 209"/>
              <a:gd name="T57" fmla="*/ 129 h 280"/>
              <a:gd name="T58" fmla="*/ 122 w 209"/>
              <a:gd name="T59" fmla="*/ 151 h 280"/>
              <a:gd name="T60" fmla="*/ 145 w 209"/>
              <a:gd name="T61" fmla="*/ 163 h 280"/>
              <a:gd name="T62" fmla="*/ 166 w 209"/>
              <a:gd name="T63" fmla="*/ 242 h 280"/>
              <a:gd name="T64" fmla="*/ 165 w 209"/>
              <a:gd name="T65" fmla="*/ 245 h 280"/>
              <a:gd name="T66" fmla="*/ 147 w 209"/>
              <a:gd name="T67" fmla="*/ 245 h 280"/>
              <a:gd name="T68" fmla="*/ 134 w 209"/>
              <a:gd name="T69" fmla="*/ 204 h 280"/>
              <a:gd name="T70" fmla="*/ 113 w 209"/>
              <a:gd name="T71" fmla="*/ 194 h 280"/>
              <a:gd name="T72" fmla="*/ 113 w 209"/>
              <a:gd name="T73" fmla="*/ 122 h 280"/>
              <a:gd name="T74" fmla="*/ 142 w 209"/>
              <a:gd name="T75" fmla="*/ 109 h 280"/>
              <a:gd name="T76" fmla="*/ 158 w 209"/>
              <a:gd name="T77" fmla="*/ 88 h 280"/>
              <a:gd name="T78" fmla="*/ 51 w 209"/>
              <a:gd name="T79" fmla="*/ 88 h 280"/>
              <a:gd name="T80" fmla="*/ 67 w 209"/>
              <a:gd name="T81" fmla="*/ 109 h 280"/>
              <a:gd name="T82" fmla="*/ 96 w 209"/>
              <a:gd name="T83" fmla="*/ 122 h 280"/>
              <a:gd name="T84" fmla="*/ 96 w 209"/>
              <a:gd name="T85" fmla="*/ 194 h 280"/>
              <a:gd name="T86" fmla="*/ 75 w 209"/>
              <a:gd name="T87" fmla="*/ 204 h 280"/>
              <a:gd name="T88" fmla="*/ 62 w 209"/>
              <a:gd name="T89" fmla="*/ 245 h 280"/>
              <a:gd name="T90" fmla="*/ 44 w 209"/>
              <a:gd name="T91" fmla="*/ 245 h 280"/>
              <a:gd name="T92" fmla="*/ 43 w 209"/>
              <a:gd name="T93" fmla="*/ 242 h 280"/>
              <a:gd name="T94" fmla="*/ 64 w 209"/>
              <a:gd name="T95" fmla="*/ 163 h 280"/>
              <a:gd name="T96" fmla="*/ 87 w 209"/>
              <a:gd name="T97" fmla="*/ 151 h 280"/>
              <a:gd name="T98" fmla="*/ 87 w 209"/>
              <a:gd name="T99" fmla="*/ 129 h 280"/>
              <a:gd name="T100" fmla="*/ 64 w 209"/>
              <a:gd name="T101" fmla="*/ 117 h 280"/>
              <a:gd name="T102" fmla="*/ 43 w 209"/>
              <a:gd name="T103" fmla="*/ 39 h 280"/>
              <a:gd name="T104" fmla="*/ 44 w 209"/>
              <a:gd name="T105" fmla="*/ 35 h 280"/>
              <a:gd name="T106" fmla="*/ 165 w 209"/>
              <a:gd name="T107" fmla="*/ 35 h 280"/>
              <a:gd name="T108" fmla="*/ 166 w 209"/>
              <a:gd name="T109" fmla="*/ 39 h 280"/>
              <a:gd name="T110" fmla="*/ 145 w 209"/>
              <a:gd name="T111" fmla="*/ 11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9" h="280">
                <a:moveTo>
                  <a:pt x="192" y="18"/>
                </a:moveTo>
                <a:cubicBezTo>
                  <a:pt x="209" y="18"/>
                  <a:pt x="209" y="18"/>
                  <a:pt x="209" y="18"/>
                </a:cubicBezTo>
                <a:cubicBezTo>
                  <a:pt x="209" y="0"/>
                  <a:pt x="209" y="0"/>
                  <a:pt x="209" y="0"/>
                </a:cubicBezTo>
                <a:cubicBezTo>
                  <a:pt x="0" y="0"/>
                  <a:pt x="0" y="0"/>
                  <a:pt x="0" y="0"/>
                </a:cubicBezTo>
                <a:cubicBezTo>
                  <a:pt x="0" y="18"/>
                  <a:pt x="0" y="18"/>
                  <a:pt x="0" y="18"/>
                </a:cubicBezTo>
                <a:cubicBezTo>
                  <a:pt x="17" y="18"/>
                  <a:pt x="17" y="18"/>
                  <a:pt x="17" y="18"/>
                </a:cubicBezTo>
                <a:cubicBezTo>
                  <a:pt x="17" y="35"/>
                  <a:pt x="17" y="35"/>
                  <a:pt x="17" y="35"/>
                </a:cubicBezTo>
                <a:cubicBezTo>
                  <a:pt x="25" y="35"/>
                  <a:pt x="25" y="35"/>
                  <a:pt x="25" y="35"/>
                </a:cubicBezTo>
                <a:cubicBezTo>
                  <a:pt x="13" y="70"/>
                  <a:pt x="24" y="109"/>
                  <a:pt x="53" y="131"/>
                </a:cubicBezTo>
                <a:cubicBezTo>
                  <a:pt x="58" y="135"/>
                  <a:pt x="62" y="138"/>
                  <a:pt x="67" y="140"/>
                </a:cubicBezTo>
                <a:cubicBezTo>
                  <a:pt x="62" y="143"/>
                  <a:pt x="58" y="145"/>
                  <a:pt x="53" y="149"/>
                </a:cubicBezTo>
                <a:cubicBezTo>
                  <a:pt x="24" y="171"/>
                  <a:pt x="13" y="211"/>
                  <a:pt x="25" y="245"/>
                </a:cubicBezTo>
                <a:cubicBezTo>
                  <a:pt x="17" y="245"/>
                  <a:pt x="17" y="245"/>
                  <a:pt x="17" y="245"/>
                </a:cubicBezTo>
                <a:cubicBezTo>
                  <a:pt x="17" y="263"/>
                  <a:pt x="17" y="263"/>
                  <a:pt x="17" y="263"/>
                </a:cubicBezTo>
                <a:cubicBezTo>
                  <a:pt x="0" y="263"/>
                  <a:pt x="0" y="263"/>
                  <a:pt x="0" y="263"/>
                </a:cubicBezTo>
                <a:cubicBezTo>
                  <a:pt x="0" y="280"/>
                  <a:pt x="0" y="280"/>
                  <a:pt x="0" y="280"/>
                </a:cubicBezTo>
                <a:cubicBezTo>
                  <a:pt x="209" y="280"/>
                  <a:pt x="209" y="280"/>
                  <a:pt x="209" y="280"/>
                </a:cubicBezTo>
                <a:cubicBezTo>
                  <a:pt x="209" y="263"/>
                  <a:pt x="209" y="263"/>
                  <a:pt x="209" y="263"/>
                </a:cubicBezTo>
                <a:cubicBezTo>
                  <a:pt x="192" y="263"/>
                  <a:pt x="192" y="263"/>
                  <a:pt x="192" y="263"/>
                </a:cubicBezTo>
                <a:cubicBezTo>
                  <a:pt x="192" y="245"/>
                  <a:pt x="192" y="245"/>
                  <a:pt x="192" y="245"/>
                </a:cubicBezTo>
                <a:cubicBezTo>
                  <a:pt x="184" y="245"/>
                  <a:pt x="184" y="245"/>
                  <a:pt x="184" y="245"/>
                </a:cubicBezTo>
                <a:cubicBezTo>
                  <a:pt x="196" y="211"/>
                  <a:pt x="185" y="171"/>
                  <a:pt x="156" y="149"/>
                </a:cubicBezTo>
                <a:cubicBezTo>
                  <a:pt x="151" y="145"/>
                  <a:pt x="147" y="143"/>
                  <a:pt x="141" y="140"/>
                </a:cubicBezTo>
                <a:cubicBezTo>
                  <a:pt x="147" y="138"/>
                  <a:pt x="151" y="135"/>
                  <a:pt x="156" y="131"/>
                </a:cubicBezTo>
                <a:cubicBezTo>
                  <a:pt x="185" y="109"/>
                  <a:pt x="196" y="70"/>
                  <a:pt x="184" y="35"/>
                </a:cubicBezTo>
                <a:cubicBezTo>
                  <a:pt x="192" y="35"/>
                  <a:pt x="192" y="35"/>
                  <a:pt x="192" y="35"/>
                </a:cubicBezTo>
                <a:lnTo>
                  <a:pt x="192" y="18"/>
                </a:lnTo>
                <a:close/>
                <a:moveTo>
                  <a:pt x="145" y="117"/>
                </a:moveTo>
                <a:cubicBezTo>
                  <a:pt x="138" y="123"/>
                  <a:pt x="130" y="127"/>
                  <a:pt x="122" y="129"/>
                </a:cubicBezTo>
                <a:cubicBezTo>
                  <a:pt x="122" y="151"/>
                  <a:pt x="122" y="151"/>
                  <a:pt x="122" y="151"/>
                </a:cubicBezTo>
                <a:cubicBezTo>
                  <a:pt x="130" y="154"/>
                  <a:pt x="138" y="157"/>
                  <a:pt x="145" y="163"/>
                </a:cubicBezTo>
                <a:cubicBezTo>
                  <a:pt x="169" y="181"/>
                  <a:pt x="178" y="214"/>
                  <a:pt x="166" y="242"/>
                </a:cubicBezTo>
                <a:cubicBezTo>
                  <a:pt x="165" y="245"/>
                  <a:pt x="165" y="245"/>
                  <a:pt x="165" y="245"/>
                </a:cubicBezTo>
                <a:cubicBezTo>
                  <a:pt x="147" y="245"/>
                  <a:pt x="147" y="245"/>
                  <a:pt x="147" y="245"/>
                </a:cubicBezTo>
                <a:cubicBezTo>
                  <a:pt x="150" y="230"/>
                  <a:pt x="146" y="215"/>
                  <a:pt x="134" y="204"/>
                </a:cubicBezTo>
                <a:cubicBezTo>
                  <a:pt x="128" y="198"/>
                  <a:pt x="121" y="195"/>
                  <a:pt x="113" y="194"/>
                </a:cubicBezTo>
                <a:cubicBezTo>
                  <a:pt x="113" y="122"/>
                  <a:pt x="113" y="122"/>
                  <a:pt x="113" y="122"/>
                </a:cubicBezTo>
                <a:cubicBezTo>
                  <a:pt x="124" y="120"/>
                  <a:pt x="134" y="116"/>
                  <a:pt x="142" y="109"/>
                </a:cubicBezTo>
                <a:cubicBezTo>
                  <a:pt x="149" y="103"/>
                  <a:pt x="155" y="96"/>
                  <a:pt x="158" y="88"/>
                </a:cubicBezTo>
                <a:cubicBezTo>
                  <a:pt x="51" y="88"/>
                  <a:pt x="51" y="88"/>
                  <a:pt x="51" y="88"/>
                </a:cubicBezTo>
                <a:cubicBezTo>
                  <a:pt x="54" y="96"/>
                  <a:pt x="60" y="103"/>
                  <a:pt x="67" y="109"/>
                </a:cubicBezTo>
                <a:cubicBezTo>
                  <a:pt x="75" y="116"/>
                  <a:pt x="85" y="120"/>
                  <a:pt x="96" y="122"/>
                </a:cubicBezTo>
                <a:cubicBezTo>
                  <a:pt x="96" y="194"/>
                  <a:pt x="96" y="194"/>
                  <a:pt x="96" y="194"/>
                </a:cubicBezTo>
                <a:cubicBezTo>
                  <a:pt x="88" y="195"/>
                  <a:pt x="81" y="198"/>
                  <a:pt x="75" y="204"/>
                </a:cubicBezTo>
                <a:cubicBezTo>
                  <a:pt x="63" y="215"/>
                  <a:pt x="59" y="230"/>
                  <a:pt x="62" y="245"/>
                </a:cubicBezTo>
                <a:cubicBezTo>
                  <a:pt x="44" y="245"/>
                  <a:pt x="44" y="245"/>
                  <a:pt x="44" y="245"/>
                </a:cubicBezTo>
                <a:cubicBezTo>
                  <a:pt x="43" y="242"/>
                  <a:pt x="43" y="242"/>
                  <a:pt x="43" y="242"/>
                </a:cubicBezTo>
                <a:cubicBezTo>
                  <a:pt x="31" y="214"/>
                  <a:pt x="40" y="181"/>
                  <a:pt x="64" y="163"/>
                </a:cubicBezTo>
                <a:cubicBezTo>
                  <a:pt x="71" y="157"/>
                  <a:pt x="79" y="154"/>
                  <a:pt x="87" y="151"/>
                </a:cubicBezTo>
                <a:cubicBezTo>
                  <a:pt x="87" y="129"/>
                  <a:pt x="87" y="129"/>
                  <a:pt x="87" y="129"/>
                </a:cubicBezTo>
                <a:cubicBezTo>
                  <a:pt x="79" y="127"/>
                  <a:pt x="71" y="123"/>
                  <a:pt x="64" y="117"/>
                </a:cubicBezTo>
                <a:cubicBezTo>
                  <a:pt x="40" y="99"/>
                  <a:pt x="31" y="67"/>
                  <a:pt x="43" y="39"/>
                </a:cubicBezTo>
                <a:cubicBezTo>
                  <a:pt x="44" y="35"/>
                  <a:pt x="44" y="35"/>
                  <a:pt x="44" y="35"/>
                </a:cubicBezTo>
                <a:cubicBezTo>
                  <a:pt x="165" y="35"/>
                  <a:pt x="165" y="35"/>
                  <a:pt x="165" y="35"/>
                </a:cubicBezTo>
                <a:cubicBezTo>
                  <a:pt x="166" y="39"/>
                  <a:pt x="166" y="39"/>
                  <a:pt x="166" y="39"/>
                </a:cubicBezTo>
                <a:cubicBezTo>
                  <a:pt x="178" y="67"/>
                  <a:pt x="169" y="99"/>
                  <a:pt x="145" y="117"/>
                </a:cubicBezTo>
                <a:close/>
              </a:path>
            </a:pathLst>
          </a:custGeom>
          <a:solidFill>
            <a:srgbClr val="FFFFFF"/>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8" name="Freeform 6"/>
          <p:cNvSpPr>
            <a:spLocks noEditPoints="1"/>
          </p:cNvSpPr>
          <p:nvPr/>
        </p:nvSpPr>
        <p:spPr bwMode="auto">
          <a:xfrm>
            <a:off x="4394176" y="2811792"/>
            <a:ext cx="347108" cy="367038"/>
          </a:xfrm>
          <a:custGeom>
            <a:avLst/>
            <a:gdLst>
              <a:gd name="T0" fmla="*/ 205 w 263"/>
              <a:gd name="T1" fmla="*/ 70 h 280"/>
              <a:gd name="T2" fmla="*/ 117 w 263"/>
              <a:gd name="T3" fmla="*/ 70 h 280"/>
              <a:gd name="T4" fmla="*/ 119 w 263"/>
              <a:gd name="T5" fmla="*/ 53 h 280"/>
              <a:gd name="T6" fmla="*/ 207 w 263"/>
              <a:gd name="T7" fmla="*/ 53 h 280"/>
              <a:gd name="T8" fmla="*/ 205 w 263"/>
              <a:gd name="T9" fmla="*/ 70 h 280"/>
              <a:gd name="T10" fmla="*/ 146 w 263"/>
              <a:gd name="T11" fmla="*/ 140 h 280"/>
              <a:gd name="T12" fmla="*/ 182 w 263"/>
              <a:gd name="T13" fmla="*/ 140 h 280"/>
              <a:gd name="T14" fmla="*/ 184 w 263"/>
              <a:gd name="T15" fmla="*/ 123 h 280"/>
              <a:gd name="T16" fmla="*/ 148 w 263"/>
              <a:gd name="T17" fmla="*/ 123 h 280"/>
              <a:gd name="T18" fmla="*/ 146 w 263"/>
              <a:gd name="T19" fmla="*/ 140 h 280"/>
              <a:gd name="T20" fmla="*/ 263 w 263"/>
              <a:gd name="T21" fmla="*/ 0 h 280"/>
              <a:gd name="T22" fmla="*/ 245 w 263"/>
              <a:gd name="T23" fmla="*/ 237 h 280"/>
              <a:gd name="T24" fmla="*/ 201 w 263"/>
              <a:gd name="T25" fmla="*/ 280 h 280"/>
              <a:gd name="T26" fmla="*/ 44 w 263"/>
              <a:gd name="T27" fmla="*/ 280 h 280"/>
              <a:gd name="T28" fmla="*/ 0 w 263"/>
              <a:gd name="T29" fmla="*/ 236 h 280"/>
              <a:gd name="T30" fmla="*/ 0 w 263"/>
              <a:gd name="T31" fmla="*/ 193 h 280"/>
              <a:gd name="T32" fmla="*/ 54 w 263"/>
              <a:gd name="T33" fmla="*/ 193 h 280"/>
              <a:gd name="T34" fmla="*/ 71 w 263"/>
              <a:gd name="T35" fmla="*/ 0 h 280"/>
              <a:gd name="T36" fmla="*/ 263 w 263"/>
              <a:gd name="T37" fmla="*/ 0 h 280"/>
              <a:gd name="T38" fmla="*/ 166 w 263"/>
              <a:gd name="T39" fmla="*/ 263 h 280"/>
              <a:gd name="T40" fmla="*/ 158 w 263"/>
              <a:gd name="T41" fmla="*/ 236 h 280"/>
              <a:gd name="T42" fmla="*/ 158 w 263"/>
              <a:gd name="T43" fmla="*/ 210 h 280"/>
              <a:gd name="T44" fmla="*/ 18 w 263"/>
              <a:gd name="T45" fmla="*/ 210 h 280"/>
              <a:gd name="T46" fmla="*/ 18 w 263"/>
              <a:gd name="T47" fmla="*/ 236 h 280"/>
              <a:gd name="T48" fmla="*/ 44 w 263"/>
              <a:gd name="T49" fmla="*/ 263 h 280"/>
              <a:gd name="T50" fmla="*/ 166 w 263"/>
              <a:gd name="T51" fmla="*/ 263 h 280"/>
              <a:gd name="T52" fmla="*/ 244 w 263"/>
              <a:gd name="T53" fmla="*/ 18 h 280"/>
              <a:gd name="T54" fmla="*/ 87 w 263"/>
              <a:gd name="T55" fmla="*/ 18 h 280"/>
              <a:gd name="T56" fmla="*/ 71 w 263"/>
              <a:gd name="T57" fmla="*/ 193 h 280"/>
              <a:gd name="T58" fmla="*/ 175 w 263"/>
              <a:gd name="T59" fmla="*/ 193 h 280"/>
              <a:gd name="T60" fmla="*/ 175 w 263"/>
              <a:gd name="T61" fmla="*/ 236 h 280"/>
              <a:gd name="T62" fmla="*/ 201 w 263"/>
              <a:gd name="T63" fmla="*/ 263 h 280"/>
              <a:gd name="T64" fmla="*/ 228 w 263"/>
              <a:gd name="T65" fmla="*/ 236 h 280"/>
              <a:gd name="T66" fmla="*/ 244 w 263"/>
              <a:gd name="T67" fmla="*/ 18 h 280"/>
              <a:gd name="T68" fmla="*/ 131 w 263"/>
              <a:gd name="T69" fmla="*/ 123 h 280"/>
              <a:gd name="T70" fmla="*/ 113 w 263"/>
              <a:gd name="T71" fmla="*/ 123 h 280"/>
              <a:gd name="T72" fmla="*/ 111 w 263"/>
              <a:gd name="T73" fmla="*/ 140 h 280"/>
              <a:gd name="T74" fmla="*/ 130 w 263"/>
              <a:gd name="T75" fmla="*/ 140 h 280"/>
              <a:gd name="T76" fmla="*/ 131 w 263"/>
              <a:gd name="T77" fmla="*/ 123 h 280"/>
              <a:gd name="T78" fmla="*/ 203 w 263"/>
              <a:gd name="T79" fmla="*/ 105 h 280"/>
              <a:gd name="T80" fmla="*/ 204 w 263"/>
              <a:gd name="T81" fmla="*/ 88 h 280"/>
              <a:gd name="T82" fmla="*/ 116 w 263"/>
              <a:gd name="T83" fmla="*/ 88 h 280"/>
              <a:gd name="T84" fmla="*/ 114 w 263"/>
              <a:gd name="T85" fmla="*/ 105 h 280"/>
              <a:gd name="T86" fmla="*/ 203 w 263"/>
              <a:gd name="T87" fmla="*/ 10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3" h="280">
                <a:moveTo>
                  <a:pt x="205" y="70"/>
                </a:moveTo>
                <a:cubicBezTo>
                  <a:pt x="117" y="70"/>
                  <a:pt x="117" y="70"/>
                  <a:pt x="117" y="70"/>
                </a:cubicBezTo>
                <a:cubicBezTo>
                  <a:pt x="119" y="53"/>
                  <a:pt x="119" y="53"/>
                  <a:pt x="119" y="53"/>
                </a:cubicBezTo>
                <a:cubicBezTo>
                  <a:pt x="207" y="53"/>
                  <a:pt x="207" y="53"/>
                  <a:pt x="207" y="53"/>
                </a:cubicBezTo>
                <a:lnTo>
                  <a:pt x="205" y="70"/>
                </a:lnTo>
                <a:close/>
                <a:moveTo>
                  <a:pt x="146" y="140"/>
                </a:moveTo>
                <a:cubicBezTo>
                  <a:pt x="182" y="140"/>
                  <a:pt x="182" y="140"/>
                  <a:pt x="182" y="140"/>
                </a:cubicBezTo>
                <a:cubicBezTo>
                  <a:pt x="184" y="123"/>
                  <a:pt x="184" y="123"/>
                  <a:pt x="184" y="123"/>
                </a:cubicBezTo>
                <a:cubicBezTo>
                  <a:pt x="148" y="123"/>
                  <a:pt x="148" y="123"/>
                  <a:pt x="148" y="123"/>
                </a:cubicBezTo>
                <a:lnTo>
                  <a:pt x="146" y="140"/>
                </a:lnTo>
                <a:close/>
                <a:moveTo>
                  <a:pt x="263" y="0"/>
                </a:moveTo>
                <a:cubicBezTo>
                  <a:pt x="245" y="237"/>
                  <a:pt x="245" y="237"/>
                  <a:pt x="245" y="237"/>
                </a:cubicBezTo>
                <a:cubicBezTo>
                  <a:pt x="245" y="261"/>
                  <a:pt x="226" y="280"/>
                  <a:pt x="201" y="280"/>
                </a:cubicBezTo>
                <a:cubicBezTo>
                  <a:pt x="44" y="280"/>
                  <a:pt x="44" y="280"/>
                  <a:pt x="44" y="280"/>
                </a:cubicBezTo>
                <a:cubicBezTo>
                  <a:pt x="20" y="280"/>
                  <a:pt x="0" y="261"/>
                  <a:pt x="0" y="236"/>
                </a:cubicBezTo>
                <a:cubicBezTo>
                  <a:pt x="0" y="193"/>
                  <a:pt x="0" y="193"/>
                  <a:pt x="0" y="193"/>
                </a:cubicBezTo>
                <a:cubicBezTo>
                  <a:pt x="54" y="193"/>
                  <a:pt x="54" y="193"/>
                  <a:pt x="54" y="193"/>
                </a:cubicBezTo>
                <a:cubicBezTo>
                  <a:pt x="71" y="0"/>
                  <a:pt x="71" y="0"/>
                  <a:pt x="71" y="0"/>
                </a:cubicBezTo>
                <a:lnTo>
                  <a:pt x="263" y="0"/>
                </a:lnTo>
                <a:close/>
                <a:moveTo>
                  <a:pt x="166" y="263"/>
                </a:moveTo>
                <a:cubicBezTo>
                  <a:pt x="161" y="255"/>
                  <a:pt x="158" y="246"/>
                  <a:pt x="158" y="236"/>
                </a:cubicBezTo>
                <a:cubicBezTo>
                  <a:pt x="158" y="210"/>
                  <a:pt x="158" y="210"/>
                  <a:pt x="158" y="210"/>
                </a:cubicBezTo>
                <a:cubicBezTo>
                  <a:pt x="18" y="210"/>
                  <a:pt x="18" y="210"/>
                  <a:pt x="18" y="210"/>
                </a:cubicBezTo>
                <a:cubicBezTo>
                  <a:pt x="18" y="236"/>
                  <a:pt x="18" y="236"/>
                  <a:pt x="18" y="236"/>
                </a:cubicBezTo>
                <a:cubicBezTo>
                  <a:pt x="18" y="251"/>
                  <a:pt x="30" y="263"/>
                  <a:pt x="44" y="263"/>
                </a:cubicBezTo>
                <a:lnTo>
                  <a:pt x="166" y="263"/>
                </a:lnTo>
                <a:close/>
                <a:moveTo>
                  <a:pt x="244" y="18"/>
                </a:moveTo>
                <a:cubicBezTo>
                  <a:pt x="87" y="18"/>
                  <a:pt x="87" y="18"/>
                  <a:pt x="87" y="18"/>
                </a:cubicBezTo>
                <a:cubicBezTo>
                  <a:pt x="71" y="193"/>
                  <a:pt x="71" y="193"/>
                  <a:pt x="71" y="193"/>
                </a:cubicBezTo>
                <a:cubicBezTo>
                  <a:pt x="175" y="193"/>
                  <a:pt x="175" y="193"/>
                  <a:pt x="175" y="193"/>
                </a:cubicBezTo>
                <a:cubicBezTo>
                  <a:pt x="175" y="236"/>
                  <a:pt x="175" y="236"/>
                  <a:pt x="175" y="236"/>
                </a:cubicBezTo>
                <a:cubicBezTo>
                  <a:pt x="175" y="251"/>
                  <a:pt x="187" y="263"/>
                  <a:pt x="201" y="263"/>
                </a:cubicBezTo>
                <a:cubicBezTo>
                  <a:pt x="216" y="263"/>
                  <a:pt x="228" y="251"/>
                  <a:pt x="228" y="236"/>
                </a:cubicBezTo>
                <a:lnTo>
                  <a:pt x="244" y="18"/>
                </a:lnTo>
                <a:close/>
                <a:moveTo>
                  <a:pt x="131" y="123"/>
                </a:moveTo>
                <a:cubicBezTo>
                  <a:pt x="113" y="123"/>
                  <a:pt x="113" y="123"/>
                  <a:pt x="113" y="123"/>
                </a:cubicBezTo>
                <a:cubicBezTo>
                  <a:pt x="111" y="140"/>
                  <a:pt x="111" y="140"/>
                  <a:pt x="111" y="140"/>
                </a:cubicBezTo>
                <a:cubicBezTo>
                  <a:pt x="130" y="140"/>
                  <a:pt x="130" y="140"/>
                  <a:pt x="130" y="140"/>
                </a:cubicBezTo>
                <a:lnTo>
                  <a:pt x="131" y="123"/>
                </a:lnTo>
                <a:close/>
                <a:moveTo>
                  <a:pt x="203" y="105"/>
                </a:moveTo>
                <a:cubicBezTo>
                  <a:pt x="204" y="88"/>
                  <a:pt x="204" y="88"/>
                  <a:pt x="204" y="88"/>
                </a:cubicBezTo>
                <a:cubicBezTo>
                  <a:pt x="116" y="88"/>
                  <a:pt x="116" y="88"/>
                  <a:pt x="116" y="88"/>
                </a:cubicBezTo>
                <a:cubicBezTo>
                  <a:pt x="114" y="105"/>
                  <a:pt x="114" y="105"/>
                  <a:pt x="114" y="105"/>
                </a:cubicBezTo>
                <a:cubicBezTo>
                  <a:pt x="203" y="105"/>
                  <a:pt x="203" y="105"/>
                  <a:pt x="203" y="105"/>
                </a:cubicBezTo>
                <a:close/>
              </a:path>
            </a:pathLst>
          </a:custGeom>
          <a:solidFill>
            <a:srgbClr val="FFFFFF"/>
          </a:solidFill>
          <a:ln>
            <a:noFill/>
          </a:ln>
        </p:spPr>
        <p:txBody>
          <a:bodyPr vert="horz" wrap="square" lIns="68580" tIns="34290" rIns="68580" bIns="34290" numCol="1" anchor="t" anchorCtr="0" compatLnSpc="1"/>
          <a:lstStyle/>
          <a:p>
            <a:endParaRPr lang="zh-CN" altLang="en-US">
              <a:cs typeface="+mn-ea"/>
              <a:sym typeface="+mn-lt"/>
            </a:endParaRPr>
          </a:p>
        </p:txBody>
      </p:sp>
      <p:sp>
        <p:nvSpPr>
          <p:cNvPr id="19" name="Freeform 7"/>
          <p:cNvSpPr>
            <a:spLocks noEditPoints="1"/>
          </p:cNvSpPr>
          <p:nvPr/>
        </p:nvSpPr>
        <p:spPr bwMode="auto">
          <a:xfrm>
            <a:off x="4429053" y="1822608"/>
            <a:ext cx="277355" cy="366484"/>
          </a:xfrm>
          <a:custGeom>
            <a:avLst/>
            <a:gdLst>
              <a:gd name="T0" fmla="*/ 105 w 210"/>
              <a:gd name="T1" fmla="*/ 0 h 280"/>
              <a:gd name="T2" fmla="*/ 0 w 210"/>
              <a:gd name="T3" fmla="*/ 105 h 280"/>
              <a:gd name="T4" fmla="*/ 105 w 210"/>
              <a:gd name="T5" fmla="*/ 280 h 280"/>
              <a:gd name="T6" fmla="*/ 210 w 210"/>
              <a:gd name="T7" fmla="*/ 105 h 280"/>
              <a:gd name="T8" fmla="*/ 105 w 210"/>
              <a:gd name="T9" fmla="*/ 0 h 280"/>
              <a:gd name="T10" fmla="*/ 105 w 210"/>
              <a:gd name="T11" fmla="*/ 175 h 280"/>
              <a:gd name="T12" fmla="*/ 35 w 210"/>
              <a:gd name="T13" fmla="*/ 105 h 280"/>
              <a:gd name="T14" fmla="*/ 105 w 210"/>
              <a:gd name="T15" fmla="*/ 35 h 280"/>
              <a:gd name="T16" fmla="*/ 175 w 210"/>
              <a:gd name="T17" fmla="*/ 105 h 280"/>
              <a:gd name="T18" fmla="*/ 105 w 210"/>
              <a:gd name="T19" fmla="*/ 17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0" h="280">
                <a:moveTo>
                  <a:pt x="105" y="0"/>
                </a:moveTo>
                <a:cubicBezTo>
                  <a:pt x="47" y="0"/>
                  <a:pt x="0" y="47"/>
                  <a:pt x="0" y="105"/>
                </a:cubicBezTo>
                <a:cubicBezTo>
                  <a:pt x="0" y="163"/>
                  <a:pt x="88" y="280"/>
                  <a:pt x="105" y="280"/>
                </a:cubicBezTo>
                <a:cubicBezTo>
                  <a:pt x="123" y="280"/>
                  <a:pt x="210" y="163"/>
                  <a:pt x="210" y="105"/>
                </a:cubicBezTo>
                <a:cubicBezTo>
                  <a:pt x="210" y="47"/>
                  <a:pt x="163" y="0"/>
                  <a:pt x="105" y="0"/>
                </a:cubicBezTo>
                <a:close/>
                <a:moveTo>
                  <a:pt x="105" y="175"/>
                </a:moveTo>
                <a:cubicBezTo>
                  <a:pt x="67" y="175"/>
                  <a:pt x="35" y="143"/>
                  <a:pt x="35" y="105"/>
                </a:cubicBezTo>
                <a:cubicBezTo>
                  <a:pt x="35" y="66"/>
                  <a:pt x="67" y="35"/>
                  <a:pt x="105" y="35"/>
                </a:cubicBezTo>
                <a:cubicBezTo>
                  <a:pt x="144" y="35"/>
                  <a:pt x="175" y="66"/>
                  <a:pt x="175" y="105"/>
                </a:cubicBezTo>
                <a:cubicBezTo>
                  <a:pt x="175" y="143"/>
                  <a:pt x="144" y="175"/>
                  <a:pt x="105" y="175"/>
                </a:cubicBezTo>
                <a:close/>
              </a:path>
            </a:pathLst>
          </a:custGeom>
          <a:solidFill>
            <a:srgbClr val="FFFFFF"/>
          </a:solidFill>
          <a:ln>
            <a:noFill/>
          </a:ln>
        </p:spPr>
        <p:txBody>
          <a:bodyPr vert="horz" wrap="square" lIns="68580" tIns="34290" rIns="68580" bIns="34290" numCol="1" anchor="t" anchorCtr="0" compatLnSpc="1"/>
          <a:lstStyle/>
          <a:p>
            <a:endParaRPr lang="zh-CN" altLang="en-US">
              <a:cs typeface="+mn-ea"/>
              <a:sym typeface="+mn-lt"/>
            </a:endParaRPr>
          </a:p>
        </p:txBody>
      </p:sp>
      <p:sp>
        <p:nvSpPr>
          <p:cNvPr id="20" name="文本框 19"/>
          <p:cNvSpPr txBox="1"/>
          <p:nvPr/>
        </p:nvSpPr>
        <p:spPr>
          <a:xfrm>
            <a:off x="1125965" y="1541546"/>
            <a:ext cx="1369606" cy="315471"/>
          </a:xfrm>
          <a:prstGeom prst="rect">
            <a:avLst/>
          </a:prstGeom>
          <a:noFill/>
          <a:effectLst/>
        </p:spPr>
        <p:txBody>
          <a:bodyPr wrap="none" lIns="68580" tIns="34290" rIns="68580" bIns="34290"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charset="-122"/>
                <a:ea typeface="微软雅黑" panose="020B0503020204020204" charset="-122"/>
              </a:defRPr>
            </a:lvl1pPr>
          </a:lstStyle>
          <a:p>
            <a:pPr algn="l"/>
            <a:r>
              <a:rPr lang="zh-CN" altLang="en-US" dirty="0">
                <a:solidFill>
                  <a:srgbClr val="124062"/>
                </a:solidFill>
                <a:effectLst/>
                <a:latin typeface="+mn-lt"/>
                <a:ea typeface="+mn-ea"/>
                <a:cs typeface="+mn-ea"/>
                <a:sym typeface="+mn-lt"/>
              </a:rPr>
              <a:t>填写段落标题</a:t>
            </a:r>
            <a:endParaRPr lang="zh-CN" altLang="en-US" dirty="0">
              <a:solidFill>
                <a:srgbClr val="124062"/>
              </a:solidFill>
              <a:effectLst/>
              <a:latin typeface="+mn-lt"/>
              <a:ea typeface="+mn-ea"/>
              <a:cs typeface="+mn-ea"/>
              <a:sym typeface="+mn-lt"/>
            </a:endParaRPr>
          </a:p>
        </p:txBody>
      </p:sp>
      <p:sp>
        <p:nvSpPr>
          <p:cNvPr id="21" name="TextBox 11"/>
          <p:cNvSpPr txBox="1"/>
          <p:nvPr/>
        </p:nvSpPr>
        <p:spPr>
          <a:xfrm>
            <a:off x="1125966" y="1863084"/>
            <a:ext cx="2543174" cy="549381"/>
          </a:xfrm>
          <a:prstGeom prst="rect">
            <a:avLst/>
          </a:prstGeom>
          <a:noFill/>
        </p:spPr>
        <p:txBody>
          <a:bodyPr wrap="square" lIns="68580" tIns="34290" rIns="68580" bIns="34290" rtlCol="0">
            <a:spAutoFit/>
          </a:bodyPr>
          <a:lstStyle/>
          <a:p>
            <a:pPr algn="just">
              <a:lnSpc>
                <a:spcPct val="13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a:t>
            </a:r>
            <a:r>
              <a:rPr lang="zh-CN" altLang="en-US" sz="800">
                <a:solidFill>
                  <a:schemeClr val="tx1">
                    <a:lumMod val="65000"/>
                    <a:lumOff val="35000"/>
                  </a:schemeClr>
                </a:solidFill>
                <a:cs typeface="+mn-ea"/>
                <a:sym typeface="+mn-lt"/>
              </a:rPr>
              <a:t>字。您的内容打在这里，或者通过复制您的文本后。</a:t>
            </a:r>
            <a:endParaRPr lang="zh-CN" altLang="en-US" sz="800" dirty="0">
              <a:solidFill>
                <a:schemeClr val="tx1">
                  <a:lumMod val="65000"/>
                  <a:lumOff val="35000"/>
                </a:schemeClr>
              </a:solidFill>
              <a:cs typeface="+mn-ea"/>
              <a:sym typeface="+mn-lt"/>
            </a:endParaRPr>
          </a:p>
        </p:txBody>
      </p:sp>
      <p:sp>
        <p:nvSpPr>
          <p:cNvPr id="22" name="文本框 21"/>
          <p:cNvSpPr txBox="1"/>
          <p:nvPr/>
        </p:nvSpPr>
        <p:spPr>
          <a:xfrm>
            <a:off x="5386194" y="2539307"/>
            <a:ext cx="1369606" cy="315471"/>
          </a:xfrm>
          <a:prstGeom prst="rect">
            <a:avLst/>
          </a:prstGeom>
          <a:noFill/>
          <a:effectLst/>
        </p:spPr>
        <p:txBody>
          <a:bodyPr wrap="none" lIns="68580" tIns="34290" rIns="68580" bIns="34290"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charset="-122"/>
                <a:ea typeface="微软雅黑" panose="020B0503020204020204" charset="-122"/>
              </a:defRPr>
            </a:lvl1pPr>
          </a:lstStyle>
          <a:p>
            <a:pPr algn="l"/>
            <a:r>
              <a:rPr lang="zh-CN" altLang="en-US" dirty="0">
                <a:solidFill>
                  <a:srgbClr val="124062"/>
                </a:solidFill>
                <a:effectLst/>
                <a:latin typeface="+mn-lt"/>
                <a:ea typeface="+mn-ea"/>
                <a:cs typeface="+mn-ea"/>
                <a:sym typeface="+mn-lt"/>
              </a:rPr>
              <a:t>填写段落标题</a:t>
            </a:r>
            <a:endParaRPr lang="zh-CN" altLang="en-US" dirty="0">
              <a:solidFill>
                <a:srgbClr val="124062"/>
              </a:solidFill>
              <a:effectLst/>
              <a:latin typeface="+mn-lt"/>
              <a:ea typeface="+mn-ea"/>
              <a:cs typeface="+mn-ea"/>
              <a:sym typeface="+mn-lt"/>
            </a:endParaRPr>
          </a:p>
        </p:txBody>
      </p:sp>
      <p:sp>
        <p:nvSpPr>
          <p:cNvPr id="25" name="TextBox 11"/>
          <p:cNvSpPr txBox="1"/>
          <p:nvPr/>
        </p:nvSpPr>
        <p:spPr>
          <a:xfrm>
            <a:off x="5386195" y="2860846"/>
            <a:ext cx="2543174" cy="549381"/>
          </a:xfrm>
          <a:prstGeom prst="rect">
            <a:avLst/>
          </a:prstGeom>
          <a:noFill/>
        </p:spPr>
        <p:txBody>
          <a:bodyPr wrap="square" lIns="68580" tIns="34290" rIns="68580" bIns="34290" rtlCol="0">
            <a:spAutoFit/>
          </a:bodyPr>
          <a:lstStyle/>
          <a:p>
            <a:pPr algn="just">
              <a:lnSpc>
                <a:spcPct val="13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a:t>
            </a:r>
            <a:r>
              <a:rPr lang="zh-CN" altLang="en-US" sz="800">
                <a:solidFill>
                  <a:schemeClr val="tx1">
                    <a:lumMod val="65000"/>
                    <a:lumOff val="35000"/>
                  </a:schemeClr>
                </a:solidFill>
                <a:cs typeface="+mn-ea"/>
                <a:sym typeface="+mn-lt"/>
              </a:rPr>
              <a:t>字。您的内容打在这里，或者通过复制您的文本后。</a:t>
            </a:r>
            <a:endParaRPr lang="zh-CN" altLang="en-US" sz="800" dirty="0">
              <a:solidFill>
                <a:schemeClr val="tx1">
                  <a:lumMod val="65000"/>
                  <a:lumOff val="35000"/>
                </a:schemeClr>
              </a:solidFill>
              <a:cs typeface="+mn-ea"/>
              <a:sym typeface="+mn-lt"/>
            </a:endParaRPr>
          </a:p>
        </p:txBody>
      </p:sp>
      <p:sp>
        <p:nvSpPr>
          <p:cNvPr id="26" name="文本框 25"/>
          <p:cNvSpPr txBox="1"/>
          <p:nvPr/>
        </p:nvSpPr>
        <p:spPr>
          <a:xfrm>
            <a:off x="1125965" y="3534066"/>
            <a:ext cx="1369606" cy="315471"/>
          </a:xfrm>
          <a:prstGeom prst="rect">
            <a:avLst/>
          </a:prstGeom>
          <a:noFill/>
          <a:effectLst/>
        </p:spPr>
        <p:txBody>
          <a:bodyPr wrap="none" lIns="68580" tIns="34290" rIns="68580" bIns="34290"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charset="-122"/>
                <a:ea typeface="微软雅黑" panose="020B0503020204020204" charset="-122"/>
              </a:defRPr>
            </a:lvl1pPr>
          </a:lstStyle>
          <a:p>
            <a:pPr algn="l"/>
            <a:r>
              <a:rPr lang="zh-CN" altLang="en-US" dirty="0">
                <a:solidFill>
                  <a:srgbClr val="124062"/>
                </a:solidFill>
                <a:effectLst/>
                <a:latin typeface="+mn-lt"/>
                <a:ea typeface="+mn-ea"/>
                <a:cs typeface="+mn-ea"/>
                <a:sym typeface="+mn-lt"/>
              </a:rPr>
              <a:t>填写段落标题</a:t>
            </a:r>
            <a:endParaRPr lang="zh-CN" altLang="en-US" dirty="0">
              <a:solidFill>
                <a:srgbClr val="124062"/>
              </a:solidFill>
              <a:effectLst/>
              <a:latin typeface="+mn-lt"/>
              <a:ea typeface="+mn-ea"/>
              <a:cs typeface="+mn-ea"/>
              <a:sym typeface="+mn-lt"/>
            </a:endParaRPr>
          </a:p>
        </p:txBody>
      </p:sp>
      <p:sp>
        <p:nvSpPr>
          <p:cNvPr id="30" name="TextBox 11"/>
          <p:cNvSpPr txBox="1"/>
          <p:nvPr/>
        </p:nvSpPr>
        <p:spPr>
          <a:xfrm>
            <a:off x="1125966" y="3855604"/>
            <a:ext cx="2543174" cy="549381"/>
          </a:xfrm>
          <a:prstGeom prst="rect">
            <a:avLst/>
          </a:prstGeom>
          <a:noFill/>
        </p:spPr>
        <p:txBody>
          <a:bodyPr wrap="square" lIns="68580" tIns="34290" rIns="68580" bIns="34290" rtlCol="0">
            <a:spAutoFit/>
          </a:bodyPr>
          <a:lstStyle/>
          <a:p>
            <a:pPr algn="just">
              <a:lnSpc>
                <a:spcPct val="13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a:t>
            </a:r>
            <a:r>
              <a:rPr lang="zh-CN" altLang="en-US" sz="800">
                <a:solidFill>
                  <a:schemeClr val="tx1">
                    <a:lumMod val="65000"/>
                    <a:lumOff val="35000"/>
                  </a:schemeClr>
                </a:solidFill>
                <a:cs typeface="+mn-ea"/>
                <a:sym typeface="+mn-lt"/>
              </a:rPr>
              <a:t>字。您的内容打在这里，或者通过复制您的文本后。</a:t>
            </a:r>
            <a:endParaRPr lang="zh-CN" altLang="en-US" sz="8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0-#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ppt_w</p:attrName>
                                        </p:attrNameLst>
                                      </p:cBhvr>
                                      <p:tavLst>
                                        <p:tav tm="0">
                                          <p:val>
                                            <p:fltVal val="0"/>
                                          </p:val>
                                        </p:tav>
                                        <p:tav tm="100000">
                                          <p:val>
                                            <p:strVal val="#ppt_w"/>
                                          </p:val>
                                        </p:tav>
                                      </p:tavLst>
                                    </p:anim>
                                    <p:anim calcmode="lin" valueType="num">
                                      <p:cBhvr>
                                        <p:cTn id="12" dur="1000" fill="hold"/>
                                        <p:tgtEl>
                                          <p:spTgt spid="14"/>
                                        </p:tgtEl>
                                        <p:attrNameLst>
                                          <p:attrName>ppt_h</p:attrName>
                                        </p:attrNameLst>
                                      </p:cBhvr>
                                      <p:tavLst>
                                        <p:tav tm="0">
                                          <p:val>
                                            <p:fltVal val="0"/>
                                          </p:val>
                                        </p:tav>
                                        <p:tav tm="100000">
                                          <p:val>
                                            <p:strVal val="#ppt_h"/>
                                          </p:val>
                                        </p:tav>
                                      </p:tavLst>
                                    </p:anim>
                                    <p:animEffect transition="in" filter="fade">
                                      <p:cBhvr>
                                        <p:cTn id="13" dur="1000"/>
                                        <p:tgtEl>
                                          <p:spTgt spid="1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1000" fill="hold"/>
                                        <p:tgtEl>
                                          <p:spTgt spid="19"/>
                                        </p:tgtEl>
                                        <p:attrNameLst>
                                          <p:attrName>ppt_w</p:attrName>
                                        </p:attrNameLst>
                                      </p:cBhvr>
                                      <p:tavLst>
                                        <p:tav tm="0">
                                          <p:val>
                                            <p:fltVal val="0"/>
                                          </p:val>
                                        </p:tav>
                                        <p:tav tm="100000">
                                          <p:val>
                                            <p:strVal val="#ppt_w"/>
                                          </p:val>
                                        </p:tav>
                                      </p:tavLst>
                                    </p:anim>
                                    <p:anim calcmode="lin" valueType="num">
                                      <p:cBhvr>
                                        <p:cTn id="17" dur="1000" fill="hold"/>
                                        <p:tgtEl>
                                          <p:spTgt spid="19"/>
                                        </p:tgtEl>
                                        <p:attrNameLst>
                                          <p:attrName>ppt_h</p:attrName>
                                        </p:attrNameLst>
                                      </p:cBhvr>
                                      <p:tavLst>
                                        <p:tav tm="0">
                                          <p:val>
                                            <p:fltVal val="0"/>
                                          </p:val>
                                        </p:tav>
                                        <p:tav tm="100000">
                                          <p:val>
                                            <p:strVal val="#ppt_h"/>
                                          </p:val>
                                        </p:tav>
                                      </p:tavLst>
                                    </p:anim>
                                    <p:animEffect transition="in" filter="fade">
                                      <p:cBhvr>
                                        <p:cTn id="18" dur="1000"/>
                                        <p:tgtEl>
                                          <p:spTgt spid="19"/>
                                        </p:tgtEl>
                                      </p:cBhvr>
                                    </p:animEffect>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ppt_x"/>
                                          </p:val>
                                        </p:tav>
                                        <p:tav tm="100000">
                                          <p:val>
                                            <p:strVal val="#ppt_x"/>
                                          </p:val>
                                        </p:tav>
                                      </p:tavLst>
                                    </p:anim>
                                    <p:anim calcmode="lin" valueType="num">
                                      <p:cBhvr additive="base">
                                        <p:cTn id="23" dur="500" fill="hold"/>
                                        <p:tgtEl>
                                          <p:spTgt spid="20"/>
                                        </p:tgtEl>
                                        <p:attrNameLst>
                                          <p:attrName>ppt_y</p:attrName>
                                        </p:attrNameLst>
                                      </p:cBhvr>
                                      <p:tavLst>
                                        <p:tav tm="0">
                                          <p:val>
                                            <p:strVal val="1+#ppt_h/2"/>
                                          </p:val>
                                        </p:tav>
                                        <p:tav tm="100000">
                                          <p:val>
                                            <p:strVal val="#ppt_y"/>
                                          </p:val>
                                        </p:tav>
                                      </p:tavLst>
                                    </p:anim>
                                  </p:childTnLst>
                                </p:cTn>
                              </p:par>
                              <p:par>
                                <p:cTn id="24" presetID="53" presetClass="entr" presetSubtype="16" fill="hold" grpId="0" nodeType="withEffect">
                                  <p:stCondLst>
                                    <p:cond delay="0"/>
                                  </p:stCondLst>
                                  <p:iterate type="lt">
                                    <p:tmPct val="10000"/>
                                  </p:iterate>
                                  <p:childTnLst>
                                    <p:set>
                                      <p:cBhvr>
                                        <p:cTn id="25" dur="1" fill="hold">
                                          <p:stCondLst>
                                            <p:cond delay="0"/>
                                          </p:stCondLst>
                                        </p:cTn>
                                        <p:tgtEl>
                                          <p:spTgt spid="21"/>
                                        </p:tgtEl>
                                        <p:attrNameLst>
                                          <p:attrName>style.visibility</p:attrName>
                                        </p:attrNameLst>
                                      </p:cBhvr>
                                      <p:to>
                                        <p:strVal val="visible"/>
                                      </p:to>
                                    </p:set>
                                    <p:anim calcmode="lin" valueType="num">
                                      <p:cBhvr>
                                        <p:cTn id="26" dur="300" fill="hold"/>
                                        <p:tgtEl>
                                          <p:spTgt spid="21"/>
                                        </p:tgtEl>
                                        <p:attrNameLst>
                                          <p:attrName>ppt_w</p:attrName>
                                        </p:attrNameLst>
                                      </p:cBhvr>
                                      <p:tavLst>
                                        <p:tav tm="0">
                                          <p:val>
                                            <p:fltVal val="0"/>
                                          </p:val>
                                        </p:tav>
                                        <p:tav tm="100000">
                                          <p:val>
                                            <p:strVal val="#ppt_w"/>
                                          </p:val>
                                        </p:tav>
                                      </p:tavLst>
                                    </p:anim>
                                    <p:anim calcmode="lin" valueType="num">
                                      <p:cBhvr>
                                        <p:cTn id="27" dur="300" fill="hold"/>
                                        <p:tgtEl>
                                          <p:spTgt spid="21"/>
                                        </p:tgtEl>
                                        <p:attrNameLst>
                                          <p:attrName>ppt_h</p:attrName>
                                        </p:attrNameLst>
                                      </p:cBhvr>
                                      <p:tavLst>
                                        <p:tav tm="0">
                                          <p:val>
                                            <p:fltVal val="0"/>
                                          </p:val>
                                        </p:tav>
                                        <p:tav tm="100000">
                                          <p:val>
                                            <p:strVal val="#ppt_h"/>
                                          </p:val>
                                        </p:tav>
                                      </p:tavLst>
                                    </p:anim>
                                    <p:animEffect transition="in" filter="fade">
                                      <p:cBhvr>
                                        <p:cTn id="28" dur="300"/>
                                        <p:tgtEl>
                                          <p:spTgt spid="21"/>
                                        </p:tgtEl>
                                      </p:cBhvr>
                                    </p:animEffect>
                                  </p:childTnLst>
                                </p:cTn>
                              </p:par>
                            </p:childTnLst>
                          </p:cTn>
                        </p:par>
                        <p:par>
                          <p:cTn id="29" fill="hold">
                            <p:stCondLst>
                              <p:cond delay="2070"/>
                            </p:stCondLst>
                            <p:childTnLst>
                              <p:par>
                                <p:cTn id="30" presetID="2" presetClass="entr" presetSubtype="2" decel="10000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1000" fill="hold"/>
                                        <p:tgtEl>
                                          <p:spTgt spid="12"/>
                                        </p:tgtEl>
                                        <p:attrNameLst>
                                          <p:attrName>ppt_x</p:attrName>
                                        </p:attrNameLst>
                                      </p:cBhvr>
                                      <p:tavLst>
                                        <p:tav tm="0">
                                          <p:val>
                                            <p:strVal val="1+#ppt_w/2"/>
                                          </p:val>
                                        </p:tav>
                                        <p:tav tm="100000">
                                          <p:val>
                                            <p:strVal val="#ppt_x"/>
                                          </p:val>
                                        </p:tav>
                                      </p:tavLst>
                                    </p:anim>
                                    <p:anim calcmode="lin" valueType="num">
                                      <p:cBhvr additive="base">
                                        <p:cTn id="33" dur="1000" fill="hold"/>
                                        <p:tgtEl>
                                          <p:spTgt spid="12"/>
                                        </p:tgtEl>
                                        <p:attrNameLst>
                                          <p:attrName>ppt_y</p:attrName>
                                        </p:attrNameLst>
                                      </p:cBhvr>
                                      <p:tavLst>
                                        <p:tav tm="0">
                                          <p:val>
                                            <p:strVal val="#ppt_y"/>
                                          </p:val>
                                        </p:tav>
                                        <p:tav tm="100000">
                                          <p:val>
                                            <p:strVal val="#ppt_y"/>
                                          </p:val>
                                        </p:tav>
                                      </p:tavLst>
                                    </p:anim>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ppt_w</p:attrName>
                                        </p:attrNameLst>
                                      </p:cBhvr>
                                      <p:tavLst>
                                        <p:tav tm="0">
                                          <p:val>
                                            <p:fltVal val="0"/>
                                          </p:val>
                                        </p:tav>
                                        <p:tav tm="100000">
                                          <p:val>
                                            <p:strVal val="#ppt_w"/>
                                          </p:val>
                                        </p:tav>
                                      </p:tavLst>
                                    </p:anim>
                                    <p:anim calcmode="lin" valueType="num">
                                      <p:cBhvr>
                                        <p:cTn id="37" dur="1000" fill="hold"/>
                                        <p:tgtEl>
                                          <p:spTgt spid="15"/>
                                        </p:tgtEl>
                                        <p:attrNameLst>
                                          <p:attrName>ppt_h</p:attrName>
                                        </p:attrNameLst>
                                      </p:cBhvr>
                                      <p:tavLst>
                                        <p:tav tm="0">
                                          <p:val>
                                            <p:fltVal val="0"/>
                                          </p:val>
                                        </p:tav>
                                        <p:tav tm="100000">
                                          <p:val>
                                            <p:strVal val="#ppt_h"/>
                                          </p:val>
                                        </p:tav>
                                      </p:tavLst>
                                    </p:anim>
                                    <p:animEffect transition="in" filter="fade">
                                      <p:cBhvr>
                                        <p:cTn id="38" dur="10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1000" fill="hold"/>
                                        <p:tgtEl>
                                          <p:spTgt spid="18"/>
                                        </p:tgtEl>
                                        <p:attrNameLst>
                                          <p:attrName>ppt_w</p:attrName>
                                        </p:attrNameLst>
                                      </p:cBhvr>
                                      <p:tavLst>
                                        <p:tav tm="0">
                                          <p:val>
                                            <p:fltVal val="0"/>
                                          </p:val>
                                        </p:tav>
                                        <p:tav tm="100000">
                                          <p:val>
                                            <p:strVal val="#ppt_w"/>
                                          </p:val>
                                        </p:tav>
                                      </p:tavLst>
                                    </p:anim>
                                    <p:anim calcmode="lin" valueType="num">
                                      <p:cBhvr>
                                        <p:cTn id="42" dur="1000" fill="hold"/>
                                        <p:tgtEl>
                                          <p:spTgt spid="18"/>
                                        </p:tgtEl>
                                        <p:attrNameLst>
                                          <p:attrName>ppt_h</p:attrName>
                                        </p:attrNameLst>
                                      </p:cBhvr>
                                      <p:tavLst>
                                        <p:tav tm="0">
                                          <p:val>
                                            <p:fltVal val="0"/>
                                          </p:val>
                                        </p:tav>
                                        <p:tav tm="100000">
                                          <p:val>
                                            <p:strVal val="#ppt_h"/>
                                          </p:val>
                                        </p:tav>
                                      </p:tavLst>
                                    </p:anim>
                                    <p:animEffect transition="in" filter="fade">
                                      <p:cBhvr>
                                        <p:cTn id="43" dur="1000"/>
                                        <p:tgtEl>
                                          <p:spTgt spid="18"/>
                                        </p:tgtEl>
                                      </p:cBhvr>
                                    </p:animEffect>
                                  </p:childTnLst>
                                </p:cTn>
                              </p:par>
                            </p:childTnLst>
                          </p:cTn>
                        </p:par>
                        <p:par>
                          <p:cTn id="44" fill="hold">
                            <p:stCondLst>
                              <p:cond delay="3070"/>
                            </p:stCondLst>
                            <p:childTnLst>
                              <p:par>
                                <p:cTn id="45" presetID="2" presetClass="entr" presetSubtype="4"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0"/>
                                  </p:stCondLst>
                                  <p:iterate type="lt">
                                    <p:tmPct val="10000"/>
                                  </p:iterate>
                                  <p:childTnLst>
                                    <p:set>
                                      <p:cBhvr>
                                        <p:cTn id="50" dur="1" fill="hold">
                                          <p:stCondLst>
                                            <p:cond delay="0"/>
                                          </p:stCondLst>
                                        </p:cTn>
                                        <p:tgtEl>
                                          <p:spTgt spid="25"/>
                                        </p:tgtEl>
                                        <p:attrNameLst>
                                          <p:attrName>style.visibility</p:attrName>
                                        </p:attrNameLst>
                                      </p:cBhvr>
                                      <p:to>
                                        <p:strVal val="visible"/>
                                      </p:to>
                                    </p:set>
                                    <p:anim calcmode="lin" valueType="num">
                                      <p:cBhvr>
                                        <p:cTn id="51" dur="300" fill="hold"/>
                                        <p:tgtEl>
                                          <p:spTgt spid="25"/>
                                        </p:tgtEl>
                                        <p:attrNameLst>
                                          <p:attrName>ppt_w</p:attrName>
                                        </p:attrNameLst>
                                      </p:cBhvr>
                                      <p:tavLst>
                                        <p:tav tm="0">
                                          <p:val>
                                            <p:fltVal val="0"/>
                                          </p:val>
                                        </p:tav>
                                        <p:tav tm="100000">
                                          <p:val>
                                            <p:strVal val="#ppt_w"/>
                                          </p:val>
                                        </p:tav>
                                      </p:tavLst>
                                    </p:anim>
                                    <p:anim calcmode="lin" valueType="num">
                                      <p:cBhvr>
                                        <p:cTn id="52" dur="300" fill="hold"/>
                                        <p:tgtEl>
                                          <p:spTgt spid="25"/>
                                        </p:tgtEl>
                                        <p:attrNameLst>
                                          <p:attrName>ppt_h</p:attrName>
                                        </p:attrNameLst>
                                      </p:cBhvr>
                                      <p:tavLst>
                                        <p:tav tm="0">
                                          <p:val>
                                            <p:fltVal val="0"/>
                                          </p:val>
                                        </p:tav>
                                        <p:tav tm="100000">
                                          <p:val>
                                            <p:strVal val="#ppt_h"/>
                                          </p:val>
                                        </p:tav>
                                      </p:tavLst>
                                    </p:anim>
                                    <p:animEffect transition="in" filter="fade">
                                      <p:cBhvr>
                                        <p:cTn id="53" dur="300"/>
                                        <p:tgtEl>
                                          <p:spTgt spid="25"/>
                                        </p:tgtEl>
                                      </p:cBhvr>
                                    </p:animEffect>
                                  </p:childTnLst>
                                </p:cTn>
                              </p:par>
                            </p:childTnLst>
                          </p:cTn>
                        </p:par>
                        <p:par>
                          <p:cTn id="54" fill="hold">
                            <p:stCondLst>
                              <p:cond delay="5140"/>
                            </p:stCondLst>
                            <p:childTnLst>
                              <p:par>
                                <p:cTn id="55" presetID="2" presetClass="entr" presetSubtype="8" decel="100000"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0-#ppt_w/2"/>
                                          </p:val>
                                        </p:tav>
                                        <p:tav tm="100000">
                                          <p:val>
                                            <p:strVal val="#ppt_x"/>
                                          </p:val>
                                        </p:tav>
                                      </p:tavLst>
                                    </p:anim>
                                    <p:anim calcmode="lin" valueType="num">
                                      <p:cBhvr additive="base">
                                        <p:cTn id="58" dur="1000" fill="hold"/>
                                        <p:tgtEl>
                                          <p:spTgt spid="13"/>
                                        </p:tgtEl>
                                        <p:attrNameLst>
                                          <p:attrName>ppt_y</p:attrName>
                                        </p:attrNameLst>
                                      </p:cBhvr>
                                      <p:tavLst>
                                        <p:tav tm="0">
                                          <p:val>
                                            <p:strVal val="#ppt_y"/>
                                          </p:val>
                                        </p:tav>
                                        <p:tav tm="100000">
                                          <p:val>
                                            <p:strVal val="#ppt_y"/>
                                          </p:val>
                                        </p:tav>
                                      </p:tavLst>
                                    </p:anim>
                                  </p:childTnLst>
                                </p:cTn>
                              </p:par>
                              <p:par>
                                <p:cTn id="59" presetID="53" presetClass="entr" presetSubtype="16"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p:cTn id="61" dur="1000" fill="hold"/>
                                        <p:tgtEl>
                                          <p:spTgt spid="16"/>
                                        </p:tgtEl>
                                        <p:attrNameLst>
                                          <p:attrName>ppt_w</p:attrName>
                                        </p:attrNameLst>
                                      </p:cBhvr>
                                      <p:tavLst>
                                        <p:tav tm="0">
                                          <p:val>
                                            <p:fltVal val="0"/>
                                          </p:val>
                                        </p:tav>
                                        <p:tav tm="100000">
                                          <p:val>
                                            <p:strVal val="#ppt_w"/>
                                          </p:val>
                                        </p:tav>
                                      </p:tavLst>
                                    </p:anim>
                                    <p:anim calcmode="lin" valueType="num">
                                      <p:cBhvr>
                                        <p:cTn id="62" dur="1000" fill="hold"/>
                                        <p:tgtEl>
                                          <p:spTgt spid="16"/>
                                        </p:tgtEl>
                                        <p:attrNameLst>
                                          <p:attrName>ppt_h</p:attrName>
                                        </p:attrNameLst>
                                      </p:cBhvr>
                                      <p:tavLst>
                                        <p:tav tm="0">
                                          <p:val>
                                            <p:fltVal val="0"/>
                                          </p:val>
                                        </p:tav>
                                        <p:tav tm="100000">
                                          <p:val>
                                            <p:strVal val="#ppt_h"/>
                                          </p:val>
                                        </p:tav>
                                      </p:tavLst>
                                    </p:anim>
                                    <p:animEffect transition="in" filter="fade">
                                      <p:cBhvr>
                                        <p:cTn id="63" dur="1000"/>
                                        <p:tgtEl>
                                          <p:spTgt spid="16"/>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p:cTn id="66" dur="1000" fill="hold"/>
                                        <p:tgtEl>
                                          <p:spTgt spid="17"/>
                                        </p:tgtEl>
                                        <p:attrNameLst>
                                          <p:attrName>ppt_w</p:attrName>
                                        </p:attrNameLst>
                                      </p:cBhvr>
                                      <p:tavLst>
                                        <p:tav tm="0">
                                          <p:val>
                                            <p:fltVal val="0"/>
                                          </p:val>
                                        </p:tav>
                                        <p:tav tm="100000">
                                          <p:val>
                                            <p:strVal val="#ppt_w"/>
                                          </p:val>
                                        </p:tav>
                                      </p:tavLst>
                                    </p:anim>
                                    <p:anim calcmode="lin" valueType="num">
                                      <p:cBhvr>
                                        <p:cTn id="67" dur="1000" fill="hold"/>
                                        <p:tgtEl>
                                          <p:spTgt spid="17"/>
                                        </p:tgtEl>
                                        <p:attrNameLst>
                                          <p:attrName>ppt_h</p:attrName>
                                        </p:attrNameLst>
                                      </p:cBhvr>
                                      <p:tavLst>
                                        <p:tav tm="0">
                                          <p:val>
                                            <p:fltVal val="0"/>
                                          </p:val>
                                        </p:tav>
                                        <p:tav tm="100000">
                                          <p:val>
                                            <p:strVal val="#ppt_h"/>
                                          </p:val>
                                        </p:tav>
                                      </p:tavLst>
                                    </p:anim>
                                    <p:animEffect transition="in" filter="fade">
                                      <p:cBhvr>
                                        <p:cTn id="68" dur="1000"/>
                                        <p:tgtEl>
                                          <p:spTgt spid="17"/>
                                        </p:tgtEl>
                                      </p:cBhvr>
                                    </p:animEffect>
                                  </p:childTnLst>
                                </p:cTn>
                              </p:par>
                            </p:childTnLst>
                          </p:cTn>
                        </p:par>
                        <p:par>
                          <p:cTn id="69" fill="hold">
                            <p:stCondLst>
                              <p:cond delay="6140"/>
                            </p:stCondLst>
                            <p:childTnLst>
                              <p:par>
                                <p:cTn id="70" presetID="2" presetClass="entr" presetSubtype="4"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additive="base">
                                        <p:cTn id="72" dur="500" fill="hold"/>
                                        <p:tgtEl>
                                          <p:spTgt spid="26"/>
                                        </p:tgtEl>
                                        <p:attrNameLst>
                                          <p:attrName>ppt_x</p:attrName>
                                        </p:attrNameLst>
                                      </p:cBhvr>
                                      <p:tavLst>
                                        <p:tav tm="0">
                                          <p:val>
                                            <p:strVal val="#ppt_x"/>
                                          </p:val>
                                        </p:tav>
                                        <p:tav tm="100000">
                                          <p:val>
                                            <p:strVal val="#ppt_x"/>
                                          </p:val>
                                        </p:tav>
                                      </p:tavLst>
                                    </p:anim>
                                    <p:anim calcmode="lin" valueType="num">
                                      <p:cBhvr additive="base">
                                        <p:cTn id="73" dur="500" fill="hold"/>
                                        <p:tgtEl>
                                          <p:spTgt spid="26"/>
                                        </p:tgtEl>
                                        <p:attrNameLst>
                                          <p:attrName>ppt_y</p:attrName>
                                        </p:attrNameLst>
                                      </p:cBhvr>
                                      <p:tavLst>
                                        <p:tav tm="0">
                                          <p:val>
                                            <p:strVal val="1+#ppt_h/2"/>
                                          </p:val>
                                        </p:tav>
                                        <p:tav tm="100000">
                                          <p:val>
                                            <p:strVal val="#ppt_y"/>
                                          </p:val>
                                        </p:tav>
                                      </p:tavLst>
                                    </p:anim>
                                  </p:childTnLst>
                                </p:cTn>
                              </p:par>
                              <p:par>
                                <p:cTn id="74" presetID="53" presetClass="entr" presetSubtype="16" fill="hold" grpId="0" nodeType="withEffect">
                                  <p:stCondLst>
                                    <p:cond delay="0"/>
                                  </p:stCondLst>
                                  <p:iterate type="lt">
                                    <p:tmPct val="10000"/>
                                  </p:iterate>
                                  <p:childTnLst>
                                    <p:set>
                                      <p:cBhvr>
                                        <p:cTn id="75" dur="1" fill="hold">
                                          <p:stCondLst>
                                            <p:cond delay="0"/>
                                          </p:stCondLst>
                                        </p:cTn>
                                        <p:tgtEl>
                                          <p:spTgt spid="30"/>
                                        </p:tgtEl>
                                        <p:attrNameLst>
                                          <p:attrName>style.visibility</p:attrName>
                                        </p:attrNameLst>
                                      </p:cBhvr>
                                      <p:to>
                                        <p:strVal val="visible"/>
                                      </p:to>
                                    </p:set>
                                    <p:anim calcmode="lin" valueType="num">
                                      <p:cBhvr>
                                        <p:cTn id="76" dur="300" fill="hold"/>
                                        <p:tgtEl>
                                          <p:spTgt spid="30"/>
                                        </p:tgtEl>
                                        <p:attrNameLst>
                                          <p:attrName>ppt_w</p:attrName>
                                        </p:attrNameLst>
                                      </p:cBhvr>
                                      <p:tavLst>
                                        <p:tav tm="0">
                                          <p:val>
                                            <p:fltVal val="0"/>
                                          </p:val>
                                        </p:tav>
                                        <p:tav tm="100000">
                                          <p:val>
                                            <p:strVal val="#ppt_w"/>
                                          </p:val>
                                        </p:tav>
                                      </p:tavLst>
                                    </p:anim>
                                    <p:anim calcmode="lin" valueType="num">
                                      <p:cBhvr>
                                        <p:cTn id="77" dur="300" fill="hold"/>
                                        <p:tgtEl>
                                          <p:spTgt spid="30"/>
                                        </p:tgtEl>
                                        <p:attrNameLst>
                                          <p:attrName>ppt_h</p:attrName>
                                        </p:attrNameLst>
                                      </p:cBhvr>
                                      <p:tavLst>
                                        <p:tav tm="0">
                                          <p:val>
                                            <p:fltVal val="0"/>
                                          </p:val>
                                        </p:tav>
                                        <p:tav tm="100000">
                                          <p:val>
                                            <p:strVal val="#ppt_h"/>
                                          </p:val>
                                        </p:tav>
                                      </p:tavLst>
                                    </p:anim>
                                    <p:animEffect transition="in" filter="fade">
                                      <p:cBhvr>
                                        <p:cTn id="78" dur="3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5" grpId="0"/>
      <p:bldP spid="26"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išľidê"/>
          <p:cNvGrpSpPr/>
          <p:nvPr/>
        </p:nvGrpSpPr>
        <p:grpSpPr>
          <a:xfrm>
            <a:off x="2676625" y="1314915"/>
            <a:ext cx="1728192" cy="1512168"/>
            <a:chOff x="3359696" y="2276872"/>
            <a:chExt cx="2304256" cy="2016224"/>
          </a:xfrm>
        </p:grpSpPr>
        <p:sp>
          <p:nvSpPr>
            <p:cNvPr id="38" name="îṩ1îḓé"/>
            <p:cNvSpPr/>
            <p:nvPr/>
          </p:nvSpPr>
          <p:spPr>
            <a:xfrm>
              <a:off x="3359696" y="2276872"/>
              <a:ext cx="2304256" cy="2016224"/>
            </a:xfrm>
            <a:prstGeom prst="rect">
              <a:avLst/>
            </a:prstGeom>
            <a:solidFill>
              <a:schemeClr val="accent1"/>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cs typeface="+mn-ea"/>
                <a:sym typeface="+mn-lt"/>
              </a:endParaRPr>
            </a:p>
          </p:txBody>
        </p:sp>
        <p:sp>
          <p:nvSpPr>
            <p:cNvPr id="39" name="íṧḷíḓé"/>
            <p:cNvSpPr/>
            <p:nvPr/>
          </p:nvSpPr>
          <p:spPr bwMode="auto">
            <a:xfrm>
              <a:off x="4281284" y="2501789"/>
              <a:ext cx="461080" cy="460669"/>
            </a:xfrm>
            <a:custGeom>
              <a:avLst/>
              <a:gdLst>
                <a:gd name="connsiteX0" fmla="*/ 399175 w 607263"/>
                <a:gd name="connsiteY0" fmla="*/ 204850 h 606722"/>
                <a:gd name="connsiteX1" fmla="*/ 415104 w 607263"/>
                <a:gd name="connsiteY1" fmla="*/ 204850 h 606722"/>
                <a:gd name="connsiteX2" fmla="*/ 415104 w 607263"/>
                <a:gd name="connsiteY2" fmla="*/ 220672 h 606722"/>
                <a:gd name="connsiteX3" fmla="*/ 251537 w 607263"/>
                <a:gd name="connsiteY3" fmla="*/ 384040 h 606722"/>
                <a:gd name="connsiteX4" fmla="*/ 348093 w 607263"/>
                <a:gd name="connsiteY4" fmla="*/ 384040 h 606722"/>
                <a:gd name="connsiteX5" fmla="*/ 359306 w 607263"/>
                <a:gd name="connsiteY5" fmla="*/ 395240 h 606722"/>
                <a:gd name="connsiteX6" fmla="*/ 348093 w 607263"/>
                <a:gd name="connsiteY6" fmla="*/ 406528 h 606722"/>
                <a:gd name="connsiteX7" fmla="*/ 224839 w 607263"/>
                <a:gd name="connsiteY7" fmla="*/ 406528 h 606722"/>
                <a:gd name="connsiteX8" fmla="*/ 213626 w 607263"/>
                <a:gd name="connsiteY8" fmla="*/ 395240 h 606722"/>
                <a:gd name="connsiteX9" fmla="*/ 213626 w 607263"/>
                <a:gd name="connsiteY9" fmla="*/ 272224 h 606722"/>
                <a:gd name="connsiteX10" fmla="*/ 224839 w 607263"/>
                <a:gd name="connsiteY10" fmla="*/ 261025 h 606722"/>
                <a:gd name="connsiteX11" fmla="*/ 236141 w 607263"/>
                <a:gd name="connsiteY11" fmla="*/ 272224 h 606722"/>
                <a:gd name="connsiteX12" fmla="*/ 236141 w 607263"/>
                <a:gd name="connsiteY12" fmla="*/ 367686 h 606722"/>
                <a:gd name="connsiteX13" fmla="*/ 303588 w 607263"/>
                <a:gd name="connsiteY13" fmla="*/ 22484 h 606722"/>
                <a:gd name="connsiteX14" fmla="*/ 104771 w 607263"/>
                <a:gd name="connsiteY14" fmla="*/ 104779 h 606722"/>
                <a:gd name="connsiteX15" fmla="*/ 104771 w 607263"/>
                <a:gd name="connsiteY15" fmla="*/ 501943 h 606722"/>
                <a:gd name="connsiteX16" fmla="*/ 303588 w 607263"/>
                <a:gd name="connsiteY16" fmla="*/ 584238 h 606722"/>
                <a:gd name="connsiteX17" fmla="*/ 502493 w 607263"/>
                <a:gd name="connsiteY17" fmla="*/ 501943 h 606722"/>
                <a:gd name="connsiteX18" fmla="*/ 502493 w 607263"/>
                <a:gd name="connsiteY18" fmla="*/ 104779 h 606722"/>
                <a:gd name="connsiteX19" fmla="*/ 303588 w 607263"/>
                <a:gd name="connsiteY19" fmla="*/ 22484 h 606722"/>
                <a:gd name="connsiteX20" fmla="*/ 303588 w 607263"/>
                <a:gd name="connsiteY20" fmla="*/ 0 h 606722"/>
                <a:gd name="connsiteX21" fmla="*/ 518424 w 607263"/>
                <a:gd name="connsiteY21" fmla="*/ 88871 h 606722"/>
                <a:gd name="connsiteX22" fmla="*/ 518424 w 607263"/>
                <a:gd name="connsiteY22" fmla="*/ 517851 h 606722"/>
                <a:gd name="connsiteX23" fmla="*/ 303588 w 607263"/>
                <a:gd name="connsiteY23" fmla="*/ 606722 h 606722"/>
                <a:gd name="connsiteX24" fmla="*/ 88840 w 607263"/>
                <a:gd name="connsiteY24" fmla="*/ 517851 h 606722"/>
                <a:gd name="connsiteX25" fmla="*/ 88840 w 607263"/>
                <a:gd name="connsiteY25" fmla="*/ 88871 h 606722"/>
                <a:gd name="connsiteX26" fmla="*/ 303588 w 607263"/>
                <a:gd name="connsiteY2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7263" h="606722">
                  <a:moveTo>
                    <a:pt x="399175" y="204850"/>
                  </a:moveTo>
                  <a:cubicBezTo>
                    <a:pt x="403624" y="200406"/>
                    <a:pt x="410744" y="200406"/>
                    <a:pt x="415104" y="204850"/>
                  </a:cubicBezTo>
                  <a:cubicBezTo>
                    <a:pt x="419465" y="209206"/>
                    <a:pt x="419465" y="216316"/>
                    <a:pt x="415104" y="220672"/>
                  </a:cubicBezTo>
                  <a:lnTo>
                    <a:pt x="251537" y="384040"/>
                  </a:lnTo>
                  <a:lnTo>
                    <a:pt x="348093" y="384040"/>
                  </a:lnTo>
                  <a:cubicBezTo>
                    <a:pt x="354234" y="384040"/>
                    <a:pt x="359306" y="389107"/>
                    <a:pt x="359306" y="395240"/>
                  </a:cubicBezTo>
                  <a:cubicBezTo>
                    <a:pt x="359306" y="401462"/>
                    <a:pt x="354234" y="406528"/>
                    <a:pt x="348093" y="406528"/>
                  </a:cubicBezTo>
                  <a:lnTo>
                    <a:pt x="224839" y="406528"/>
                  </a:lnTo>
                  <a:cubicBezTo>
                    <a:pt x="218699" y="406528"/>
                    <a:pt x="213626" y="401462"/>
                    <a:pt x="213626" y="395240"/>
                  </a:cubicBezTo>
                  <a:lnTo>
                    <a:pt x="213626" y="272224"/>
                  </a:lnTo>
                  <a:cubicBezTo>
                    <a:pt x="213626" y="266002"/>
                    <a:pt x="218699" y="261025"/>
                    <a:pt x="224839" y="261025"/>
                  </a:cubicBezTo>
                  <a:cubicBezTo>
                    <a:pt x="231068" y="261025"/>
                    <a:pt x="236141" y="266002"/>
                    <a:pt x="236141" y="272224"/>
                  </a:cubicBezTo>
                  <a:lnTo>
                    <a:pt x="236141" y="367686"/>
                  </a:lnTo>
                  <a:close/>
                  <a:moveTo>
                    <a:pt x="303588" y="22484"/>
                  </a:moveTo>
                  <a:cubicBezTo>
                    <a:pt x="228475" y="22484"/>
                    <a:pt x="157812" y="51723"/>
                    <a:pt x="104771" y="104779"/>
                  </a:cubicBezTo>
                  <a:cubicBezTo>
                    <a:pt x="-4961" y="214268"/>
                    <a:pt x="-4961" y="392454"/>
                    <a:pt x="104771" y="501943"/>
                  </a:cubicBezTo>
                  <a:cubicBezTo>
                    <a:pt x="157812" y="554999"/>
                    <a:pt x="228475" y="584238"/>
                    <a:pt x="303588" y="584238"/>
                  </a:cubicBezTo>
                  <a:cubicBezTo>
                    <a:pt x="378789" y="584238"/>
                    <a:pt x="449363" y="554999"/>
                    <a:pt x="502493" y="501943"/>
                  </a:cubicBezTo>
                  <a:cubicBezTo>
                    <a:pt x="612136" y="392454"/>
                    <a:pt x="612136" y="214268"/>
                    <a:pt x="502493" y="104779"/>
                  </a:cubicBezTo>
                  <a:cubicBezTo>
                    <a:pt x="449363" y="51723"/>
                    <a:pt x="378789" y="22484"/>
                    <a:pt x="303588" y="22484"/>
                  </a:cubicBezTo>
                  <a:close/>
                  <a:moveTo>
                    <a:pt x="303588" y="0"/>
                  </a:moveTo>
                  <a:cubicBezTo>
                    <a:pt x="384752" y="0"/>
                    <a:pt x="461021" y="31549"/>
                    <a:pt x="518424" y="88871"/>
                  </a:cubicBezTo>
                  <a:cubicBezTo>
                    <a:pt x="636877" y="207158"/>
                    <a:pt x="636877" y="399564"/>
                    <a:pt x="518424" y="517851"/>
                  </a:cubicBezTo>
                  <a:cubicBezTo>
                    <a:pt x="461021" y="575173"/>
                    <a:pt x="384752" y="606722"/>
                    <a:pt x="303588" y="606722"/>
                  </a:cubicBezTo>
                  <a:cubicBezTo>
                    <a:pt x="222512" y="606722"/>
                    <a:pt x="146154" y="575173"/>
                    <a:pt x="88840" y="517851"/>
                  </a:cubicBezTo>
                  <a:cubicBezTo>
                    <a:pt x="-29613" y="399564"/>
                    <a:pt x="-29613" y="207158"/>
                    <a:pt x="88840" y="88871"/>
                  </a:cubicBezTo>
                  <a:cubicBezTo>
                    <a:pt x="146154" y="31549"/>
                    <a:pt x="222512" y="0"/>
                    <a:pt x="303588" y="0"/>
                  </a:cubicBezTo>
                  <a:close/>
                </a:path>
              </a:pathLst>
            </a:custGeom>
            <a:solidFill>
              <a:schemeClr val="bg1"/>
            </a:solidFill>
            <a:ln>
              <a:noFill/>
            </a:ln>
          </p:spPr>
          <p:txBody>
            <a:bodyPr anchor="ctr"/>
            <a:lstStyle/>
            <a:p>
              <a:pPr algn="ctr"/>
              <a:endParaRPr>
                <a:solidFill>
                  <a:schemeClr val="bg1"/>
                </a:solidFill>
                <a:cs typeface="+mn-ea"/>
                <a:sym typeface="+mn-lt"/>
              </a:endParaRPr>
            </a:p>
          </p:txBody>
        </p:sp>
      </p:grpSp>
      <p:grpSp>
        <p:nvGrpSpPr>
          <p:cNvPr id="34" name="组合 33"/>
          <p:cNvGrpSpPr/>
          <p:nvPr/>
        </p:nvGrpSpPr>
        <p:grpSpPr>
          <a:xfrm>
            <a:off x="2699792" y="1878862"/>
            <a:ext cx="1728192" cy="827102"/>
            <a:chOff x="2063086" y="2313791"/>
            <a:chExt cx="2304256" cy="1102803"/>
          </a:xfrm>
        </p:grpSpPr>
        <p:sp>
          <p:nvSpPr>
            <p:cNvPr id="35" name="文本框 33"/>
            <p:cNvSpPr txBox="1"/>
            <p:nvPr/>
          </p:nvSpPr>
          <p:spPr>
            <a:xfrm>
              <a:off x="2063086" y="2313791"/>
              <a:ext cx="2304256" cy="410369"/>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bg1"/>
                  </a:solidFill>
                  <a:cs typeface="+mn-ea"/>
                  <a:sym typeface="+mn-lt"/>
                </a:rPr>
                <a:t>标题文字添加</a:t>
              </a:r>
              <a:endParaRPr lang="zh-CN" altLang="en-US" b="1" dirty="0">
                <a:solidFill>
                  <a:schemeClr val="bg1"/>
                </a:solidFill>
                <a:cs typeface="+mn-ea"/>
                <a:sym typeface="+mn-lt"/>
              </a:endParaRPr>
            </a:p>
          </p:txBody>
        </p:sp>
        <p:sp>
          <p:nvSpPr>
            <p:cNvPr id="36" name="文本框 34"/>
            <p:cNvSpPr txBox="1"/>
            <p:nvPr/>
          </p:nvSpPr>
          <p:spPr>
            <a:xfrm>
              <a:off x="2197445" y="2737775"/>
              <a:ext cx="1973763" cy="67881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800" dirty="0">
                  <a:solidFill>
                    <a:schemeClr val="bg1"/>
                  </a:solidFill>
                  <a:cs typeface="+mn-ea"/>
                  <a:sym typeface="+mn-lt"/>
                </a:rPr>
                <a:t>print the presentation and make it into a film to be used in a wider field</a:t>
              </a:r>
              <a:endParaRPr lang="en-US" altLang="zh-CN" sz="800" dirty="0">
                <a:solidFill>
                  <a:schemeClr val="bg1"/>
                </a:solidFill>
                <a:cs typeface="+mn-ea"/>
                <a:sym typeface="+mn-lt"/>
              </a:endParaRPr>
            </a:p>
          </p:txBody>
        </p:sp>
      </p:grpSp>
      <p:grpSp>
        <p:nvGrpSpPr>
          <p:cNvPr id="41" name="í$ḷiḍê"/>
          <p:cNvGrpSpPr/>
          <p:nvPr/>
        </p:nvGrpSpPr>
        <p:grpSpPr>
          <a:xfrm>
            <a:off x="2676625" y="2958984"/>
            <a:ext cx="1728192" cy="1512168"/>
            <a:chOff x="3521714" y="4005063"/>
            <a:chExt cx="2304256" cy="2016224"/>
          </a:xfrm>
        </p:grpSpPr>
        <p:sp>
          <p:nvSpPr>
            <p:cNvPr id="48" name="íŝ1ïdê"/>
            <p:cNvSpPr/>
            <p:nvPr/>
          </p:nvSpPr>
          <p:spPr>
            <a:xfrm>
              <a:off x="3521714" y="4005063"/>
              <a:ext cx="2304256" cy="2016224"/>
            </a:xfrm>
            <a:prstGeom prst="rect">
              <a:avLst/>
            </a:prstGeom>
            <a:solidFill>
              <a:schemeClr val="accent2"/>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cs typeface="+mn-ea"/>
                <a:sym typeface="+mn-lt"/>
              </a:endParaRPr>
            </a:p>
          </p:txBody>
        </p:sp>
        <p:sp>
          <p:nvSpPr>
            <p:cNvPr id="49" name="í$ḷïdê"/>
            <p:cNvSpPr/>
            <p:nvPr/>
          </p:nvSpPr>
          <p:spPr bwMode="auto">
            <a:xfrm>
              <a:off x="4443302" y="4230123"/>
              <a:ext cx="461080" cy="460384"/>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tx2"/>
            </a:solidFill>
            <a:ln>
              <a:noFill/>
            </a:ln>
          </p:spPr>
          <p:txBody>
            <a:bodyPr anchor="ctr"/>
            <a:lstStyle/>
            <a:p>
              <a:pPr algn="ctr"/>
              <a:endParaRPr>
                <a:solidFill>
                  <a:schemeClr val="bg1"/>
                </a:solidFill>
                <a:cs typeface="+mn-ea"/>
                <a:sym typeface="+mn-lt"/>
              </a:endParaRPr>
            </a:p>
          </p:txBody>
        </p:sp>
      </p:grpSp>
      <p:grpSp>
        <p:nvGrpSpPr>
          <p:cNvPr id="42" name="组合 41"/>
          <p:cNvGrpSpPr/>
          <p:nvPr/>
        </p:nvGrpSpPr>
        <p:grpSpPr>
          <a:xfrm>
            <a:off x="2718745" y="3535047"/>
            <a:ext cx="1637231" cy="814619"/>
            <a:chOff x="2088357" y="2330435"/>
            <a:chExt cx="2182974" cy="1086159"/>
          </a:xfrm>
        </p:grpSpPr>
        <p:sp>
          <p:nvSpPr>
            <p:cNvPr id="45" name="文本框 36"/>
            <p:cNvSpPr txBox="1"/>
            <p:nvPr/>
          </p:nvSpPr>
          <p:spPr>
            <a:xfrm>
              <a:off x="2088357" y="2330435"/>
              <a:ext cx="2182974" cy="410369"/>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bg1"/>
                  </a:solidFill>
                  <a:cs typeface="+mn-ea"/>
                  <a:sym typeface="+mn-lt"/>
                </a:rPr>
                <a:t>标题文字添加</a:t>
              </a:r>
              <a:endParaRPr lang="zh-CN" altLang="en-US" b="1" dirty="0">
                <a:solidFill>
                  <a:schemeClr val="bg1"/>
                </a:solidFill>
                <a:cs typeface="+mn-ea"/>
                <a:sym typeface="+mn-lt"/>
              </a:endParaRPr>
            </a:p>
          </p:txBody>
        </p:sp>
        <p:sp>
          <p:nvSpPr>
            <p:cNvPr id="46" name="文本框 37"/>
            <p:cNvSpPr txBox="1"/>
            <p:nvPr/>
          </p:nvSpPr>
          <p:spPr>
            <a:xfrm>
              <a:off x="2197445" y="2737775"/>
              <a:ext cx="1973762" cy="67881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800" dirty="0">
                  <a:solidFill>
                    <a:schemeClr val="bg1"/>
                  </a:solidFill>
                  <a:cs typeface="+mn-ea"/>
                  <a:sym typeface="+mn-lt"/>
                </a:rPr>
                <a:t>print the presentation and make it into a film to be used in a wider field</a:t>
              </a:r>
              <a:endParaRPr lang="en-US" altLang="zh-CN" sz="800" dirty="0">
                <a:solidFill>
                  <a:schemeClr val="bg1"/>
                </a:solidFill>
                <a:cs typeface="+mn-ea"/>
                <a:sym typeface="+mn-lt"/>
              </a:endParaRPr>
            </a:p>
          </p:txBody>
        </p:sp>
      </p:grpSp>
      <p:grpSp>
        <p:nvGrpSpPr>
          <p:cNvPr id="51" name="íṥ1iḍe"/>
          <p:cNvGrpSpPr/>
          <p:nvPr/>
        </p:nvGrpSpPr>
        <p:grpSpPr>
          <a:xfrm>
            <a:off x="6713573" y="1314915"/>
            <a:ext cx="1728192" cy="1512168"/>
            <a:chOff x="8904312" y="1547503"/>
            <a:chExt cx="2304256" cy="2016224"/>
          </a:xfrm>
        </p:grpSpPr>
        <p:sp>
          <p:nvSpPr>
            <p:cNvPr id="56" name="îsļîḓê"/>
            <p:cNvSpPr/>
            <p:nvPr/>
          </p:nvSpPr>
          <p:spPr>
            <a:xfrm>
              <a:off x="8904312" y="1547503"/>
              <a:ext cx="2304256" cy="2016224"/>
            </a:xfrm>
            <a:prstGeom prst="rect">
              <a:avLst/>
            </a:prstGeom>
            <a:solidFill>
              <a:schemeClr val="accent2"/>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cs typeface="+mn-ea"/>
                <a:sym typeface="+mn-lt"/>
              </a:endParaRPr>
            </a:p>
          </p:txBody>
        </p:sp>
        <p:sp>
          <p:nvSpPr>
            <p:cNvPr id="57" name="ïsḷîḍé"/>
            <p:cNvSpPr/>
            <p:nvPr/>
          </p:nvSpPr>
          <p:spPr bwMode="auto">
            <a:xfrm>
              <a:off x="9825900" y="1772357"/>
              <a:ext cx="461080" cy="460795"/>
            </a:xfrm>
            <a:custGeom>
              <a:avLst/>
              <a:gdLst>
                <a:gd name="connsiteX0" fmla="*/ 482620 w 607097"/>
                <a:gd name="connsiteY0" fmla="*/ 381169 h 606722"/>
                <a:gd name="connsiteX1" fmla="*/ 496768 w 607097"/>
                <a:gd name="connsiteY1" fmla="*/ 381169 h 606722"/>
                <a:gd name="connsiteX2" fmla="*/ 510916 w 607097"/>
                <a:gd name="connsiteY2" fmla="*/ 395381 h 606722"/>
                <a:gd name="connsiteX3" fmla="*/ 510916 w 607097"/>
                <a:gd name="connsiteY3" fmla="*/ 409505 h 606722"/>
                <a:gd name="connsiteX4" fmla="*/ 503887 w 607097"/>
                <a:gd name="connsiteY4" fmla="*/ 412525 h 606722"/>
                <a:gd name="connsiteX5" fmla="*/ 496768 w 607097"/>
                <a:gd name="connsiteY5" fmla="*/ 409505 h 606722"/>
                <a:gd name="connsiteX6" fmla="*/ 482620 w 607097"/>
                <a:gd name="connsiteY6" fmla="*/ 395381 h 606722"/>
                <a:gd name="connsiteX7" fmla="*/ 482620 w 607097"/>
                <a:gd name="connsiteY7" fmla="*/ 381169 h 606722"/>
                <a:gd name="connsiteX8" fmla="*/ 546398 w 607097"/>
                <a:gd name="connsiteY8" fmla="*/ 242745 h 606722"/>
                <a:gd name="connsiteX9" fmla="*/ 566606 w 607097"/>
                <a:gd name="connsiteY9" fmla="*/ 242745 h 606722"/>
                <a:gd name="connsiteX10" fmla="*/ 576754 w 607097"/>
                <a:gd name="connsiteY10" fmla="*/ 252756 h 606722"/>
                <a:gd name="connsiteX11" fmla="*/ 566606 w 607097"/>
                <a:gd name="connsiteY11" fmla="*/ 262856 h 606722"/>
                <a:gd name="connsiteX12" fmla="*/ 546398 w 607097"/>
                <a:gd name="connsiteY12" fmla="*/ 262856 h 606722"/>
                <a:gd name="connsiteX13" fmla="*/ 536249 w 607097"/>
                <a:gd name="connsiteY13" fmla="*/ 252756 h 606722"/>
                <a:gd name="connsiteX14" fmla="*/ 546398 w 607097"/>
                <a:gd name="connsiteY14" fmla="*/ 242745 h 606722"/>
                <a:gd name="connsiteX15" fmla="*/ 353968 w 607097"/>
                <a:gd name="connsiteY15" fmla="*/ 101120 h 606722"/>
                <a:gd name="connsiteX16" fmla="*/ 364118 w 607097"/>
                <a:gd name="connsiteY16" fmla="*/ 111251 h 606722"/>
                <a:gd name="connsiteX17" fmla="*/ 364118 w 607097"/>
                <a:gd name="connsiteY17" fmla="*/ 242683 h 606722"/>
                <a:gd name="connsiteX18" fmla="*/ 424838 w 607097"/>
                <a:gd name="connsiteY18" fmla="*/ 242683 h 606722"/>
                <a:gd name="connsiteX19" fmla="*/ 434988 w 607097"/>
                <a:gd name="connsiteY19" fmla="*/ 252725 h 606722"/>
                <a:gd name="connsiteX20" fmla="*/ 424838 w 607097"/>
                <a:gd name="connsiteY20" fmla="*/ 262856 h 606722"/>
                <a:gd name="connsiteX21" fmla="*/ 353968 w 607097"/>
                <a:gd name="connsiteY21" fmla="*/ 262856 h 606722"/>
                <a:gd name="connsiteX22" fmla="*/ 343818 w 607097"/>
                <a:gd name="connsiteY22" fmla="*/ 252725 h 606722"/>
                <a:gd name="connsiteX23" fmla="*/ 343818 w 607097"/>
                <a:gd name="connsiteY23" fmla="*/ 111251 h 606722"/>
                <a:gd name="connsiteX24" fmla="*/ 353968 w 607097"/>
                <a:gd name="connsiteY24" fmla="*/ 101120 h 606722"/>
                <a:gd name="connsiteX25" fmla="*/ 496768 w 607097"/>
                <a:gd name="connsiteY25" fmla="*/ 96101 h 606722"/>
                <a:gd name="connsiteX26" fmla="*/ 510916 w 607097"/>
                <a:gd name="connsiteY26" fmla="*/ 96101 h 606722"/>
                <a:gd name="connsiteX27" fmla="*/ 510916 w 607097"/>
                <a:gd name="connsiteY27" fmla="*/ 110217 h 606722"/>
                <a:gd name="connsiteX28" fmla="*/ 496768 w 607097"/>
                <a:gd name="connsiteY28" fmla="*/ 124334 h 606722"/>
                <a:gd name="connsiteX29" fmla="*/ 489650 w 607097"/>
                <a:gd name="connsiteY29" fmla="*/ 127441 h 606722"/>
                <a:gd name="connsiteX30" fmla="*/ 482620 w 607097"/>
                <a:gd name="connsiteY30" fmla="*/ 124334 h 606722"/>
                <a:gd name="connsiteX31" fmla="*/ 482620 w 607097"/>
                <a:gd name="connsiteY31" fmla="*/ 110217 h 606722"/>
                <a:gd name="connsiteX32" fmla="*/ 196955 w 607097"/>
                <a:gd name="connsiteY32" fmla="*/ 96101 h 606722"/>
                <a:gd name="connsiteX33" fmla="*/ 211110 w 607097"/>
                <a:gd name="connsiteY33" fmla="*/ 96101 h 606722"/>
                <a:gd name="connsiteX34" fmla="*/ 225355 w 607097"/>
                <a:gd name="connsiteY34" fmla="*/ 110217 h 606722"/>
                <a:gd name="connsiteX35" fmla="*/ 225355 w 607097"/>
                <a:gd name="connsiteY35" fmla="*/ 124334 h 606722"/>
                <a:gd name="connsiteX36" fmla="*/ 218233 w 607097"/>
                <a:gd name="connsiteY36" fmla="*/ 127441 h 606722"/>
                <a:gd name="connsiteX37" fmla="*/ 211110 w 607097"/>
                <a:gd name="connsiteY37" fmla="*/ 124334 h 606722"/>
                <a:gd name="connsiteX38" fmla="*/ 196955 w 607097"/>
                <a:gd name="connsiteY38" fmla="*/ 110217 h 606722"/>
                <a:gd name="connsiteX39" fmla="*/ 196955 w 607097"/>
                <a:gd name="connsiteY39" fmla="*/ 96101 h 606722"/>
                <a:gd name="connsiteX40" fmla="*/ 103963 w 607097"/>
                <a:gd name="connsiteY40" fmla="*/ 81761 h 606722"/>
                <a:gd name="connsiteX41" fmla="*/ 87598 w 607097"/>
                <a:gd name="connsiteY41" fmla="*/ 90026 h 606722"/>
                <a:gd name="connsiteX42" fmla="*/ 62322 w 607097"/>
                <a:gd name="connsiteY42" fmla="*/ 115266 h 606722"/>
                <a:gd name="connsiteX43" fmla="*/ 34998 w 607097"/>
                <a:gd name="connsiteY43" fmla="*/ 265902 h 606722"/>
                <a:gd name="connsiteX44" fmla="*/ 75494 w 607097"/>
                <a:gd name="connsiteY44" fmla="*/ 322602 h 606722"/>
                <a:gd name="connsiteX45" fmla="*/ 283044 w 607097"/>
                <a:gd name="connsiteY45" fmla="*/ 530826 h 606722"/>
                <a:gd name="connsiteX46" fmla="*/ 327634 w 607097"/>
                <a:gd name="connsiteY46" fmla="*/ 565219 h 606722"/>
                <a:gd name="connsiteX47" fmla="*/ 490684 w 607097"/>
                <a:gd name="connsiteY47" fmla="*/ 545046 h 606722"/>
                <a:gd name="connsiteX48" fmla="*/ 515960 w 607097"/>
                <a:gd name="connsiteY48" fmla="*/ 519717 h 606722"/>
                <a:gd name="connsiteX49" fmla="*/ 521033 w 607097"/>
                <a:gd name="connsiteY49" fmla="*/ 485324 h 606722"/>
                <a:gd name="connsiteX50" fmla="*/ 434969 w 607097"/>
                <a:gd name="connsiteY50" fmla="*/ 411561 h 606722"/>
                <a:gd name="connsiteX51" fmla="*/ 414321 w 607097"/>
                <a:gd name="connsiteY51" fmla="*/ 406318 h 606722"/>
                <a:gd name="connsiteX52" fmla="*/ 413698 w 607097"/>
                <a:gd name="connsiteY52" fmla="*/ 406496 h 606722"/>
                <a:gd name="connsiteX53" fmla="*/ 405599 w 607097"/>
                <a:gd name="connsiteY53" fmla="*/ 413605 h 606722"/>
                <a:gd name="connsiteX54" fmla="*/ 404620 w 607097"/>
                <a:gd name="connsiteY54" fmla="*/ 414583 h 606722"/>
                <a:gd name="connsiteX55" fmla="*/ 373202 w 607097"/>
                <a:gd name="connsiteY55" fmla="*/ 447910 h 606722"/>
                <a:gd name="connsiteX56" fmla="*/ 349528 w 607097"/>
                <a:gd name="connsiteY56" fmla="*/ 459552 h 606722"/>
                <a:gd name="connsiteX57" fmla="*/ 405599 w 607097"/>
                <a:gd name="connsiteY57" fmla="*/ 475282 h 606722"/>
                <a:gd name="connsiteX58" fmla="*/ 414677 w 607097"/>
                <a:gd name="connsiteY58" fmla="*/ 486391 h 606722"/>
                <a:gd name="connsiteX59" fmla="*/ 404620 w 607097"/>
                <a:gd name="connsiteY59" fmla="*/ 495456 h 606722"/>
                <a:gd name="connsiteX60" fmla="*/ 403552 w 607097"/>
                <a:gd name="connsiteY60" fmla="*/ 495456 h 606722"/>
                <a:gd name="connsiteX61" fmla="*/ 287138 w 607097"/>
                <a:gd name="connsiteY61" fmla="*/ 441866 h 606722"/>
                <a:gd name="connsiteX62" fmla="*/ 286426 w 607097"/>
                <a:gd name="connsiteY62" fmla="*/ 441067 h 606722"/>
                <a:gd name="connsiteX63" fmla="*/ 284112 w 607097"/>
                <a:gd name="connsiteY63" fmla="*/ 438845 h 606722"/>
                <a:gd name="connsiteX64" fmla="*/ 176777 w 607097"/>
                <a:gd name="connsiteY64" fmla="*/ 331666 h 606722"/>
                <a:gd name="connsiteX65" fmla="*/ 111895 w 607097"/>
                <a:gd name="connsiteY65" fmla="*/ 213379 h 606722"/>
                <a:gd name="connsiteX66" fmla="*/ 121062 w 607097"/>
                <a:gd name="connsiteY66" fmla="*/ 202270 h 606722"/>
                <a:gd name="connsiteX67" fmla="*/ 132188 w 607097"/>
                <a:gd name="connsiteY67" fmla="*/ 211335 h 606722"/>
                <a:gd name="connsiteX68" fmla="*/ 146428 w 607097"/>
                <a:gd name="connsiteY68" fmla="*/ 259325 h 606722"/>
                <a:gd name="connsiteX69" fmla="*/ 158532 w 607097"/>
                <a:gd name="connsiteY69" fmla="*/ 233553 h 606722"/>
                <a:gd name="connsiteX70" fmla="*/ 191907 w 607097"/>
                <a:gd name="connsiteY70" fmla="*/ 202270 h 606722"/>
                <a:gd name="connsiteX71" fmla="*/ 192975 w 607097"/>
                <a:gd name="connsiteY71" fmla="*/ 201204 h 606722"/>
                <a:gd name="connsiteX72" fmla="*/ 200006 w 607097"/>
                <a:gd name="connsiteY72" fmla="*/ 193117 h 606722"/>
                <a:gd name="connsiteX73" fmla="*/ 194933 w 607097"/>
                <a:gd name="connsiteY73" fmla="*/ 170899 h 606722"/>
                <a:gd name="connsiteX74" fmla="*/ 121062 w 607097"/>
                <a:gd name="connsiteY74" fmla="*/ 84961 h 606722"/>
                <a:gd name="connsiteX75" fmla="*/ 103963 w 607097"/>
                <a:gd name="connsiteY75" fmla="*/ 81761 h 606722"/>
                <a:gd name="connsiteX76" fmla="*/ 353980 w 607097"/>
                <a:gd name="connsiteY76" fmla="*/ 30273 h 606722"/>
                <a:gd name="connsiteX77" fmla="*/ 364141 w 607097"/>
                <a:gd name="connsiteY77" fmla="*/ 40422 h 606722"/>
                <a:gd name="connsiteX78" fmla="*/ 364141 w 607097"/>
                <a:gd name="connsiteY78" fmla="*/ 60719 h 606722"/>
                <a:gd name="connsiteX79" fmla="*/ 353980 w 607097"/>
                <a:gd name="connsiteY79" fmla="*/ 70778 h 606722"/>
                <a:gd name="connsiteX80" fmla="*/ 343818 w 607097"/>
                <a:gd name="connsiteY80" fmla="*/ 60719 h 606722"/>
                <a:gd name="connsiteX81" fmla="*/ 343818 w 607097"/>
                <a:gd name="connsiteY81" fmla="*/ 40422 h 606722"/>
                <a:gd name="connsiteX82" fmla="*/ 353980 w 607097"/>
                <a:gd name="connsiteY82" fmla="*/ 30273 h 606722"/>
                <a:gd name="connsiteX83" fmla="*/ 353978 w 607097"/>
                <a:gd name="connsiteY83" fmla="*/ 20263 h 606722"/>
                <a:gd name="connsiteX84" fmla="*/ 174819 w 607097"/>
                <a:gd name="connsiteY84" fmla="*/ 104957 h 606722"/>
                <a:gd name="connsiteX85" fmla="*/ 214246 w 607097"/>
                <a:gd name="connsiteY85" fmla="*/ 160768 h 606722"/>
                <a:gd name="connsiteX86" fmla="*/ 221278 w 607097"/>
                <a:gd name="connsiteY86" fmla="*/ 198182 h 606722"/>
                <a:gd name="connsiteX87" fmla="*/ 215938 w 607097"/>
                <a:gd name="connsiteY87" fmla="*/ 209025 h 606722"/>
                <a:gd name="connsiteX88" fmla="*/ 210152 w 607097"/>
                <a:gd name="connsiteY88" fmla="*/ 215157 h 606722"/>
                <a:gd name="connsiteX89" fmla="*/ 206147 w 607097"/>
                <a:gd name="connsiteY89" fmla="*/ 218445 h 606722"/>
                <a:gd name="connsiteX90" fmla="*/ 176777 w 607097"/>
                <a:gd name="connsiteY90" fmla="*/ 244662 h 606722"/>
                <a:gd name="connsiteX91" fmla="*/ 182829 w 607097"/>
                <a:gd name="connsiteY91" fmla="*/ 308382 h 606722"/>
                <a:gd name="connsiteX92" fmla="*/ 189504 w 607097"/>
                <a:gd name="connsiteY92" fmla="*/ 315136 h 606722"/>
                <a:gd name="connsiteX93" fmla="*/ 189949 w 607097"/>
                <a:gd name="connsiteY93" fmla="*/ 315492 h 606722"/>
                <a:gd name="connsiteX94" fmla="*/ 191640 w 607097"/>
                <a:gd name="connsiteY94" fmla="*/ 317269 h 606722"/>
                <a:gd name="connsiteX95" fmla="*/ 298263 w 607097"/>
                <a:gd name="connsiteY95" fmla="*/ 424714 h 606722"/>
                <a:gd name="connsiteX96" fmla="*/ 362077 w 607097"/>
                <a:gd name="connsiteY96" fmla="*/ 430758 h 606722"/>
                <a:gd name="connsiteX97" fmla="*/ 388422 w 607097"/>
                <a:gd name="connsiteY97" fmla="*/ 401430 h 606722"/>
                <a:gd name="connsiteX98" fmla="*/ 408625 w 607097"/>
                <a:gd name="connsiteY98" fmla="*/ 386233 h 606722"/>
                <a:gd name="connsiteX99" fmla="*/ 419661 w 607097"/>
                <a:gd name="connsiteY99" fmla="*/ 384900 h 606722"/>
                <a:gd name="connsiteX100" fmla="*/ 446094 w 607097"/>
                <a:gd name="connsiteY100" fmla="*/ 392365 h 606722"/>
                <a:gd name="connsiteX101" fmla="*/ 501987 w 607097"/>
                <a:gd name="connsiteY101" fmla="*/ 431646 h 606722"/>
                <a:gd name="connsiteX102" fmla="*/ 586894 w 607097"/>
                <a:gd name="connsiteY102" fmla="*/ 252749 h 606722"/>
                <a:gd name="connsiteX103" fmla="*/ 353978 w 607097"/>
                <a:gd name="connsiteY103" fmla="*/ 20263 h 606722"/>
                <a:gd name="connsiteX104" fmla="*/ 353978 w 607097"/>
                <a:gd name="connsiteY104" fmla="*/ 0 h 606722"/>
                <a:gd name="connsiteX105" fmla="*/ 607097 w 607097"/>
                <a:gd name="connsiteY105" fmla="*/ 252749 h 606722"/>
                <a:gd name="connsiteX106" fmla="*/ 517384 w 607097"/>
                <a:gd name="connsiteY106" fmla="*/ 445421 h 606722"/>
                <a:gd name="connsiteX107" fmla="*/ 540257 w 607097"/>
                <a:gd name="connsiteY107" fmla="*/ 474215 h 606722"/>
                <a:gd name="connsiteX108" fmla="*/ 531179 w 607097"/>
                <a:gd name="connsiteY108" fmla="*/ 532870 h 606722"/>
                <a:gd name="connsiteX109" fmla="*/ 505814 w 607097"/>
                <a:gd name="connsiteY109" fmla="*/ 559176 h 606722"/>
                <a:gd name="connsiteX110" fmla="*/ 401505 w 607097"/>
                <a:gd name="connsiteY110" fmla="*/ 606722 h 606722"/>
                <a:gd name="connsiteX111" fmla="*/ 318556 w 607097"/>
                <a:gd name="connsiteY111" fmla="*/ 582460 h 606722"/>
                <a:gd name="connsiteX112" fmla="*/ 268893 w 607097"/>
                <a:gd name="connsiteY112" fmla="*/ 543979 h 606722"/>
                <a:gd name="connsiteX113" fmla="*/ 61343 w 607097"/>
                <a:gd name="connsiteY113" fmla="*/ 336732 h 606722"/>
                <a:gd name="connsiteX114" fmla="*/ 16753 w 607097"/>
                <a:gd name="connsiteY114" fmla="*/ 275056 h 606722"/>
                <a:gd name="connsiteX115" fmla="*/ 48171 w 607097"/>
                <a:gd name="connsiteY115" fmla="*/ 101135 h 606722"/>
                <a:gd name="connsiteX116" fmla="*/ 73447 w 607097"/>
                <a:gd name="connsiteY116" fmla="*/ 75807 h 606722"/>
                <a:gd name="connsiteX117" fmla="*/ 132188 w 607097"/>
                <a:gd name="connsiteY117" fmla="*/ 66742 h 606722"/>
                <a:gd name="connsiteX118" fmla="*/ 160757 w 607097"/>
                <a:gd name="connsiteY118" fmla="*/ 89315 h 606722"/>
                <a:gd name="connsiteX119" fmla="*/ 353978 w 607097"/>
                <a:gd name="connsiteY11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097" h="606722">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solidFill>
              <a:schemeClr val="tx2"/>
            </a:solidFill>
            <a:ln>
              <a:noFill/>
            </a:ln>
          </p:spPr>
          <p:txBody>
            <a:bodyPr anchor="ctr"/>
            <a:lstStyle/>
            <a:p>
              <a:pPr algn="ctr"/>
              <a:endParaRPr>
                <a:solidFill>
                  <a:schemeClr val="bg1"/>
                </a:solidFill>
                <a:cs typeface="+mn-ea"/>
                <a:sym typeface="+mn-lt"/>
              </a:endParaRPr>
            </a:p>
          </p:txBody>
        </p:sp>
      </p:grpSp>
      <p:grpSp>
        <p:nvGrpSpPr>
          <p:cNvPr id="52" name="组合 51"/>
          <p:cNvGrpSpPr/>
          <p:nvPr/>
        </p:nvGrpSpPr>
        <p:grpSpPr>
          <a:xfrm>
            <a:off x="6713574" y="1869572"/>
            <a:ext cx="1728192" cy="696034"/>
            <a:chOff x="2029996" y="2301403"/>
            <a:chExt cx="2304256" cy="928045"/>
          </a:xfrm>
        </p:grpSpPr>
        <p:sp>
          <p:nvSpPr>
            <p:cNvPr id="53" name="文本框 39"/>
            <p:cNvSpPr txBox="1"/>
            <p:nvPr/>
          </p:nvSpPr>
          <p:spPr>
            <a:xfrm>
              <a:off x="2029996" y="2301403"/>
              <a:ext cx="2304256" cy="410369"/>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bg1"/>
                  </a:solidFill>
                  <a:cs typeface="+mn-ea"/>
                  <a:sym typeface="+mn-lt"/>
                </a:rPr>
                <a:t>标题文字添加</a:t>
              </a:r>
              <a:endParaRPr lang="zh-CN" altLang="en-US" b="1" dirty="0">
                <a:solidFill>
                  <a:schemeClr val="bg1"/>
                </a:solidFill>
                <a:cs typeface="+mn-ea"/>
                <a:sym typeface="+mn-lt"/>
              </a:endParaRPr>
            </a:p>
          </p:txBody>
        </p:sp>
        <p:sp>
          <p:nvSpPr>
            <p:cNvPr id="54" name="文本框 40"/>
            <p:cNvSpPr txBox="1"/>
            <p:nvPr/>
          </p:nvSpPr>
          <p:spPr>
            <a:xfrm>
              <a:off x="2054885" y="2737775"/>
              <a:ext cx="2277515" cy="49167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800" dirty="0">
                  <a:solidFill>
                    <a:schemeClr val="bg1"/>
                  </a:solidFill>
                  <a:cs typeface="+mn-ea"/>
                  <a:sym typeface="+mn-lt"/>
                </a:rPr>
                <a:t>print the presentation and make it into a film to be used in a wider field</a:t>
              </a:r>
              <a:endParaRPr lang="en-US" altLang="zh-CN" sz="800" dirty="0">
                <a:solidFill>
                  <a:schemeClr val="bg1"/>
                </a:solidFill>
                <a:cs typeface="+mn-ea"/>
                <a:sym typeface="+mn-lt"/>
              </a:endParaRPr>
            </a:p>
          </p:txBody>
        </p:sp>
      </p:grpSp>
      <p:grpSp>
        <p:nvGrpSpPr>
          <p:cNvPr id="59" name="îṧḷïďe"/>
          <p:cNvGrpSpPr/>
          <p:nvPr/>
        </p:nvGrpSpPr>
        <p:grpSpPr>
          <a:xfrm>
            <a:off x="6713573" y="2958984"/>
            <a:ext cx="1728192" cy="1512168"/>
            <a:chOff x="8904312" y="4005063"/>
            <a:chExt cx="2304256" cy="2016224"/>
          </a:xfrm>
        </p:grpSpPr>
        <p:sp>
          <p:nvSpPr>
            <p:cNvPr id="64" name="iS1ïdé"/>
            <p:cNvSpPr/>
            <p:nvPr/>
          </p:nvSpPr>
          <p:spPr>
            <a:xfrm>
              <a:off x="8904312" y="4005063"/>
              <a:ext cx="2304256" cy="2016224"/>
            </a:xfrm>
            <a:prstGeom prst="rect">
              <a:avLst/>
            </a:prstGeom>
            <a:solidFill>
              <a:schemeClr val="accent1"/>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cs typeface="+mn-ea"/>
                <a:sym typeface="+mn-lt"/>
              </a:endParaRPr>
            </a:p>
          </p:txBody>
        </p:sp>
        <p:sp>
          <p:nvSpPr>
            <p:cNvPr id="65" name="îṩḷiḋè"/>
            <p:cNvSpPr/>
            <p:nvPr/>
          </p:nvSpPr>
          <p:spPr bwMode="auto">
            <a:xfrm>
              <a:off x="9825900" y="4230073"/>
              <a:ext cx="461080" cy="460484"/>
            </a:xfrm>
            <a:custGeom>
              <a:avLst/>
              <a:gdLst>
                <a:gd name="connsiteX0" fmla="*/ 301042 w 602819"/>
                <a:gd name="connsiteY0" fmla="*/ 215161 h 602041"/>
                <a:gd name="connsiteX1" fmla="*/ 248582 w 602819"/>
                <a:gd name="connsiteY1" fmla="*/ 232889 h 602041"/>
                <a:gd name="connsiteX2" fmla="*/ 296199 w 602819"/>
                <a:gd name="connsiteY2" fmla="*/ 280434 h 602041"/>
                <a:gd name="connsiteX3" fmla="*/ 301042 w 602819"/>
                <a:gd name="connsiteY3" fmla="*/ 279628 h 602041"/>
                <a:gd name="connsiteX4" fmla="*/ 322833 w 602819"/>
                <a:gd name="connsiteY4" fmla="*/ 300580 h 602041"/>
                <a:gd name="connsiteX5" fmla="*/ 301042 w 602819"/>
                <a:gd name="connsiteY5" fmla="*/ 322338 h 602041"/>
                <a:gd name="connsiteX6" fmla="*/ 280058 w 602819"/>
                <a:gd name="connsiteY6" fmla="*/ 300580 h 602041"/>
                <a:gd name="connsiteX7" fmla="*/ 280865 w 602819"/>
                <a:gd name="connsiteY7" fmla="*/ 295745 h 602041"/>
                <a:gd name="connsiteX8" fmla="*/ 233247 w 602819"/>
                <a:gd name="connsiteY8" fmla="*/ 248200 h 602041"/>
                <a:gd name="connsiteX9" fmla="*/ 215491 w 602819"/>
                <a:gd name="connsiteY9" fmla="*/ 300580 h 602041"/>
                <a:gd name="connsiteX10" fmla="*/ 301042 w 602819"/>
                <a:gd name="connsiteY10" fmla="*/ 386805 h 602041"/>
                <a:gd name="connsiteX11" fmla="*/ 387400 w 602819"/>
                <a:gd name="connsiteY11" fmla="*/ 300580 h 602041"/>
                <a:gd name="connsiteX12" fmla="*/ 301042 w 602819"/>
                <a:gd name="connsiteY12" fmla="*/ 215161 h 602041"/>
                <a:gd name="connsiteX13" fmla="*/ 301042 w 602819"/>
                <a:gd name="connsiteY13" fmla="*/ 118459 h 602041"/>
                <a:gd name="connsiteX14" fmla="*/ 179979 w 602819"/>
                <a:gd name="connsiteY14" fmla="*/ 164392 h 602041"/>
                <a:gd name="connsiteX15" fmla="*/ 233247 w 602819"/>
                <a:gd name="connsiteY15" fmla="*/ 217578 h 602041"/>
                <a:gd name="connsiteX16" fmla="*/ 301042 w 602819"/>
                <a:gd name="connsiteY16" fmla="*/ 193403 h 602041"/>
                <a:gd name="connsiteX17" fmla="*/ 409191 w 602819"/>
                <a:gd name="connsiteY17" fmla="*/ 300580 h 602041"/>
                <a:gd name="connsiteX18" fmla="*/ 301042 w 602819"/>
                <a:gd name="connsiteY18" fmla="*/ 408563 h 602041"/>
                <a:gd name="connsiteX19" fmla="*/ 193700 w 602819"/>
                <a:gd name="connsiteY19" fmla="*/ 300580 h 602041"/>
                <a:gd name="connsiteX20" fmla="*/ 217912 w 602819"/>
                <a:gd name="connsiteY20" fmla="*/ 232889 h 602041"/>
                <a:gd name="connsiteX21" fmla="*/ 164645 w 602819"/>
                <a:gd name="connsiteY21" fmla="*/ 179703 h 602041"/>
                <a:gd name="connsiteX22" fmla="*/ 118641 w 602819"/>
                <a:gd name="connsiteY22" fmla="*/ 300580 h 602041"/>
                <a:gd name="connsiteX23" fmla="*/ 301042 w 602819"/>
                <a:gd name="connsiteY23" fmla="*/ 483506 h 602041"/>
                <a:gd name="connsiteX24" fmla="*/ 484250 w 602819"/>
                <a:gd name="connsiteY24" fmla="*/ 300580 h 602041"/>
                <a:gd name="connsiteX25" fmla="*/ 301042 w 602819"/>
                <a:gd name="connsiteY25" fmla="*/ 118459 h 602041"/>
                <a:gd name="connsiteX26" fmla="*/ 301021 w 602819"/>
                <a:gd name="connsiteY26" fmla="*/ 0 h 602041"/>
                <a:gd name="connsiteX27" fmla="*/ 602819 w 602819"/>
                <a:gd name="connsiteY27" fmla="*/ 300618 h 602041"/>
                <a:gd name="connsiteX28" fmla="*/ 521317 w 602819"/>
                <a:gd name="connsiteY28" fmla="*/ 506134 h 602041"/>
                <a:gd name="connsiteX29" fmla="*/ 598784 w 602819"/>
                <a:gd name="connsiteY29" fmla="*/ 583504 h 602041"/>
                <a:gd name="connsiteX30" fmla="*/ 597977 w 602819"/>
                <a:gd name="connsiteY30" fmla="*/ 598817 h 602041"/>
                <a:gd name="connsiteX31" fmla="*/ 590715 w 602819"/>
                <a:gd name="connsiteY31" fmla="*/ 602041 h 602041"/>
                <a:gd name="connsiteX32" fmla="*/ 583452 w 602819"/>
                <a:gd name="connsiteY32" fmla="*/ 598817 h 602041"/>
                <a:gd name="connsiteX33" fmla="*/ 505985 w 602819"/>
                <a:gd name="connsiteY33" fmla="*/ 520641 h 602041"/>
                <a:gd name="connsiteX34" fmla="*/ 301021 w 602819"/>
                <a:gd name="connsiteY34" fmla="*/ 602041 h 602041"/>
                <a:gd name="connsiteX35" fmla="*/ 96057 w 602819"/>
                <a:gd name="connsiteY35" fmla="*/ 520641 h 602041"/>
                <a:gd name="connsiteX36" fmla="*/ 18590 w 602819"/>
                <a:gd name="connsiteY36" fmla="*/ 598817 h 602041"/>
                <a:gd name="connsiteX37" fmla="*/ 10520 w 602819"/>
                <a:gd name="connsiteY37" fmla="*/ 602041 h 602041"/>
                <a:gd name="connsiteX38" fmla="*/ 3258 w 602819"/>
                <a:gd name="connsiteY38" fmla="*/ 598817 h 602041"/>
                <a:gd name="connsiteX39" fmla="*/ 3258 w 602819"/>
                <a:gd name="connsiteY39" fmla="*/ 583504 h 602041"/>
                <a:gd name="connsiteX40" fmla="*/ 80725 w 602819"/>
                <a:gd name="connsiteY40" fmla="*/ 506134 h 602041"/>
                <a:gd name="connsiteX41" fmla="*/ 30 w 602819"/>
                <a:gd name="connsiteY41" fmla="*/ 300618 h 602041"/>
                <a:gd name="connsiteX42" fmla="*/ 43605 w 602819"/>
                <a:gd name="connsiteY42" fmla="*/ 145070 h 602041"/>
                <a:gd name="connsiteX43" fmla="*/ 58130 w 602819"/>
                <a:gd name="connsiteY43" fmla="*/ 141041 h 602041"/>
                <a:gd name="connsiteX44" fmla="*/ 62165 w 602819"/>
                <a:gd name="connsiteY44" fmla="*/ 156354 h 602041"/>
                <a:gd name="connsiteX45" fmla="*/ 21818 w 602819"/>
                <a:gd name="connsiteY45" fmla="*/ 300618 h 602041"/>
                <a:gd name="connsiteX46" fmla="*/ 301021 w 602819"/>
                <a:gd name="connsiteY46" fmla="*/ 580281 h 602041"/>
                <a:gd name="connsiteX47" fmla="*/ 581031 w 602819"/>
                <a:gd name="connsiteY47" fmla="*/ 300618 h 602041"/>
                <a:gd name="connsiteX48" fmla="*/ 301021 w 602819"/>
                <a:gd name="connsiteY48" fmla="*/ 21761 h 602041"/>
                <a:gd name="connsiteX49" fmla="*/ 156578 w 602819"/>
                <a:gd name="connsiteY49" fmla="*/ 62058 h 602041"/>
                <a:gd name="connsiteX50" fmla="*/ 141246 w 602819"/>
                <a:gd name="connsiteY50" fmla="*/ 58028 h 602041"/>
                <a:gd name="connsiteX51" fmla="*/ 145280 w 602819"/>
                <a:gd name="connsiteY51" fmla="*/ 43521 h 602041"/>
                <a:gd name="connsiteX52" fmla="*/ 301021 w 602819"/>
                <a:gd name="connsiteY52" fmla="*/ 0 h 602041"/>
                <a:gd name="connsiteX53" fmla="*/ 54075 w 602819"/>
                <a:gd name="connsiteY53" fmla="*/ 0 h 602041"/>
                <a:gd name="connsiteX54" fmla="*/ 64567 w 602819"/>
                <a:gd name="connsiteY54" fmla="*/ 10476 h 602041"/>
                <a:gd name="connsiteX55" fmla="*/ 64567 w 602819"/>
                <a:gd name="connsiteY55" fmla="*/ 49157 h 602041"/>
                <a:gd name="connsiteX56" fmla="*/ 75059 w 602819"/>
                <a:gd name="connsiteY56" fmla="*/ 59633 h 602041"/>
                <a:gd name="connsiteX57" fmla="*/ 75059 w 602819"/>
                <a:gd name="connsiteY57" fmla="*/ 32234 h 602041"/>
                <a:gd name="connsiteX58" fmla="*/ 86358 w 602819"/>
                <a:gd name="connsiteY58" fmla="*/ 21758 h 602041"/>
                <a:gd name="connsiteX59" fmla="*/ 96850 w 602819"/>
                <a:gd name="connsiteY59" fmla="*/ 32234 h 602041"/>
                <a:gd name="connsiteX60" fmla="*/ 96850 w 602819"/>
                <a:gd name="connsiteY60" fmla="*/ 81390 h 602041"/>
                <a:gd name="connsiteX61" fmla="*/ 107342 w 602819"/>
                <a:gd name="connsiteY61" fmla="*/ 91866 h 602041"/>
                <a:gd name="connsiteX62" fmla="*/ 107342 w 602819"/>
                <a:gd name="connsiteY62" fmla="*/ 64468 h 602041"/>
                <a:gd name="connsiteX63" fmla="*/ 118641 w 602819"/>
                <a:gd name="connsiteY63" fmla="*/ 53992 h 602041"/>
                <a:gd name="connsiteX64" fmla="*/ 129133 w 602819"/>
                <a:gd name="connsiteY64" fmla="*/ 64468 h 602041"/>
                <a:gd name="connsiteX65" fmla="*/ 129133 w 602819"/>
                <a:gd name="connsiteY65" fmla="*/ 113624 h 602041"/>
                <a:gd name="connsiteX66" fmla="*/ 164645 w 602819"/>
                <a:gd name="connsiteY66" fmla="*/ 149081 h 602041"/>
                <a:gd name="connsiteX67" fmla="*/ 301042 w 602819"/>
                <a:gd name="connsiteY67" fmla="*/ 96701 h 602041"/>
                <a:gd name="connsiteX68" fmla="*/ 506041 w 602819"/>
                <a:gd name="connsiteY68" fmla="*/ 300580 h 602041"/>
                <a:gd name="connsiteX69" fmla="*/ 301042 w 602819"/>
                <a:gd name="connsiteY69" fmla="*/ 505264 h 602041"/>
                <a:gd name="connsiteX70" fmla="*/ 96850 w 602819"/>
                <a:gd name="connsiteY70" fmla="*/ 300580 h 602041"/>
                <a:gd name="connsiteX71" fmla="*/ 149310 w 602819"/>
                <a:gd name="connsiteY71" fmla="*/ 164392 h 602041"/>
                <a:gd name="connsiteX72" fmla="*/ 113799 w 602819"/>
                <a:gd name="connsiteY72" fmla="*/ 128935 h 602041"/>
                <a:gd name="connsiteX73" fmla="*/ 64567 w 602819"/>
                <a:gd name="connsiteY73" fmla="*/ 128935 h 602041"/>
                <a:gd name="connsiteX74" fmla="*/ 54075 w 602819"/>
                <a:gd name="connsiteY74" fmla="*/ 118459 h 602041"/>
                <a:gd name="connsiteX75" fmla="*/ 64567 w 602819"/>
                <a:gd name="connsiteY75" fmla="*/ 107177 h 602041"/>
                <a:gd name="connsiteX76" fmla="*/ 92007 w 602819"/>
                <a:gd name="connsiteY76" fmla="*/ 107177 h 602041"/>
                <a:gd name="connsiteX77" fmla="*/ 81515 w 602819"/>
                <a:gd name="connsiteY77" fmla="*/ 96701 h 602041"/>
                <a:gd name="connsiteX78" fmla="*/ 32283 w 602819"/>
                <a:gd name="connsiteY78" fmla="*/ 96701 h 602041"/>
                <a:gd name="connsiteX79" fmla="*/ 21791 w 602819"/>
                <a:gd name="connsiteY79" fmla="*/ 86226 h 602041"/>
                <a:gd name="connsiteX80" fmla="*/ 32283 w 602819"/>
                <a:gd name="connsiteY80" fmla="*/ 74944 h 602041"/>
                <a:gd name="connsiteX81" fmla="*/ 59724 w 602819"/>
                <a:gd name="connsiteY81" fmla="*/ 74944 h 602041"/>
                <a:gd name="connsiteX82" fmla="*/ 49232 w 602819"/>
                <a:gd name="connsiteY82" fmla="*/ 64468 h 602041"/>
                <a:gd name="connsiteX83" fmla="*/ 10492 w 602819"/>
                <a:gd name="connsiteY83" fmla="*/ 64468 h 602041"/>
                <a:gd name="connsiteX84" fmla="*/ 0 w 602819"/>
                <a:gd name="connsiteY84" fmla="*/ 53992 h 602041"/>
                <a:gd name="connsiteX85" fmla="*/ 10492 w 602819"/>
                <a:gd name="connsiteY85" fmla="*/ 42710 h 602041"/>
                <a:gd name="connsiteX86" fmla="*/ 27441 w 602819"/>
                <a:gd name="connsiteY86" fmla="*/ 42710 h 602041"/>
                <a:gd name="connsiteX87" fmla="*/ 13720 w 602819"/>
                <a:gd name="connsiteY87" fmla="*/ 29011 h 602041"/>
                <a:gd name="connsiteX88" fmla="*/ 13720 w 602819"/>
                <a:gd name="connsiteY88" fmla="*/ 13700 h 602041"/>
                <a:gd name="connsiteX89" fmla="*/ 29055 w 602819"/>
                <a:gd name="connsiteY89" fmla="*/ 13700 h 602041"/>
                <a:gd name="connsiteX90" fmla="*/ 42775 w 602819"/>
                <a:gd name="connsiteY90" fmla="*/ 27399 h 602041"/>
                <a:gd name="connsiteX91" fmla="*/ 42775 w 602819"/>
                <a:gd name="connsiteY91" fmla="*/ 10476 h 602041"/>
                <a:gd name="connsiteX92" fmla="*/ 54075 w 602819"/>
                <a:gd name="connsiteY92" fmla="*/ 0 h 602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2819" h="602041">
                  <a:moveTo>
                    <a:pt x="301042" y="215161"/>
                  </a:moveTo>
                  <a:cubicBezTo>
                    <a:pt x="281672" y="215161"/>
                    <a:pt x="263109" y="221607"/>
                    <a:pt x="248582" y="232889"/>
                  </a:cubicBezTo>
                  <a:lnTo>
                    <a:pt x="296199" y="280434"/>
                  </a:lnTo>
                  <a:cubicBezTo>
                    <a:pt x="297814" y="279628"/>
                    <a:pt x="299428" y="279628"/>
                    <a:pt x="301042" y="279628"/>
                  </a:cubicBezTo>
                  <a:cubicBezTo>
                    <a:pt x="313148" y="279628"/>
                    <a:pt x="322833" y="289298"/>
                    <a:pt x="322833" y="300580"/>
                  </a:cubicBezTo>
                  <a:cubicBezTo>
                    <a:pt x="322833" y="312668"/>
                    <a:pt x="313148" y="322338"/>
                    <a:pt x="301042" y="322338"/>
                  </a:cubicBezTo>
                  <a:cubicBezTo>
                    <a:pt x="289743" y="322338"/>
                    <a:pt x="280058" y="312668"/>
                    <a:pt x="280058" y="300580"/>
                  </a:cubicBezTo>
                  <a:cubicBezTo>
                    <a:pt x="280058" y="298968"/>
                    <a:pt x="280058" y="297357"/>
                    <a:pt x="280865" y="295745"/>
                  </a:cubicBezTo>
                  <a:lnTo>
                    <a:pt x="233247" y="248200"/>
                  </a:lnTo>
                  <a:cubicBezTo>
                    <a:pt x="221948" y="262705"/>
                    <a:pt x="215491" y="281240"/>
                    <a:pt x="215491" y="300580"/>
                  </a:cubicBezTo>
                  <a:cubicBezTo>
                    <a:pt x="215491" y="348125"/>
                    <a:pt x="254231" y="386805"/>
                    <a:pt x="301042" y="386805"/>
                  </a:cubicBezTo>
                  <a:cubicBezTo>
                    <a:pt x="348660" y="386805"/>
                    <a:pt x="387400" y="348125"/>
                    <a:pt x="387400" y="300580"/>
                  </a:cubicBezTo>
                  <a:cubicBezTo>
                    <a:pt x="387400" y="253841"/>
                    <a:pt x="348660" y="215161"/>
                    <a:pt x="301042" y="215161"/>
                  </a:cubicBezTo>
                  <a:close/>
                  <a:moveTo>
                    <a:pt x="301042" y="118459"/>
                  </a:moveTo>
                  <a:cubicBezTo>
                    <a:pt x="255038" y="118459"/>
                    <a:pt x="212263" y="136188"/>
                    <a:pt x="179979" y="164392"/>
                  </a:cubicBezTo>
                  <a:lnTo>
                    <a:pt x="233247" y="217578"/>
                  </a:lnTo>
                  <a:cubicBezTo>
                    <a:pt x="251810" y="202267"/>
                    <a:pt x="275215" y="193403"/>
                    <a:pt x="301042" y="193403"/>
                  </a:cubicBezTo>
                  <a:cubicBezTo>
                    <a:pt x="360766" y="193403"/>
                    <a:pt x="409191" y="241753"/>
                    <a:pt x="409191" y="300580"/>
                  </a:cubicBezTo>
                  <a:cubicBezTo>
                    <a:pt x="409191" y="360212"/>
                    <a:pt x="360766" y="408563"/>
                    <a:pt x="301042" y="408563"/>
                  </a:cubicBezTo>
                  <a:cubicBezTo>
                    <a:pt x="242125" y="408563"/>
                    <a:pt x="193700" y="360212"/>
                    <a:pt x="193700" y="300580"/>
                  </a:cubicBezTo>
                  <a:cubicBezTo>
                    <a:pt x="193700" y="274793"/>
                    <a:pt x="202578" y="251423"/>
                    <a:pt x="217912" y="232889"/>
                  </a:cubicBezTo>
                  <a:lnTo>
                    <a:pt x="164645" y="179703"/>
                  </a:lnTo>
                  <a:cubicBezTo>
                    <a:pt x="136397" y="211937"/>
                    <a:pt x="118641" y="254647"/>
                    <a:pt x="118641" y="300580"/>
                  </a:cubicBezTo>
                  <a:cubicBezTo>
                    <a:pt x="118641" y="401310"/>
                    <a:pt x="200157" y="483506"/>
                    <a:pt x="301042" y="483506"/>
                  </a:cubicBezTo>
                  <a:cubicBezTo>
                    <a:pt x="401927" y="483506"/>
                    <a:pt x="484250" y="401310"/>
                    <a:pt x="484250" y="300580"/>
                  </a:cubicBezTo>
                  <a:cubicBezTo>
                    <a:pt x="484250" y="199849"/>
                    <a:pt x="401927" y="118459"/>
                    <a:pt x="301042" y="118459"/>
                  </a:cubicBezTo>
                  <a:close/>
                  <a:moveTo>
                    <a:pt x="301021" y="0"/>
                  </a:moveTo>
                  <a:cubicBezTo>
                    <a:pt x="467252" y="0"/>
                    <a:pt x="602819" y="134593"/>
                    <a:pt x="602819" y="300618"/>
                  </a:cubicBezTo>
                  <a:cubicBezTo>
                    <a:pt x="602819" y="380406"/>
                    <a:pt x="572155" y="452135"/>
                    <a:pt x="521317" y="506134"/>
                  </a:cubicBezTo>
                  <a:lnTo>
                    <a:pt x="598784" y="583504"/>
                  </a:lnTo>
                  <a:cubicBezTo>
                    <a:pt x="602819" y="587534"/>
                    <a:pt x="602819" y="594788"/>
                    <a:pt x="597977" y="598817"/>
                  </a:cubicBezTo>
                  <a:cubicBezTo>
                    <a:pt x="596363" y="600429"/>
                    <a:pt x="593136" y="602041"/>
                    <a:pt x="590715" y="602041"/>
                  </a:cubicBezTo>
                  <a:cubicBezTo>
                    <a:pt x="588294" y="602041"/>
                    <a:pt x="585066" y="600429"/>
                    <a:pt x="583452" y="598817"/>
                  </a:cubicBezTo>
                  <a:lnTo>
                    <a:pt x="505985" y="520641"/>
                  </a:lnTo>
                  <a:cubicBezTo>
                    <a:pt x="452727" y="571415"/>
                    <a:pt x="380102" y="602041"/>
                    <a:pt x="301021" y="602041"/>
                  </a:cubicBezTo>
                  <a:cubicBezTo>
                    <a:pt x="221940" y="602041"/>
                    <a:pt x="150122" y="571415"/>
                    <a:pt x="96057" y="520641"/>
                  </a:cubicBezTo>
                  <a:lnTo>
                    <a:pt x="18590" y="598817"/>
                  </a:lnTo>
                  <a:cubicBezTo>
                    <a:pt x="16169" y="600429"/>
                    <a:pt x="13748" y="602041"/>
                    <a:pt x="10520" y="602041"/>
                  </a:cubicBezTo>
                  <a:cubicBezTo>
                    <a:pt x="8099" y="602041"/>
                    <a:pt x="5679" y="600429"/>
                    <a:pt x="3258" y="598817"/>
                  </a:cubicBezTo>
                  <a:cubicBezTo>
                    <a:pt x="-777" y="594788"/>
                    <a:pt x="-777" y="587534"/>
                    <a:pt x="3258" y="583504"/>
                  </a:cubicBezTo>
                  <a:lnTo>
                    <a:pt x="80725" y="506134"/>
                  </a:lnTo>
                  <a:cubicBezTo>
                    <a:pt x="30694" y="452135"/>
                    <a:pt x="30" y="379600"/>
                    <a:pt x="30" y="300618"/>
                  </a:cubicBezTo>
                  <a:cubicBezTo>
                    <a:pt x="30" y="245814"/>
                    <a:pt x="15362" y="191815"/>
                    <a:pt x="43605" y="145070"/>
                  </a:cubicBezTo>
                  <a:cubicBezTo>
                    <a:pt x="46833" y="139429"/>
                    <a:pt x="53288" y="137817"/>
                    <a:pt x="58130" y="141041"/>
                  </a:cubicBezTo>
                  <a:cubicBezTo>
                    <a:pt x="63779" y="144264"/>
                    <a:pt x="65393" y="150712"/>
                    <a:pt x="62165" y="156354"/>
                  </a:cubicBezTo>
                  <a:cubicBezTo>
                    <a:pt x="35536" y="199875"/>
                    <a:pt x="21818" y="249843"/>
                    <a:pt x="21818" y="300618"/>
                  </a:cubicBezTo>
                  <a:cubicBezTo>
                    <a:pt x="21818" y="454553"/>
                    <a:pt x="146894" y="580281"/>
                    <a:pt x="301021" y="580281"/>
                  </a:cubicBezTo>
                  <a:cubicBezTo>
                    <a:pt x="455148" y="580281"/>
                    <a:pt x="581031" y="454553"/>
                    <a:pt x="581031" y="300618"/>
                  </a:cubicBezTo>
                  <a:cubicBezTo>
                    <a:pt x="581031" y="146682"/>
                    <a:pt x="455148" y="21761"/>
                    <a:pt x="301021" y="21761"/>
                  </a:cubicBezTo>
                  <a:cubicBezTo>
                    <a:pt x="250183" y="21761"/>
                    <a:pt x="200153" y="35462"/>
                    <a:pt x="156578" y="62058"/>
                  </a:cubicBezTo>
                  <a:cubicBezTo>
                    <a:pt x="150929" y="65282"/>
                    <a:pt x="144473" y="63670"/>
                    <a:pt x="141246" y="58028"/>
                  </a:cubicBezTo>
                  <a:cubicBezTo>
                    <a:pt x="138018" y="53193"/>
                    <a:pt x="139632" y="46745"/>
                    <a:pt x="145280" y="43521"/>
                  </a:cubicBezTo>
                  <a:cubicBezTo>
                    <a:pt x="192083" y="15313"/>
                    <a:pt x="246149" y="0"/>
                    <a:pt x="301021" y="0"/>
                  </a:cubicBezTo>
                  <a:close/>
                  <a:moveTo>
                    <a:pt x="54075" y="0"/>
                  </a:moveTo>
                  <a:cubicBezTo>
                    <a:pt x="59724" y="0"/>
                    <a:pt x="64567" y="4835"/>
                    <a:pt x="64567" y="10476"/>
                  </a:cubicBezTo>
                  <a:lnTo>
                    <a:pt x="64567" y="49157"/>
                  </a:lnTo>
                  <a:lnTo>
                    <a:pt x="75059" y="59633"/>
                  </a:lnTo>
                  <a:lnTo>
                    <a:pt x="75059" y="32234"/>
                  </a:lnTo>
                  <a:cubicBezTo>
                    <a:pt x="75059" y="26593"/>
                    <a:pt x="79901" y="21758"/>
                    <a:pt x="86358" y="21758"/>
                  </a:cubicBezTo>
                  <a:cubicBezTo>
                    <a:pt x="92007" y="21758"/>
                    <a:pt x="96850" y="26593"/>
                    <a:pt x="96850" y="32234"/>
                  </a:cubicBezTo>
                  <a:lnTo>
                    <a:pt x="96850" y="81390"/>
                  </a:lnTo>
                  <a:lnTo>
                    <a:pt x="107342" y="91866"/>
                  </a:lnTo>
                  <a:lnTo>
                    <a:pt x="107342" y="64468"/>
                  </a:lnTo>
                  <a:cubicBezTo>
                    <a:pt x="107342" y="58827"/>
                    <a:pt x="112185" y="53992"/>
                    <a:pt x="118641" y="53992"/>
                  </a:cubicBezTo>
                  <a:cubicBezTo>
                    <a:pt x="124291" y="53992"/>
                    <a:pt x="129133" y="58827"/>
                    <a:pt x="129133" y="64468"/>
                  </a:cubicBezTo>
                  <a:lnTo>
                    <a:pt x="129133" y="113624"/>
                  </a:lnTo>
                  <a:lnTo>
                    <a:pt x="164645" y="149081"/>
                  </a:lnTo>
                  <a:cubicBezTo>
                    <a:pt x="200964" y="116848"/>
                    <a:pt x="248582" y="96701"/>
                    <a:pt x="301042" y="96701"/>
                  </a:cubicBezTo>
                  <a:cubicBezTo>
                    <a:pt x="414034" y="96701"/>
                    <a:pt x="506041" y="188568"/>
                    <a:pt x="506041" y="300580"/>
                  </a:cubicBezTo>
                  <a:cubicBezTo>
                    <a:pt x="506041" y="413398"/>
                    <a:pt x="414034" y="505264"/>
                    <a:pt x="301042" y="505264"/>
                  </a:cubicBezTo>
                  <a:cubicBezTo>
                    <a:pt x="188857" y="505264"/>
                    <a:pt x="96850" y="413398"/>
                    <a:pt x="96850" y="300580"/>
                  </a:cubicBezTo>
                  <a:cubicBezTo>
                    <a:pt x="96850" y="248200"/>
                    <a:pt x="117027" y="200655"/>
                    <a:pt x="149310" y="164392"/>
                  </a:cubicBezTo>
                  <a:lnTo>
                    <a:pt x="113799" y="128935"/>
                  </a:lnTo>
                  <a:lnTo>
                    <a:pt x="64567" y="128935"/>
                  </a:lnTo>
                  <a:cubicBezTo>
                    <a:pt x="58917" y="128935"/>
                    <a:pt x="54075" y="124100"/>
                    <a:pt x="54075" y="118459"/>
                  </a:cubicBezTo>
                  <a:cubicBezTo>
                    <a:pt x="54075" y="112013"/>
                    <a:pt x="58917" y="107177"/>
                    <a:pt x="64567" y="107177"/>
                  </a:cubicBezTo>
                  <a:lnTo>
                    <a:pt x="92007" y="107177"/>
                  </a:lnTo>
                  <a:lnTo>
                    <a:pt x="81515" y="96701"/>
                  </a:lnTo>
                  <a:lnTo>
                    <a:pt x="32283" y="96701"/>
                  </a:lnTo>
                  <a:cubicBezTo>
                    <a:pt x="26634" y="96701"/>
                    <a:pt x="21791" y="91866"/>
                    <a:pt x="21791" y="86226"/>
                  </a:cubicBezTo>
                  <a:cubicBezTo>
                    <a:pt x="21791" y="79779"/>
                    <a:pt x="26634" y="74944"/>
                    <a:pt x="32283" y="74944"/>
                  </a:cubicBezTo>
                  <a:lnTo>
                    <a:pt x="59724" y="74944"/>
                  </a:lnTo>
                  <a:lnTo>
                    <a:pt x="49232" y="64468"/>
                  </a:lnTo>
                  <a:lnTo>
                    <a:pt x="10492" y="64468"/>
                  </a:lnTo>
                  <a:cubicBezTo>
                    <a:pt x="4842" y="64468"/>
                    <a:pt x="0" y="59633"/>
                    <a:pt x="0" y="53992"/>
                  </a:cubicBezTo>
                  <a:cubicBezTo>
                    <a:pt x="0" y="47545"/>
                    <a:pt x="4842" y="42710"/>
                    <a:pt x="10492" y="42710"/>
                  </a:cubicBezTo>
                  <a:lnTo>
                    <a:pt x="27441" y="42710"/>
                  </a:lnTo>
                  <a:lnTo>
                    <a:pt x="13720" y="29011"/>
                  </a:lnTo>
                  <a:cubicBezTo>
                    <a:pt x="9685" y="24981"/>
                    <a:pt x="9685" y="17729"/>
                    <a:pt x="13720" y="13700"/>
                  </a:cubicBezTo>
                  <a:cubicBezTo>
                    <a:pt x="17756" y="9670"/>
                    <a:pt x="25020" y="9670"/>
                    <a:pt x="29055" y="13700"/>
                  </a:cubicBezTo>
                  <a:lnTo>
                    <a:pt x="42775" y="27399"/>
                  </a:lnTo>
                  <a:lnTo>
                    <a:pt x="42775" y="10476"/>
                  </a:lnTo>
                  <a:cubicBezTo>
                    <a:pt x="42775" y="4835"/>
                    <a:pt x="47618" y="0"/>
                    <a:pt x="54075" y="0"/>
                  </a:cubicBezTo>
                  <a:close/>
                </a:path>
              </a:pathLst>
            </a:custGeom>
            <a:solidFill>
              <a:schemeClr val="bg1"/>
            </a:solidFill>
            <a:ln>
              <a:noFill/>
            </a:ln>
          </p:spPr>
          <p:txBody>
            <a:bodyPr anchor="ctr"/>
            <a:lstStyle/>
            <a:p>
              <a:pPr algn="ctr"/>
              <a:endParaRPr>
                <a:solidFill>
                  <a:schemeClr val="bg1"/>
                </a:solidFill>
                <a:cs typeface="+mn-ea"/>
                <a:sym typeface="+mn-lt"/>
              </a:endParaRPr>
            </a:p>
          </p:txBody>
        </p:sp>
      </p:grpSp>
      <p:grpSp>
        <p:nvGrpSpPr>
          <p:cNvPr id="60" name="组合 59"/>
          <p:cNvGrpSpPr/>
          <p:nvPr/>
        </p:nvGrpSpPr>
        <p:grpSpPr>
          <a:xfrm>
            <a:off x="6749543" y="3535047"/>
            <a:ext cx="1638881" cy="814619"/>
            <a:chOff x="2077955" y="2330435"/>
            <a:chExt cx="2185175" cy="1086159"/>
          </a:xfrm>
        </p:grpSpPr>
        <p:sp>
          <p:nvSpPr>
            <p:cNvPr id="61" name="文本框 42"/>
            <p:cNvSpPr txBox="1"/>
            <p:nvPr/>
          </p:nvSpPr>
          <p:spPr>
            <a:xfrm>
              <a:off x="2077955" y="2330435"/>
              <a:ext cx="2185175" cy="410369"/>
            </a:xfrm>
            <a:prstGeom prst="rect">
              <a:avLst/>
            </a:prstGeom>
            <a:noFill/>
          </p:spPr>
          <p:txBody>
            <a:bodyPr wrap="square" rtlCol="0">
              <a:spAutoFit/>
              <a:scene3d>
                <a:camera prst="orthographicFront"/>
                <a:lightRig rig="threePt" dir="t"/>
              </a:scene3d>
              <a:sp3d contourW="12700"/>
            </a:bodyPr>
            <a:lstStyle/>
            <a:p>
              <a:pPr algn="ctr"/>
              <a:r>
                <a:rPr lang="zh-CN" altLang="en-US" b="1" dirty="0">
                  <a:solidFill>
                    <a:schemeClr val="bg1"/>
                  </a:solidFill>
                  <a:cs typeface="+mn-ea"/>
                  <a:sym typeface="+mn-lt"/>
                </a:rPr>
                <a:t>标题文字添加</a:t>
              </a:r>
              <a:endParaRPr lang="zh-CN" altLang="en-US" b="1" dirty="0">
                <a:solidFill>
                  <a:schemeClr val="bg1"/>
                </a:solidFill>
                <a:cs typeface="+mn-ea"/>
                <a:sym typeface="+mn-lt"/>
              </a:endParaRPr>
            </a:p>
          </p:txBody>
        </p:sp>
        <p:sp>
          <p:nvSpPr>
            <p:cNvPr id="62" name="文本框 43"/>
            <p:cNvSpPr txBox="1"/>
            <p:nvPr/>
          </p:nvSpPr>
          <p:spPr>
            <a:xfrm>
              <a:off x="2197444" y="2737775"/>
              <a:ext cx="1973762" cy="678819"/>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800" dirty="0">
                  <a:solidFill>
                    <a:schemeClr val="bg1"/>
                  </a:solidFill>
                  <a:cs typeface="+mn-ea"/>
                  <a:sym typeface="+mn-lt"/>
                </a:rPr>
                <a:t>print the presentation and make it into a film to be used in a wider field</a:t>
              </a:r>
              <a:endParaRPr lang="en-US" altLang="zh-CN" sz="8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502444" y="1315776"/>
            <a:ext cx="8138517" cy="2290204"/>
            <a:chOff x="502444" y="1315776"/>
            <a:chExt cx="8138517" cy="2290204"/>
          </a:xfrm>
        </p:grpSpPr>
        <p:pic>
          <p:nvPicPr>
            <p:cNvPr id="5" name="图片 4"/>
            <p:cNvPicPr>
              <a:picLocks noChangeAspect="1"/>
            </p:cNvPicPr>
            <p:nvPr/>
          </p:nvPicPr>
          <p:blipFill rotWithShape="1">
            <a:blip r:embed="rId1">
              <a:duotone>
                <a:schemeClr val="accent1">
                  <a:shade val="45000"/>
                  <a:satMod val="135000"/>
                </a:schemeClr>
                <a:prstClr val="white"/>
              </a:duotone>
            </a:blip>
            <a:srcRect l="7467" r="17532"/>
            <a:stretch>
              <a:fillRect/>
            </a:stretch>
          </p:blipFill>
          <p:spPr>
            <a:xfrm rot="10800000">
              <a:off x="5543344" y="1360678"/>
              <a:ext cx="3097022" cy="2245302"/>
            </a:xfrm>
            <a:prstGeom prst="rect">
              <a:avLst/>
            </a:prstGeom>
          </p:spPr>
        </p:pic>
        <p:cxnSp>
          <p:nvCxnSpPr>
            <p:cNvPr id="6" name="直接连接符 5"/>
            <p:cNvCxnSpPr/>
            <p:nvPr/>
          </p:nvCxnSpPr>
          <p:spPr>
            <a:xfrm>
              <a:off x="502444" y="1315776"/>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3039" y="3605980"/>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8" name="标题 4"/>
          <p:cNvSpPr txBox="1"/>
          <p:nvPr/>
        </p:nvSpPr>
        <p:spPr>
          <a:xfrm>
            <a:off x="2278622" y="2063392"/>
            <a:ext cx="4064389" cy="67151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zh-CN" altLang="en-US" sz="4100" b="1" dirty="0">
                <a:solidFill>
                  <a:srgbClr val="124062"/>
                </a:solidFill>
                <a:cs typeface="+mn-ea"/>
                <a:sym typeface="+mn-lt"/>
              </a:rPr>
              <a:t>财务与融资</a:t>
            </a:r>
            <a:endParaRPr lang="zh-CN" altLang="en-US" sz="4100" b="1" dirty="0">
              <a:solidFill>
                <a:srgbClr val="124062"/>
              </a:solidFill>
              <a:cs typeface="+mn-ea"/>
              <a:sym typeface="+mn-lt"/>
            </a:endParaRPr>
          </a:p>
        </p:txBody>
      </p:sp>
      <p:sp>
        <p:nvSpPr>
          <p:cNvPr id="11" name="标题 4"/>
          <p:cNvSpPr txBox="1"/>
          <p:nvPr/>
        </p:nvSpPr>
        <p:spPr>
          <a:xfrm>
            <a:off x="828985" y="1760130"/>
            <a:ext cx="1449637" cy="1278038"/>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en-US" altLang="zh-CN" sz="8000" b="1" dirty="0">
                <a:solidFill>
                  <a:schemeClr val="accent1"/>
                </a:solidFill>
                <a:cs typeface="+mn-ea"/>
                <a:sym typeface="+mn-lt"/>
              </a:rPr>
              <a:t>05</a:t>
            </a:r>
            <a:endParaRPr lang="zh-CN" altLang="en-US" sz="8000" b="1" dirty="0">
              <a:solidFill>
                <a:schemeClr val="accen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502444" y="1315776"/>
            <a:ext cx="8138517" cy="2290204"/>
            <a:chOff x="502444" y="1315776"/>
            <a:chExt cx="8138517" cy="2290204"/>
          </a:xfrm>
        </p:grpSpPr>
        <p:pic>
          <p:nvPicPr>
            <p:cNvPr id="5" name="图片 4"/>
            <p:cNvPicPr>
              <a:picLocks noChangeAspect="1"/>
            </p:cNvPicPr>
            <p:nvPr/>
          </p:nvPicPr>
          <p:blipFill rotWithShape="1">
            <a:blip r:embed="rId1">
              <a:duotone>
                <a:schemeClr val="accent1">
                  <a:shade val="45000"/>
                  <a:satMod val="135000"/>
                </a:schemeClr>
                <a:prstClr val="white"/>
              </a:duotone>
            </a:blip>
            <a:srcRect l="7467" r="17532"/>
            <a:stretch>
              <a:fillRect/>
            </a:stretch>
          </p:blipFill>
          <p:spPr>
            <a:xfrm rot="10800000">
              <a:off x="5543344" y="1360678"/>
              <a:ext cx="3097022" cy="2245302"/>
            </a:xfrm>
            <a:prstGeom prst="rect">
              <a:avLst/>
            </a:prstGeom>
          </p:spPr>
        </p:pic>
        <p:cxnSp>
          <p:nvCxnSpPr>
            <p:cNvPr id="6" name="直接连接符 5"/>
            <p:cNvCxnSpPr/>
            <p:nvPr/>
          </p:nvCxnSpPr>
          <p:spPr>
            <a:xfrm>
              <a:off x="502444" y="1315776"/>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3039" y="3605980"/>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8" name="标题 4"/>
          <p:cNvSpPr txBox="1"/>
          <p:nvPr/>
        </p:nvSpPr>
        <p:spPr>
          <a:xfrm>
            <a:off x="2278622" y="2125122"/>
            <a:ext cx="4064389" cy="67151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zh-CN" altLang="en-US" sz="4100" b="1" dirty="0">
                <a:solidFill>
                  <a:srgbClr val="124062"/>
                </a:solidFill>
                <a:cs typeface="+mn-ea"/>
                <a:sym typeface="+mn-lt"/>
              </a:rPr>
              <a:t>公司与团队</a:t>
            </a:r>
            <a:endParaRPr lang="zh-CN" altLang="en-US" sz="4100" b="1" dirty="0">
              <a:solidFill>
                <a:srgbClr val="124062"/>
              </a:solidFill>
              <a:cs typeface="+mn-ea"/>
              <a:sym typeface="+mn-lt"/>
            </a:endParaRPr>
          </a:p>
        </p:txBody>
      </p:sp>
      <p:sp>
        <p:nvSpPr>
          <p:cNvPr id="11" name="标题 4"/>
          <p:cNvSpPr txBox="1"/>
          <p:nvPr/>
        </p:nvSpPr>
        <p:spPr>
          <a:xfrm>
            <a:off x="828985" y="1760130"/>
            <a:ext cx="1449637" cy="1278038"/>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en-US" altLang="zh-CN" sz="8000" b="1" dirty="0">
                <a:solidFill>
                  <a:schemeClr val="accent1"/>
                </a:solidFill>
                <a:cs typeface="+mn-ea"/>
                <a:sym typeface="+mn-lt"/>
              </a:rPr>
              <a:t>01</a:t>
            </a:r>
            <a:endParaRPr lang="zh-CN" altLang="en-US" sz="8000" b="1" dirty="0">
              <a:solidFill>
                <a:schemeClr val="accen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53"/>
          <p:cNvCxnSpPr/>
          <p:nvPr/>
        </p:nvCxnSpPr>
        <p:spPr>
          <a:xfrm>
            <a:off x="1849981" y="2810546"/>
            <a:ext cx="0" cy="340745"/>
          </a:xfrm>
          <a:prstGeom prst="line">
            <a:avLst/>
          </a:prstGeom>
          <a:noFill/>
          <a:ln w="3175" cap="flat" cmpd="sng" algn="ctr">
            <a:solidFill>
              <a:schemeClr val="bg1">
                <a:lumMod val="75000"/>
              </a:schemeClr>
            </a:solidFill>
            <a:prstDash val="solid"/>
            <a:miter lim="800000"/>
          </a:ln>
          <a:effectLst/>
        </p:spPr>
      </p:cxnSp>
      <p:cxnSp>
        <p:nvCxnSpPr>
          <p:cNvPr id="12" name="Straight Connector 56"/>
          <p:cNvCxnSpPr/>
          <p:nvPr/>
        </p:nvCxnSpPr>
        <p:spPr>
          <a:xfrm>
            <a:off x="3239712" y="2810546"/>
            <a:ext cx="0" cy="340745"/>
          </a:xfrm>
          <a:prstGeom prst="line">
            <a:avLst/>
          </a:prstGeom>
          <a:noFill/>
          <a:ln w="3175" cap="flat" cmpd="sng" algn="ctr">
            <a:solidFill>
              <a:schemeClr val="bg1">
                <a:lumMod val="75000"/>
              </a:schemeClr>
            </a:solidFill>
            <a:prstDash val="solid"/>
            <a:miter lim="800000"/>
          </a:ln>
          <a:effectLst/>
        </p:spPr>
      </p:cxnSp>
      <p:cxnSp>
        <p:nvCxnSpPr>
          <p:cNvPr id="13" name="Straight Connector 57"/>
          <p:cNvCxnSpPr/>
          <p:nvPr/>
        </p:nvCxnSpPr>
        <p:spPr>
          <a:xfrm>
            <a:off x="5947197" y="2810546"/>
            <a:ext cx="0" cy="340745"/>
          </a:xfrm>
          <a:prstGeom prst="line">
            <a:avLst/>
          </a:prstGeom>
          <a:noFill/>
          <a:ln w="3175" cap="flat" cmpd="sng" algn="ctr">
            <a:solidFill>
              <a:schemeClr val="bg1">
                <a:lumMod val="75000"/>
              </a:schemeClr>
            </a:solidFill>
            <a:prstDash val="solid"/>
            <a:miter lim="800000"/>
          </a:ln>
          <a:effectLst/>
        </p:spPr>
      </p:cxnSp>
      <p:cxnSp>
        <p:nvCxnSpPr>
          <p:cNvPr id="14" name="Straight Connector 58"/>
          <p:cNvCxnSpPr/>
          <p:nvPr/>
        </p:nvCxnSpPr>
        <p:spPr>
          <a:xfrm>
            <a:off x="7336223" y="2810546"/>
            <a:ext cx="0" cy="340745"/>
          </a:xfrm>
          <a:prstGeom prst="line">
            <a:avLst/>
          </a:prstGeom>
          <a:noFill/>
          <a:ln w="3175" cap="flat" cmpd="sng" algn="ctr">
            <a:solidFill>
              <a:schemeClr val="bg1">
                <a:lumMod val="75000"/>
              </a:schemeClr>
            </a:solidFill>
            <a:prstDash val="solid"/>
            <a:miter lim="800000"/>
          </a:ln>
          <a:effectLst/>
        </p:spPr>
      </p:cxnSp>
      <p:cxnSp>
        <p:nvCxnSpPr>
          <p:cNvPr id="15" name="Straight Connector 45"/>
          <p:cNvCxnSpPr/>
          <p:nvPr/>
        </p:nvCxnSpPr>
        <p:spPr>
          <a:xfrm>
            <a:off x="4597262" y="2631854"/>
            <a:ext cx="0" cy="519438"/>
          </a:xfrm>
          <a:prstGeom prst="line">
            <a:avLst/>
          </a:prstGeom>
          <a:noFill/>
          <a:ln w="3175" cap="flat" cmpd="sng" algn="ctr">
            <a:solidFill>
              <a:schemeClr val="bg1">
                <a:lumMod val="75000"/>
              </a:schemeClr>
            </a:solidFill>
            <a:prstDash val="solid"/>
            <a:miter lim="800000"/>
          </a:ln>
          <a:effectLst/>
        </p:spPr>
      </p:cxnSp>
      <p:cxnSp>
        <p:nvCxnSpPr>
          <p:cNvPr id="16" name="Straight Connector 7"/>
          <p:cNvCxnSpPr/>
          <p:nvPr/>
        </p:nvCxnSpPr>
        <p:spPr>
          <a:xfrm>
            <a:off x="1849981" y="2810546"/>
            <a:ext cx="5486242" cy="0"/>
          </a:xfrm>
          <a:prstGeom prst="line">
            <a:avLst/>
          </a:prstGeom>
          <a:noFill/>
          <a:ln w="12700" cap="flat" cmpd="sng" algn="ctr">
            <a:solidFill>
              <a:schemeClr val="bg1">
                <a:lumMod val="75000"/>
              </a:schemeClr>
            </a:solidFill>
            <a:prstDash val="solid"/>
            <a:miter lim="800000"/>
          </a:ln>
          <a:effectLst/>
        </p:spPr>
      </p:cxnSp>
      <p:sp>
        <p:nvSpPr>
          <p:cNvPr id="17" name="Oval 22"/>
          <p:cNvSpPr/>
          <p:nvPr/>
        </p:nvSpPr>
        <p:spPr>
          <a:xfrm>
            <a:off x="4064013" y="1599279"/>
            <a:ext cx="1032305" cy="1032575"/>
          </a:xfrm>
          <a:prstGeom prst="ellipse">
            <a:avLst/>
          </a:prstGeom>
          <a:solidFill>
            <a:srgbClr val="537285"/>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zh-CN" altLang="en-US" b="1" dirty="0">
                <a:solidFill>
                  <a:schemeClr val="bg1"/>
                </a:solidFill>
                <a:cs typeface="+mn-ea"/>
                <a:sym typeface="+mn-lt"/>
              </a:rPr>
              <a:t>填写标题</a:t>
            </a:r>
            <a:endParaRPr lang="en-US" b="1" dirty="0">
              <a:solidFill>
                <a:schemeClr val="bg1"/>
              </a:solidFill>
              <a:cs typeface="+mn-ea"/>
              <a:sym typeface="+mn-lt"/>
            </a:endParaRPr>
          </a:p>
        </p:txBody>
      </p:sp>
      <p:sp>
        <p:nvSpPr>
          <p:cNvPr id="18" name="Oval 13"/>
          <p:cNvSpPr/>
          <p:nvPr/>
        </p:nvSpPr>
        <p:spPr>
          <a:xfrm>
            <a:off x="4327101" y="3084465"/>
            <a:ext cx="540321" cy="540462"/>
          </a:xfrm>
          <a:prstGeom prst="ellipse">
            <a:avLst/>
          </a:prstGeom>
          <a:solidFill>
            <a:srgbClr val="537285"/>
          </a:solidFill>
          <a:ln w="25400">
            <a:noFill/>
          </a:ln>
          <a:effectLst>
            <a:outerShdw blurRad="1524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en-US">
              <a:solidFill>
                <a:srgbClr val="FEFABC"/>
              </a:solidFill>
              <a:cs typeface="+mn-ea"/>
              <a:sym typeface="+mn-lt"/>
            </a:endParaRPr>
          </a:p>
        </p:txBody>
      </p:sp>
      <p:sp>
        <p:nvSpPr>
          <p:cNvPr id="19" name="Freeform 46"/>
          <p:cNvSpPr>
            <a:spLocks noChangeAspect="1" noChangeArrowheads="1"/>
          </p:cNvSpPr>
          <p:nvPr/>
        </p:nvSpPr>
        <p:spPr bwMode="auto">
          <a:xfrm>
            <a:off x="4465611" y="3218066"/>
            <a:ext cx="265352" cy="253199"/>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718" tIns="12859" rIns="25718" bIns="12859" anchor="ctr"/>
          <a:lstStyle/>
          <a:p>
            <a:pPr defTabSz="1371600">
              <a:defRPr/>
            </a:pPr>
            <a:endParaRPr lang="en-US" sz="2700" kern="0" dirty="0">
              <a:solidFill>
                <a:srgbClr val="737572"/>
              </a:solidFill>
              <a:cs typeface="+mn-ea"/>
              <a:sym typeface="+mn-lt"/>
            </a:endParaRPr>
          </a:p>
        </p:txBody>
      </p:sp>
      <p:sp>
        <p:nvSpPr>
          <p:cNvPr id="20" name="Freeform 204"/>
          <p:cNvSpPr>
            <a:spLocks noEditPoints="1"/>
          </p:cNvSpPr>
          <p:nvPr/>
        </p:nvSpPr>
        <p:spPr bwMode="auto">
          <a:xfrm>
            <a:off x="7021311" y="1427325"/>
            <a:ext cx="299817" cy="1204529"/>
          </a:xfrm>
          <a:custGeom>
            <a:avLst/>
            <a:gdLst>
              <a:gd name="T0" fmla="*/ 280 w 287"/>
              <a:gd name="T1" fmla="*/ 271 h 1160"/>
              <a:gd name="T2" fmla="*/ 247 w 287"/>
              <a:gd name="T3" fmla="*/ 188 h 1160"/>
              <a:gd name="T4" fmla="*/ 213 w 287"/>
              <a:gd name="T5" fmla="*/ 135 h 1160"/>
              <a:gd name="T6" fmla="*/ 181 w 287"/>
              <a:gd name="T7" fmla="*/ 23 h 1160"/>
              <a:gd name="T8" fmla="*/ 82 w 287"/>
              <a:gd name="T9" fmla="*/ 57 h 1160"/>
              <a:gd name="T10" fmla="*/ 76 w 287"/>
              <a:gd name="T11" fmla="*/ 189 h 1160"/>
              <a:gd name="T12" fmla="*/ 40 w 287"/>
              <a:gd name="T13" fmla="*/ 237 h 1160"/>
              <a:gd name="T14" fmla="*/ 4 w 287"/>
              <a:gd name="T15" fmla="*/ 366 h 1160"/>
              <a:gd name="T16" fmla="*/ 7 w 287"/>
              <a:gd name="T17" fmla="*/ 412 h 1160"/>
              <a:gd name="T18" fmla="*/ 40 w 287"/>
              <a:gd name="T19" fmla="*/ 467 h 1160"/>
              <a:gd name="T20" fmla="*/ 35 w 287"/>
              <a:gd name="T21" fmla="*/ 546 h 1160"/>
              <a:gd name="T22" fmla="*/ 27 w 287"/>
              <a:gd name="T23" fmla="*/ 759 h 1160"/>
              <a:gd name="T24" fmla="*/ 47 w 287"/>
              <a:gd name="T25" fmla="*/ 843 h 1160"/>
              <a:gd name="T26" fmla="*/ 75 w 287"/>
              <a:gd name="T27" fmla="*/ 1036 h 1160"/>
              <a:gd name="T28" fmla="*/ 44 w 287"/>
              <a:gd name="T29" fmla="*/ 1127 h 1160"/>
              <a:gd name="T30" fmla="*/ 70 w 287"/>
              <a:gd name="T31" fmla="*/ 1155 h 1160"/>
              <a:gd name="T32" fmla="*/ 108 w 287"/>
              <a:gd name="T33" fmla="*/ 1107 h 1160"/>
              <a:gd name="T34" fmla="*/ 107 w 287"/>
              <a:gd name="T35" fmla="*/ 1141 h 1160"/>
              <a:gd name="T36" fmla="*/ 119 w 287"/>
              <a:gd name="T37" fmla="*/ 1132 h 1160"/>
              <a:gd name="T38" fmla="*/ 117 w 287"/>
              <a:gd name="T39" fmla="*/ 1050 h 1160"/>
              <a:gd name="T40" fmla="*/ 115 w 287"/>
              <a:gd name="T41" fmla="*/ 885 h 1160"/>
              <a:gd name="T42" fmla="*/ 167 w 287"/>
              <a:gd name="T43" fmla="*/ 851 h 1160"/>
              <a:gd name="T44" fmla="*/ 169 w 287"/>
              <a:gd name="T45" fmla="*/ 977 h 1160"/>
              <a:gd name="T46" fmla="*/ 154 w 287"/>
              <a:gd name="T47" fmla="*/ 1096 h 1160"/>
              <a:gd name="T48" fmla="*/ 148 w 287"/>
              <a:gd name="T49" fmla="*/ 1159 h 1160"/>
              <a:gd name="T50" fmla="*/ 205 w 287"/>
              <a:gd name="T51" fmla="*/ 1104 h 1160"/>
              <a:gd name="T52" fmla="*/ 202 w 287"/>
              <a:gd name="T53" fmla="*/ 1043 h 1160"/>
              <a:gd name="T54" fmla="*/ 234 w 287"/>
              <a:gd name="T55" fmla="*/ 852 h 1160"/>
              <a:gd name="T56" fmla="*/ 251 w 287"/>
              <a:gd name="T57" fmla="*/ 721 h 1160"/>
              <a:gd name="T58" fmla="*/ 265 w 287"/>
              <a:gd name="T59" fmla="*/ 535 h 1160"/>
              <a:gd name="T60" fmla="*/ 258 w 287"/>
              <a:gd name="T61" fmla="*/ 449 h 1160"/>
              <a:gd name="T62" fmla="*/ 244 w 287"/>
              <a:gd name="T63" fmla="*/ 388 h 1160"/>
              <a:gd name="T64" fmla="*/ 102 w 287"/>
              <a:gd name="T65" fmla="*/ 452 h 1160"/>
              <a:gd name="T66" fmla="*/ 114 w 287"/>
              <a:gd name="T67" fmla="*/ 452 h 1160"/>
              <a:gd name="T68" fmla="*/ 168 w 287"/>
              <a:gd name="T69" fmla="*/ 213 h 1160"/>
              <a:gd name="T70" fmla="*/ 117 w 287"/>
              <a:gd name="T71" fmla="*/ 344 h 1160"/>
              <a:gd name="T72" fmla="*/ 114 w 287"/>
              <a:gd name="T73" fmla="*/ 257 h 1160"/>
              <a:gd name="T74" fmla="*/ 102 w 287"/>
              <a:gd name="T75" fmla="*/ 205 h 1160"/>
              <a:gd name="T76" fmla="*/ 134 w 287"/>
              <a:gd name="T77" fmla="*/ 223 h 1160"/>
              <a:gd name="T78" fmla="*/ 152 w 287"/>
              <a:gd name="T79" fmla="*/ 222 h 1160"/>
              <a:gd name="T80" fmla="*/ 159 w 287"/>
              <a:gd name="T81" fmla="*/ 184 h 1160"/>
              <a:gd name="T82" fmla="*/ 189 w 287"/>
              <a:gd name="T83" fmla="*/ 176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 h="1160">
                <a:moveTo>
                  <a:pt x="257" y="366"/>
                </a:moveTo>
                <a:cubicBezTo>
                  <a:pt x="258" y="353"/>
                  <a:pt x="279" y="285"/>
                  <a:pt x="280" y="271"/>
                </a:cubicBezTo>
                <a:cubicBezTo>
                  <a:pt x="281" y="257"/>
                  <a:pt x="287" y="214"/>
                  <a:pt x="282" y="199"/>
                </a:cubicBezTo>
                <a:cubicBezTo>
                  <a:pt x="277" y="183"/>
                  <a:pt x="247" y="188"/>
                  <a:pt x="247" y="188"/>
                </a:cubicBezTo>
                <a:cubicBezTo>
                  <a:pt x="247" y="188"/>
                  <a:pt x="240" y="172"/>
                  <a:pt x="226" y="168"/>
                </a:cubicBezTo>
                <a:cubicBezTo>
                  <a:pt x="211" y="164"/>
                  <a:pt x="229" y="145"/>
                  <a:pt x="213" y="135"/>
                </a:cubicBezTo>
                <a:cubicBezTo>
                  <a:pt x="203" y="128"/>
                  <a:pt x="206" y="92"/>
                  <a:pt x="202" y="78"/>
                </a:cubicBezTo>
                <a:cubicBezTo>
                  <a:pt x="199" y="64"/>
                  <a:pt x="190" y="35"/>
                  <a:pt x="181" y="23"/>
                </a:cubicBezTo>
                <a:cubicBezTo>
                  <a:pt x="171" y="10"/>
                  <a:pt x="152" y="17"/>
                  <a:pt x="152" y="17"/>
                </a:cubicBezTo>
                <a:cubicBezTo>
                  <a:pt x="108" y="0"/>
                  <a:pt x="86" y="37"/>
                  <a:pt x="82" y="57"/>
                </a:cubicBezTo>
                <a:cubicBezTo>
                  <a:pt x="79" y="77"/>
                  <a:pt x="89" y="114"/>
                  <a:pt x="77" y="140"/>
                </a:cubicBezTo>
                <a:cubicBezTo>
                  <a:pt x="66" y="165"/>
                  <a:pt x="91" y="174"/>
                  <a:pt x="76" y="189"/>
                </a:cubicBezTo>
                <a:cubicBezTo>
                  <a:pt x="60" y="203"/>
                  <a:pt x="74" y="208"/>
                  <a:pt x="59" y="215"/>
                </a:cubicBezTo>
                <a:cubicBezTo>
                  <a:pt x="45" y="221"/>
                  <a:pt x="40" y="224"/>
                  <a:pt x="40" y="237"/>
                </a:cubicBezTo>
                <a:cubicBezTo>
                  <a:pt x="40" y="250"/>
                  <a:pt x="28" y="284"/>
                  <a:pt x="22" y="314"/>
                </a:cubicBezTo>
                <a:cubicBezTo>
                  <a:pt x="15" y="344"/>
                  <a:pt x="8" y="355"/>
                  <a:pt x="4" y="366"/>
                </a:cubicBezTo>
                <a:cubicBezTo>
                  <a:pt x="0" y="378"/>
                  <a:pt x="2" y="382"/>
                  <a:pt x="4" y="388"/>
                </a:cubicBezTo>
                <a:cubicBezTo>
                  <a:pt x="6" y="393"/>
                  <a:pt x="7" y="394"/>
                  <a:pt x="7" y="412"/>
                </a:cubicBezTo>
                <a:cubicBezTo>
                  <a:pt x="7" y="431"/>
                  <a:pt x="38" y="434"/>
                  <a:pt x="38" y="434"/>
                </a:cubicBezTo>
                <a:cubicBezTo>
                  <a:pt x="38" y="434"/>
                  <a:pt x="40" y="451"/>
                  <a:pt x="40" y="467"/>
                </a:cubicBezTo>
                <a:cubicBezTo>
                  <a:pt x="40" y="482"/>
                  <a:pt x="30" y="526"/>
                  <a:pt x="28" y="538"/>
                </a:cubicBezTo>
                <a:cubicBezTo>
                  <a:pt x="26" y="550"/>
                  <a:pt x="35" y="546"/>
                  <a:pt x="35" y="546"/>
                </a:cubicBezTo>
                <a:cubicBezTo>
                  <a:pt x="35" y="546"/>
                  <a:pt x="35" y="559"/>
                  <a:pt x="33" y="578"/>
                </a:cubicBezTo>
                <a:cubicBezTo>
                  <a:pt x="30" y="597"/>
                  <a:pt x="27" y="724"/>
                  <a:pt x="27" y="759"/>
                </a:cubicBezTo>
                <a:cubicBezTo>
                  <a:pt x="27" y="794"/>
                  <a:pt x="23" y="842"/>
                  <a:pt x="27" y="842"/>
                </a:cubicBezTo>
                <a:cubicBezTo>
                  <a:pt x="32" y="842"/>
                  <a:pt x="47" y="843"/>
                  <a:pt x="47" y="843"/>
                </a:cubicBezTo>
                <a:cubicBezTo>
                  <a:pt x="47" y="843"/>
                  <a:pt x="45" y="866"/>
                  <a:pt x="46" y="895"/>
                </a:cubicBezTo>
                <a:cubicBezTo>
                  <a:pt x="47" y="923"/>
                  <a:pt x="70" y="1014"/>
                  <a:pt x="75" y="1036"/>
                </a:cubicBezTo>
                <a:cubicBezTo>
                  <a:pt x="79" y="1059"/>
                  <a:pt x="78" y="1079"/>
                  <a:pt x="70" y="1091"/>
                </a:cubicBezTo>
                <a:cubicBezTo>
                  <a:pt x="63" y="1103"/>
                  <a:pt x="57" y="1118"/>
                  <a:pt x="44" y="1127"/>
                </a:cubicBezTo>
                <a:cubicBezTo>
                  <a:pt x="31" y="1137"/>
                  <a:pt x="26" y="1141"/>
                  <a:pt x="28" y="1150"/>
                </a:cubicBezTo>
                <a:cubicBezTo>
                  <a:pt x="30" y="1158"/>
                  <a:pt x="46" y="1156"/>
                  <a:pt x="70" y="1155"/>
                </a:cubicBezTo>
                <a:cubicBezTo>
                  <a:pt x="94" y="1154"/>
                  <a:pt x="91" y="1139"/>
                  <a:pt x="94" y="1132"/>
                </a:cubicBezTo>
                <a:cubicBezTo>
                  <a:pt x="97" y="1125"/>
                  <a:pt x="108" y="1107"/>
                  <a:pt x="108" y="1107"/>
                </a:cubicBezTo>
                <a:cubicBezTo>
                  <a:pt x="108" y="1107"/>
                  <a:pt x="111" y="1110"/>
                  <a:pt x="111" y="1118"/>
                </a:cubicBezTo>
                <a:cubicBezTo>
                  <a:pt x="111" y="1127"/>
                  <a:pt x="107" y="1141"/>
                  <a:pt x="107" y="1141"/>
                </a:cubicBezTo>
                <a:cubicBezTo>
                  <a:pt x="117" y="1141"/>
                  <a:pt x="117" y="1141"/>
                  <a:pt x="117" y="1141"/>
                </a:cubicBezTo>
                <a:cubicBezTo>
                  <a:pt x="117" y="1141"/>
                  <a:pt x="120" y="1140"/>
                  <a:pt x="119" y="1132"/>
                </a:cubicBezTo>
                <a:cubicBezTo>
                  <a:pt x="118" y="1124"/>
                  <a:pt x="123" y="1106"/>
                  <a:pt x="127" y="1091"/>
                </a:cubicBezTo>
                <a:cubicBezTo>
                  <a:pt x="132" y="1075"/>
                  <a:pt x="123" y="1057"/>
                  <a:pt x="117" y="1050"/>
                </a:cubicBezTo>
                <a:cubicBezTo>
                  <a:pt x="112" y="1044"/>
                  <a:pt x="114" y="1009"/>
                  <a:pt x="115" y="974"/>
                </a:cubicBezTo>
                <a:cubicBezTo>
                  <a:pt x="117" y="939"/>
                  <a:pt x="119" y="901"/>
                  <a:pt x="115" y="885"/>
                </a:cubicBezTo>
                <a:cubicBezTo>
                  <a:pt x="112" y="868"/>
                  <a:pt x="107" y="846"/>
                  <a:pt x="107" y="846"/>
                </a:cubicBezTo>
                <a:cubicBezTo>
                  <a:pt x="167" y="851"/>
                  <a:pt x="167" y="851"/>
                  <a:pt x="167" y="851"/>
                </a:cubicBezTo>
                <a:cubicBezTo>
                  <a:pt x="167" y="851"/>
                  <a:pt x="169" y="863"/>
                  <a:pt x="169" y="889"/>
                </a:cubicBezTo>
                <a:cubicBezTo>
                  <a:pt x="169" y="916"/>
                  <a:pt x="169" y="934"/>
                  <a:pt x="169" y="977"/>
                </a:cubicBezTo>
                <a:cubicBezTo>
                  <a:pt x="169" y="1019"/>
                  <a:pt x="165" y="1035"/>
                  <a:pt x="160" y="1051"/>
                </a:cubicBezTo>
                <a:cubicBezTo>
                  <a:pt x="156" y="1068"/>
                  <a:pt x="159" y="1080"/>
                  <a:pt x="154" y="1096"/>
                </a:cubicBezTo>
                <a:cubicBezTo>
                  <a:pt x="149" y="1113"/>
                  <a:pt x="140" y="1125"/>
                  <a:pt x="135" y="1134"/>
                </a:cubicBezTo>
                <a:cubicBezTo>
                  <a:pt x="129" y="1143"/>
                  <a:pt x="127" y="1158"/>
                  <a:pt x="148" y="1159"/>
                </a:cubicBezTo>
                <a:cubicBezTo>
                  <a:pt x="170" y="1160"/>
                  <a:pt x="196" y="1150"/>
                  <a:pt x="196" y="1140"/>
                </a:cubicBezTo>
                <a:cubicBezTo>
                  <a:pt x="196" y="1131"/>
                  <a:pt x="198" y="1119"/>
                  <a:pt x="205" y="1104"/>
                </a:cubicBezTo>
                <a:cubicBezTo>
                  <a:pt x="213" y="1088"/>
                  <a:pt x="206" y="1075"/>
                  <a:pt x="204" y="1069"/>
                </a:cubicBezTo>
                <a:cubicBezTo>
                  <a:pt x="201" y="1062"/>
                  <a:pt x="202" y="1055"/>
                  <a:pt x="202" y="1043"/>
                </a:cubicBezTo>
                <a:cubicBezTo>
                  <a:pt x="202" y="1031"/>
                  <a:pt x="213" y="991"/>
                  <a:pt x="225" y="947"/>
                </a:cubicBezTo>
                <a:cubicBezTo>
                  <a:pt x="237" y="903"/>
                  <a:pt x="234" y="852"/>
                  <a:pt x="234" y="852"/>
                </a:cubicBezTo>
                <a:cubicBezTo>
                  <a:pt x="243" y="852"/>
                  <a:pt x="243" y="852"/>
                  <a:pt x="243" y="852"/>
                </a:cubicBezTo>
                <a:cubicBezTo>
                  <a:pt x="243" y="852"/>
                  <a:pt x="244" y="787"/>
                  <a:pt x="251" y="721"/>
                </a:cubicBezTo>
                <a:cubicBezTo>
                  <a:pt x="258" y="654"/>
                  <a:pt x="248" y="585"/>
                  <a:pt x="248" y="566"/>
                </a:cubicBezTo>
                <a:cubicBezTo>
                  <a:pt x="248" y="547"/>
                  <a:pt x="255" y="539"/>
                  <a:pt x="265" y="535"/>
                </a:cubicBezTo>
                <a:cubicBezTo>
                  <a:pt x="276" y="530"/>
                  <a:pt x="277" y="528"/>
                  <a:pt x="272" y="510"/>
                </a:cubicBezTo>
                <a:cubicBezTo>
                  <a:pt x="266" y="492"/>
                  <a:pt x="258" y="449"/>
                  <a:pt x="258" y="449"/>
                </a:cubicBezTo>
                <a:cubicBezTo>
                  <a:pt x="258" y="449"/>
                  <a:pt x="257" y="443"/>
                  <a:pt x="251" y="424"/>
                </a:cubicBezTo>
                <a:cubicBezTo>
                  <a:pt x="244" y="406"/>
                  <a:pt x="244" y="388"/>
                  <a:pt x="244" y="388"/>
                </a:cubicBezTo>
                <a:cubicBezTo>
                  <a:pt x="244" y="388"/>
                  <a:pt x="256" y="378"/>
                  <a:pt x="257" y="366"/>
                </a:cubicBezTo>
                <a:close/>
                <a:moveTo>
                  <a:pt x="102" y="452"/>
                </a:moveTo>
                <a:cubicBezTo>
                  <a:pt x="110" y="434"/>
                  <a:pt x="110" y="434"/>
                  <a:pt x="110" y="434"/>
                </a:cubicBezTo>
                <a:cubicBezTo>
                  <a:pt x="114" y="452"/>
                  <a:pt x="114" y="452"/>
                  <a:pt x="114" y="452"/>
                </a:cubicBezTo>
                <a:lnTo>
                  <a:pt x="102" y="452"/>
                </a:lnTo>
                <a:close/>
                <a:moveTo>
                  <a:pt x="168" y="213"/>
                </a:moveTo>
                <a:cubicBezTo>
                  <a:pt x="158" y="230"/>
                  <a:pt x="141" y="260"/>
                  <a:pt x="135" y="285"/>
                </a:cubicBezTo>
                <a:cubicBezTo>
                  <a:pt x="128" y="309"/>
                  <a:pt x="117" y="344"/>
                  <a:pt x="117" y="344"/>
                </a:cubicBezTo>
                <a:cubicBezTo>
                  <a:pt x="117" y="344"/>
                  <a:pt x="116" y="338"/>
                  <a:pt x="115" y="329"/>
                </a:cubicBezTo>
                <a:cubicBezTo>
                  <a:pt x="114" y="320"/>
                  <a:pt x="114" y="277"/>
                  <a:pt x="114" y="257"/>
                </a:cubicBezTo>
                <a:cubicBezTo>
                  <a:pt x="114" y="237"/>
                  <a:pt x="115" y="220"/>
                  <a:pt x="112" y="219"/>
                </a:cubicBezTo>
                <a:cubicBezTo>
                  <a:pt x="108" y="217"/>
                  <a:pt x="102" y="205"/>
                  <a:pt x="102" y="205"/>
                </a:cubicBezTo>
                <a:cubicBezTo>
                  <a:pt x="124" y="175"/>
                  <a:pt x="124" y="175"/>
                  <a:pt x="124" y="175"/>
                </a:cubicBezTo>
                <a:cubicBezTo>
                  <a:pt x="117" y="218"/>
                  <a:pt x="129" y="210"/>
                  <a:pt x="134" y="223"/>
                </a:cubicBezTo>
                <a:cubicBezTo>
                  <a:pt x="138" y="236"/>
                  <a:pt x="133" y="269"/>
                  <a:pt x="136" y="253"/>
                </a:cubicBezTo>
                <a:cubicBezTo>
                  <a:pt x="138" y="238"/>
                  <a:pt x="146" y="237"/>
                  <a:pt x="152" y="222"/>
                </a:cubicBezTo>
                <a:cubicBezTo>
                  <a:pt x="159" y="207"/>
                  <a:pt x="139" y="196"/>
                  <a:pt x="139" y="196"/>
                </a:cubicBezTo>
                <a:cubicBezTo>
                  <a:pt x="139" y="196"/>
                  <a:pt x="150" y="192"/>
                  <a:pt x="159" y="184"/>
                </a:cubicBezTo>
                <a:cubicBezTo>
                  <a:pt x="169" y="175"/>
                  <a:pt x="182" y="164"/>
                  <a:pt x="182" y="164"/>
                </a:cubicBezTo>
                <a:cubicBezTo>
                  <a:pt x="189" y="176"/>
                  <a:pt x="189" y="176"/>
                  <a:pt x="189" y="176"/>
                </a:cubicBezTo>
                <a:cubicBezTo>
                  <a:pt x="189" y="176"/>
                  <a:pt x="178" y="196"/>
                  <a:pt x="168" y="213"/>
                </a:cubicBezTo>
                <a:close/>
              </a:path>
            </a:pathLst>
          </a:custGeom>
          <a:solidFill>
            <a:srgbClr val="12406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noAutofit/>
          </a:bodyPr>
          <a:lstStyle/>
          <a:p>
            <a:pPr algn="ctr"/>
            <a:endParaRPr lang="id-ID">
              <a:cs typeface="+mn-ea"/>
              <a:sym typeface="+mn-lt"/>
            </a:endParaRPr>
          </a:p>
        </p:txBody>
      </p:sp>
      <p:sp>
        <p:nvSpPr>
          <p:cNvPr id="21" name="Freeform 200"/>
          <p:cNvSpPr>
            <a:spLocks noEditPoints="1"/>
          </p:cNvSpPr>
          <p:nvPr/>
        </p:nvSpPr>
        <p:spPr bwMode="auto">
          <a:xfrm>
            <a:off x="1858301" y="1425839"/>
            <a:ext cx="381668" cy="1206015"/>
          </a:xfrm>
          <a:custGeom>
            <a:avLst/>
            <a:gdLst>
              <a:gd name="T0" fmla="*/ 412 w 463"/>
              <a:gd name="T1" fmla="*/ 379 h 1470"/>
              <a:gd name="T2" fmla="*/ 323 w 463"/>
              <a:gd name="T3" fmla="*/ 262 h 1470"/>
              <a:gd name="T4" fmla="*/ 285 w 463"/>
              <a:gd name="T5" fmla="*/ 285 h 1470"/>
              <a:gd name="T6" fmla="*/ 267 w 463"/>
              <a:gd name="T7" fmla="*/ 261 h 1470"/>
              <a:gd name="T8" fmla="*/ 184 w 463"/>
              <a:gd name="T9" fmla="*/ 204 h 1470"/>
              <a:gd name="T10" fmla="*/ 217 w 463"/>
              <a:gd name="T11" fmla="*/ 229 h 1470"/>
              <a:gd name="T12" fmla="*/ 275 w 463"/>
              <a:gd name="T13" fmla="*/ 231 h 1470"/>
              <a:gd name="T14" fmla="*/ 275 w 463"/>
              <a:gd name="T15" fmla="*/ 231 h 1470"/>
              <a:gd name="T16" fmla="*/ 280 w 463"/>
              <a:gd name="T17" fmla="*/ 213 h 1470"/>
              <a:gd name="T18" fmla="*/ 313 w 463"/>
              <a:gd name="T19" fmla="*/ 121 h 1470"/>
              <a:gd name="T20" fmla="*/ 312 w 463"/>
              <a:gd name="T21" fmla="*/ 65 h 1470"/>
              <a:gd name="T22" fmla="*/ 194 w 463"/>
              <a:gd name="T23" fmla="*/ 42 h 1470"/>
              <a:gd name="T24" fmla="*/ 186 w 463"/>
              <a:gd name="T25" fmla="*/ 51 h 1470"/>
              <a:gd name="T26" fmla="*/ 175 w 463"/>
              <a:gd name="T27" fmla="*/ 119 h 1470"/>
              <a:gd name="T28" fmla="*/ 178 w 463"/>
              <a:gd name="T29" fmla="*/ 165 h 1470"/>
              <a:gd name="T30" fmla="*/ 181 w 463"/>
              <a:gd name="T31" fmla="*/ 201 h 1470"/>
              <a:gd name="T32" fmla="*/ 175 w 463"/>
              <a:gd name="T33" fmla="*/ 217 h 1470"/>
              <a:gd name="T34" fmla="*/ 79 w 463"/>
              <a:gd name="T35" fmla="*/ 333 h 1470"/>
              <a:gd name="T36" fmla="*/ 104 w 463"/>
              <a:gd name="T37" fmla="*/ 477 h 1470"/>
              <a:gd name="T38" fmla="*/ 99 w 463"/>
              <a:gd name="T39" fmla="*/ 610 h 1470"/>
              <a:gd name="T40" fmla="*/ 85 w 463"/>
              <a:gd name="T41" fmla="*/ 763 h 1470"/>
              <a:gd name="T42" fmla="*/ 69 w 463"/>
              <a:gd name="T43" fmla="*/ 975 h 1470"/>
              <a:gd name="T44" fmla="*/ 8 w 463"/>
              <a:gd name="T45" fmla="*/ 1383 h 1470"/>
              <a:gd name="T46" fmla="*/ 11 w 463"/>
              <a:gd name="T47" fmla="*/ 1423 h 1470"/>
              <a:gd name="T48" fmla="*/ 108 w 463"/>
              <a:gd name="T49" fmla="*/ 1468 h 1470"/>
              <a:gd name="T50" fmla="*/ 96 w 463"/>
              <a:gd name="T51" fmla="*/ 1398 h 1470"/>
              <a:gd name="T52" fmla="*/ 153 w 463"/>
              <a:gd name="T53" fmla="*/ 1231 h 1470"/>
              <a:gd name="T54" fmla="*/ 220 w 463"/>
              <a:gd name="T55" fmla="*/ 1100 h 1470"/>
              <a:gd name="T56" fmla="*/ 215 w 463"/>
              <a:gd name="T57" fmla="*/ 1363 h 1470"/>
              <a:gd name="T58" fmla="*/ 242 w 463"/>
              <a:gd name="T59" fmla="*/ 1391 h 1470"/>
              <a:gd name="T60" fmla="*/ 297 w 463"/>
              <a:gd name="T61" fmla="*/ 1388 h 1470"/>
              <a:gd name="T62" fmla="*/ 429 w 463"/>
              <a:gd name="T63" fmla="*/ 1397 h 1470"/>
              <a:gd name="T64" fmla="*/ 342 w 463"/>
              <a:gd name="T65" fmla="*/ 1344 h 1470"/>
              <a:gd name="T66" fmla="*/ 316 w 463"/>
              <a:gd name="T67" fmla="*/ 1300 h 1470"/>
              <a:gd name="T68" fmla="*/ 337 w 463"/>
              <a:gd name="T69" fmla="*/ 1080 h 1470"/>
              <a:gd name="T70" fmla="*/ 376 w 463"/>
              <a:gd name="T71" fmla="*/ 792 h 1470"/>
              <a:gd name="T72" fmla="*/ 388 w 463"/>
              <a:gd name="T73" fmla="*/ 747 h 1470"/>
              <a:gd name="T74" fmla="*/ 359 w 463"/>
              <a:gd name="T75" fmla="*/ 534 h 1470"/>
              <a:gd name="T76" fmla="*/ 385 w 463"/>
              <a:gd name="T77" fmla="*/ 500 h 1470"/>
              <a:gd name="T78" fmla="*/ 454 w 463"/>
              <a:gd name="T79" fmla="*/ 422 h 1470"/>
              <a:gd name="T80" fmla="*/ 330 w 463"/>
              <a:gd name="T81" fmla="*/ 437 h 1470"/>
              <a:gd name="T82" fmla="*/ 327 w 463"/>
              <a:gd name="T83" fmla="*/ 411 h 1470"/>
              <a:gd name="T84" fmla="*/ 311 w 463"/>
              <a:gd name="T85" fmla="*/ 458 h 1470"/>
              <a:gd name="T86" fmla="*/ 353 w 463"/>
              <a:gd name="T87" fmla="*/ 483 h 1470"/>
              <a:gd name="T88" fmla="*/ 350 w 463"/>
              <a:gd name="T89" fmla="*/ 540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1470">
                <a:moveTo>
                  <a:pt x="454" y="422"/>
                </a:moveTo>
                <a:cubicBezTo>
                  <a:pt x="448" y="394"/>
                  <a:pt x="430" y="395"/>
                  <a:pt x="412" y="379"/>
                </a:cubicBezTo>
                <a:cubicBezTo>
                  <a:pt x="395" y="363"/>
                  <a:pt x="381" y="350"/>
                  <a:pt x="379" y="321"/>
                </a:cubicBezTo>
                <a:cubicBezTo>
                  <a:pt x="376" y="291"/>
                  <a:pt x="344" y="267"/>
                  <a:pt x="323" y="262"/>
                </a:cubicBezTo>
                <a:cubicBezTo>
                  <a:pt x="304" y="258"/>
                  <a:pt x="286" y="248"/>
                  <a:pt x="281" y="246"/>
                </a:cubicBezTo>
                <a:cubicBezTo>
                  <a:pt x="280" y="254"/>
                  <a:pt x="283" y="272"/>
                  <a:pt x="285" y="285"/>
                </a:cubicBezTo>
                <a:cubicBezTo>
                  <a:pt x="284" y="286"/>
                  <a:pt x="282" y="284"/>
                  <a:pt x="281" y="281"/>
                </a:cubicBezTo>
                <a:cubicBezTo>
                  <a:pt x="274" y="266"/>
                  <a:pt x="272" y="258"/>
                  <a:pt x="267" y="261"/>
                </a:cubicBezTo>
                <a:cubicBezTo>
                  <a:pt x="263" y="263"/>
                  <a:pt x="260" y="273"/>
                  <a:pt x="257" y="282"/>
                </a:cubicBezTo>
                <a:cubicBezTo>
                  <a:pt x="241" y="262"/>
                  <a:pt x="203" y="221"/>
                  <a:pt x="184" y="204"/>
                </a:cubicBezTo>
                <a:cubicBezTo>
                  <a:pt x="185" y="202"/>
                  <a:pt x="187" y="200"/>
                  <a:pt x="189" y="199"/>
                </a:cubicBezTo>
                <a:cubicBezTo>
                  <a:pt x="194" y="208"/>
                  <a:pt x="205" y="223"/>
                  <a:pt x="217" y="229"/>
                </a:cubicBezTo>
                <a:cubicBezTo>
                  <a:pt x="232" y="237"/>
                  <a:pt x="266" y="257"/>
                  <a:pt x="266" y="257"/>
                </a:cubicBezTo>
                <a:cubicBezTo>
                  <a:pt x="266" y="257"/>
                  <a:pt x="273" y="241"/>
                  <a:pt x="275" y="231"/>
                </a:cubicBezTo>
                <a:cubicBezTo>
                  <a:pt x="275" y="230"/>
                  <a:pt x="275" y="230"/>
                  <a:pt x="275" y="230"/>
                </a:cubicBezTo>
                <a:cubicBezTo>
                  <a:pt x="275" y="231"/>
                  <a:pt x="275" y="231"/>
                  <a:pt x="275" y="231"/>
                </a:cubicBezTo>
                <a:cubicBezTo>
                  <a:pt x="275" y="230"/>
                  <a:pt x="275" y="228"/>
                  <a:pt x="275" y="227"/>
                </a:cubicBezTo>
                <a:cubicBezTo>
                  <a:pt x="275" y="220"/>
                  <a:pt x="273" y="215"/>
                  <a:pt x="280" y="213"/>
                </a:cubicBezTo>
                <a:cubicBezTo>
                  <a:pt x="288" y="211"/>
                  <a:pt x="299" y="185"/>
                  <a:pt x="302" y="169"/>
                </a:cubicBezTo>
                <a:cubicBezTo>
                  <a:pt x="306" y="153"/>
                  <a:pt x="306" y="139"/>
                  <a:pt x="313" y="121"/>
                </a:cubicBezTo>
                <a:cubicBezTo>
                  <a:pt x="321" y="104"/>
                  <a:pt x="320" y="87"/>
                  <a:pt x="312" y="65"/>
                </a:cubicBezTo>
                <a:cubicBezTo>
                  <a:pt x="312" y="65"/>
                  <a:pt x="312" y="65"/>
                  <a:pt x="312" y="65"/>
                </a:cubicBezTo>
                <a:cubicBezTo>
                  <a:pt x="300" y="14"/>
                  <a:pt x="277" y="28"/>
                  <a:pt x="277" y="28"/>
                </a:cubicBezTo>
                <a:cubicBezTo>
                  <a:pt x="246" y="0"/>
                  <a:pt x="210" y="26"/>
                  <a:pt x="194" y="42"/>
                </a:cubicBezTo>
                <a:cubicBezTo>
                  <a:pt x="194" y="42"/>
                  <a:pt x="194" y="42"/>
                  <a:pt x="193" y="42"/>
                </a:cubicBezTo>
                <a:cubicBezTo>
                  <a:pt x="190" y="44"/>
                  <a:pt x="188" y="47"/>
                  <a:pt x="186" y="51"/>
                </a:cubicBezTo>
                <a:cubicBezTo>
                  <a:pt x="186" y="51"/>
                  <a:pt x="186" y="51"/>
                  <a:pt x="186" y="51"/>
                </a:cubicBezTo>
                <a:cubicBezTo>
                  <a:pt x="171" y="73"/>
                  <a:pt x="175" y="119"/>
                  <a:pt x="175" y="119"/>
                </a:cubicBezTo>
                <a:cubicBezTo>
                  <a:pt x="175" y="119"/>
                  <a:pt x="173" y="120"/>
                  <a:pt x="171" y="131"/>
                </a:cubicBezTo>
                <a:cubicBezTo>
                  <a:pt x="170" y="142"/>
                  <a:pt x="175" y="159"/>
                  <a:pt x="178" y="165"/>
                </a:cubicBezTo>
                <a:cubicBezTo>
                  <a:pt x="180" y="171"/>
                  <a:pt x="185" y="172"/>
                  <a:pt x="186" y="177"/>
                </a:cubicBezTo>
                <a:cubicBezTo>
                  <a:pt x="186" y="177"/>
                  <a:pt x="184" y="189"/>
                  <a:pt x="181" y="201"/>
                </a:cubicBezTo>
                <a:cubicBezTo>
                  <a:pt x="181" y="201"/>
                  <a:pt x="181" y="201"/>
                  <a:pt x="180" y="201"/>
                </a:cubicBezTo>
                <a:cubicBezTo>
                  <a:pt x="179" y="203"/>
                  <a:pt x="181" y="206"/>
                  <a:pt x="175" y="217"/>
                </a:cubicBezTo>
                <a:cubicBezTo>
                  <a:pt x="166" y="231"/>
                  <a:pt x="153" y="236"/>
                  <a:pt x="121" y="253"/>
                </a:cubicBezTo>
                <a:cubicBezTo>
                  <a:pt x="90" y="269"/>
                  <a:pt x="82" y="302"/>
                  <a:pt x="79" y="333"/>
                </a:cubicBezTo>
                <a:cubicBezTo>
                  <a:pt x="76" y="365"/>
                  <a:pt x="71" y="389"/>
                  <a:pt x="76" y="396"/>
                </a:cubicBezTo>
                <a:cubicBezTo>
                  <a:pt x="81" y="403"/>
                  <a:pt x="93" y="443"/>
                  <a:pt x="104" y="477"/>
                </a:cubicBezTo>
                <a:cubicBezTo>
                  <a:pt x="116" y="510"/>
                  <a:pt x="111" y="549"/>
                  <a:pt x="109" y="564"/>
                </a:cubicBezTo>
                <a:cubicBezTo>
                  <a:pt x="107" y="578"/>
                  <a:pt x="98" y="591"/>
                  <a:pt x="99" y="610"/>
                </a:cubicBezTo>
                <a:cubicBezTo>
                  <a:pt x="100" y="629"/>
                  <a:pt x="98" y="648"/>
                  <a:pt x="95" y="677"/>
                </a:cubicBezTo>
                <a:cubicBezTo>
                  <a:pt x="93" y="705"/>
                  <a:pt x="76" y="759"/>
                  <a:pt x="85" y="763"/>
                </a:cubicBezTo>
                <a:cubicBezTo>
                  <a:pt x="93" y="768"/>
                  <a:pt x="96" y="767"/>
                  <a:pt x="96" y="780"/>
                </a:cubicBezTo>
                <a:cubicBezTo>
                  <a:pt x="96" y="793"/>
                  <a:pt x="90" y="876"/>
                  <a:pt x="69" y="975"/>
                </a:cubicBezTo>
                <a:cubicBezTo>
                  <a:pt x="48" y="1075"/>
                  <a:pt x="16" y="1296"/>
                  <a:pt x="9" y="1338"/>
                </a:cubicBezTo>
                <a:cubicBezTo>
                  <a:pt x="2" y="1379"/>
                  <a:pt x="8" y="1383"/>
                  <a:pt x="8" y="1383"/>
                </a:cubicBezTo>
                <a:cubicBezTo>
                  <a:pt x="8" y="1383"/>
                  <a:pt x="8" y="1386"/>
                  <a:pt x="4" y="1398"/>
                </a:cubicBezTo>
                <a:cubicBezTo>
                  <a:pt x="0" y="1410"/>
                  <a:pt x="4" y="1418"/>
                  <a:pt x="11" y="1423"/>
                </a:cubicBezTo>
                <a:cubicBezTo>
                  <a:pt x="18" y="1428"/>
                  <a:pt x="19" y="1438"/>
                  <a:pt x="34" y="1449"/>
                </a:cubicBezTo>
                <a:cubicBezTo>
                  <a:pt x="48" y="1460"/>
                  <a:pt x="90" y="1470"/>
                  <a:pt x="108" y="1468"/>
                </a:cubicBezTo>
                <a:cubicBezTo>
                  <a:pt x="126" y="1466"/>
                  <a:pt x="121" y="1460"/>
                  <a:pt x="120" y="1442"/>
                </a:cubicBezTo>
                <a:cubicBezTo>
                  <a:pt x="119" y="1424"/>
                  <a:pt x="96" y="1398"/>
                  <a:pt x="96" y="1398"/>
                </a:cubicBezTo>
                <a:cubicBezTo>
                  <a:pt x="96" y="1398"/>
                  <a:pt x="95" y="1393"/>
                  <a:pt x="101" y="1390"/>
                </a:cubicBezTo>
                <a:cubicBezTo>
                  <a:pt x="107" y="1386"/>
                  <a:pt x="132" y="1306"/>
                  <a:pt x="153" y="1231"/>
                </a:cubicBezTo>
                <a:cubicBezTo>
                  <a:pt x="175" y="1157"/>
                  <a:pt x="214" y="1022"/>
                  <a:pt x="214" y="1022"/>
                </a:cubicBezTo>
                <a:cubicBezTo>
                  <a:pt x="214" y="1022"/>
                  <a:pt x="217" y="1061"/>
                  <a:pt x="220" y="1100"/>
                </a:cubicBezTo>
                <a:cubicBezTo>
                  <a:pt x="222" y="1139"/>
                  <a:pt x="224" y="1267"/>
                  <a:pt x="220" y="1300"/>
                </a:cubicBezTo>
                <a:cubicBezTo>
                  <a:pt x="215" y="1333"/>
                  <a:pt x="215" y="1363"/>
                  <a:pt x="215" y="1363"/>
                </a:cubicBezTo>
                <a:cubicBezTo>
                  <a:pt x="215" y="1363"/>
                  <a:pt x="215" y="1367"/>
                  <a:pt x="215" y="1378"/>
                </a:cubicBezTo>
                <a:cubicBezTo>
                  <a:pt x="215" y="1389"/>
                  <a:pt x="223" y="1389"/>
                  <a:pt x="242" y="1391"/>
                </a:cubicBezTo>
                <a:cubicBezTo>
                  <a:pt x="261" y="1393"/>
                  <a:pt x="287" y="1392"/>
                  <a:pt x="287" y="1392"/>
                </a:cubicBezTo>
                <a:cubicBezTo>
                  <a:pt x="287" y="1392"/>
                  <a:pt x="286" y="1383"/>
                  <a:pt x="297" y="1388"/>
                </a:cubicBezTo>
                <a:cubicBezTo>
                  <a:pt x="307" y="1392"/>
                  <a:pt x="329" y="1403"/>
                  <a:pt x="349" y="1403"/>
                </a:cubicBezTo>
                <a:cubicBezTo>
                  <a:pt x="369" y="1403"/>
                  <a:pt x="429" y="1412"/>
                  <a:pt x="429" y="1397"/>
                </a:cubicBezTo>
                <a:cubicBezTo>
                  <a:pt x="429" y="1382"/>
                  <a:pt x="406" y="1376"/>
                  <a:pt x="385" y="1376"/>
                </a:cubicBezTo>
                <a:cubicBezTo>
                  <a:pt x="365" y="1376"/>
                  <a:pt x="342" y="1344"/>
                  <a:pt x="342" y="1344"/>
                </a:cubicBezTo>
                <a:cubicBezTo>
                  <a:pt x="342" y="1344"/>
                  <a:pt x="342" y="1344"/>
                  <a:pt x="348" y="1340"/>
                </a:cubicBezTo>
                <a:cubicBezTo>
                  <a:pt x="353" y="1337"/>
                  <a:pt x="320" y="1312"/>
                  <a:pt x="316" y="1300"/>
                </a:cubicBezTo>
                <a:cubicBezTo>
                  <a:pt x="311" y="1288"/>
                  <a:pt x="312" y="1286"/>
                  <a:pt x="316" y="1257"/>
                </a:cubicBezTo>
                <a:cubicBezTo>
                  <a:pt x="319" y="1229"/>
                  <a:pt x="327" y="1136"/>
                  <a:pt x="337" y="1080"/>
                </a:cubicBezTo>
                <a:cubicBezTo>
                  <a:pt x="346" y="1023"/>
                  <a:pt x="358" y="968"/>
                  <a:pt x="365" y="920"/>
                </a:cubicBezTo>
                <a:cubicBezTo>
                  <a:pt x="372" y="871"/>
                  <a:pt x="376" y="792"/>
                  <a:pt x="376" y="792"/>
                </a:cubicBezTo>
                <a:cubicBezTo>
                  <a:pt x="376" y="792"/>
                  <a:pt x="380" y="791"/>
                  <a:pt x="387" y="785"/>
                </a:cubicBezTo>
                <a:cubicBezTo>
                  <a:pt x="394" y="779"/>
                  <a:pt x="392" y="764"/>
                  <a:pt x="388" y="747"/>
                </a:cubicBezTo>
                <a:cubicBezTo>
                  <a:pt x="385" y="729"/>
                  <a:pt x="380" y="656"/>
                  <a:pt x="377" y="621"/>
                </a:cubicBezTo>
                <a:cubicBezTo>
                  <a:pt x="373" y="586"/>
                  <a:pt x="359" y="534"/>
                  <a:pt x="359" y="534"/>
                </a:cubicBezTo>
                <a:cubicBezTo>
                  <a:pt x="359" y="534"/>
                  <a:pt x="370" y="529"/>
                  <a:pt x="377" y="522"/>
                </a:cubicBezTo>
                <a:cubicBezTo>
                  <a:pt x="384" y="516"/>
                  <a:pt x="385" y="500"/>
                  <a:pt x="385" y="500"/>
                </a:cubicBezTo>
                <a:cubicBezTo>
                  <a:pt x="385" y="500"/>
                  <a:pt x="428" y="504"/>
                  <a:pt x="446" y="496"/>
                </a:cubicBezTo>
                <a:cubicBezTo>
                  <a:pt x="463" y="489"/>
                  <a:pt x="460" y="450"/>
                  <a:pt x="454" y="422"/>
                </a:cubicBezTo>
                <a:close/>
                <a:moveTo>
                  <a:pt x="311" y="458"/>
                </a:moveTo>
                <a:cubicBezTo>
                  <a:pt x="311" y="458"/>
                  <a:pt x="330" y="452"/>
                  <a:pt x="330" y="437"/>
                </a:cubicBezTo>
                <a:cubicBezTo>
                  <a:pt x="330" y="421"/>
                  <a:pt x="315" y="411"/>
                  <a:pt x="308" y="410"/>
                </a:cubicBezTo>
                <a:cubicBezTo>
                  <a:pt x="301" y="410"/>
                  <a:pt x="313" y="399"/>
                  <a:pt x="327" y="411"/>
                </a:cubicBezTo>
                <a:cubicBezTo>
                  <a:pt x="342" y="423"/>
                  <a:pt x="353" y="475"/>
                  <a:pt x="353" y="475"/>
                </a:cubicBezTo>
                <a:cubicBezTo>
                  <a:pt x="353" y="475"/>
                  <a:pt x="323" y="463"/>
                  <a:pt x="311" y="458"/>
                </a:cubicBezTo>
                <a:close/>
                <a:moveTo>
                  <a:pt x="350" y="540"/>
                </a:moveTo>
                <a:cubicBezTo>
                  <a:pt x="350" y="540"/>
                  <a:pt x="352" y="500"/>
                  <a:pt x="353" y="483"/>
                </a:cubicBezTo>
                <a:cubicBezTo>
                  <a:pt x="362" y="531"/>
                  <a:pt x="362" y="531"/>
                  <a:pt x="362" y="531"/>
                </a:cubicBezTo>
                <a:lnTo>
                  <a:pt x="350" y="540"/>
                </a:lnTo>
                <a:close/>
              </a:path>
            </a:pathLst>
          </a:custGeom>
          <a:solidFill>
            <a:srgbClr val="12406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noAutofit/>
          </a:bodyPr>
          <a:lstStyle/>
          <a:p>
            <a:pPr algn="ctr"/>
            <a:endParaRPr lang="id-ID">
              <a:cs typeface="+mn-ea"/>
              <a:sym typeface="+mn-lt"/>
            </a:endParaRPr>
          </a:p>
        </p:txBody>
      </p:sp>
      <p:sp>
        <p:nvSpPr>
          <p:cNvPr id="22" name="TextBox 692"/>
          <p:cNvSpPr txBox="1"/>
          <p:nvPr/>
        </p:nvSpPr>
        <p:spPr>
          <a:xfrm>
            <a:off x="2365222" y="1412892"/>
            <a:ext cx="1278555" cy="1124667"/>
          </a:xfrm>
          <a:prstGeom prst="rect">
            <a:avLst/>
          </a:prstGeom>
          <a:noFill/>
        </p:spPr>
        <p:txBody>
          <a:bodyPr wrap="none" lIns="68580" tIns="34290" rIns="68580" bIns="34290" rtlCol="0">
            <a:spAutoFit/>
          </a:bodyPr>
          <a:lstStyle/>
          <a:p>
            <a:pPr marL="214630" indent="-214630">
              <a:lnSpc>
                <a:spcPct val="200000"/>
              </a:lnSpc>
              <a:buFont typeface="Wingdings" panose="05000000000000000000" pitchFamily="2" charset="2"/>
              <a:buChar char="ü"/>
            </a:pPr>
            <a:r>
              <a:rPr lang="zh-CN" altLang="en-US" sz="1200">
                <a:solidFill>
                  <a:schemeClr val="tx1">
                    <a:lumMod val="65000"/>
                    <a:lumOff val="35000"/>
                  </a:schemeClr>
                </a:solidFill>
                <a:cs typeface="+mn-ea"/>
                <a:sym typeface="+mn-lt"/>
              </a:rPr>
              <a:t>填写此处标题</a:t>
            </a:r>
            <a:endParaRPr lang="en-US" altLang="zh-CN" sz="1200" dirty="0">
              <a:solidFill>
                <a:schemeClr val="tx1">
                  <a:lumMod val="65000"/>
                  <a:lumOff val="35000"/>
                </a:schemeClr>
              </a:solidFill>
              <a:cs typeface="+mn-ea"/>
              <a:sym typeface="+mn-lt"/>
            </a:endParaRPr>
          </a:p>
          <a:p>
            <a:pPr marL="214630" indent="-214630">
              <a:lnSpc>
                <a:spcPct val="200000"/>
              </a:lnSpc>
              <a:buFont typeface="Wingdings" panose="05000000000000000000" pitchFamily="2" charset="2"/>
              <a:buChar char="ü"/>
            </a:pPr>
            <a:r>
              <a:rPr lang="zh-CN" altLang="en-US" sz="1200">
                <a:solidFill>
                  <a:schemeClr val="tx1">
                    <a:lumMod val="65000"/>
                    <a:lumOff val="35000"/>
                  </a:schemeClr>
                </a:solidFill>
                <a:cs typeface="+mn-ea"/>
                <a:sym typeface="+mn-lt"/>
              </a:rPr>
              <a:t>填写此处标题</a:t>
            </a:r>
            <a:endParaRPr lang="zh-CN" altLang="en-US" sz="1200" dirty="0">
              <a:solidFill>
                <a:schemeClr val="tx1">
                  <a:lumMod val="65000"/>
                  <a:lumOff val="35000"/>
                </a:schemeClr>
              </a:solidFill>
              <a:cs typeface="+mn-ea"/>
              <a:sym typeface="+mn-lt"/>
            </a:endParaRPr>
          </a:p>
          <a:p>
            <a:pPr marL="214630" indent="-214630">
              <a:lnSpc>
                <a:spcPct val="200000"/>
              </a:lnSpc>
              <a:buFont typeface="Wingdings" panose="05000000000000000000" pitchFamily="2" charset="2"/>
              <a:buChar char="ü"/>
            </a:pPr>
            <a:r>
              <a:rPr lang="zh-CN" altLang="en-US" sz="1200">
                <a:solidFill>
                  <a:schemeClr val="tx1">
                    <a:lumMod val="65000"/>
                    <a:lumOff val="35000"/>
                  </a:schemeClr>
                </a:solidFill>
                <a:cs typeface="+mn-ea"/>
                <a:sym typeface="+mn-lt"/>
              </a:rPr>
              <a:t>填写此处标题</a:t>
            </a:r>
            <a:endParaRPr lang="zh-CN" altLang="en-US" sz="1200" dirty="0">
              <a:solidFill>
                <a:schemeClr val="tx1">
                  <a:lumMod val="65000"/>
                  <a:lumOff val="35000"/>
                </a:schemeClr>
              </a:solidFill>
              <a:cs typeface="+mn-ea"/>
              <a:sym typeface="+mn-lt"/>
            </a:endParaRPr>
          </a:p>
        </p:txBody>
      </p:sp>
      <p:sp>
        <p:nvSpPr>
          <p:cNvPr id="25" name="TextBox 692"/>
          <p:cNvSpPr txBox="1"/>
          <p:nvPr/>
        </p:nvSpPr>
        <p:spPr>
          <a:xfrm>
            <a:off x="5617824" y="1412892"/>
            <a:ext cx="1278555" cy="1124667"/>
          </a:xfrm>
          <a:prstGeom prst="rect">
            <a:avLst/>
          </a:prstGeom>
          <a:noFill/>
        </p:spPr>
        <p:txBody>
          <a:bodyPr wrap="none" lIns="68580" tIns="34290" rIns="68580" bIns="34290" rtlCol="0">
            <a:spAutoFit/>
          </a:bodyPr>
          <a:lstStyle/>
          <a:p>
            <a:pPr marL="214630" indent="-214630">
              <a:lnSpc>
                <a:spcPct val="200000"/>
              </a:lnSpc>
              <a:buFont typeface="Wingdings" panose="05000000000000000000" pitchFamily="2" charset="2"/>
              <a:buChar char="ü"/>
            </a:pPr>
            <a:r>
              <a:rPr lang="zh-CN" altLang="en-US" sz="1200">
                <a:solidFill>
                  <a:schemeClr val="tx1">
                    <a:lumMod val="65000"/>
                    <a:lumOff val="35000"/>
                  </a:schemeClr>
                </a:solidFill>
                <a:cs typeface="+mn-ea"/>
                <a:sym typeface="+mn-lt"/>
              </a:rPr>
              <a:t>填写此处标题</a:t>
            </a:r>
            <a:endParaRPr lang="en-US" altLang="zh-CN" sz="1200" dirty="0">
              <a:solidFill>
                <a:schemeClr val="tx1">
                  <a:lumMod val="65000"/>
                  <a:lumOff val="35000"/>
                </a:schemeClr>
              </a:solidFill>
              <a:cs typeface="+mn-ea"/>
              <a:sym typeface="+mn-lt"/>
            </a:endParaRPr>
          </a:p>
          <a:p>
            <a:pPr marL="214630" indent="-214630">
              <a:lnSpc>
                <a:spcPct val="200000"/>
              </a:lnSpc>
              <a:buFont typeface="Wingdings" panose="05000000000000000000" pitchFamily="2" charset="2"/>
              <a:buChar char="ü"/>
            </a:pPr>
            <a:r>
              <a:rPr lang="zh-CN" altLang="en-US" sz="1200">
                <a:solidFill>
                  <a:schemeClr val="tx1">
                    <a:lumMod val="65000"/>
                    <a:lumOff val="35000"/>
                  </a:schemeClr>
                </a:solidFill>
                <a:cs typeface="+mn-ea"/>
                <a:sym typeface="+mn-lt"/>
              </a:rPr>
              <a:t>填写此处标题</a:t>
            </a:r>
            <a:endParaRPr lang="zh-CN" altLang="en-US" sz="1200" dirty="0">
              <a:solidFill>
                <a:schemeClr val="tx1">
                  <a:lumMod val="65000"/>
                  <a:lumOff val="35000"/>
                </a:schemeClr>
              </a:solidFill>
              <a:cs typeface="+mn-ea"/>
              <a:sym typeface="+mn-lt"/>
            </a:endParaRPr>
          </a:p>
          <a:p>
            <a:pPr marL="214630" indent="-214630">
              <a:lnSpc>
                <a:spcPct val="200000"/>
              </a:lnSpc>
              <a:buFont typeface="Wingdings" panose="05000000000000000000" pitchFamily="2" charset="2"/>
              <a:buChar char="ü"/>
            </a:pPr>
            <a:r>
              <a:rPr lang="zh-CN" altLang="en-US" sz="1200">
                <a:solidFill>
                  <a:schemeClr val="tx1">
                    <a:lumMod val="65000"/>
                    <a:lumOff val="35000"/>
                  </a:schemeClr>
                </a:solidFill>
                <a:cs typeface="+mn-ea"/>
                <a:sym typeface="+mn-lt"/>
              </a:rPr>
              <a:t>填写此处标题</a:t>
            </a:r>
            <a:endParaRPr lang="zh-CN" altLang="en-US" sz="1200" dirty="0">
              <a:solidFill>
                <a:schemeClr val="tx1">
                  <a:lumMod val="65000"/>
                  <a:lumOff val="35000"/>
                </a:schemeClr>
              </a:solidFill>
              <a:cs typeface="+mn-ea"/>
              <a:sym typeface="+mn-lt"/>
            </a:endParaRPr>
          </a:p>
        </p:txBody>
      </p:sp>
      <p:sp>
        <p:nvSpPr>
          <p:cNvPr id="26" name="Oval 13"/>
          <p:cNvSpPr/>
          <p:nvPr/>
        </p:nvSpPr>
        <p:spPr>
          <a:xfrm>
            <a:off x="1579820" y="3084465"/>
            <a:ext cx="540321" cy="540462"/>
          </a:xfrm>
          <a:prstGeom prst="ellipse">
            <a:avLst/>
          </a:prstGeom>
          <a:solidFill>
            <a:srgbClr val="537285"/>
          </a:solidFill>
          <a:ln w="25400">
            <a:noFill/>
          </a:ln>
          <a:effectLst>
            <a:outerShdw blurRad="1524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en-US">
              <a:solidFill>
                <a:srgbClr val="FEFABC"/>
              </a:solidFill>
              <a:cs typeface="+mn-ea"/>
              <a:sym typeface="+mn-lt"/>
            </a:endParaRPr>
          </a:p>
        </p:txBody>
      </p:sp>
      <p:sp>
        <p:nvSpPr>
          <p:cNvPr id="30" name="Freeform 46"/>
          <p:cNvSpPr>
            <a:spLocks noChangeAspect="1" noChangeArrowheads="1"/>
          </p:cNvSpPr>
          <p:nvPr/>
        </p:nvSpPr>
        <p:spPr bwMode="auto">
          <a:xfrm>
            <a:off x="1718330" y="3218066"/>
            <a:ext cx="265352" cy="253199"/>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718" tIns="12859" rIns="25718" bIns="12859" anchor="ctr"/>
          <a:lstStyle/>
          <a:p>
            <a:pPr defTabSz="1371600">
              <a:defRPr/>
            </a:pPr>
            <a:endParaRPr lang="en-US" sz="2700" kern="0" dirty="0">
              <a:solidFill>
                <a:srgbClr val="737572"/>
              </a:solidFill>
              <a:cs typeface="+mn-ea"/>
              <a:sym typeface="+mn-lt"/>
            </a:endParaRPr>
          </a:p>
        </p:txBody>
      </p:sp>
      <p:sp>
        <p:nvSpPr>
          <p:cNvPr id="31" name="Oval 13"/>
          <p:cNvSpPr/>
          <p:nvPr/>
        </p:nvSpPr>
        <p:spPr>
          <a:xfrm>
            <a:off x="2978327" y="3084465"/>
            <a:ext cx="540321" cy="540462"/>
          </a:xfrm>
          <a:prstGeom prst="ellipse">
            <a:avLst/>
          </a:prstGeom>
          <a:solidFill>
            <a:srgbClr val="124062"/>
          </a:solidFill>
          <a:ln w="25400">
            <a:noFill/>
          </a:ln>
          <a:effectLst>
            <a:outerShdw blurRad="1524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en-US">
              <a:solidFill>
                <a:srgbClr val="FEFABC"/>
              </a:solidFill>
              <a:cs typeface="+mn-ea"/>
              <a:sym typeface="+mn-lt"/>
            </a:endParaRPr>
          </a:p>
        </p:txBody>
      </p:sp>
      <p:sp>
        <p:nvSpPr>
          <p:cNvPr id="32" name="Freeform 46"/>
          <p:cNvSpPr>
            <a:spLocks noChangeAspect="1" noChangeArrowheads="1"/>
          </p:cNvSpPr>
          <p:nvPr/>
        </p:nvSpPr>
        <p:spPr bwMode="auto">
          <a:xfrm>
            <a:off x="3116836" y="3218066"/>
            <a:ext cx="265352" cy="253199"/>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718" tIns="12859" rIns="25718" bIns="12859" anchor="ctr"/>
          <a:lstStyle/>
          <a:p>
            <a:pPr defTabSz="1371600">
              <a:defRPr/>
            </a:pPr>
            <a:endParaRPr lang="en-US" sz="2700" kern="0" dirty="0">
              <a:solidFill>
                <a:srgbClr val="737572"/>
              </a:solidFill>
              <a:cs typeface="+mn-ea"/>
              <a:sym typeface="+mn-lt"/>
            </a:endParaRPr>
          </a:p>
        </p:txBody>
      </p:sp>
      <p:sp>
        <p:nvSpPr>
          <p:cNvPr id="33" name="Oval 13"/>
          <p:cNvSpPr/>
          <p:nvPr/>
        </p:nvSpPr>
        <p:spPr>
          <a:xfrm>
            <a:off x="5684650" y="3084465"/>
            <a:ext cx="540321" cy="540462"/>
          </a:xfrm>
          <a:prstGeom prst="ellipse">
            <a:avLst/>
          </a:prstGeom>
          <a:solidFill>
            <a:srgbClr val="124062"/>
          </a:solidFill>
          <a:ln w="25400">
            <a:noFill/>
          </a:ln>
          <a:effectLst>
            <a:outerShdw blurRad="1524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en-US">
              <a:solidFill>
                <a:srgbClr val="FEFABC"/>
              </a:solidFill>
              <a:cs typeface="+mn-ea"/>
              <a:sym typeface="+mn-lt"/>
            </a:endParaRPr>
          </a:p>
        </p:txBody>
      </p:sp>
      <p:sp>
        <p:nvSpPr>
          <p:cNvPr id="34" name="Freeform 46"/>
          <p:cNvSpPr>
            <a:spLocks noChangeAspect="1" noChangeArrowheads="1"/>
          </p:cNvSpPr>
          <p:nvPr/>
        </p:nvSpPr>
        <p:spPr bwMode="auto">
          <a:xfrm>
            <a:off x="5823160" y="3218066"/>
            <a:ext cx="265352" cy="253199"/>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718" tIns="12859" rIns="25718" bIns="12859" anchor="ctr"/>
          <a:lstStyle/>
          <a:p>
            <a:pPr defTabSz="1371600">
              <a:defRPr/>
            </a:pPr>
            <a:endParaRPr lang="en-US" sz="2700" kern="0" dirty="0">
              <a:solidFill>
                <a:srgbClr val="737572"/>
              </a:solidFill>
              <a:cs typeface="+mn-ea"/>
              <a:sym typeface="+mn-lt"/>
            </a:endParaRPr>
          </a:p>
        </p:txBody>
      </p:sp>
      <p:sp>
        <p:nvSpPr>
          <p:cNvPr id="35" name="Oval 13"/>
          <p:cNvSpPr/>
          <p:nvPr/>
        </p:nvSpPr>
        <p:spPr>
          <a:xfrm>
            <a:off x="7074381" y="3084465"/>
            <a:ext cx="540321" cy="540462"/>
          </a:xfrm>
          <a:prstGeom prst="ellipse">
            <a:avLst/>
          </a:prstGeom>
          <a:solidFill>
            <a:srgbClr val="537285"/>
          </a:solidFill>
          <a:ln w="25400">
            <a:noFill/>
          </a:ln>
          <a:effectLst>
            <a:outerShdw blurRad="1524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endParaRPr lang="en-US">
              <a:solidFill>
                <a:srgbClr val="FEFABC"/>
              </a:solidFill>
              <a:cs typeface="+mn-ea"/>
              <a:sym typeface="+mn-lt"/>
            </a:endParaRPr>
          </a:p>
        </p:txBody>
      </p:sp>
      <p:sp>
        <p:nvSpPr>
          <p:cNvPr id="36" name="Freeform 46"/>
          <p:cNvSpPr>
            <a:spLocks noChangeAspect="1" noChangeArrowheads="1"/>
          </p:cNvSpPr>
          <p:nvPr/>
        </p:nvSpPr>
        <p:spPr bwMode="auto">
          <a:xfrm>
            <a:off x="7212891" y="3218066"/>
            <a:ext cx="265352" cy="253199"/>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718" tIns="12859" rIns="25718" bIns="12859" anchor="ctr"/>
          <a:lstStyle/>
          <a:p>
            <a:pPr defTabSz="1371600">
              <a:defRPr/>
            </a:pPr>
            <a:endParaRPr lang="en-US" sz="2700" kern="0" dirty="0">
              <a:solidFill>
                <a:srgbClr val="737572"/>
              </a:solidFill>
              <a:cs typeface="+mn-ea"/>
              <a:sym typeface="+mn-lt"/>
            </a:endParaRPr>
          </a:p>
        </p:txBody>
      </p:sp>
      <p:sp>
        <p:nvSpPr>
          <p:cNvPr id="37" name="矩形 36"/>
          <p:cNvSpPr/>
          <p:nvPr/>
        </p:nvSpPr>
        <p:spPr>
          <a:xfrm>
            <a:off x="1170005" y="3812729"/>
            <a:ext cx="1359951" cy="788596"/>
          </a:xfrm>
          <a:prstGeom prst="rect">
            <a:avLst/>
          </a:prstGeom>
        </p:spPr>
        <p:txBody>
          <a:bodyPr wrap="square" lIns="68880" tIns="34440" rIns="68880" bIns="34440">
            <a:spAutoFit/>
          </a:bodyPr>
          <a:lstStyle/>
          <a:p>
            <a:pPr algn="ctr">
              <a:lnSpc>
                <a:spcPct val="15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a:t>
            </a:r>
            <a:endParaRPr lang="zh-CN" altLang="en-US" sz="800" dirty="0">
              <a:solidFill>
                <a:schemeClr val="tx1">
                  <a:lumMod val="50000"/>
                  <a:lumOff val="50000"/>
                </a:schemeClr>
              </a:solidFill>
              <a:cs typeface="+mn-ea"/>
              <a:sym typeface="+mn-lt"/>
            </a:endParaRPr>
          </a:p>
        </p:txBody>
      </p:sp>
      <p:sp>
        <p:nvSpPr>
          <p:cNvPr id="38" name="矩形 37"/>
          <p:cNvSpPr/>
          <p:nvPr/>
        </p:nvSpPr>
        <p:spPr>
          <a:xfrm>
            <a:off x="2568512" y="3812729"/>
            <a:ext cx="1359951" cy="788596"/>
          </a:xfrm>
          <a:prstGeom prst="rect">
            <a:avLst/>
          </a:prstGeom>
        </p:spPr>
        <p:txBody>
          <a:bodyPr wrap="square" lIns="68880" tIns="34440" rIns="68880" bIns="34440">
            <a:spAutoFit/>
          </a:bodyPr>
          <a:lstStyle/>
          <a:p>
            <a:pPr algn="ctr">
              <a:lnSpc>
                <a:spcPct val="15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a:t>
            </a:r>
            <a:endParaRPr lang="zh-CN" altLang="en-US" sz="800" dirty="0">
              <a:solidFill>
                <a:schemeClr val="tx1">
                  <a:lumMod val="50000"/>
                  <a:lumOff val="50000"/>
                </a:schemeClr>
              </a:solidFill>
              <a:cs typeface="+mn-ea"/>
              <a:sym typeface="+mn-lt"/>
            </a:endParaRPr>
          </a:p>
        </p:txBody>
      </p:sp>
      <p:sp>
        <p:nvSpPr>
          <p:cNvPr id="39" name="矩形 38"/>
          <p:cNvSpPr/>
          <p:nvPr/>
        </p:nvSpPr>
        <p:spPr>
          <a:xfrm>
            <a:off x="3918311" y="3812729"/>
            <a:ext cx="1359951" cy="788596"/>
          </a:xfrm>
          <a:prstGeom prst="rect">
            <a:avLst/>
          </a:prstGeom>
        </p:spPr>
        <p:txBody>
          <a:bodyPr wrap="square" lIns="68880" tIns="34440" rIns="68880" bIns="34440">
            <a:spAutoFit/>
          </a:bodyPr>
          <a:lstStyle/>
          <a:p>
            <a:pPr algn="ctr">
              <a:lnSpc>
                <a:spcPct val="15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a:t>
            </a:r>
            <a:endParaRPr lang="zh-CN" altLang="en-US" sz="800" dirty="0">
              <a:solidFill>
                <a:schemeClr val="tx1">
                  <a:lumMod val="50000"/>
                  <a:lumOff val="50000"/>
                </a:schemeClr>
              </a:solidFill>
              <a:cs typeface="+mn-ea"/>
              <a:sym typeface="+mn-lt"/>
            </a:endParaRPr>
          </a:p>
        </p:txBody>
      </p:sp>
      <p:sp>
        <p:nvSpPr>
          <p:cNvPr id="40" name="矩形 39"/>
          <p:cNvSpPr/>
          <p:nvPr/>
        </p:nvSpPr>
        <p:spPr>
          <a:xfrm>
            <a:off x="5267221" y="3812729"/>
            <a:ext cx="1359951" cy="788596"/>
          </a:xfrm>
          <a:prstGeom prst="rect">
            <a:avLst/>
          </a:prstGeom>
        </p:spPr>
        <p:txBody>
          <a:bodyPr wrap="square" lIns="68880" tIns="34440" rIns="68880" bIns="34440">
            <a:spAutoFit/>
          </a:bodyPr>
          <a:lstStyle/>
          <a:p>
            <a:pPr algn="ctr">
              <a:lnSpc>
                <a:spcPct val="15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a:t>
            </a:r>
            <a:endParaRPr lang="zh-CN" altLang="en-US" sz="800" dirty="0">
              <a:solidFill>
                <a:schemeClr val="tx1">
                  <a:lumMod val="50000"/>
                  <a:lumOff val="50000"/>
                </a:schemeClr>
              </a:solidFill>
              <a:cs typeface="+mn-ea"/>
              <a:sym typeface="+mn-lt"/>
            </a:endParaRPr>
          </a:p>
        </p:txBody>
      </p:sp>
      <p:sp>
        <p:nvSpPr>
          <p:cNvPr id="41" name="矩形 40"/>
          <p:cNvSpPr/>
          <p:nvPr/>
        </p:nvSpPr>
        <p:spPr>
          <a:xfrm>
            <a:off x="6664566" y="3812729"/>
            <a:ext cx="1359951" cy="788596"/>
          </a:xfrm>
          <a:prstGeom prst="rect">
            <a:avLst/>
          </a:prstGeom>
        </p:spPr>
        <p:txBody>
          <a:bodyPr wrap="square" lIns="68880" tIns="34440" rIns="68880" bIns="34440">
            <a:spAutoFit/>
          </a:bodyPr>
          <a:lstStyle/>
          <a:p>
            <a:pPr algn="ctr">
              <a:lnSpc>
                <a:spcPct val="15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a:t>
            </a:r>
            <a:endParaRPr lang="zh-CN" altLang="en-US" sz="8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Effect transition="in" filter="fade">
                                      <p:cBhvr>
                                        <p:cTn id="9" dur="1000"/>
                                        <p:tgtEl>
                                          <p:spTgt spid="17"/>
                                        </p:tgtEl>
                                      </p:cBhvr>
                                    </p:animEffect>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p:tgtEl>
                                          <p:spTgt spid="20"/>
                                        </p:tgtEl>
                                        <p:attrNameLst>
                                          <p:attrName>ppt_y</p:attrName>
                                        </p:attrNameLst>
                                      </p:cBhvr>
                                      <p:tavLst>
                                        <p:tav tm="0">
                                          <p:val>
                                            <p:strVal val="#ppt_y+#ppt_h*1.125000"/>
                                          </p:val>
                                        </p:tav>
                                        <p:tav tm="100000">
                                          <p:val>
                                            <p:strVal val="#ppt_y"/>
                                          </p:val>
                                        </p:tav>
                                      </p:tavLst>
                                    </p:anim>
                                    <p:animEffect transition="in" filter="wipe(up)">
                                      <p:cBhvr>
                                        <p:cTn id="14" dur="500"/>
                                        <p:tgtEl>
                                          <p:spTgt spid="20"/>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p:tgtEl>
                                          <p:spTgt spid="21"/>
                                        </p:tgtEl>
                                        <p:attrNameLst>
                                          <p:attrName>ppt_y</p:attrName>
                                        </p:attrNameLst>
                                      </p:cBhvr>
                                      <p:tavLst>
                                        <p:tav tm="0">
                                          <p:val>
                                            <p:strVal val="#ppt_y+#ppt_h*1.125000"/>
                                          </p:val>
                                        </p:tav>
                                        <p:tav tm="100000">
                                          <p:val>
                                            <p:strVal val="#ppt_y"/>
                                          </p:val>
                                        </p:tav>
                                      </p:tavLst>
                                    </p:anim>
                                    <p:animEffect transition="in" filter="wipe(up)">
                                      <p:cBhvr>
                                        <p:cTn id="18" dur="500"/>
                                        <p:tgtEl>
                                          <p:spTgt spid="21"/>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up)">
                                      <p:cBhvr>
                                        <p:cTn id="29" dur="500"/>
                                        <p:tgtEl>
                                          <p:spTgt spid="15"/>
                                        </p:tgtEl>
                                      </p:cBhvr>
                                    </p:animEffect>
                                  </p:childTnLst>
                                </p:cTn>
                              </p:par>
                            </p:childTnLst>
                          </p:cTn>
                        </p:par>
                        <p:par>
                          <p:cTn id="30" fill="hold">
                            <p:stCondLst>
                              <p:cond delay="2500"/>
                            </p:stCondLst>
                            <p:childTnLst>
                              <p:par>
                                <p:cTn id="31" presetID="16" presetClass="entr" presetSubtype="37"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arn(outVertical)">
                                      <p:cBhvr>
                                        <p:cTn id="33" dur="500"/>
                                        <p:tgtEl>
                                          <p:spTgt spid="16"/>
                                        </p:tgtEl>
                                      </p:cBhvr>
                                    </p:animEffect>
                                  </p:childTnLst>
                                </p:cTn>
                              </p:par>
                            </p:childTnLst>
                          </p:cTn>
                        </p:par>
                        <p:par>
                          <p:cTn id="34" fill="hold">
                            <p:stCondLst>
                              <p:cond delay="3000"/>
                            </p:stCondLst>
                            <p:childTnLst>
                              <p:par>
                                <p:cTn id="35" presetID="22" presetClass="entr" presetSubtype="1"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par>
                                <p:cTn id="38" presetID="22" presetClass="entr" presetSubtype="1"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par>
                                <p:cTn id="41" presetID="22" presetClass="entr" presetSubtype="1"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par>
                                <p:cTn id="44" presetID="22" presetClass="entr" presetSubtype="1"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up)">
                                      <p:cBhvr>
                                        <p:cTn id="46" dur="500"/>
                                        <p:tgtEl>
                                          <p:spTgt spid="14"/>
                                        </p:tgtEl>
                                      </p:cBhvr>
                                    </p:animEffect>
                                  </p:childTnLst>
                                </p:cTn>
                              </p:par>
                            </p:childTnLst>
                          </p:cTn>
                        </p:par>
                        <p:par>
                          <p:cTn id="47" fill="hold">
                            <p:stCondLst>
                              <p:cond delay="3500"/>
                            </p:stCondLst>
                            <p:childTnLst>
                              <p:par>
                                <p:cTn id="48" presetID="10" presetClass="entr" presetSubtype="0"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500"/>
                                        <p:tgtEl>
                                          <p:spTgt spid="3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500"/>
                                        <p:tgtEl>
                                          <p:spTgt spid="36"/>
                                        </p:tgtEl>
                                      </p:cBhvr>
                                    </p:animEffect>
                                  </p:childTnLst>
                                </p:cTn>
                              </p:par>
                            </p:childTnLst>
                          </p:cTn>
                        </p:par>
                        <p:par>
                          <p:cTn id="78" fill="hold">
                            <p:stCondLst>
                              <p:cond delay="4000"/>
                            </p:stCondLst>
                            <p:childTnLst>
                              <p:par>
                                <p:cTn id="79" presetID="10" presetClass="entr" presetSubtype="0" fill="hold" grpId="0" nodeType="after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500"/>
                                        <p:tgtEl>
                                          <p:spTgt spid="37"/>
                                        </p:tgtEl>
                                      </p:cBhvr>
                                    </p:animEffect>
                                  </p:childTnLst>
                                </p:cTn>
                              </p:par>
                            </p:childTnLst>
                          </p:cTn>
                        </p:par>
                        <p:par>
                          <p:cTn id="82" fill="hold">
                            <p:stCondLst>
                              <p:cond delay="4500"/>
                            </p:stCondLst>
                            <p:childTnLst>
                              <p:par>
                                <p:cTn id="83" presetID="10" presetClass="entr" presetSubtype="0"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childTnLst>
                          </p:cTn>
                        </p:par>
                        <p:par>
                          <p:cTn id="86" fill="hold">
                            <p:stCondLst>
                              <p:cond delay="5000"/>
                            </p:stCondLst>
                            <p:childTnLst>
                              <p:par>
                                <p:cTn id="87" presetID="10" presetClass="entr" presetSubtype="0" fill="hold" grpId="0" nodeType="after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fade">
                                      <p:cBhvr>
                                        <p:cTn id="89" dur="500"/>
                                        <p:tgtEl>
                                          <p:spTgt spid="39"/>
                                        </p:tgtEl>
                                      </p:cBhvr>
                                    </p:animEffect>
                                  </p:childTnLst>
                                </p:cTn>
                              </p:par>
                            </p:childTnLst>
                          </p:cTn>
                        </p:par>
                        <p:par>
                          <p:cTn id="90" fill="hold">
                            <p:stCondLst>
                              <p:cond delay="5500"/>
                            </p:stCondLst>
                            <p:childTnLst>
                              <p:par>
                                <p:cTn id="91" presetID="10" presetClass="entr" presetSubtype="0" fill="hold" grpId="0"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childTnLst>
                          </p:cTn>
                        </p:par>
                        <p:par>
                          <p:cTn id="94" fill="hold">
                            <p:stCondLst>
                              <p:cond delay="6000"/>
                            </p:stCondLst>
                            <p:childTnLst>
                              <p:par>
                                <p:cTn id="95" presetID="10" presetClass="entr" presetSubtype="0"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p:bldP spid="25" grpId="0"/>
      <p:bldP spid="26" grpId="0" animBg="1"/>
      <p:bldP spid="30" grpId="0" animBg="1"/>
      <p:bldP spid="31" grpId="0" animBg="1"/>
      <p:bldP spid="32" grpId="0" animBg="1"/>
      <p:bldP spid="33" grpId="0" animBg="1"/>
      <p:bldP spid="34" grpId="0" animBg="1"/>
      <p:bldP spid="35" grpId="0" animBg="1"/>
      <p:bldP spid="36" grpId="0" animBg="1"/>
      <p:bldP spid="37" grpId="0"/>
      <p:bldP spid="38" grpId="0"/>
      <p:bldP spid="39" grpId="0"/>
      <p:bldP spid="40" grpId="0"/>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6"/>
          <p:cNvSpPr/>
          <p:nvPr/>
        </p:nvSpPr>
        <p:spPr bwMode="auto">
          <a:xfrm>
            <a:off x="0" y="1232572"/>
            <a:ext cx="8381552" cy="4104456"/>
          </a:xfrm>
          <a:custGeom>
            <a:avLst/>
            <a:gdLst>
              <a:gd name="T0" fmla="*/ 0 w 2926"/>
              <a:gd name="T1" fmla="*/ 1135 h 2051"/>
              <a:gd name="T2" fmla="*/ 2430 w 2926"/>
              <a:gd name="T3" fmla="*/ 219 h 2051"/>
              <a:gd name="T4" fmla="*/ 2299 w 2926"/>
              <a:gd name="T5" fmla="*/ 184 h 2051"/>
              <a:gd name="T6" fmla="*/ 2830 w 2926"/>
              <a:gd name="T7" fmla="*/ 0 h 2051"/>
              <a:gd name="T8" fmla="*/ 2926 w 2926"/>
              <a:gd name="T9" fmla="*/ 347 h 2051"/>
              <a:gd name="T10" fmla="*/ 2759 w 2926"/>
              <a:gd name="T11" fmla="*/ 297 h 2051"/>
              <a:gd name="T12" fmla="*/ 0 w 2926"/>
              <a:gd name="T13" fmla="*/ 2051 h 2051"/>
              <a:gd name="T14" fmla="*/ 0 w 2926"/>
              <a:gd name="T15" fmla="*/ 1135 h 2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6" h="2051">
                <a:moveTo>
                  <a:pt x="0" y="1135"/>
                </a:moveTo>
                <a:cubicBezTo>
                  <a:pt x="0" y="1135"/>
                  <a:pt x="1636" y="928"/>
                  <a:pt x="2430" y="219"/>
                </a:cubicBezTo>
                <a:cubicBezTo>
                  <a:pt x="2299" y="184"/>
                  <a:pt x="2299" y="184"/>
                  <a:pt x="2299" y="184"/>
                </a:cubicBezTo>
                <a:cubicBezTo>
                  <a:pt x="2830" y="0"/>
                  <a:pt x="2830" y="0"/>
                  <a:pt x="2830" y="0"/>
                </a:cubicBezTo>
                <a:cubicBezTo>
                  <a:pt x="2926" y="347"/>
                  <a:pt x="2926" y="347"/>
                  <a:pt x="2926" y="347"/>
                </a:cubicBezTo>
                <a:cubicBezTo>
                  <a:pt x="2759" y="297"/>
                  <a:pt x="2759" y="297"/>
                  <a:pt x="2759" y="297"/>
                </a:cubicBezTo>
                <a:cubicBezTo>
                  <a:pt x="2759" y="297"/>
                  <a:pt x="2100" y="1316"/>
                  <a:pt x="0" y="2051"/>
                </a:cubicBezTo>
                <a:lnTo>
                  <a:pt x="0" y="1135"/>
                </a:lnTo>
                <a:close/>
              </a:path>
            </a:pathLst>
          </a:custGeom>
          <a:solidFill>
            <a:srgbClr val="537285">
              <a:alpha val="30000"/>
            </a:srgb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FFFFF"/>
              </a:solidFill>
              <a:cs typeface="+mn-ea"/>
              <a:sym typeface="+mn-lt"/>
            </a:endParaRPr>
          </a:p>
        </p:txBody>
      </p:sp>
      <p:sp>
        <p:nvSpPr>
          <p:cNvPr id="45" name="椭圆 44"/>
          <p:cNvSpPr/>
          <p:nvPr/>
        </p:nvSpPr>
        <p:spPr>
          <a:xfrm>
            <a:off x="1231424" y="3416996"/>
            <a:ext cx="1217955" cy="1217954"/>
          </a:xfrm>
          <a:prstGeom prst="ellipse">
            <a:avLst/>
          </a:pr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a:solidFill>
                  <a:srgbClr val="FEFABC"/>
                </a:solidFill>
                <a:cs typeface="+mn-ea"/>
                <a:sym typeface="+mn-lt"/>
              </a:rPr>
              <a:t>填写此处标题</a:t>
            </a:r>
            <a:endParaRPr lang="zh-CN" altLang="en-US" dirty="0">
              <a:solidFill>
                <a:srgbClr val="FEFABC"/>
              </a:solidFill>
              <a:cs typeface="+mn-ea"/>
              <a:sym typeface="+mn-lt"/>
            </a:endParaRPr>
          </a:p>
        </p:txBody>
      </p:sp>
      <p:sp>
        <p:nvSpPr>
          <p:cNvPr id="46" name="椭圆 45"/>
          <p:cNvSpPr/>
          <p:nvPr/>
        </p:nvSpPr>
        <p:spPr>
          <a:xfrm>
            <a:off x="3615485" y="2741627"/>
            <a:ext cx="1219272" cy="1219271"/>
          </a:xfrm>
          <a:prstGeom prst="ellipse">
            <a:avLst/>
          </a:prstGeom>
          <a:solidFill>
            <a:srgbClr val="537285"/>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a:solidFill>
                  <a:srgbClr val="FEFABC"/>
                </a:solidFill>
                <a:cs typeface="+mn-ea"/>
                <a:sym typeface="+mn-lt"/>
              </a:rPr>
              <a:t>填写此处标题</a:t>
            </a:r>
            <a:endParaRPr lang="zh-CN" altLang="en-US" dirty="0">
              <a:solidFill>
                <a:srgbClr val="FEFABC"/>
              </a:solidFill>
              <a:cs typeface="+mn-ea"/>
              <a:sym typeface="+mn-lt"/>
            </a:endParaRPr>
          </a:p>
        </p:txBody>
      </p:sp>
      <p:sp>
        <p:nvSpPr>
          <p:cNvPr id="47" name="椭圆 46"/>
          <p:cNvSpPr/>
          <p:nvPr/>
        </p:nvSpPr>
        <p:spPr>
          <a:xfrm>
            <a:off x="5865514" y="1763882"/>
            <a:ext cx="1219272" cy="1219271"/>
          </a:xfrm>
          <a:prstGeom prst="ellipse">
            <a:avLst/>
          </a:pr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a:solidFill>
                  <a:srgbClr val="FEFABC"/>
                </a:solidFill>
                <a:cs typeface="+mn-ea"/>
                <a:sym typeface="+mn-lt"/>
              </a:rPr>
              <a:t>填写此处标题</a:t>
            </a:r>
            <a:endParaRPr lang="zh-CN" altLang="en-US" dirty="0">
              <a:solidFill>
                <a:srgbClr val="FEFABC"/>
              </a:solidFill>
              <a:cs typeface="+mn-ea"/>
              <a:sym typeface="+mn-lt"/>
            </a:endParaRPr>
          </a:p>
        </p:txBody>
      </p:sp>
      <p:cxnSp>
        <p:nvCxnSpPr>
          <p:cNvPr id="48" name="肘形连接符 47"/>
          <p:cNvCxnSpPr>
            <a:stCxn id="45" idx="0"/>
            <a:endCxn id="49" idx="3"/>
          </p:cNvCxnSpPr>
          <p:nvPr/>
        </p:nvCxnSpPr>
        <p:spPr>
          <a:xfrm rot="5400000" flipH="1" flipV="1">
            <a:off x="1688022" y="2392018"/>
            <a:ext cx="1177359" cy="872598"/>
          </a:xfrm>
          <a:prstGeom prst="bentConnector4">
            <a:avLst>
              <a:gd name="adj1" fmla="val 13239"/>
              <a:gd name="adj2" fmla="val 126198"/>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793379" y="1374015"/>
            <a:ext cx="1919621" cy="1731243"/>
          </a:xfrm>
          <a:prstGeom prst="rect">
            <a:avLst/>
          </a:prstGeom>
        </p:spPr>
        <p:txBody>
          <a:bodyPr wrap="square" lIns="68580" tIns="34290" rIns="68580" bIns="34290">
            <a:spAutoFit/>
          </a:bodyPr>
          <a:lstStyle/>
          <a:p>
            <a:pPr marL="171450" indent="-171450" algn="just">
              <a:lnSpc>
                <a:spcPct val="150000"/>
              </a:lnSpc>
              <a:buFont typeface="+mj-ea"/>
              <a:buAutoNum type="circleNumDbPlain"/>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a:t>
            </a:r>
            <a:endParaRPr lang="en-US" altLang="zh-CN" sz="800" dirty="0">
              <a:solidFill>
                <a:schemeClr val="tx1">
                  <a:lumMod val="65000"/>
                  <a:lumOff val="35000"/>
                </a:schemeClr>
              </a:solidFill>
              <a:cs typeface="+mn-ea"/>
              <a:sym typeface="+mn-lt"/>
            </a:endParaRPr>
          </a:p>
          <a:p>
            <a:pPr marL="171450" indent="-171450" algn="just">
              <a:lnSpc>
                <a:spcPct val="150000"/>
              </a:lnSpc>
              <a:buFont typeface="+mj-ea"/>
              <a:buAutoNum type="circleNumDbPlain"/>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a:t>
            </a:r>
            <a:endParaRPr lang="zh-CN" altLang="en-US" sz="800" dirty="0">
              <a:solidFill>
                <a:schemeClr val="tx1">
                  <a:lumMod val="65000"/>
                  <a:lumOff val="35000"/>
                </a:schemeClr>
              </a:solidFill>
              <a:cs typeface="+mn-ea"/>
              <a:sym typeface="+mn-lt"/>
            </a:endParaRPr>
          </a:p>
          <a:p>
            <a:pPr marL="171450" indent="-171450" algn="just">
              <a:lnSpc>
                <a:spcPct val="150000"/>
              </a:lnSpc>
              <a:buFont typeface="+mj-ea"/>
              <a:buAutoNum type="circleNumDbPlain"/>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a:t>
            </a:r>
            <a:endParaRPr lang="zh-CN" altLang="en-US" sz="800" dirty="0">
              <a:solidFill>
                <a:schemeClr val="tx1">
                  <a:lumMod val="65000"/>
                  <a:lumOff val="35000"/>
                </a:schemeClr>
              </a:solidFill>
              <a:cs typeface="+mn-ea"/>
              <a:sym typeface="+mn-lt"/>
            </a:endParaRPr>
          </a:p>
        </p:txBody>
      </p:sp>
      <p:cxnSp>
        <p:nvCxnSpPr>
          <p:cNvPr id="50" name="肘形连接符 49"/>
          <p:cNvCxnSpPr>
            <a:stCxn id="46" idx="0"/>
            <a:endCxn id="51" idx="3"/>
          </p:cNvCxnSpPr>
          <p:nvPr/>
        </p:nvCxnSpPr>
        <p:spPr>
          <a:xfrm rot="5400000" flipH="1" flipV="1">
            <a:off x="4371525" y="1816235"/>
            <a:ext cx="778989" cy="1071797"/>
          </a:xfrm>
          <a:prstGeom prst="bentConnector4">
            <a:avLst>
              <a:gd name="adj1" fmla="val 12219"/>
              <a:gd name="adj2" fmla="val 121329"/>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3377297" y="1374015"/>
            <a:ext cx="1919621" cy="1177245"/>
          </a:xfrm>
          <a:prstGeom prst="rect">
            <a:avLst/>
          </a:prstGeom>
        </p:spPr>
        <p:txBody>
          <a:bodyPr wrap="square" lIns="68580" tIns="34290" rIns="68580" bIns="34290">
            <a:spAutoFit/>
          </a:bodyPr>
          <a:lstStyle/>
          <a:p>
            <a:pPr algn="just">
              <a:lnSpc>
                <a:spcPct val="15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a:t>
            </a:r>
            <a:endParaRPr lang="en-US" altLang="zh-CN" sz="800" dirty="0">
              <a:solidFill>
                <a:schemeClr val="tx1">
                  <a:lumMod val="65000"/>
                  <a:lumOff val="35000"/>
                </a:schemeClr>
              </a:solidFill>
              <a:cs typeface="+mn-ea"/>
              <a:sym typeface="+mn-lt"/>
            </a:endParaRPr>
          </a:p>
          <a:p>
            <a:pPr algn="just">
              <a:lnSpc>
                <a:spcPct val="15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a:t>
            </a:r>
            <a:endParaRPr lang="zh-CN" altLang="en-US" sz="800" dirty="0">
              <a:solidFill>
                <a:schemeClr val="tx1">
                  <a:lumMod val="65000"/>
                  <a:lumOff val="35000"/>
                </a:schemeClr>
              </a:solidFill>
              <a:cs typeface="+mn-ea"/>
              <a:sym typeface="+mn-lt"/>
            </a:endParaRPr>
          </a:p>
        </p:txBody>
      </p:sp>
      <p:cxnSp>
        <p:nvCxnSpPr>
          <p:cNvPr id="52" name="肘形连接符 51"/>
          <p:cNvCxnSpPr>
            <a:stCxn id="47" idx="4"/>
            <a:endCxn id="53" idx="1"/>
          </p:cNvCxnSpPr>
          <p:nvPr/>
        </p:nvCxnSpPr>
        <p:spPr>
          <a:xfrm rot="5400000">
            <a:off x="5250750" y="3575051"/>
            <a:ext cx="1816298" cy="632502"/>
          </a:xfrm>
          <a:prstGeom prst="bentConnector4">
            <a:avLst>
              <a:gd name="adj1" fmla="val 18545"/>
              <a:gd name="adj2" fmla="val 136142"/>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5842648" y="3656830"/>
            <a:ext cx="2220899" cy="2285241"/>
          </a:xfrm>
          <a:prstGeom prst="rect">
            <a:avLst/>
          </a:prstGeom>
        </p:spPr>
        <p:txBody>
          <a:bodyPr wrap="square" lIns="68580" tIns="34290" rIns="68580" bIns="34290">
            <a:spAutoFit/>
          </a:bodyPr>
          <a:lstStyle/>
          <a:p>
            <a:pPr marL="171450" indent="-171450" algn="just">
              <a:lnSpc>
                <a:spcPct val="150000"/>
              </a:lnSpc>
              <a:buFont typeface="+mj-ea"/>
              <a:buAutoNum type="circleNumDbPlain"/>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a:t>
            </a:r>
            <a:endParaRPr lang="en-US" altLang="zh-CN" sz="800" dirty="0">
              <a:solidFill>
                <a:schemeClr val="tx1">
                  <a:lumMod val="65000"/>
                  <a:lumOff val="35000"/>
                </a:schemeClr>
              </a:solidFill>
              <a:cs typeface="+mn-ea"/>
              <a:sym typeface="+mn-lt"/>
            </a:endParaRPr>
          </a:p>
          <a:p>
            <a:pPr marL="171450" indent="-171450" algn="just">
              <a:lnSpc>
                <a:spcPct val="150000"/>
              </a:lnSpc>
              <a:buFont typeface="+mj-ea"/>
              <a:buAutoNum type="circleNumDbPlain"/>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a:t>
            </a:r>
            <a:endParaRPr lang="zh-CN" altLang="en-US" sz="800" dirty="0">
              <a:solidFill>
                <a:schemeClr val="tx1">
                  <a:lumMod val="65000"/>
                  <a:lumOff val="35000"/>
                </a:schemeClr>
              </a:solidFill>
              <a:cs typeface="+mn-ea"/>
              <a:sym typeface="+mn-lt"/>
            </a:endParaRPr>
          </a:p>
          <a:p>
            <a:pPr marL="171450" indent="-171450" algn="just">
              <a:lnSpc>
                <a:spcPct val="150000"/>
              </a:lnSpc>
              <a:buFont typeface="+mj-ea"/>
              <a:buAutoNum type="circleNumDbPlain"/>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a:t>
            </a:r>
            <a:endParaRPr lang="en-US" altLang="zh-CN" sz="800" dirty="0">
              <a:solidFill>
                <a:schemeClr val="tx1">
                  <a:lumMod val="65000"/>
                  <a:lumOff val="35000"/>
                </a:schemeClr>
              </a:solidFill>
              <a:cs typeface="+mn-ea"/>
              <a:sym typeface="+mn-lt"/>
            </a:endParaRPr>
          </a:p>
          <a:p>
            <a:pPr marL="171450" indent="-171450" algn="just">
              <a:lnSpc>
                <a:spcPct val="150000"/>
              </a:lnSpc>
              <a:buFont typeface="+mj-ea"/>
              <a:buAutoNum type="circleNumDbPlain"/>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a:t>
            </a:r>
            <a:endParaRPr lang="zh-CN" altLang="en-US" sz="8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1000"/>
                                        <p:tgtEl>
                                          <p:spTgt spid="42"/>
                                        </p:tgtEl>
                                      </p:cBhvr>
                                    </p:animEffect>
                                  </p:childTnLst>
                                </p:cTn>
                              </p:par>
                            </p:childTnLst>
                          </p:cTn>
                        </p:par>
                        <p:par>
                          <p:cTn id="8" fill="hold">
                            <p:stCondLst>
                              <p:cond delay="1000"/>
                            </p:stCondLst>
                            <p:childTnLst>
                              <p:par>
                                <p:cTn id="9" presetID="2" presetClass="entr" presetSubtype="4" decel="10000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1000" fill="hold"/>
                                        <p:tgtEl>
                                          <p:spTgt spid="45"/>
                                        </p:tgtEl>
                                        <p:attrNameLst>
                                          <p:attrName>ppt_x</p:attrName>
                                        </p:attrNameLst>
                                      </p:cBhvr>
                                      <p:tavLst>
                                        <p:tav tm="0">
                                          <p:val>
                                            <p:strVal val="#ppt_x"/>
                                          </p:val>
                                        </p:tav>
                                        <p:tav tm="100000">
                                          <p:val>
                                            <p:strVal val="#ppt_x"/>
                                          </p:val>
                                        </p:tav>
                                      </p:tavLst>
                                    </p:anim>
                                    <p:anim calcmode="lin" valueType="num">
                                      <p:cBhvr additive="base">
                                        <p:cTn id="12" dur="1000" fill="hold"/>
                                        <p:tgtEl>
                                          <p:spTgt spid="45"/>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decel="100000"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additive="base">
                                        <p:cTn id="16" dur="1000" fill="hold"/>
                                        <p:tgtEl>
                                          <p:spTgt spid="46"/>
                                        </p:tgtEl>
                                        <p:attrNameLst>
                                          <p:attrName>ppt_x</p:attrName>
                                        </p:attrNameLst>
                                      </p:cBhvr>
                                      <p:tavLst>
                                        <p:tav tm="0">
                                          <p:val>
                                            <p:strVal val="#ppt_x"/>
                                          </p:val>
                                        </p:tav>
                                        <p:tav tm="100000">
                                          <p:val>
                                            <p:strVal val="#ppt_x"/>
                                          </p:val>
                                        </p:tav>
                                      </p:tavLst>
                                    </p:anim>
                                    <p:anim calcmode="lin" valueType="num">
                                      <p:cBhvr additive="base">
                                        <p:cTn id="17" dur="1000" fill="hold"/>
                                        <p:tgtEl>
                                          <p:spTgt spid="46"/>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decel="100000" fill="hold" grpId="0" nodeType="after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1000" fill="hold"/>
                                        <p:tgtEl>
                                          <p:spTgt spid="47"/>
                                        </p:tgtEl>
                                        <p:attrNameLst>
                                          <p:attrName>ppt_x</p:attrName>
                                        </p:attrNameLst>
                                      </p:cBhvr>
                                      <p:tavLst>
                                        <p:tav tm="0">
                                          <p:val>
                                            <p:strVal val="#ppt_x"/>
                                          </p:val>
                                        </p:tav>
                                        <p:tav tm="100000">
                                          <p:val>
                                            <p:strVal val="#ppt_x"/>
                                          </p:val>
                                        </p:tav>
                                      </p:tavLst>
                                    </p:anim>
                                    <p:anim calcmode="lin" valueType="num">
                                      <p:cBhvr additive="base">
                                        <p:cTn id="22" dur="1000" fill="hold"/>
                                        <p:tgtEl>
                                          <p:spTgt spid="47"/>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2" presetClass="entr" presetSubtype="4" fill="hold"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down)">
                                      <p:cBhvr>
                                        <p:cTn id="26" dur="500"/>
                                        <p:tgtEl>
                                          <p:spTgt spid="48"/>
                                        </p:tgtEl>
                                      </p:cBhvr>
                                    </p:animEffect>
                                  </p:childTnLst>
                                </p:cTn>
                              </p:par>
                            </p:childTnLst>
                          </p:cTn>
                        </p:par>
                        <p:par>
                          <p:cTn id="27" fill="hold">
                            <p:stCondLst>
                              <p:cond delay="4500"/>
                            </p:stCondLst>
                            <p:childTnLst>
                              <p:par>
                                <p:cTn id="28" presetID="23" presetClass="entr" presetSubtype="272" fill="hold" grpId="0" nodeType="after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p:cTn id="30" dur="500" fill="hold"/>
                                        <p:tgtEl>
                                          <p:spTgt spid="49"/>
                                        </p:tgtEl>
                                        <p:attrNameLst>
                                          <p:attrName>ppt_w</p:attrName>
                                        </p:attrNameLst>
                                      </p:cBhvr>
                                      <p:tavLst>
                                        <p:tav tm="0">
                                          <p:val>
                                            <p:strVal val="2/3*#ppt_w"/>
                                          </p:val>
                                        </p:tav>
                                        <p:tav tm="100000">
                                          <p:val>
                                            <p:strVal val="#ppt_w"/>
                                          </p:val>
                                        </p:tav>
                                      </p:tavLst>
                                    </p:anim>
                                    <p:anim calcmode="lin" valueType="num">
                                      <p:cBhvr>
                                        <p:cTn id="31" dur="500" fill="hold"/>
                                        <p:tgtEl>
                                          <p:spTgt spid="49"/>
                                        </p:tgtEl>
                                        <p:attrNameLst>
                                          <p:attrName>ppt_h</p:attrName>
                                        </p:attrNameLst>
                                      </p:cBhvr>
                                      <p:tavLst>
                                        <p:tav tm="0">
                                          <p:val>
                                            <p:strVal val="2/3*#ppt_h"/>
                                          </p:val>
                                        </p:tav>
                                        <p:tav tm="100000">
                                          <p:val>
                                            <p:strVal val="#ppt_h"/>
                                          </p:val>
                                        </p:tav>
                                      </p:tavLst>
                                    </p:anim>
                                  </p:childTnLst>
                                </p:cTn>
                              </p:par>
                            </p:childTnLst>
                          </p:cTn>
                        </p:par>
                        <p:par>
                          <p:cTn id="32" fill="hold">
                            <p:stCondLst>
                              <p:cond delay="5000"/>
                            </p:stCondLst>
                            <p:childTnLst>
                              <p:par>
                                <p:cTn id="33" presetID="22" presetClass="entr" presetSubtype="4"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down)">
                                      <p:cBhvr>
                                        <p:cTn id="35" dur="500"/>
                                        <p:tgtEl>
                                          <p:spTgt spid="50"/>
                                        </p:tgtEl>
                                      </p:cBhvr>
                                    </p:animEffect>
                                  </p:childTnLst>
                                </p:cTn>
                              </p:par>
                            </p:childTnLst>
                          </p:cTn>
                        </p:par>
                        <p:par>
                          <p:cTn id="36" fill="hold">
                            <p:stCondLst>
                              <p:cond delay="5500"/>
                            </p:stCondLst>
                            <p:childTnLst>
                              <p:par>
                                <p:cTn id="37" presetID="23" presetClass="entr" presetSubtype="272"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strVal val="2/3*#ppt_w"/>
                                          </p:val>
                                        </p:tav>
                                        <p:tav tm="100000">
                                          <p:val>
                                            <p:strVal val="#ppt_w"/>
                                          </p:val>
                                        </p:tav>
                                      </p:tavLst>
                                    </p:anim>
                                    <p:anim calcmode="lin" valueType="num">
                                      <p:cBhvr>
                                        <p:cTn id="40" dur="500" fill="hold"/>
                                        <p:tgtEl>
                                          <p:spTgt spid="51"/>
                                        </p:tgtEl>
                                        <p:attrNameLst>
                                          <p:attrName>ppt_h</p:attrName>
                                        </p:attrNameLst>
                                      </p:cBhvr>
                                      <p:tavLst>
                                        <p:tav tm="0">
                                          <p:val>
                                            <p:strVal val="2/3*#ppt_h"/>
                                          </p:val>
                                        </p:tav>
                                        <p:tav tm="100000">
                                          <p:val>
                                            <p:strVal val="#ppt_h"/>
                                          </p:val>
                                        </p:tav>
                                      </p:tavLst>
                                    </p:anim>
                                  </p:childTnLst>
                                </p:cTn>
                              </p:par>
                            </p:childTnLst>
                          </p:cTn>
                        </p:par>
                        <p:par>
                          <p:cTn id="41" fill="hold">
                            <p:stCondLst>
                              <p:cond delay="6000"/>
                            </p:stCondLst>
                            <p:childTnLst>
                              <p:par>
                                <p:cTn id="42" presetID="22" presetClass="entr" presetSubtype="1"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up)">
                                      <p:cBhvr>
                                        <p:cTn id="44" dur="500"/>
                                        <p:tgtEl>
                                          <p:spTgt spid="52"/>
                                        </p:tgtEl>
                                      </p:cBhvr>
                                    </p:animEffect>
                                  </p:childTnLst>
                                </p:cTn>
                              </p:par>
                            </p:childTnLst>
                          </p:cTn>
                        </p:par>
                        <p:par>
                          <p:cTn id="45" fill="hold">
                            <p:stCondLst>
                              <p:cond delay="6500"/>
                            </p:stCondLst>
                            <p:childTnLst>
                              <p:par>
                                <p:cTn id="46" presetID="23" presetClass="entr" presetSubtype="272" fill="hold" grpId="0" nodeType="afterEffect">
                                  <p:stCondLst>
                                    <p:cond delay="0"/>
                                  </p:stCondLst>
                                  <p:childTnLst>
                                    <p:set>
                                      <p:cBhvr>
                                        <p:cTn id="47" dur="1" fill="hold">
                                          <p:stCondLst>
                                            <p:cond delay="0"/>
                                          </p:stCondLst>
                                        </p:cTn>
                                        <p:tgtEl>
                                          <p:spTgt spid="53"/>
                                        </p:tgtEl>
                                        <p:attrNameLst>
                                          <p:attrName>style.visibility</p:attrName>
                                        </p:attrNameLst>
                                      </p:cBhvr>
                                      <p:to>
                                        <p:strVal val="visible"/>
                                      </p:to>
                                    </p:set>
                                    <p:anim calcmode="lin" valueType="num">
                                      <p:cBhvr>
                                        <p:cTn id="48" dur="500" fill="hold"/>
                                        <p:tgtEl>
                                          <p:spTgt spid="53"/>
                                        </p:tgtEl>
                                        <p:attrNameLst>
                                          <p:attrName>ppt_w</p:attrName>
                                        </p:attrNameLst>
                                      </p:cBhvr>
                                      <p:tavLst>
                                        <p:tav tm="0">
                                          <p:val>
                                            <p:strVal val="2/3*#ppt_w"/>
                                          </p:val>
                                        </p:tav>
                                        <p:tav tm="100000">
                                          <p:val>
                                            <p:strVal val="#ppt_w"/>
                                          </p:val>
                                        </p:tav>
                                      </p:tavLst>
                                    </p:anim>
                                    <p:anim calcmode="lin" valueType="num">
                                      <p:cBhvr>
                                        <p:cTn id="49" dur="500" fill="hold"/>
                                        <p:tgtEl>
                                          <p:spTgt spid="53"/>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5" grpId="0" animBg="1"/>
      <p:bldP spid="46" grpId="0" animBg="1"/>
      <p:bldP spid="47" grpId="0" animBg="1"/>
      <p:bldP spid="49" grpId="0"/>
      <p:bldP spid="51" grpId="0"/>
      <p:bldP spid="5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图表 31"/>
          <p:cNvGraphicFramePr/>
          <p:nvPr/>
        </p:nvGraphicFramePr>
        <p:xfrm>
          <a:off x="732193" y="1592280"/>
          <a:ext cx="4801832" cy="2828450"/>
        </p:xfrm>
        <a:graphic>
          <a:graphicData uri="http://schemas.openxmlformats.org/drawingml/2006/chart">
            <c:chart xmlns:c="http://schemas.openxmlformats.org/drawingml/2006/chart" xmlns:r="http://schemas.openxmlformats.org/officeDocument/2006/relationships" r:id="rId1"/>
          </a:graphicData>
        </a:graphic>
      </p:graphicFrame>
      <p:sp>
        <p:nvSpPr>
          <p:cNvPr id="33" name="TextBox 38"/>
          <p:cNvSpPr txBox="1"/>
          <p:nvPr/>
        </p:nvSpPr>
        <p:spPr>
          <a:xfrm>
            <a:off x="5563726" y="2133823"/>
            <a:ext cx="2542049" cy="530279"/>
          </a:xfrm>
          <a:prstGeom prst="rect">
            <a:avLst/>
          </a:prstGeom>
          <a:noFill/>
        </p:spPr>
        <p:txBody>
          <a:bodyPr wrap="square" lIns="62999" tIns="31499" rIns="62999" bIns="31499" rtlCol="0">
            <a:spAutoFit/>
          </a:bodyPr>
          <a:lstStyle/>
          <a:p>
            <a:pPr algn="just">
              <a:lnSpc>
                <a:spcPct val="130000"/>
              </a:lnSpc>
            </a:pPr>
            <a:r>
              <a:rPr lang="zh-CN" altLang="en-US" sz="800" dirty="0">
                <a:solidFill>
                  <a:schemeClr val="tx1">
                    <a:lumMod val="75000"/>
                    <a:lumOff val="25000"/>
                  </a:schemeClr>
                </a:solidFill>
                <a:cs typeface="+mn-ea"/>
                <a:sym typeface="+mn-lt"/>
              </a:rPr>
              <a:t>您的内容打在这里，或者通过复制您的文本后，在此框中选择粘贴，并选择只保留文字。您的内容打在这里，或者通过通过复制您的文本。</a:t>
            </a:r>
            <a:endParaRPr lang="zh-CN" altLang="en-US" sz="800" dirty="0">
              <a:solidFill>
                <a:schemeClr val="tx1">
                  <a:lumMod val="75000"/>
                  <a:lumOff val="25000"/>
                </a:schemeClr>
              </a:solidFill>
              <a:cs typeface="+mn-ea"/>
              <a:sym typeface="+mn-lt"/>
            </a:endParaRPr>
          </a:p>
        </p:txBody>
      </p:sp>
      <p:sp>
        <p:nvSpPr>
          <p:cNvPr id="34" name="TextBox 39"/>
          <p:cNvSpPr txBox="1"/>
          <p:nvPr/>
        </p:nvSpPr>
        <p:spPr>
          <a:xfrm>
            <a:off x="5563727" y="1815707"/>
            <a:ext cx="1222746" cy="294632"/>
          </a:xfrm>
          <a:prstGeom prst="rect">
            <a:avLst/>
          </a:prstGeom>
          <a:noFill/>
        </p:spPr>
        <p:txBody>
          <a:bodyPr wrap="square" lIns="62999" tIns="0" rIns="62999" bIns="0" rtlCol="0" anchor="t">
            <a:spAutoFit/>
          </a:bodyPr>
          <a:lstStyle/>
          <a:p>
            <a:pPr>
              <a:lnSpc>
                <a:spcPct val="150000"/>
              </a:lnSpc>
            </a:pPr>
            <a:r>
              <a:rPr lang="zh-CN" altLang="en-US" dirty="0">
                <a:solidFill>
                  <a:srgbClr val="124062"/>
                </a:solidFill>
                <a:cs typeface="+mn-ea"/>
                <a:sym typeface="+mn-lt"/>
              </a:rPr>
              <a:t>填写段落标题</a:t>
            </a:r>
            <a:endParaRPr lang="zh-CN" altLang="en-US" dirty="0">
              <a:solidFill>
                <a:srgbClr val="124062"/>
              </a:solidFill>
              <a:cs typeface="+mn-ea"/>
              <a:sym typeface="+mn-lt"/>
            </a:endParaRPr>
          </a:p>
        </p:txBody>
      </p:sp>
      <p:sp>
        <p:nvSpPr>
          <p:cNvPr id="35" name="TextBox 40"/>
          <p:cNvSpPr txBox="1"/>
          <p:nvPr/>
        </p:nvSpPr>
        <p:spPr>
          <a:xfrm>
            <a:off x="5558226" y="2813392"/>
            <a:ext cx="1892135" cy="479112"/>
          </a:xfrm>
          <a:prstGeom prst="rect">
            <a:avLst/>
          </a:prstGeom>
          <a:noFill/>
        </p:spPr>
        <p:txBody>
          <a:bodyPr wrap="none" lIns="62999" tIns="31499" rIns="62999" bIns="31499" rtlCol="0">
            <a:spAutoFit/>
          </a:bodyPr>
          <a:lstStyle/>
          <a:p>
            <a:r>
              <a:rPr lang="en-US" altLang="zh-CN" sz="2700" dirty="0">
                <a:solidFill>
                  <a:srgbClr val="124062"/>
                </a:solidFill>
                <a:cs typeface="+mn-ea"/>
                <a:sym typeface="+mn-lt"/>
              </a:rPr>
              <a:t>192,058,473</a:t>
            </a:r>
            <a:endParaRPr lang="zh-CN" altLang="en-US" sz="2700" dirty="0">
              <a:solidFill>
                <a:srgbClr val="124062"/>
              </a:solidFill>
              <a:cs typeface="+mn-ea"/>
              <a:sym typeface="+mn-lt"/>
            </a:endParaRPr>
          </a:p>
        </p:txBody>
      </p:sp>
      <p:sp>
        <p:nvSpPr>
          <p:cNvPr id="36" name="Freeform 35"/>
          <p:cNvSpPr>
            <a:spLocks noEditPoints="1"/>
          </p:cNvSpPr>
          <p:nvPr/>
        </p:nvSpPr>
        <p:spPr bwMode="auto">
          <a:xfrm>
            <a:off x="7819011" y="2874735"/>
            <a:ext cx="162352" cy="342199"/>
          </a:xfrm>
          <a:custGeom>
            <a:avLst/>
            <a:gdLst>
              <a:gd name="T0" fmla="*/ 76 w 153"/>
              <a:gd name="T1" fmla="*/ 60 h 322"/>
              <a:gd name="T2" fmla="*/ 106 w 153"/>
              <a:gd name="T3" fmla="*/ 30 h 322"/>
              <a:gd name="T4" fmla="*/ 76 w 153"/>
              <a:gd name="T5" fmla="*/ 0 h 322"/>
              <a:gd name="T6" fmla="*/ 46 w 153"/>
              <a:gd name="T7" fmla="*/ 30 h 322"/>
              <a:gd name="T8" fmla="*/ 76 w 153"/>
              <a:gd name="T9" fmla="*/ 60 h 322"/>
              <a:gd name="T10" fmla="*/ 151 w 153"/>
              <a:gd name="T11" fmla="*/ 161 h 322"/>
              <a:gd name="T12" fmla="*/ 151 w 153"/>
              <a:gd name="T13" fmla="*/ 161 h 322"/>
              <a:gd name="T14" fmla="*/ 127 w 153"/>
              <a:gd name="T15" fmla="*/ 91 h 322"/>
              <a:gd name="T16" fmla="*/ 97 w 153"/>
              <a:gd name="T17" fmla="*/ 67 h 322"/>
              <a:gd name="T18" fmla="*/ 56 w 153"/>
              <a:gd name="T19" fmla="*/ 67 h 322"/>
              <a:gd name="T20" fmla="*/ 27 w 153"/>
              <a:gd name="T21" fmla="*/ 85 h 322"/>
              <a:gd name="T22" fmla="*/ 27 w 153"/>
              <a:gd name="T23" fmla="*/ 85 h 322"/>
              <a:gd name="T24" fmla="*/ 26 w 153"/>
              <a:gd name="T25" fmla="*/ 91 h 322"/>
              <a:gd name="T26" fmla="*/ 2 w 153"/>
              <a:gd name="T27" fmla="*/ 161 h 322"/>
              <a:gd name="T28" fmla="*/ 9 w 153"/>
              <a:gd name="T29" fmla="*/ 176 h 322"/>
              <a:gd name="T30" fmla="*/ 23 w 153"/>
              <a:gd name="T31" fmla="*/ 169 h 322"/>
              <a:gd name="T32" fmla="*/ 45 w 153"/>
              <a:gd name="T33" fmla="*/ 104 h 322"/>
              <a:gd name="T34" fmla="*/ 49 w 153"/>
              <a:gd name="T35" fmla="*/ 104 h 322"/>
              <a:gd name="T36" fmla="*/ 12 w 153"/>
              <a:gd name="T37" fmla="*/ 214 h 322"/>
              <a:gd name="T38" fmla="*/ 46 w 153"/>
              <a:gd name="T39" fmla="*/ 214 h 322"/>
              <a:gd name="T40" fmla="*/ 46 w 153"/>
              <a:gd name="T41" fmla="*/ 308 h 322"/>
              <a:gd name="T42" fmla="*/ 60 w 153"/>
              <a:gd name="T43" fmla="*/ 322 h 322"/>
              <a:gd name="T44" fmla="*/ 75 w 153"/>
              <a:gd name="T45" fmla="*/ 308 h 322"/>
              <a:gd name="T46" fmla="*/ 75 w 153"/>
              <a:gd name="T47" fmla="*/ 214 h 322"/>
              <a:gd name="T48" fmla="*/ 78 w 153"/>
              <a:gd name="T49" fmla="*/ 214 h 322"/>
              <a:gd name="T50" fmla="*/ 78 w 153"/>
              <a:gd name="T51" fmla="*/ 308 h 322"/>
              <a:gd name="T52" fmla="*/ 92 w 153"/>
              <a:gd name="T53" fmla="*/ 322 h 322"/>
              <a:gd name="T54" fmla="*/ 106 w 153"/>
              <a:gd name="T55" fmla="*/ 308 h 322"/>
              <a:gd name="T56" fmla="*/ 106 w 153"/>
              <a:gd name="T57" fmla="*/ 214 h 322"/>
              <a:gd name="T58" fmla="*/ 141 w 153"/>
              <a:gd name="T59" fmla="*/ 214 h 322"/>
              <a:gd name="T60" fmla="*/ 104 w 153"/>
              <a:gd name="T61" fmla="*/ 104 h 322"/>
              <a:gd name="T62" fmla="*/ 107 w 153"/>
              <a:gd name="T63" fmla="*/ 104 h 322"/>
              <a:gd name="T64" fmla="*/ 129 w 153"/>
              <a:gd name="T65" fmla="*/ 169 h 322"/>
              <a:gd name="T66" fmla="*/ 144 w 153"/>
              <a:gd name="T67" fmla="*/ 176 h 322"/>
              <a:gd name="T68" fmla="*/ 151 w 153"/>
              <a:gd name="T69" fmla="*/ 16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322">
                <a:moveTo>
                  <a:pt x="76" y="60"/>
                </a:moveTo>
                <a:cubicBezTo>
                  <a:pt x="92" y="60"/>
                  <a:pt x="106" y="46"/>
                  <a:pt x="106" y="30"/>
                </a:cubicBezTo>
                <a:cubicBezTo>
                  <a:pt x="106" y="14"/>
                  <a:pt x="92" y="0"/>
                  <a:pt x="76" y="0"/>
                </a:cubicBezTo>
                <a:cubicBezTo>
                  <a:pt x="60" y="0"/>
                  <a:pt x="46" y="14"/>
                  <a:pt x="46" y="30"/>
                </a:cubicBezTo>
                <a:cubicBezTo>
                  <a:pt x="46" y="46"/>
                  <a:pt x="60" y="60"/>
                  <a:pt x="76" y="60"/>
                </a:cubicBezTo>
                <a:close/>
                <a:moveTo>
                  <a:pt x="151" y="161"/>
                </a:moveTo>
                <a:cubicBezTo>
                  <a:pt x="151" y="161"/>
                  <a:pt x="151" y="161"/>
                  <a:pt x="151" y="161"/>
                </a:cubicBezTo>
                <a:cubicBezTo>
                  <a:pt x="127" y="91"/>
                  <a:pt x="127" y="91"/>
                  <a:pt x="127" y="91"/>
                </a:cubicBezTo>
                <a:cubicBezTo>
                  <a:pt x="124" y="77"/>
                  <a:pt x="112" y="67"/>
                  <a:pt x="97" y="67"/>
                </a:cubicBezTo>
                <a:cubicBezTo>
                  <a:pt x="56" y="67"/>
                  <a:pt x="56" y="67"/>
                  <a:pt x="56" y="67"/>
                </a:cubicBezTo>
                <a:cubicBezTo>
                  <a:pt x="43" y="67"/>
                  <a:pt x="32" y="74"/>
                  <a:pt x="27" y="85"/>
                </a:cubicBezTo>
                <a:cubicBezTo>
                  <a:pt x="27" y="85"/>
                  <a:pt x="27" y="85"/>
                  <a:pt x="27" y="85"/>
                </a:cubicBezTo>
                <a:cubicBezTo>
                  <a:pt x="27" y="87"/>
                  <a:pt x="26" y="89"/>
                  <a:pt x="26" y="91"/>
                </a:cubicBezTo>
                <a:cubicBezTo>
                  <a:pt x="2" y="161"/>
                  <a:pt x="2" y="161"/>
                  <a:pt x="2" y="161"/>
                </a:cubicBezTo>
                <a:cubicBezTo>
                  <a:pt x="0" y="167"/>
                  <a:pt x="3" y="174"/>
                  <a:pt x="9" y="176"/>
                </a:cubicBezTo>
                <a:cubicBezTo>
                  <a:pt x="15" y="178"/>
                  <a:pt x="21" y="175"/>
                  <a:pt x="23" y="169"/>
                </a:cubicBezTo>
                <a:cubicBezTo>
                  <a:pt x="45" y="104"/>
                  <a:pt x="45" y="104"/>
                  <a:pt x="45" y="104"/>
                </a:cubicBezTo>
                <a:cubicBezTo>
                  <a:pt x="49" y="104"/>
                  <a:pt x="49" y="104"/>
                  <a:pt x="49" y="104"/>
                </a:cubicBezTo>
                <a:cubicBezTo>
                  <a:pt x="12" y="214"/>
                  <a:pt x="12" y="214"/>
                  <a:pt x="12" y="214"/>
                </a:cubicBezTo>
                <a:cubicBezTo>
                  <a:pt x="46" y="214"/>
                  <a:pt x="46" y="214"/>
                  <a:pt x="46" y="214"/>
                </a:cubicBezTo>
                <a:cubicBezTo>
                  <a:pt x="46" y="308"/>
                  <a:pt x="46" y="308"/>
                  <a:pt x="46" y="308"/>
                </a:cubicBezTo>
                <a:cubicBezTo>
                  <a:pt x="46" y="316"/>
                  <a:pt x="53" y="322"/>
                  <a:pt x="60" y="322"/>
                </a:cubicBezTo>
                <a:cubicBezTo>
                  <a:pt x="68" y="322"/>
                  <a:pt x="75" y="316"/>
                  <a:pt x="75" y="308"/>
                </a:cubicBezTo>
                <a:cubicBezTo>
                  <a:pt x="75" y="214"/>
                  <a:pt x="75" y="214"/>
                  <a:pt x="75" y="214"/>
                </a:cubicBezTo>
                <a:cubicBezTo>
                  <a:pt x="78" y="214"/>
                  <a:pt x="78" y="214"/>
                  <a:pt x="78" y="214"/>
                </a:cubicBezTo>
                <a:cubicBezTo>
                  <a:pt x="78" y="308"/>
                  <a:pt x="78" y="308"/>
                  <a:pt x="78" y="308"/>
                </a:cubicBezTo>
                <a:cubicBezTo>
                  <a:pt x="78" y="316"/>
                  <a:pt x="85" y="322"/>
                  <a:pt x="92" y="322"/>
                </a:cubicBezTo>
                <a:cubicBezTo>
                  <a:pt x="100" y="322"/>
                  <a:pt x="106" y="316"/>
                  <a:pt x="106" y="308"/>
                </a:cubicBezTo>
                <a:cubicBezTo>
                  <a:pt x="106" y="214"/>
                  <a:pt x="106" y="214"/>
                  <a:pt x="106" y="214"/>
                </a:cubicBezTo>
                <a:cubicBezTo>
                  <a:pt x="141" y="214"/>
                  <a:pt x="141" y="214"/>
                  <a:pt x="141" y="214"/>
                </a:cubicBezTo>
                <a:cubicBezTo>
                  <a:pt x="104" y="104"/>
                  <a:pt x="104" y="104"/>
                  <a:pt x="104" y="104"/>
                </a:cubicBezTo>
                <a:cubicBezTo>
                  <a:pt x="107" y="104"/>
                  <a:pt x="107" y="104"/>
                  <a:pt x="107" y="104"/>
                </a:cubicBezTo>
                <a:cubicBezTo>
                  <a:pt x="129" y="169"/>
                  <a:pt x="129" y="169"/>
                  <a:pt x="129" y="169"/>
                </a:cubicBezTo>
                <a:cubicBezTo>
                  <a:pt x="131" y="175"/>
                  <a:pt x="138" y="178"/>
                  <a:pt x="144" y="176"/>
                </a:cubicBezTo>
                <a:cubicBezTo>
                  <a:pt x="150" y="174"/>
                  <a:pt x="153" y="167"/>
                  <a:pt x="151" y="161"/>
                </a:cubicBezTo>
                <a:close/>
              </a:path>
            </a:pathLst>
          </a:custGeom>
          <a:solidFill>
            <a:srgbClr val="537285"/>
          </a:solidFill>
          <a:ln>
            <a:noFill/>
          </a:ln>
        </p:spPr>
        <p:txBody>
          <a:bodyPr vert="horz" wrap="square" lIns="62999" tIns="31499" rIns="62999" bIns="31499" numCol="1" anchor="t" anchorCtr="0" compatLnSpc="1"/>
          <a:lstStyle/>
          <a:p>
            <a:endParaRPr lang="zh-CN" altLang="en-US">
              <a:cs typeface="+mn-ea"/>
              <a:sym typeface="+mn-lt"/>
            </a:endParaRPr>
          </a:p>
        </p:txBody>
      </p:sp>
      <p:sp>
        <p:nvSpPr>
          <p:cNvPr id="37" name="Freeform 36"/>
          <p:cNvSpPr>
            <a:spLocks noEditPoints="1"/>
          </p:cNvSpPr>
          <p:nvPr/>
        </p:nvSpPr>
        <p:spPr bwMode="auto">
          <a:xfrm>
            <a:off x="7635844" y="2876084"/>
            <a:ext cx="134919" cy="340850"/>
          </a:xfrm>
          <a:custGeom>
            <a:avLst/>
            <a:gdLst>
              <a:gd name="T0" fmla="*/ 64 w 127"/>
              <a:gd name="T1" fmla="*/ 58 h 321"/>
              <a:gd name="T2" fmla="*/ 93 w 127"/>
              <a:gd name="T3" fmla="*/ 29 h 321"/>
              <a:gd name="T4" fmla="*/ 64 w 127"/>
              <a:gd name="T5" fmla="*/ 0 h 321"/>
              <a:gd name="T6" fmla="*/ 34 w 127"/>
              <a:gd name="T7" fmla="*/ 29 h 321"/>
              <a:gd name="T8" fmla="*/ 64 w 127"/>
              <a:gd name="T9" fmla="*/ 58 h 321"/>
              <a:gd name="T10" fmla="*/ 127 w 127"/>
              <a:gd name="T11" fmla="*/ 85 h 321"/>
              <a:gd name="T12" fmla="*/ 127 w 127"/>
              <a:gd name="T13" fmla="*/ 85 h 321"/>
              <a:gd name="T14" fmla="*/ 102 w 127"/>
              <a:gd name="T15" fmla="*/ 63 h 321"/>
              <a:gd name="T16" fmla="*/ 25 w 127"/>
              <a:gd name="T17" fmla="*/ 63 h 321"/>
              <a:gd name="T18" fmla="*/ 1 w 127"/>
              <a:gd name="T19" fmla="*/ 85 h 321"/>
              <a:gd name="T20" fmla="*/ 0 w 127"/>
              <a:gd name="T21" fmla="*/ 85 h 321"/>
              <a:gd name="T22" fmla="*/ 0 w 127"/>
              <a:gd name="T23" fmla="*/ 169 h 321"/>
              <a:gd name="T24" fmla="*/ 13 w 127"/>
              <a:gd name="T25" fmla="*/ 181 h 321"/>
              <a:gd name="T26" fmla="*/ 26 w 127"/>
              <a:gd name="T27" fmla="*/ 169 h 321"/>
              <a:gd name="T28" fmla="*/ 26 w 127"/>
              <a:gd name="T29" fmla="*/ 107 h 321"/>
              <a:gd name="T30" fmla="*/ 29 w 127"/>
              <a:gd name="T31" fmla="*/ 107 h 321"/>
              <a:gd name="T32" fmla="*/ 31 w 127"/>
              <a:gd name="T33" fmla="*/ 107 h 321"/>
              <a:gd name="T34" fmla="*/ 30 w 127"/>
              <a:gd name="T35" fmla="*/ 110 h 321"/>
              <a:gd name="T36" fmla="*/ 30 w 127"/>
              <a:gd name="T37" fmla="*/ 306 h 321"/>
              <a:gd name="T38" fmla="*/ 46 w 127"/>
              <a:gd name="T39" fmla="*/ 321 h 321"/>
              <a:gd name="T40" fmla="*/ 62 w 127"/>
              <a:gd name="T41" fmla="*/ 306 h 321"/>
              <a:gd name="T42" fmla="*/ 62 w 127"/>
              <a:gd name="T43" fmla="*/ 216 h 321"/>
              <a:gd name="T44" fmla="*/ 66 w 127"/>
              <a:gd name="T45" fmla="*/ 216 h 321"/>
              <a:gd name="T46" fmla="*/ 66 w 127"/>
              <a:gd name="T47" fmla="*/ 306 h 321"/>
              <a:gd name="T48" fmla="*/ 81 w 127"/>
              <a:gd name="T49" fmla="*/ 321 h 321"/>
              <a:gd name="T50" fmla="*/ 97 w 127"/>
              <a:gd name="T51" fmla="*/ 306 h 321"/>
              <a:gd name="T52" fmla="*/ 97 w 127"/>
              <a:gd name="T53" fmla="*/ 110 h 321"/>
              <a:gd name="T54" fmla="*/ 97 w 127"/>
              <a:gd name="T55" fmla="*/ 107 h 321"/>
              <a:gd name="T56" fmla="*/ 101 w 127"/>
              <a:gd name="T57" fmla="*/ 107 h 321"/>
              <a:gd name="T58" fmla="*/ 101 w 127"/>
              <a:gd name="T59" fmla="*/ 168 h 321"/>
              <a:gd name="T60" fmla="*/ 114 w 127"/>
              <a:gd name="T61" fmla="*/ 181 h 321"/>
              <a:gd name="T62" fmla="*/ 127 w 127"/>
              <a:gd name="T63" fmla="*/ 168 h 321"/>
              <a:gd name="T64" fmla="*/ 127 w 127"/>
              <a:gd name="T65" fmla="*/ 85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321">
                <a:moveTo>
                  <a:pt x="64" y="58"/>
                </a:moveTo>
                <a:cubicBezTo>
                  <a:pt x="80" y="58"/>
                  <a:pt x="93" y="45"/>
                  <a:pt x="93" y="29"/>
                </a:cubicBezTo>
                <a:cubicBezTo>
                  <a:pt x="93" y="13"/>
                  <a:pt x="80" y="0"/>
                  <a:pt x="64" y="0"/>
                </a:cubicBezTo>
                <a:cubicBezTo>
                  <a:pt x="47" y="0"/>
                  <a:pt x="34" y="13"/>
                  <a:pt x="34" y="29"/>
                </a:cubicBezTo>
                <a:cubicBezTo>
                  <a:pt x="34" y="45"/>
                  <a:pt x="47" y="58"/>
                  <a:pt x="64" y="58"/>
                </a:cubicBezTo>
                <a:close/>
                <a:moveTo>
                  <a:pt x="127" y="85"/>
                </a:moveTo>
                <a:cubicBezTo>
                  <a:pt x="127" y="85"/>
                  <a:pt x="127" y="85"/>
                  <a:pt x="127" y="85"/>
                </a:cubicBezTo>
                <a:cubicBezTo>
                  <a:pt x="126" y="73"/>
                  <a:pt x="115" y="63"/>
                  <a:pt x="102" y="63"/>
                </a:cubicBezTo>
                <a:cubicBezTo>
                  <a:pt x="25" y="63"/>
                  <a:pt x="25" y="63"/>
                  <a:pt x="25" y="63"/>
                </a:cubicBezTo>
                <a:cubicBezTo>
                  <a:pt x="12" y="63"/>
                  <a:pt x="2" y="73"/>
                  <a:pt x="1" y="85"/>
                </a:cubicBezTo>
                <a:cubicBezTo>
                  <a:pt x="0" y="85"/>
                  <a:pt x="0" y="85"/>
                  <a:pt x="0" y="85"/>
                </a:cubicBezTo>
                <a:cubicBezTo>
                  <a:pt x="0" y="169"/>
                  <a:pt x="0" y="169"/>
                  <a:pt x="0" y="169"/>
                </a:cubicBezTo>
                <a:cubicBezTo>
                  <a:pt x="0" y="176"/>
                  <a:pt x="6" y="181"/>
                  <a:pt x="13" y="181"/>
                </a:cubicBezTo>
                <a:cubicBezTo>
                  <a:pt x="20" y="181"/>
                  <a:pt x="26" y="176"/>
                  <a:pt x="26" y="169"/>
                </a:cubicBezTo>
                <a:cubicBezTo>
                  <a:pt x="26" y="107"/>
                  <a:pt x="26" y="107"/>
                  <a:pt x="26" y="107"/>
                </a:cubicBezTo>
                <a:cubicBezTo>
                  <a:pt x="27" y="107"/>
                  <a:pt x="28" y="107"/>
                  <a:pt x="29" y="107"/>
                </a:cubicBezTo>
                <a:cubicBezTo>
                  <a:pt x="31" y="107"/>
                  <a:pt x="31" y="107"/>
                  <a:pt x="31" y="107"/>
                </a:cubicBezTo>
                <a:cubicBezTo>
                  <a:pt x="30" y="108"/>
                  <a:pt x="30" y="109"/>
                  <a:pt x="30" y="110"/>
                </a:cubicBezTo>
                <a:cubicBezTo>
                  <a:pt x="30" y="306"/>
                  <a:pt x="30" y="306"/>
                  <a:pt x="30" y="306"/>
                </a:cubicBezTo>
                <a:cubicBezTo>
                  <a:pt x="30" y="314"/>
                  <a:pt x="37" y="321"/>
                  <a:pt x="46" y="321"/>
                </a:cubicBezTo>
                <a:cubicBezTo>
                  <a:pt x="55" y="321"/>
                  <a:pt x="62" y="314"/>
                  <a:pt x="62" y="306"/>
                </a:cubicBezTo>
                <a:cubicBezTo>
                  <a:pt x="62" y="216"/>
                  <a:pt x="62" y="216"/>
                  <a:pt x="62" y="216"/>
                </a:cubicBezTo>
                <a:cubicBezTo>
                  <a:pt x="66" y="216"/>
                  <a:pt x="66" y="216"/>
                  <a:pt x="66" y="216"/>
                </a:cubicBezTo>
                <a:cubicBezTo>
                  <a:pt x="66" y="306"/>
                  <a:pt x="66" y="306"/>
                  <a:pt x="66" y="306"/>
                </a:cubicBezTo>
                <a:cubicBezTo>
                  <a:pt x="66" y="314"/>
                  <a:pt x="73" y="321"/>
                  <a:pt x="81" y="321"/>
                </a:cubicBezTo>
                <a:cubicBezTo>
                  <a:pt x="90" y="321"/>
                  <a:pt x="97" y="314"/>
                  <a:pt x="97" y="306"/>
                </a:cubicBezTo>
                <a:cubicBezTo>
                  <a:pt x="97" y="110"/>
                  <a:pt x="97" y="110"/>
                  <a:pt x="97" y="110"/>
                </a:cubicBezTo>
                <a:cubicBezTo>
                  <a:pt x="97" y="109"/>
                  <a:pt x="97" y="108"/>
                  <a:pt x="97" y="107"/>
                </a:cubicBezTo>
                <a:cubicBezTo>
                  <a:pt x="101" y="107"/>
                  <a:pt x="101" y="107"/>
                  <a:pt x="101" y="107"/>
                </a:cubicBezTo>
                <a:cubicBezTo>
                  <a:pt x="101" y="168"/>
                  <a:pt x="101" y="168"/>
                  <a:pt x="101" y="168"/>
                </a:cubicBezTo>
                <a:cubicBezTo>
                  <a:pt x="101" y="175"/>
                  <a:pt x="107" y="181"/>
                  <a:pt x="114" y="181"/>
                </a:cubicBezTo>
                <a:cubicBezTo>
                  <a:pt x="121" y="181"/>
                  <a:pt x="127" y="175"/>
                  <a:pt x="127" y="168"/>
                </a:cubicBezTo>
                <a:cubicBezTo>
                  <a:pt x="127" y="85"/>
                  <a:pt x="127" y="85"/>
                  <a:pt x="127" y="85"/>
                </a:cubicBezTo>
                <a:close/>
              </a:path>
            </a:pathLst>
          </a:custGeom>
          <a:solidFill>
            <a:srgbClr val="124062"/>
          </a:solidFill>
          <a:ln>
            <a:noFill/>
          </a:ln>
        </p:spPr>
        <p:txBody>
          <a:bodyPr vert="horz" wrap="square" lIns="62999" tIns="31499" rIns="62999" bIns="31499" numCol="1" anchor="t" anchorCtr="0" compatLnSpc="1"/>
          <a:lstStyle/>
          <a:p>
            <a:endParaRPr lang="zh-CN" altLang="en-US">
              <a:cs typeface="+mn-ea"/>
              <a:sym typeface="+mn-lt"/>
            </a:endParaRPr>
          </a:p>
        </p:txBody>
      </p:sp>
      <p:sp>
        <p:nvSpPr>
          <p:cNvPr id="38" name="TextBox 38"/>
          <p:cNvSpPr txBox="1"/>
          <p:nvPr/>
        </p:nvSpPr>
        <p:spPr>
          <a:xfrm>
            <a:off x="5563726" y="3379769"/>
            <a:ext cx="2542049" cy="374468"/>
          </a:xfrm>
          <a:prstGeom prst="rect">
            <a:avLst/>
          </a:prstGeom>
          <a:noFill/>
        </p:spPr>
        <p:txBody>
          <a:bodyPr wrap="square" lIns="62999" tIns="31499" rIns="62999" bIns="31499" rtlCol="0">
            <a:spAutoFit/>
          </a:bodyPr>
          <a:lstStyle/>
          <a:p>
            <a:pPr algn="just">
              <a:lnSpc>
                <a:spcPct val="130000"/>
              </a:lnSpc>
            </a:pPr>
            <a:r>
              <a:rPr lang="zh-CN" altLang="en-US" sz="800" dirty="0">
                <a:solidFill>
                  <a:schemeClr val="tx1">
                    <a:lumMod val="75000"/>
                    <a:lumOff val="25000"/>
                  </a:schemeClr>
                </a:solidFill>
                <a:cs typeface="+mn-ea"/>
                <a:sym typeface="+mn-lt"/>
              </a:rPr>
              <a:t>您的内容打在这里，或者通过复制您的文本后，在此框中选择粘贴，并选择只保留文字。</a:t>
            </a:r>
            <a:endParaRPr lang="zh-CN" altLang="en-US" sz="800" dirty="0">
              <a:solidFill>
                <a:schemeClr val="tx1">
                  <a:lumMod val="75000"/>
                  <a:lumOff val="25000"/>
                </a:schemeClr>
              </a:solidFill>
              <a:cs typeface="+mn-ea"/>
              <a:sym typeface="+mn-lt"/>
            </a:endParaRPr>
          </a:p>
        </p:txBody>
      </p:sp>
      <p:sp>
        <p:nvSpPr>
          <p:cNvPr id="39" name="圆角矩形 38"/>
          <p:cNvSpPr/>
          <p:nvPr/>
        </p:nvSpPr>
        <p:spPr>
          <a:xfrm>
            <a:off x="5588568" y="3978566"/>
            <a:ext cx="1173065" cy="280189"/>
          </a:xfrm>
          <a:prstGeom prst="roundRect">
            <a:avLst>
              <a:gd name="adj" fmla="val 50000"/>
            </a:avLst>
          </a:prstGeom>
          <a:solidFill>
            <a:srgbClr val="124062"/>
          </a:solidFill>
          <a:ln>
            <a:noFill/>
          </a:ln>
          <a:effectLst>
            <a:outerShdw blurRad="76200" dist="762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a:cs typeface="+mn-ea"/>
                <a:sym typeface="+mn-lt"/>
              </a:rPr>
              <a:t>填写小标题</a:t>
            </a:r>
            <a:endParaRPr lang="zh-CN" altLang="en-US" sz="12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par>
                          <p:cTn id="8" fill="hold">
                            <p:stCondLst>
                              <p:cond delay="1000"/>
                            </p:stCondLst>
                            <p:childTnLst>
                              <p:par>
                                <p:cTn id="9" presetID="2" presetClass="entr" presetSubtype="1" decel="10000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1000" fill="hold"/>
                                        <p:tgtEl>
                                          <p:spTgt spid="34"/>
                                        </p:tgtEl>
                                        <p:attrNameLst>
                                          <p:attrName>ppt_x</p:attrName>
                                        </p:attrNameLst>
                                      </p:cBhvr>
                                      <p:tavLst>
                                        <p:tav tm="0">
                                          <p:val>
                                            <p:strVal val="#ppt_x"/>
                                          </p:val>
                                        </p:tav>
                                        <p:tav tm="100000">
                                          <p:val>
                                            <p:strVal val="#ppt_x"/>
                                          </p:val>
                                        </p:tav>
                                      </p:tavLst>
                                    </p:anim>
                                    <p:anim calcmode="lin" valueType="num">
                                      <p:cBhvr additive="base">
                                        <p:cTn id="12" dur="1000" fill="hold"/>
                                        <p:tgtEl>
                                          <p:spTgt spid="34"/>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1000" fill="hold"/>
                                        <p:tgtEl>
                                          <p:spTgt spid="33"/>
                                        </p:tgtEl>
                                        <p:attrNameLst>
                                          <p:attrName>ppt_x</p:attrName>
                                        </p:attrNameLst>
                                      </p:cBhvr>
                                      <p:tavLst>
                                        <p:tav tm="0">
                                          <p:val>
                                            <p:strVal val="1+#ppt_w/2"/>
                                          </p:val>
                                        </p:tav>
                                        <p:tav tm="100000">
                                          <p:val>
                                            <p:strVal val="#ppt_x"/>
                                          </p:val>
                                        </p:tav>
                                      </p:tavLst>
                                    </p:anim>
                                    <p:anim calcmode="lin" valueType="num">
                                      <p:cBhvr additive="base">
                                        <p:cTn id="16" dur="1000" fill="hold"/>
                                        <p:tgtEl>
                                          <p:spTgt spid="33"/>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12" presetClass="entr" presetSubtype="4" fill="hold" grpId="0" nodeType="afterEffect">
                                  <p:stCondLst>
                                    <p:cond delay="0"/>
                                  </p:stCondLst>
                                  <p:iterate type="lt">
                                    <p:tmPct val="50000"/>
                                  </p:iterate>
                                  <p:childTnLst>
                                    <p:set>
                                      <p:cBhvr>
                                        <p:cTn id="19" dur="1" fill="hold">
                                          <p:stCondLst>
                                            <p:cond delay="0"/>
                                          </p:stCondLst>
                                        </p:cTn>
                                        <p:tgtEl>
                                          <p:spTgt spid="35"/>
                                        </p:tgtEl>
                                        <p:attrNameLst>
                                          <p:attrName>style.visibility</p:attrName>
                                        </p:attrNameLst>
                                      </p:cBhvr>
                                      <p:to>
                                        <p:strVal val="visible"/>
                                      </p:to>
                                    </p:set>
                                    <p:anim calcmode="lin" valueType="num">
                                      <p:cBhvr additive="base">
                                        <p:cTn id="20" dur="200"/>
                                        <p:tgtEl>
                                          <p:spTgt spid="35"/>
                                        </p:tgtEl>
                                        <p:attrNameLst>
                                          <p:attrName>ppt_y</p:attrName>
                                        </p:attrNameLst>
                                      </p:cBhvr>
                                      <p:tavLst>
                                        <p:tav tm="0">
                                          <p:val>
                                            <p:strVal val="#ppt_y+#ppt_h*1.125000"/>
                                          </p:val>
                                        </p:tav>
                                        <p:tav tm="100000">
                                          <p:val>
                                            <p:strVal val="#ppt_y"/>
                                          </p:val>
                                        </p:tav>
                                      </p:tavLst>
                                    </p:anim>
                                    <p:animEffect transition="in" filter="wipe(up)">
                                      <p:cBhvr>
                                        <p:cTn id="21" dur="200"/>
                                        <p:tgtEl>
                                          <p:spTgt spid="35"/>
                                        </p:tgtEl>
                                      </p:cBhvr>
                                    </p:animEffect>
                                  </p:childTnLst>
                                </p:cTn>
                              </p:par>
                            </p:childTnLst>
                          </p:cTn>
                        </p:par>
                        <p:par>
                          <p:cTn id="22" fill="hold">
                            <p:stCondLst>
                              <p:cond delay="2200"/>
                            </p:stCondLst>
                            <p:childTnLst>
                              <p:par>
                                <p:cTn id="23" presetID="53" presetClass="entr" presetSubtype="16"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p:cTn id="30" dur="500" fill="hold"/>
                                        <p:tgtEl>
                                          <p:spTgt spid="36"/>
                                        </p:tgtEl>
                                        <p:attrNameLst>
                                          <p:attrName>ppt_w</p:attrName>
                                        </p:attrNameLst>
                                      </p:cBhvr>
                                      <p:tavLst>
                                        <p:tav tm="0">
                                          <p:val>
                                            <p:fltVal val="0"/>
                                          </p:val>
                                        </p:tav>
                                        <p:tav tm="100000">
                                          <p:val>
                                            <p:strVal val="#ppt_w"/>
                                          </p:val>
                                        </p:tav>
                                      </p:tavLst>
                                    </p:anim>
                                    <p:anim calcmode="lin" valueType="num">
                                      <p:cBhvr>
                                        <p:cTn id="31" dur="500" fill="hold"/>
                                        <p:tgtEl>
                                          <p:spTgt spid="36"/>
                                        </p:tgtEl>
                                        <p:attrNameLst>
                                          <p:attrName>ppt_h</p:attrName>
                                        </p:attrNameLst>
                                      </p:cBhvr>
                                      <p:tavLst>
                                        <p:tav tm="0">
                                          <p:val>
                                            <p:fltVal val="0"/>
                                          </p:val>
                                        </p:tav>
                                        <p:tav tm="100000">
                                          <p:val>
                                            <p:strVal val="#ppt_h"/>
                                          </p:val>
                                        </p:tav>
                                      </p:tavLst>
                                    </p:anim>
                                    <p:animEffect transition="in" filter="fade">
                                      <p:cBhvr>
                                        <p:cTn id="32" dur="500"/>
                                        <p:tgtEl>
                                          <p:spTgt spid="36"/>
                                        </p:tgtEl>
                                      </p:cBhvr>
                                    </p:animEffect>
                                  </p:childTnLst>
                                </p:cTn>
                              </p:par>
                              <p:par>
                                <p:cTn id="33" presetID="2" presetClass="entr" presetSubtype="4" decel="10000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1000" fill="hold"/>
                                        <p:tgtEl>
                                          <p:spTgt spid="38"/>
                                        </p:tgtEl>
                                        <p:attrNameLst>
                                          <p:attrName>ppt_x</p:attrName>
                                        </p:attrNameLst>
                                      </p:cBhvr>
                                      <p:tavLst>
                                        <p:tav tm="0">
                                          <p:val>
                                            <p:strVal val="#ppt_x"/>
                                          </p:val>
                                        </p:tav>
                                        <p:tav tm="100000">
                                          <p:val>
                                            <p:strVal val="#ppt_x"/>
                                          </p:val>
                                        </p:tav>
                                      </p:tavLst>
                                    </p:anim>
                                    <p:anim calcmode="lin" valueType="num">
                                      <p:cBhvr additive="base">
                                        <p:cTn id="36" dur="1000" fill="hold"/>
                                        <p:tgtEl>
                                          <p:spTgt spid="38"/>
                                        </p:tgtEl>
                                        <p:attrNameLst>
                                          <p:attrName>ppt_y</p:attrName>
                                        </p:attrNameLst>
                                      </p:cBhvr>
                                      <p:tavLst>
                                        <p:tav tm="0">
                                          <p:val>
                                            <p:strVal val="1+#ppt_h/2"/>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1000" fill="hold"/>
                                        <p:tgtEl>
                                          <p:spTgt spid="39"/>
                                        </p:tgtEl>
                                        <p:attrNameLst>
                                          <p:attrName>ppt_x</p:attrName>
                                        </p:attrNameLst>
                                      </p:cBhvr>
                                      <p:tavLst>
                                        <p:tav tm="0">
                                          <p:val>
                                            <p:strVal val="1+#ppt_w/2"/>
                                          </p:val>
                                        </p:tav>
                                        <p:tav tm="100000">
                                          <p:val>
                                            <p:strVal val="#ppt_x"/>
                                          </p:val>
                                        </p:tav>
                                      </p:tavLst>
                                    </p:anim>
                                    <p:anim calcmode="lin" valueType="num">
                                      <p:cBhvr additive="base">
                                        <p:cTn id="40" dur="10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AsOne/>
      </p:bldGraphic>
      <p:bldP spid="33" grpId="0"/>
      <p:bldP spid="34" grpId="0"/>
      <p:bldP spid="35" grpId="0"/>
      <p:bldP spid="36" grpId="0" animBg="1"/>
      <p:bldP spid="37" grpId="0" animBg="1"/>
      <p:bldP spid="38" grpId="0"/>
      <p:bldP spid="3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
          <p:cNvSpPr txBox="1"/>
          <p:nvPr/>
        </p:nvSpPr>
        <p:spPr>
          <a:xfrm>
            <a:off x="1057309" y="3855317"/>
            <a:ext cx="1497851" cy="549381"/>
          </a:xfrm>
          <a:prstGeom prst="rect">
            <a:avLst/>
          </a:prstGeom>
          <a:noFill/>
        </p:spPr>
        <p:txBody>
          <a:bodyPr wrap="square" lIns="68580" tIns="34290" rIns="68580" bIns="34290" rtlCol="0">
            <a:spAutoFit/>
          </a:bodyPr>
          <a:lstStyle/>
          <a:p>
            <a:pPr algn="ctr">
              <a:lnSpc>
                <a:spcPct val="130000"/>
              </a:lnSpc>
            </a:pPr>
            <a:r>
              <a:rPr lang="zh-CN" altLang="en-US" sz="800" dirty="0">
                <a:solidFill>
                  <a:schemeClr val="tx1">
                    <a:lumMod val="85000"/>
                    <a:lumOff val="15000"/>
                  </a:schemeClr>
                </a:solidFill>
                <a:cs typeface="+mn-ea"/>
                <a:sym typeface="+mn-lt"/>
              </a:rPr>
              <a:t>您的内容打在这里，或者通过复制您的文本后，在此框中选择粘贴，并选择只保留文字。</a:t>
            </a:r>
            <a:endParaRPr lang="zh-CN" altLang="en-US" sz="800" dirty="0">
              <a:solidFill>
                <a:schemeClr val="tx1">
                  <a:lumMod val="85000"/>
                  <a:lumOff val="15000"/>
                </a:schemeClr>
              </a:solidFill>
              <a:cs typeface="+mn-ea"/>
              <a:sym typeface="+mn-lt"/>
            </a:endParaRPr>
          </a:p>
        </p:txBody>
      </p:sp>
      <p:sp>
        <p:nvSpPr>
          <p:cNvPr id="12" name="TextBox 3"/>
          <p:cNvSpPr txBox="1"/>
          <p:nvPr/>
        </p:nvSpPr>
        <p:spPr>
          <a:xfrm>
            <a:off x="1275320" y="3584962"/>
            <a:ext cx="1061829" cy="252570"/>
          </a:xfrm>
          <a:prstGeom prst="rect">
            <a:avLst/>
          </a:prstGeom>
          <a:noFill/>
        </p:spPr>
        <p:txBody>
          <a:bodyPr wrap="none" lIns="68580" tIns="0" rIns="68580" bIns="0" rtlCol="0" anchor="t">
            <a:spAutoFit/>
          </a:bodyPr>
          <a:lstStyle/>
          <a:p>
            <a:pPr algn="ctr">
              <a:lnSpc>
                <a:spcPct val="150000"/>
              </a:lnSpc>
            </a:pPr>
            <a:r>
              <a:rPr lang="zh-CN" altLang="en-US" sz="1200" dirty="0">
                <a:solidFill>
                  <a:srgbClr val="124062"/>
                </a:solidFill>
                <a:cs typeface="+mn-ea"/>
                <a:sym typeface="+mn-lt"/>
              </a:rPr>
              <a:t>填写段落标题</a:t>
            </a:r>
            <a:endParaRPr lang="zh-CN" altLang="en-US" sz="1200" dirty="0">
              <a:solidFill>
                <a:srgbClr val="124062"/>
              </a:solidFill>
              <a:cs typeface="+mn-ea"/>
              <a:sym typeface="+mn-lt"/>
            </a:endParaRPr>
          </a:p>
        </p:txBody>
      </p:sp>
      <p:graphicFrame>
        <p:nvGraphicFramePr>
          <p:cNvPr id="13" name="图表 12"/>
          <p:cNvGraphicFramePr/>
          <p:nvPr/>
        </p:nvGraphicFramePr>
        <p:xfrm>
          <a:off x="2933518" y="2584938"/>
          <a:ext cx="1438646" cy="1483766"/>
        </p:xfrm>
        <a:graphic>
          <a:graphicData uri="http://schemas.openxmlformats.org/drawingml/2006/chart">
            <c:chart xmlns:c="http://schemas.openxmlformats.org/drawingml/2006/chart" xmlns:r="http://schemas.openxmlformats.org/officeDocument/2006/relationships" r:id="rId1"/>
          </a:graphicData>
        </a:graphic>
      </p:graphicFrame>
      <p:sp>
        <p:nvSpPr>
          <p:cNvPr id="14" name="TextBox 5"/>
          <p:cNvSpPr txBox="1"/>
          <p:nvPr/>
        </p:nvSpPr>
        <p:spPr>
          <a:xfrm>
            <a:off x="2903916" y="1759581"/>
            <a:ext cx="1497851" cy="549381"/>
          </a:xfrm>
          <a:prstGeom prst="rect">
            <a:avLst/>
          </a:prstGeom>
          <a:noFill/>
        </p:spPr>
        <p:txBody>
          <a:bodyPr wrap="square" lIns="68580" tIns="34290" rIns="68580" bIns="34290" rtlCol="0">
            <a:spAutoFit/>
          </a:bodyPr>
          <a:lstStyle/>
          <a:p>
            <a:pPr algn="ctr">
              <a:lnSpc>
                <a:spcPct val="130000"/>
              </a:lnSpc>
            </a:pPr>
            <a:r>
              <a:rPr lang="zh-CN" altLang="en-US" sz="800" dirty="0">
                <a:solidFill>
                  <a:schemeClr val="tx1">
                    <a:lumMod val="85000"/>
                    <a:lumOff val="15000"/>
                  </a:schemeClr>
                </a:solidFill>
                <a:cs typeface="+mn-ea"/>
                <a:sym typeface="+mn-lt"/>
              </a:rPr>
              <a:t>您的内容打在这里，或者通过复制您的文本后，在此框中选择粘贴，并选择只保留文字。</a:t>
            </a:r>
            <a:endParaRPr lang="zh-CN" altLang="en-US" sz="800" dirty="0">
              <a:solidFill>
                <a:schemeClr val="tx1">
                  <a:lumMod val="85000"/>
                  <a:lumOff val="15000"/>
                </a:schemeClr>
              </a:solidFill>
              <a:cs typeface="+mn-ea"/>
              <a:sym typeface="+mn-lt"/>
            </a:endParaRPr>
          </a:p>
        </p:txBody>
      </p:sp>
      <p:sp>
        <p:nvSpPr>
          <p:cNvPr id="15" name="TextBox 6"/>
          <p:cNvSpPr txBox="1"/>
          <p:nvPr/>
        </p:nvSpPr>
        <p:spPr>
          <a:xfrm>
            <a:off x="3121927" y="1489226"/>
            <a:ext cx="1061829" cy="252570"/>
          </a:xfrm>
          <a:prstGeom prst="rect">
            <a:avLst/>
          </a:prstGeom>
          <a:noFill/>
        </p:spPr>
        <p:txBody>
          <a:bodyPr wrap="none" lIns="68580" tIns="0" rIns="68580" bIns="0" rtlCol="0" anchor="t">
            <a:spAutoFit/>
          </a:bodyPr>
          <a:lstStyle/>
          <a:p>
            <a:pPr algn="ctr">
              <a:lnSpc>
                <a:spcPct val="150000"/>
              </a:lnSpc>
            </a:pPr>
            <a:r>
              <a:rPr lang="zh-CN" altLang="en-US" sz="1200" dirty="0">
                <a:solidFill>
                  <a:srgbClr val="124062"/>
                </a:solidFill>
                <a:cs typeface="+mn-ea"/>
                <a:sym typeface="+mn-lt"/>
              </a:rPr>
              <a:t>填写段落标题</a:t>
            </a:r>
            <a:endParaRPr lang="zh-CN" altLang="en-US" sz="1200" dirty="0">
              <a:solidFill>
                <a:srgbClr val="124062"/>
              </a:solidFill>
              <a:cs typeface="+mn-ea"/>
              <a:sym typeface="+mn-lt"/>
            </a:endParaRPr>
          </a:p>
        </p:txBody>
      </p:sp>
      <p:graphicFrame>
        <p:nvGraphicFramePr>
          <p:cNvPr id="16" name="图表 15"/>
          <p:cNvGraphicFramePr/>
          <p:nvPr/>
        </p:nvGraphicFramePr>
        <p:xfrm>
          <a:off x="4785885" y="1827484"/>
          <a:ext cx="1438646" cy="1483766"/>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8"/>
          <p:cNvSpPr txBox="1"/>
          <p:nvPr/>
        </p:nvSpPr>
        <p:spPr>
          <a:xfrm>
            <a:off x="4756282" y="3855317"/>
            <a:ext cx="1497851" cy="549381"/>
          </a:xfrm>
          <a:prstGeom prst="rect">
            <a:avLst/>
          </a:prstGeom>
          <a:noFill/>
        </p:spPr>
        <p:txBody>
          <a:bodyPr wrap="square" lIns="68580" tIns="34290" rIns="68580" bIns="34290" rtlCol="0">
            <a:spAutoFit/>
          </a:bodyPr>
          <a:lstStyle/>
          <a:p>
            <a:pPr algn="ctr">
              <a:lnSpc>
                <a:spcPct val="130000"/>
              </a:lnSpc>
            </a:pPr>
            <a:r>
              <a:rPr lang="zh-CN" altLang="en-US" sz="800" dirty="0">
                <a:solidFill>
                  <a:schemeClr val="tx1">
                    <a:lumMod val="85000"/>
                    <a:lumOff val="15000"/>
                  </a:schemeClr>
                </a:solidFill>
                <a:cs typeface="+mn-ea"/>
                <a:sym typeface="+mn-lt"/>
              </a:rPr>
              <a:t>您的内容打在这里，或者通过复制您的文本后，在此框中选择粘贴，并选择只保留文字。</a:t>
            </a:r>
            <a:endParaRPr lang="zh-CN" altLang="en-US" sz="800" dirty="0">
              <a:solidFill>
                <a:schemeClr val="tx1">
                  <a:lumMod val="85000"/>
                  <a:lumOff val="15000"/>
                </a:schemeClr>
              </a:solidFill>
              <a:cs typeface="+mn-ea"/>
              <a:sym typeface="+mn-lt"/>
            </a:endParaRPr>
          </a:p>
        </p:txBody>
      </p:sp>
      <p:sp>
        <p:nvSpPr>
          <p:cNvPr id="18" name="TextBox 9"/>
          <p:cNvSpPr txBox="1"/>
          <p:nvPr/>
        </p:nvSpPr>
        <p:spPr>
          <a:xfrm>
            <a:off x="4974293" y="3584962"/>
            <a:ext cx="1061829" cy="252570"/>
          </a:xfrm>
          <a:prstGeom prst="rect">
            <a:avLst/>
          </a:prstGeom>
          <a:noFill/>
        </p:spPr>
        <p:txBody>
          <a:bodyPr wrap="none" lIns="68580" tIns="0" rIns="68580" bIns="0" rtlCol="0" anchor="t">
            <a:spAutoFit/>
          </a:bodyPr>
          <a:lstStyle/>
          <a:p>
            <a:pPr algn="ctr">
              <a:lnSpc>
                <a:spcPct val="150000"/>
              </a:lnSpc>
            </a:pPr>
            <a:r>
              <a:rPr lang="zh-CN" altLang="en-US" sz="1200" dirty="0">
                <a:solidFill>
                  <a:srgbClr val="124062"/>
                </a:solidFill>
                <a:cs typeface="+mn-ea"/>
                <a:sym typeface="+mn-lt"/>
              </a:rPr>
              <a:t>填写段落标题</a:t>
            </a:r>
            <a:endParaRPr lang="zh-CN" altLang="en-US" sz="1200" dirty="0">
              <a:solidFill>
                <a:srgbClr val="124062"/>
              </a:solidFill>
              <a:cs typeface="+mn-ea"/>
              <a:sym typeface="+mn-lt"/>
            </a:endParaRPr>
          </a:p>
        </p:txBody>
      </p:sp>
      <p:graphicFrame>
        <p:nvGraphicFramePr>
          <p:cNvPr id="19" name="图表 18"/>
          <p:cNvGraphicFramePr/>
          <p:nvPr/>
        </p:nvGraphicFramePr>
        <p:xfrm>
          <a:off x="6621383" y="2584938"/>
          <a:ext cx="1438646" cy="1483766"/>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1"/>
          <p:cNvSpPr txBox="1"/>
          <p:nvPr/>
        </p:nvSpPr>
        <p:spPr>
          <a:xfrm>
            <a:off x="6591781" y="1759581"/>
            <a:ext cx="1497851" cy="549381"/>
          </a:xfrm>
          <a:prstGeom prst="rect">
            <a:avLst/>
          </a:prstGeom>
          <a:noFill/>
        </p:spPr>
        <p:txBody>
          <a:bodyPr wrap="square" lIns="68580" tIns="34290" rIns="68580" bIns="34290" rtlCol="0">
            <a:spAutoFit/>
          </a:bodyPr>
          <a:lstStyle/>
          <a:p>
            <a:pPr algn="ctr">
              <a:lnSpc>
                <a:spcPct val="130000"/>
              </a:lnSpc>
            </a:pPr>
            <a:r>
              <a:rPr lang="zh-CN" altLang="en-US" sz="800" dirty="0">
                <a:solidFill>
                  <a:schemeClr val="tx1">
                    <a:lumMod val="85000"/>
                    <a:lumOff val="15000"/>
                  </a:schemeClr>
                </a:solidFill>
                <a:cs typeface="+mn-ea"/>
                <a:sym typeface="+mn-lt"/>
              </a:rPr>
              <a:t>您的内容打在这里，或者通过复制您的文本后，在此框中选择粘贴，并选择只保留文字。</a:t>
            </a:r>
            <a:endParaRPr lang="zh-CN" altLang="en-US" sz="800" dirty="0">
              <a:solidFill>
                <a:schemeClr val="tx1">
                  <a:lumMod val="85000"/>
                  <a:lumOff val="15000"/>
                </a:schemeClr>
              </a:solidFill>
              <a:cs typeface="+mn-ea"/>
              <a:sym typeface="+mn-lt"/>
            </a:endParaRPr>
          </a:p>
        </p:txBody>
      </p:sp>
      <p:sp>
        <p:nvSpPr>
          <p:cNvPr id="21" name="TextBox 12"/>
          <p:cNvSpPr txBox="1"/>
          <p:nvPr/>
        </p:nvSpPr>
        <p:spPr>
          <a:xfrm>
            <a:off x="6809792" y="1489226"/>
            <a:ext cx="1061829" cy="252570"/>
          </a:xfrm>
          <a:prstGeom prst="rect">
            <a:avLst/>
          </a:prstGeom>
          <a:noFill/>
        </p:spPr>
        <p:txBody>
          <a:bodyPr wrap="none" lIns="68580" tIns="0" rIns="68580" bIns="0" rtlCol="0" anchor="t">
            <a:spAutoFit/>
          </a:bodyPr>
          <a:lstStyle/>
          <a:p>
            <a:pPr algn="ctr">
              <a:lnSpc>
                <a:spcPct val="150000"/>
              </a:lnSpc>
            </a:pPr>
            <a:r>
              <a:rPr lang="zh-CN" altLang="en-US" sz="1200" dirty="0">
                <a:solidFill>
                  <a:srgbClr val="124062"/>
                </a:solidFill>
                <a:cs typeface="+mn-ea"/>
                <a:sym typeface="+mn-lt"/>
              </a:rPr>
              <a:t>填写段落标题</a:t>
            </a:r>
            <a:endParaRPr lang="zh-CN" altLang="en-US" sz="1200" dirty="0">
              <a:solidFill>
                <a:srgbClr val="124062"/>
              </a:solidFill>
              <a:cs typeface="+mn-ea"/>
              <a:sym typeface="+mn-lt"/>
            </a:endParaRPr>
          </a:p>
        </p:txBody>
      </p:sp>
      <p:sp>
        <p:nvSpPr>
          <p:cNvPr id="22" name="TextBox 17"/>
          <p:cNvSpPr txBox="1"/>
          <p:nvPr/>
        </p:nvSpPr>
        <p:spPr>
          <a:xfrm>
            <a:off x="3323906" y="3107531"/>
            <a:ext cx="657873" cy="438582"/>
          </a:xfrm>
          <a:prstGeom prst="rect">
            <a:avLst/>
          </a:prstGeom>
          <a:noFill/>
        </p:spPr>
        <p:txBody>
          <a:bodyPr wrap="none" lIns="68580" tIns="34290" rIns="68580" bIns="34290" rtlCol="0" anchor="ctr">
            <a:spAutoFit/>
          </a:bodyPr>
          <a:lstStyle/>
          <a:p>
            <a:pPr algn="ctr"/>
            <a:r>
              <a:rPr lang="en-US" altLang="zh-CN" sz="2400" dirty="0">
                <a:solidFill>
                  <a:srgbClr val="124062"/>
                </a:solidFill>
                <a:cs typeface="+mn-ea"/>
                <a:sym typeface="+mn-lt"/>
              </a:rPr>
              <a:t>82</a:t>
            </a:r>
            <a:r>
              <a:rPr lang="en-US" altLang="zh-CN" dirty="0">
                <a:solidFill>
                  <a:srgbClr val="124062"/>
                </a:solidFill>
                <a:cs typeface="+mn-ea"/>
                <a:sym typeface="+mn-lt"/>
              </a:rPr>
              <a:t>%</a:t>
            </a:r>
            <a:endParaRPr lang="en-US" altLang="zh-CN" dirty="0">
              <a:solidFill>
                <a:srgbClr val="124062"/>
              </a:solidFill>
              <a:cs typeface="+mn-ea"/>
              <a:sym typeface="+mn-lt"/>
            </a:endParaRPr>
          </a:p>
        </p:txBody>
      </p:sp>
      <p:sp>
        <p:nvSpPr>
          <p:cNvPr id="25" name="TextBox 18"/>
          <p:cNvSpPr txBox="1"/>
          <p:nvPr/>
        </p:nvSpPr>
        <p:spPr>
          <a:xfrm>
            <a:off x="5182684" y="2350078"/>
            <a:ext cx="645049" cy="438582"/>
          </a:xfrm>
          <a:prstGeom prst="rect">
            <a:avLst/>
          </a:prstGeom>
          <a:noFill/>
        </p:spPr>
        <p:txBody>
          <a:bodyPr wrap="none" lIns="68580" tIns="34290" rIns="68580" bIns="34290" rtlCol="0" anchor="ctr">
            <a:spAutoFit/>
          </a:bodyPr>
          <a:lstStyle/>
          <a:p>
            <a:pPr algn="ctr"/>
            <a:r>
              <a:rPr lang="en-US" altLang="zh-CN" sz="2400" dirty="0">
                <a:solidFill>
                  <a:srgbClr val="124062"/>
                </a:solidFill>
                <a:cs typeface="+mn-ea"/>
                <a:sym typeface="+mn-lt"/>
              </a:rPr>
              <a:t>59</a:t>
            </a:r>
            <a:r>
              <a:rPr lang="en-US" altLang="zh-CN" dirty="0">
                <a:solidFill>
                  <a:srgbClr val="124062"/>
                </a:solidFill>
                <a:cs typeface="+mn-ea"/>
                <a:sym typeface="+mn-lt"/>
              </a:rPr>
              <a:t>%</a:t>
            </a:r>
            <a:endParaRPr lang="en-US" altLang="zh-CN" dirty="0">
              <a:solidFill>
                <a:srgbClr val="124062"/>
              </a:solidFill>
              <a:cs typeface="+mn-ea"/>
              <a:sym typeface="+mn-lt"/>
            </a:endParaRPr>
          </a:p>
        </p:txBody>
      </p:sp>
      <p:sp>
        <p:nvSpPr>
          <p:cNvPr id="26" name="TextBox 19"/>
          <p:cNvSpPr txBox="1"/>
          <p:nvPr/>
        </p:nvSpPr>
        <p:spPr>
          <a:xfrm>
            <a:off x="7015778" y="3107531"/>
            <a:ext cx="649858" cy="438582"/>
          </a:xfrm>
          <a:prstGeom prst="rect">
            <a:avLst/>
          </a:prstGeom>
          <a:noFill/>
        </p:spPr>
        <p:txBody>
          <a:bodyPr wrap="none" lIns="68580" tIns="34290" rIns="68580" bIns="34290" rtlCol="0" anchor="ctr">
            <a:spAutoFit/>
          </a:bodyPr>
          <a:lstStyle/>
          <a:p>
            <a:pPr algn="ctr"/>
            <a:r>
              <a:rPr lang="en-US" altLang="zh-CN" sz="2400" dirty="0">
                <a:solidFill>
                  <a:srgbClr val="124062"/>
                </a:solidFill>
                <a:cs typeface="+mn-ea"/>
                <a:sym typeface="+mn-lt"/>
              </a:rPr>
              <a:t>23</a:t>
            </a:r>
            <a:r>
              <a:rPr lang="en-US" altLang="zh-CN" dirty="0">
                <a:solidFill>
                  <a:srgbClr val="124062"/>
                </a:solidFill>
                <a:cs typeface="+mn-ea"/>
                <a:sym typeface="+mn-lt"/>
              </a:rPr>
              <a:t>%</a:t>
            </a:r>
            <a:endParaRPr lang="en-US" altLang="zh-CN" dirty="0">
              <a:solidFill>
                <a:srgbClr val="124062"/>
              </a:solidFill>
              <a:cs typeface="+mn-ea"/>
              <a:sym typeface="+mn-lt"/>
            </a:endParaRPr>
          </a:p>
        </p:txBody>
      </p:sp>
      <p:graphicFrame>
        <p:nvGraphicFramePr>
          <p:cNvPr id="30" name="图表 29"/>
          <p:cNvGraphicFramePr/>
          <p:nvPr/>
        </p:nvGraphicFramePr>
        <p:xfrm>
          <a:off x="1086911" y="1827484"/>
          <a:ext cx="1438646" cy="1483766"/>
        </p:xfrm>
        <a:graphic>
          <a:graphicData uri="http://schemas.openxmlformats.org/drawingml/2006/chart">
            <c:chart xmlns:c="http://schemas.openxmlformats.org/drawingml/2006/chart" xmlns:r="http://schemas.openxmlformats.org/officeDocument/2006/relationships" r:id="rId4"/>
          </a:graphicData>
        </a:graphic>
      </p:graphicFrame>
      <p:sp>
        <p:nvSpPr>
          <p:cNvPr id="31" name="TextBox 16"/>
          <p:cNvSpPr txBox="1"/>
          <p:nvPr/>
        </p:nvSpPr>
        <p:spPr>
          <a:xfrm>
            <a:off x="1484512" y="2350078"/>
            <a:ext cx="643446" cy="438582"/>
          </a:xfrm>
          <a:prstGeom prst="rect">
            <a:avLst/>
          </a:prstGeom>
          <a:noFill/>
        </p:spPr>
        <p:txBody>
          <a:bodyPr wrap="none" lIns="68580" tIns="34290" rIns="68580" bIns="34290" rtlCol="0" anchor="ctr">
            <a:spAutoFit/>
          </a:bodyPr>
          <a:lstStyle/>
          <a:p>
            <a:pPr algn="ctr"/>
            <a:r>
              <a:rPr lang="en-US" altLang="zh-CN" sz="2400" dirty="0">
                <a:solidFill>
                  <a:srgbClr val="124062"/>
                </a:solidFill>
                <a:cs typeface="+mn-ea"/>
                <a:sym typeface="+mn-lt"/>
              </a:rPr>
              <a:t>75</a:t>
            </a:r>
            <a:r>
              <a:rPr lang="en-US" altLang="zh-CN" dirty="0">
                <a:solidFill>
                  <a:srgbClr val="124062"/>
                </a:solidFill>
                <a:cs typeface="+mn-ea"/>
                <a:sym typeface="+mn-lt"/>
              </a:rPr>
              <a:t>%</a:t>
            </a:r>
            <a:endParaRPr lang="en-US" altLang="zh-CN" dirty="0">
              <a:solidFill>
                <a:srgbClr val="12406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par>
                                <p:cTn id="9" presetID="12" presetClass="entr" presetSubtype="4" fill="hold" grpId="0" nodeType="withEffect">
                                  <p:stCondLst>
                                    <p:cond delay="0"/>
                                  </p:stCondLst>
                                  <p:iterate type="lt">
                                    <p:tmPct val="30000"/>
                                  </p:iterate>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p:tgtEl>
                                          <p:spTgt spid="31"/>
                                        </p:tgtEl>
                                        <p:attrNameLst>
                                          <p:attrName>ppt_y</p:attrName>
                                        </p:attrNameLst>
                                      </p:cBhvr>
                                      <p:tavLst>
                                        <p:tav tm="0">
                                          <p:val>
                                            <p:strVal val="#ppt_y+#ppt_h*1.125000"/>
                                          </p:val>
                                        </p:tav>
                                        <p:tav tm="100000">
                                          <p:val>
                                            <p:strVal val="#ppt_y"/>
                                          </p:val>
                                        </p:tav>
                                      </p:tavLst>
                                    </p:anim>
                                    <p:animEffect transition="in" filter="wipe(up)">
                                      <p:cBhvr>
                                        <p:cTn id="12" dur="500"/>
                                        <p:tgtEl>
                                          <p:spTgt spid="31"/>
                                        </p:tgtEl>
                                      </p:cBhvr>
                                    </p:animEffect>
                                  </p:childTnLst>
                                </p:cTn>
                              </p:par>
                            </p:childTnLst>
                          </p:cTn>
                        </p:par>
                        <p:par>
                          <p:cTn id="13" fill="hold">
                            <p:stCondLst>
                              <p:cond delay="0"/>
                            </p:stCondLst>
                            <p:childTnLst>
                              <p:par>
                                <p:cTn id="14" presetID="12" presetClass="entr" presetSubtype="4"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ppt_y</p:attrName>
                                        </p:attrNameLst>
                                      </p:cBhvr>
                                      <p:tavLst>
                                        <p:tav tm="0">
                                          <p:val>
                                            <p:strVal val="#ppt_y+#ppt_h*1.125000"/>
                                          </p:val>
                                        </p:tav>
                                        <p:tav tm="100000">
                                          <p:val>
                                            <p:strVal val="#ppt_y"/>
                                          </p:val>
                                        </p:tav>
                                      </p:tavLst>
                                    </p:anim>
                                    <p:animEffect transition="in" filter="wipe(up)">
                                      <p:cBhvr>
                                        <p:cTn id="17" dur="500"/>
                                        <p:tgtEl>
                                          <p:spTgt spid="12"/>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p:tgtEl>
                                          <p:spTgt spid="11"/>
                                        </p:tgtEl>
                                        <p:attrNameLst>
                                          <p:attrName>ppt_y</p:attrName>
                                        </p:attrNameLst>
                                      </p:cBhvr>
                                      <p:tavLst>
                                        <p:tav tm="0">
                                          <p:val>
                                            <p:strVal val="#ppt_y+#ppt_h*1.125000"/>
                                          </p:val>
                                        </p:tav>
                                        <p:tav tm="100000">
                                          <p:val>
                                            <p:strVal val="#ppt_y"/>
                                          </p:val>
                                        </p:tav>
                                      </p:tavLst>
                                    </p:anim>
                                    <p:animEffect transition="in" filter="wipe(up)">
                                      <p:cBhvr>
                                        <p:cTn id="21" dur="500"/>
                                        <p:tgtEl>
                                          <p:spTgt spid="11"/>
                                        </p:tgtEl>
                                      </p:cBhvr>
                                    </p:animEffect>
                                  </p:childTnLst>
                                </p:cTn>
                              </p:par>
                            </p:childTnLst>
                          </p:cTn>
                        </p:par>
                        <p:par>
                          <p:cTn id="22" fill="hold">
                            <p:stCondLst>
                              <p:cond delay="500"/>
                            </p:stCondLst>
                            <p:childTnLst>
                              <p:par>
                                <p:cTn id="23" presetID="2" presetClass="entr" presetSubtype="1" decel="10000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1000" fill="hold"/>
                                        <p:tgtEl>
                                          <p:spTgt spid="13"/>
                                        </p:tgtEl>
                                        <p:attrNameLst>
                                          <p:attrName>ppt_x</p:attrName>
                                        </p:attrNameLst>
                                      </p:cBhvr>
                                      <p:tavLst>
                                        <p:tav tm="0">
                                          <p:val>
                                            <p:strVal val="#ppt_x"/>
                                          </p:val>
                                        </p:tav>
                                        <p:tav tm="100000">
                                          <p:val>
                                            <p:strVal val="#ppt_x"/>
                                          </p:val>
                                        </p:tav>
                                      </p:tavLst>
                                    </p:anim>
                                    <p:anim calcmode="lin" valueType="num">
                                      <p:cBhvr additive="base">
                                        <p:cTn id="26" dur="1000" fill="hold"/>
                                        <p:tgtEl>
                                          <p:spTgt spid="13"/>
                                        </p:tgtEl>
                                        <p:attrNameLst>
                                          <p:attrName>ppt_y</p:attrName>
                                        </p:attrNameLst>
                                      </p:cBhvr>
                                      <p:tavLst>
                                        <p:tav tm="0">
                                          <p:val>
                                            <p:strVal val="0-#ppt_h/2"/>
                                          </p:val>
                                        </p:tav>
                                        <p:tav tm="100000">
                                          <p:val>
                                            <p:strVal val="#ppt_y"/>
                                          </p:val>
                                        </p:tav>
                                      </p:tavLst>
                                    </p:anim>
                                  </p:childTnLst>
                                </p:cTn>
                              </p:par>
                              <p:par>
                                <p:cTn id="27" presetID="12" presetClass="entr" presetSubtype="4" fill="hold" grpId="0" nodeType="withEffect">
                                  <p:stCondLst>
                                    <p:cond delay="0"/>
                                  </p:stCondLst>
                                  <p:iterate type="lt">
                                    <p:tmPct val="30000"/>
                                  </p:iterate>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p:tgtEl>
                                          <p:spTgt spid="22"/>
                                        </p:tgtEl>
                                        <p:attrNameLst>
                                          <p:attrName>ppt_y</p:attrName>
                                        </p:attrNameLst>
                                      </p:cBhvr>
                                      <p:tavLst>
                                        <p:tav tm="0">
                                          <p:val>
                                            <p:strVal val="#ppt_y+#ppt_h*1.125000"/>
                                          </p:val>
                                        </p:tav>
                                        <p:tav tm="100000">
                                          <p:val>
                                            <p:strVal val="#ppt_y"/>
                                          </p:val>
                                        </p:tav>
                                      </p:tavLst>
                                    </p:anim>
                                    <p:animEffect transition="in" filter="wipe(up)">
                                      <p:cBhvr>
                                        <p:cTn id="30" dur="500"/>
                                        <p:tgtEl>
                                          <p:spTgt spid="22"/>
                                        </p:tgtEl>
                                      </p:cBhvr>
                                    </p:animEffect>
                                  </p:childTnLst>
                                </p:cTn>
                              </p:par>
                            </p:childTnLst>
                          </p:cTn>
                        </p:par>
                        <p:par>
                          <p:cTn id="31" fill="hold">
                            <p:stCondLst>
                              <p:cond delay="1500"/>
                            </p:stCondLst>
                            <p:childTnLst>
                              <p:par>
                                <p:cTn id="32" presetID="12" presetClass="entr" presetSubtype="1"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p:tgtEl>
                                          <p:spTgt spid="15"/>
                                        </p:tgtEl>
                                        <p:attrNameLst>
                                          <p:attrName>ppt_y</p:attrName>
                                        </p:attrNameLst>
                                      </p:cBhvr>
                                      <p:tavLst>
                                        <p:tav tm="0">
                                          <p:val>
                                            <p:strVal val="#ppt_y-#ppt_h*1.125000"/>
                                          </p:val>
                                        </p:tav>
                                        <p:tav tm="100000">
                                          <p:val>
                                            <p:strVal val="#ppt_y"/>
                                          </p:val>
                                        </p:tav>
                                      </p:tavLst>
                                    </p:anim>
                                    <p:animEffect transition="in" filter="wipe(down)">
                                      <p:cBhvr>
                                        <p:cTn id="35" dur="500"/>
                                        <p:tgtEl>
                                          <p:spTgt spid="15"/>
                                        </p:tgtEl>
                                      </p:cBhvr>
                                    </p:animEffect>
                                  </p:childTnLst>
                                </p:cTn>
                              </p:par>
                              <p:par>
                                <p:cTn id="36" presetID="1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p:tgtEl>
                                          <p:spTgt spid="14"/>
                                        </p:tgtEl>
                                        <p:attrNameLst>
                                          <p:attrName>ppt_y</p:attrName>
                                        </p:attrNameLst>
                                      </p:cBhvr>
                                      <p:tavLst>
                                        <p:tav tm="0">
                                          <p:val>
                                            <p:strVal val="#ppt_y-#ppt_h*1.125000"/>
                                          </p:val>
                                        </p:tav>
                                        <p:tav tm="100000">
                                          <p:val>
                                            <p:strVal val="#ppt_y"/>
                                          </p:val>
                                        </p:tav>
                                      </p:tavLst>
                                    </p:anim>
                                    <p:animEffect transition="in" filter="wipe(down)">
                                      <p:cBhvr>
                                        <p:cTn id="39" dur="500"/>
                                        <p:tgtEl>
                                          <p:spTgt spid="14"/>
                                        </p:tgtEl>
                                      </p:cBhvr>
                                    </p:animEffect>
                                  </p:childTnLst>
                                </p:cTn>
                              </p:par>
                            </p:childTnLst>
                          </p:cTn>
                        </p:par>
                        <p:par>
                          <p:cTn id="40" fill="hold">
                            <p:stCondLst>
                              <p:cond delay="2000"/>
                            </p:stCondLst>
                            <p:childTnLst>
                              <p:par>
                                <p:cTn id="41" presetID="2" presetClass="entr" presetSubtype="4" decel="10000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1000" fill="hold"/>
                                        <p:tgtEl>
                                          <p:spTgt spid="16"/>
                                        </p:tgtEl>
                                        <p:attrNameLst>
                                          <p:attrName>ppt_x</p:attrName>
                                        </p:attrNameLst>
                                      </p:cBhvr>
                                      <p:tavLst>
                                        <p:tav tm="0">
                                          <p:val>
                                            <p:strVal val="#ppt_x"/>
                                          </p:val>
                                        </p:tav>
                                        <p:tav tm="100000">
                                          <p:val>
                                            <p:strVal val="#ppt_x"/>
                                          </p:val>
                                        </p:tav>
                                      </p:tavLst>
                                    </p:anim>
                                    <p:anim calcmode="lin" valueType="num">
                                      <p:cBhvr additive="base">
                                        <p:cTn id="44" dur="1000" fill="hold"/>
                                        <p:tgtEl>
                                          <p:spTgt spid="16"/>
                                        </p:tgtEl>
                                        <p:attrNameLst>
                                          <p:attrName>ppt_y</p:attrName>
                                        </p:attrNameLst>
                                      </p:cBhvr>
                                      <p:tavLst>
                                        <p:tav tm="0">
                                          <p:val>
                                            <p:strVal val="1+#ppt_h/2"/>
                                          </p:val>
                                        </p:tav>
                                        <p:tav tm="100000">
                                          <p:val>
                                            <p:strVal val="#ppt_y"/>
                                          </p:val>
                                        </p:tav>
                                      </p:tavLst>
                                    </p:anim>
                                  </p:childTnLst>
                                </p:cTn>
                              </p:par>
                              <p:par>
                                <p:cTn id="45" presetID="12" presetClass="entr" presetSubtype="4" fill="hold" grpId="0" nodeType="withEffect">
                                  <p:stCondLst>
                                    <p:cond delay="0"/>
                                  </p:stCondLst>
                                  <p:iterate type="lt">
                                    <p:tmPct val="30000"/>
                                  </p:iterate>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p:tgtEl>
                                          <p:spTgt spid="25"/>
                                        </p:tgtEl>
                                        <p:attrNameLst>
                                          <p:attrName>ppt_y</p:attrName>
                                        </p:attrNameLst>
                                      </p:cBhvr>
                                      <p:tavLst>
                                        <p:tav tm="0">
                                          <p:val>
                                            <p:strVal val="#ppt_y+#ppt_h*1.125000"/>
                                          </p:val>
                                        </p:tav>
                                        <p:tav tm="100000">
                                          <p:val>
                                            <p:strVal val="#ppt_y"/>
                                          </p:val>
                                        </p:tav>
                                      </p:tavLst>
                                    </p:anim>
                                    <p:animEffect transition="in" filter="wipe(up)">
                                      <p:cBhvr>
                                        <p:cTn id="48" dur="500"/>
                                        <p:tgtEl>
                                          <p:spTgt spid="25"/>
                                        </p:tgtEl>
                                      </p:cBhvr>
                                    </p:animEffect>
                                  </p:childTnLst>
                                </p:cTn>
                              </p:par>
                            </p:childTnLst>
                          </p:cTn>
                        </p:par>
                        <p:par>
                          <p:cTn id="49" fill="hold">
                            <p:stCondLst>
                              <p:cond delay="3000"/>
                            </p:stCondLst>
                            <p:childTnLst>
                              <p:par>
                                <p:cTn id="50" presetID="12" presetClass="entr" presetSubtype="4"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p:tgtEl>
                                          <p:spTgt spid="18"/>
                                        </p:tgtEl>
                                        <p:attrNameLst>
                                          <p:attrName>ppt_y</p:attrName>
                                        </p:attrNameLst>
                                      </p:cBhvr>
                                      <p:tavLst>
                                        <p:tav tm="0">
                                          <p:val>
                                            <p:strVal val="#ppt_y+#ppt_h*1.125000"/>
                                          </p:val>
                                        </p:tav>
                                        <p:tav tm="100000">
                                          <p:val>
                                            <p:strVal val="#ppt_y"/>
                                          </p:val>
                                        </p:tav>
                                      </p:tavLst>
                                    </p:anim>
                                    <p:animEffect transition="in" filter="wipe(up)">
                                      <p:cBhvr>
                                        <p:cTn id="53" dur="500"/>
                                        <p:tgtEl>
                                          <p:spTgt spid="18"/>
                                        </p:tgtEl>
                                      </p:cBhvr>
                                    </p:animEffect>
                                  </p:childTnLst>
                                </p:cTn>
                              </p:par>
                              <p:par>
                                <p:cTn id="54" presetID="12" presetClass="entr" presetSubtype="4"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p:tgtEl>
                                          <p:spTgt spid="17"/>
                                        </p:tgtEl>
                                        <p:attrNameLst>
                                          <p:attrName>ppt_y</p:attrName>
                                        </p:attrNameLst>
                                      </p:cBhvr>
                                      <p:tavLst>
                                        <p:tav tm="0">
                                          <p:val>
                                            <p:strVal val="#ppt_y+#ppt_h*1.125000"/>
                                          </p:val>
                                        </p:tav>
                                        <p:tav tm="100000">
                                          <p:val>
                                            <p:strVal val="#ppt_y"/>
                                          </p:val>
                                        </p:tav>
                                      </p:tavLst>
                                    </p:anim>
                                    <p:animEffect transition="in" filter="wipe(up)">
                                      <p:cBhvr>
                                        <p:cTn id="57" dur="500"/>
                                        <p:tgtEl>
                                          <p:spTgt spid="17"/>
                                        </p:tgtEl>
                                      </p:cBhvr>
                                    </p:animEffect>
                                  </p:childTnLst>
                                </p:cTn>
                              </p:par>
                            </p:childTnLst>
                          </p:cTn>
                        </p:par>
                        <p:par>
                          <p:cTn id="58" fill="hold">
                            <p:stCondLst>
                              <p:cond delay="3500"/>
                            </p:stCondLst>
                            <p:childTnLst>
                              <p:par>
                                <p:cTn id="59" presetID="2" presetClass="entr" presetSubtype="1" decel="10000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1000" fill="hold"/>
                                        <p:tgtEl>
                                          <p:spTgt spid="19"/>
                                        </p:tgtEl>
                                        <p:attrNameLst>
                                          <p:attrName>ppt_x</p:attrName>
                                        </p:attrNameLst>
                                      </p:cBhvr>
                                      <p:tavLst>
                                        <p:tav tm="0">
                                          <p:val>
                                            <p:strVal val="#ppt_x"/>
                                          </p:val>
                                        </p:tav>
                                        <p:tav tm="100000">
                                          <p:val>
                                            <p:strVal val="#ppt_x"/>
                                          </p:val>
                                        </p:tav>
                                      </p:tavLst>
                                    </p:anim>
                                    <p:anim calcmode="lin" valueType="num">
                                      <p:cBhvr additive="base">
                                        <p:cTn id="62" dur="1000" fill="hold"/>
                                        <p:tgtEl>
                                          <p:spTgt spid="19"/>
                                        </p:tgtEl>
                                        <p:attrNameLst>
                                          <p:attrName>ppt_y</p:attrName>
                                        </p:attrNameLst>
                                      </p:cBhvr>
                                      <p:tavLst>
                                        <p:tav tm="0">
                                          <p:val>
                                            <p:strVal val="0-#ppt_h/2"/>
                                          </p:val>
                                        </p:tav>
                                        <p:tav tm="100000">
                                          <p:val>
                                            <p:strVal val="#ppt_y"/>
                                          </p:val>
                                        </p:tav>
                                      </p:tavLst>
                                    </p:anim>
                                  </p:childTnLst>
                                </p:cTn>
                              </p:par>
                              <p:par>
                                <p:cTn id="63" presetID="12" presetClass="entr" presetSubtype="4" fill="hold" grpId="0" nodeType="withEffect">
                                  <p:stCondLst>
                                    <p:cond delay="0"/>
                                  </p:stCondLst>
                                  <p:iterate type="lt">
                                    <p:tmPct val="30000"/>
                                  </p:iterate>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p:tgtEl>
                                          <p:spTgt spid="26"/>
                                        </p:tgtEl>
                                        <p:attrNameLst>
                                          <p:attrName>ppt_y</p:attrName>
                                        </p:attrNameLst>
                                      </p:cBhvr>
                                      <p:tavLst>
                                        <p:tav tm="0">
                                          <p:val>
                                            <p:strVal val="#ppt_y+#ppt_h*1.125000"/>
                                          </p:val>
                                        </p:tav>
                                        <p:tav tm="100000">
                                          <p:val>
                                            <p:strVal val="#ppt_y"/>
                                          </p:val>
                                        </p:tav>
                                      </p:tavLst>
                                    </p:anim>
                                    <p:animEffect transition="in" filter="wipe(up)">
                                      <p:cBhvr>
                                        <p:cTn id="66" dur="500"/>
                                        <p:tgtEl>
                                          <p:spTgt spid="26"/>
                                        </p:tgtEl>
                                      </p:cBhvr>
                                    </p:animEffect>
                                  </p:childTnLst>
                                </p:cTn>
                              </p:par>
                            </p:childTnLst>
                          </p:cTn>
                        </p:par>
                        <p:par>
                          <p:cTn id="67" fill="hold">
                            <p:stCondLst>
                              <p:cond delay="4500"/>
                            </p:stCondLst>
                            <p:childTnLst>
                              <p:par>
                                <p:cTn id="68" presetID="12" presetClass="entr" presetSubtype="1"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 calcmode="lin" valueType="num">
                                      <p:cBhvr additive="base">
                                        <p:cTn id="70" dur="500"/>
                                        <p:tgtEl>
                                          <p:spTgt spid="21"/>
                                        </p:tgtEl>
                                        <p:attrNameLst>
                                          <p:attrName>ppt_y</p:attrName>
                                        </p:attrNameLst>
                                      </p:cBhvr>
                                      <p:tavLst>
                                        <p:tav tm="0">
                                          <p:val>
                                            <p:strVal val="#ppt_y-#ppt_h*1.125000"/>
                                          </p:val>
                                        </p:tav>
                                        <p:tav tm="100000">
                                          <p:val>
                                            <p:strVal val="#ppt_y"/>
                                          </p:val>
                                        </p:tav>
                                      </p:tavLst>
                                    </p:anim>
                                    <p:animEffect transition="in" filter="wipe(down)">
                                      <p:cBhvr>
                                        <p:cTn id="71" dur="500"/>
                                        <p:tgtEl>
                                          <p:spTgt spid="21"/>
                                        </p:tgtEl>
                                      </p:cBhvr>
                                    </p:animEffect>
                                  </p:childTnLst>
                                </p:cTn>
                              </p:par>
                              <p:par>
                                <p:cTn id="72" presetID="12" presetClass="entr" presetSubtype="1"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 calcmode="lin" valueType="num">
                                      <p:cBhvr additive="base">
                                        <p:cTn id="74" dur="500"/>
                                        <p:tgtEl>
                                          <p:spTgt spid="20"/>
                                        </p:tgtEl>
                                        <p:attrNameLst>
                                          <p:attrName>ppt_y</p:attrName>
                                        </p:attrNameLst>
                                      </p:cBhvr>
                                      <p:tavLst>
                                        <p:tav tm="0">
                                          <p:val>
                                            <p:strVal val="#ppt_y-#ppt_h*1.125000"/>
                                          </p:val>
                                        </p:tav>
                                        <p:tav tm="100000">
                                          <p:val>
                                            <p:strVal val="#ppt_y"/>
                                          </p:val>
                                        </p:tav>
                                      </p:tavLst>
                                    </p:anim>
                                    <p:animEffect transition="in" filter="wipe(down)">
                                      <p:cBhvr>
                                        <p:cTn id="7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Graphic spid="13" grpId="0">
        <p:bldAsOne/>
      </p:bldGraphic>
      <p:bldP spid="14" grpId="0"/>
      <p:bldP spid="15" grpId="0"/>
      <p:bldGraphic spid="16" grpId="0">
        <p:bldAsOne/>
      </p:bldGraphic>
      <p:bldP spid="17" grpId="0"/>
      <p:bldP spid="18" grpId="0"/>
      <p:bldGraphic spid="19" grpId="0">
        <p:bldAsOne/>
      </p:bldGraphic>
      <p:bldP spid="20" grpId="0"/>
      <p:bldP spid="21" grpId="0"/>
      <p:bldP spid="22" grpId="0"/>
      <p:bldP spid="25" grpId="0"/>
      <p:bldP spid="26" grpId="0"/>
      <p:bldGraphic spid="30" grpId="0">
        <p:bldAsOne/>
      </p:bldGraphic>
      <p:bldP spid="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4311554" y="1739988"/>
            <a:ext cx="567764"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27694" y="4022499"/>
            <a:ext cx="567764"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311554" y="2881655"/>
            <a:ext cx="567764"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Freeform 4"/>
          <p:cNvSpPr/>
          <p:nvPr/>
        </p:nvSpPr>
        <p:spPr bwMode="auto">
          <a:xfrm>
            <a:off x="4833581" y="3665237"/>
            <a:ext cx="623004" cy="701424"/>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rgbClr val="537285"/>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sp>
        <p:nvSpPr>
          <p:cNvPr id="15" name="Freeform 4"/>
          <p:cNvSpPr/>
          <p:nvPr/>
        </p:nvSpPr>
        <p:spPr bwMode="auto">
          <a:xfrm>
            <a:off x="3735381" y="3665237"/>
            <a:ext cx="623004" cy="701424"/>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sp>
        <p:nvSpPr>
          <p:cNvPr id="16" name="Freeform 4"/>
          <p:cNvSpPr/>
          <p:nvPr/>
        </p:nvSpPr>
        <p:spPr bwMode="auto">
          <a:xfrm>
            <a:off x="4833581" y="2523402"/>
            <a:ext cx="623004" cy="701424"/>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sp>
        <p:nvSpPr>
          <p:cNvPr id="17" name="Freeform 4"/>
          <p:cNvSpPr/>
          <p:nvPr/>
        </p:nvSpPr>
        <p:spPr bwMode="auto">
          <a:xfrm>
            <a:off x="3735381" y="2523402"/>
            <a:ext cx="623004" cy="701424"/>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rgbClr val="537285"/>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sp>
        <p:nvSpPr>
          <p:cNvPr id="18" name="Freeform 4"/>
          <p:cNvSpPr/>
          <p:nvPr/>
        </p:nvSpPr>
        <p:spPr bwMode="auto">
          <a:xfrm>
            <a:off x="4833581" y="1386606"/>
            <a:ext cx="623004" cy="701424"/>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rgbClr val="537285"/>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sp>
        <p:nvSpPr>
          <p:cNvPr id="19" name="Freeform 4"/>
          <p:cNvSpPr/>
          <p:nvPr/>
        </p:nvSpPr>
        <p:spPr bwMode="auto">
          <a:xfrm>
            <a:off x="3735381" y="1386606"/>
            <a:ext cx="623004" cy="701424"/>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grpSp>
        <p:nvGrpSpPr>
          <p:cNvPr id="20" name="组合 19"/>
          <p:cNvGrpSpPr/>
          <p:nvPr/>
        </p:nvGrpSpPr>
        <p:grpSpPr>
          <a:xfrm>
            <a:off x="3894812" y="2727736"/>
            <a:ext cx="304143" cy="292755"/>
            <a:chOff x="8905876" y="3073401"/>
            <a:chExt cx="720725" cy="693738"/>
          </a:xfrm>
          <a:solidFill>
            <a:srgbClr val="FEFEFE"/>
          </a:solidFill>
        </p:grpSpPr>
        <p:sp>
          <p:nvSpPr>
            <p:cNvPr id="21" name="Oval 585"/>
            <p:cNvSpPr>
              <a:spLocks noChangeArrowheads="1"/>
            </p:cNvSpPr>
            <p:nvPr/>
          </p:nvSpPr>
          <p:spPr bwMode="auto">
            <a:xfrm>
              <a:off x="9037638" y="3092451"/>
              <a:ext cx="101600"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Oval 586"/>
            <p:cNvSpPr>
              <a:spLocks noChangeArrowheads="1"/>
            </p:cNvSpPr>
            <p:nvPr/>
          </p:nvSpPr>
          <p:spPr bwMode="auto">
            <a:xfrm>
              <a:off x="9437688" y="3092451"/>
              <a:ext cx="98425"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587"/>
            <p:cNvSpPr>
              <a:spLocks noEditPoints="1"/>
            </p:cNvSpPr>
            <p:nvPr/>
          </p:nvSpPr>
          <p:spPr bwMode="auto">
            <a:xfrm>
              <a:off x="8905876" y="3227388"/>
              <a:ext cx="261938" cy="501650"/>
            </a:xfrm>
            <a:custGeom>
              <a:avLst/>
              <a:gdLst>
                <a:gd name="T0" fmla="*/ 65 w 70"/>
                <a:gd name="T1" fmla="*/ 79 h 134"/>
                <a:gd name="T2" fmla="*/ 60 w 70"/>
                <a:gd name="T3" fmla="*/ 79 h 134"/>
                <a:gd name="T4" fmla="*/ 66 w 70"/>
                <a:gd name="T5" fmla="*/ 7 h 134"/>
                <a:gd name="T6" fmla="*/ 68 w 70"/>
                <a:gd name="T7" fmla="*/ 2 h 134"/>
                <a:gd name="T8" fmla="*/ 67 w 70"/>
                <a:gd name="T9" fmla="*/ 1 h 134"/>
                <a:gd name="T10" fmla="*/ 66 w 70"/>
                <a:gd name="T11" fmla="*/ 1 h 134"/>
                <a:gd name="T12" fmla="*/ 60 w 70"/>
                <a:gd name="T13" fmla="*/ 1 h 134"/>
                <a:gd name="T14" fmla="*/ 60 w 70"/>
                <a:gd name="T15" fmla="*/ 1 h 134"/>
                <a:gd name="T16" fmla="*/ 65 w 70"/>
                <a:gd name="T17" fmla="*/ 6 h 134"/>
                <a:gd name="T18" fmla="*/ 58 w 70"/>
                <a:gd name="T19" fmla="*/ 9 h 134"/>
                <a:gd name="T20" fmla="*/ 62 w 70"/>
                <a:gd name="T21" fmla="*/ 14 h 134"/>
                <a:gd name="T22" fmla="*/ 53 w 70"/>
                <a:gd name="T23" fmla="*/ 33 h 134"/>
                <a:gd name="T24" fmla="*/ 52 w 70"/>
                <a:gd name="T25" fmla="*/ 6 h 134"/>
                <a:gd name="T26" fmla="*/ 53 w 70"/>
                <a:gd name="T27" fmla="*/ 5 h 134"/>
                <a:gd name="T28" fmla="*/ 51 w 70"/>
                <a:gd name="T29" fmla="*/ 0 h 134"/>
                <a:gd name="T30" fmla="*/ 46 w 70"/>
                <a:gd name="T31" fmla="*/ 0 h 134"/>
                <a:gd name="T32" fmla="*/ 44 w 70"/>
                <a:gd name="T33" fmla="*/ 5 h 134"/>
                <a:gd name="T34" fmla="*/ 45 w 70"/>
                <a:gd name="T35" fmla="*/ 6 h 134"/>
                <a:gd name="T36" fmla="*/ 44 w 70"/>
                <a:gd name="T37" fmla="*/ 33 h 134"/>
                <a:gd name="T38" fmla="*/ 35 w 70"/>
                <a:gd name="T39" fmla="*/ 14 h 134"/>
                <a:gd name="T40" fmla="*/ 39 w 70"/>
                <a:gd name="T41" fmla="*/ 9 h 134"/>
                <a:gd name="T42" fmla="*/ 32 w 70"/>
                <a:gd name="T43" fmla="*/ 6 h 134"/>
                <a:gd name="T44" fmla="*/ 37 w 70"/>
                <a:gd name="T45" fmla="*/ 1 h 134"/>
                <a:gd name="T46" fmla="*/ 37 w 70"/>
                <a:gd name="T47" fmla="*/ 1 h 134"/>
                <a:gd name="T48" fmla="*/ 31 w 70"/>
                <a:gd name="T49" fmla="*/ 1 h 134"/>
                <a:gd name="T50" fmla="*/ 30 w 70"/>
                <a:gd name="T51" fmla="*/ 1 h 134"/>
                <a:gd name="T52" fmla="*/ 25 w 70"/>
                <a:gd name="T53" fmla="*/ 4 h 134"/>
                <a:gd name="T54" fmla="*/ 2 w 70"/>
                <a:gd name="T55" fmla="*/ 28 h 134"/>
                <a:gd name="T56" fmla="*/ 2 w 70"/>
                <a:gd name="T57" fmla="*/ 28 h 134"/>
                <a:gd name="T58" fmla="*/ 2 w 70"/>
                <a:gd name="T59" fmla="*/ 28 h 134"/>
                <a:gd name="T60" fmla="*/ 1 w 70"/>
                <a:gd name="T61" fmla="*/ 38 h 134"/>
                <a:gd name="T62" fmla="*/ 1 w 70"/>
                <a:gd name="T63" fmla="*/ 38 h 134"/>
                <a:gd name="T64" fmla="*/ 1 w 70"/>
                <a:gd name="T65" fmla="*/ 38 h 134"/>
                <a:gd name="T66" fmla="*/ 1 w 70"/>
                <a:gd name="T67" fmla="*/ 38 h 134"/>
                <a:gd name="T68" fmla="*/ 2 w 70"/>
                <a:gd name="T69" fmla="*/ 38 h 134"/>
                <a:gd name="T70" fmla="*/ 2 w 70"/>
                <a:gd name="T71" fmla="*/ 39 h 134"/>
                <a:gd name="T72" fmla="*/ 3 w 70"/>
                <a:gd name="T73" fmla="*/ 41 h 134"/>
                <a:gd name="T74" fmla="*/ 5 w 70"/>
                <a:gd name="T75" fmla="*/ 45 h 134"/>
                <a:gd name="T76" fmla="*/ 9 w 70"/>
                <a:gd name="T77" fmla="*/ 52 h 134"/>
                <a:gd name="T78" fmla="*/ 16 w 70"/>
                <a:gd name="T79" fmla="*/ 67 h 134"/>
                <a:gd name="T80" fmla="*/ 26 w 70"/>
                <a:gd name="T81" fmla="*/ 61 h 134"/>
                <a:gd name="T82" fmla="*/ 26 w 70"/>
                <a:gd name="T83" fmla="*/ 71 h 134"/>
                <a:gd name="T84" fmla="*/ 26 w 70"/>
                <a:gd name="T85" fmla="*/ 71 h 134"/>
                <a:gd name="T86" fmla="*/ 28 w 70"/>
                <a:gd name="T87" fmla="*/ 71 h 134"/>
                <a:gd name="T88" fmla="*/ 29 w 70"/>
                <a:gd name="T89" fmla="*/ 134 h 134"/>
                <a:gd name="T90" fmla="*/ 47 w 70"/>
                <a:gd name="T91" fmla="*/ 134 h 134"/>
                <a:gd name="T92" fmla="*/ 48 w 70"/>
                <a:gd name="T93" fmla="*/ 71 h 134"/>
                <a:gd name="T94" fmla="*/ 49 w 70"/>
                <a:gd name="T95" fmla="*/ 71 h 134"/>
                <a:gd name="T96" fmla="*/ 51 w 70"/>
                <a:gd name="T97" fmla="*/ 134 h 134"/>
                <a:gd name="T98" fmla="*/ 69 w 70"/>
                <a:gd name="T99" fmla="*/ 134 h 134"/>
                <a:gd name="T100" fmla="*/ 70 w 70"/>
                <a:gd name="T101" fmla="*/ 79 h 134"/>
                <a:gd name="T102" fmla="*/ 65 w 70"/>
                <a:gd name="T103" fmla="*/ 79 h 134"/>
                <a:gd name="T104" fmla="*/ 26 w 70"/>
                <a:gd name="T105" fmla="*/ 47 h 134"/>
                <a:gd name="T106" fmla="*/ 24 w 70"/>
                <a:gd name="T107" fmla="*/ 44 h 134"/>
                <a:gd name="T108" fmla="*/ 20 w 70"/>
                <a:gd name="T109" fmla="*/ 37 h 134"/>
                <a:gd name="T110" fmla="*/ 19 w 70"/>
                <a:gd name="T111" fmla="*/ 35 h 134"/>
                <a:gd name="T112" fmla="*/ 27 w 70"/>
                <a:gd name="T113" fmla="*/ 25 h 134"/>
                <a:gd name="T114" fmla="*/ 26 w 70"/>
                <a:gd name="T115" fmla="*/ 4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 h="134">
                  <a:moveTo>
                    <a:pt x="65" y="79"/>
                  </a:moveTo>
                  <a:cubicBezTo>
                    <a:pt x="60" y="79"/>
                    <a:pt x="60" y="79"/>
                    <a:pt x="60" y="79"/>
                  </a:cubicBezTo>
                  <a:cubicBezTo>
                    <a:pt x="66" y="7"/>
                    <a:pt x="66" y="7"/>
                    <a:pt x="66" y="7"/>
                  </a:cubicBezTo>
                  <a:cubicBezTo>
                    <a:pt x="66" y="5"/>
                    <a:pt x="67" y="3"/>
                    <a:pt x="68" y="2"/>
                  </a:cubicBezTo>
                  <a:cubicBezTo>
                    <a:pt x="67" y="1"/>
                    <a:pt x="67" y="1"/>
                    <a:pt x="67" y="1"/>
                  </a:cubicBezTo>
                  <a:cubicBezTo>
                    <a:pt x="66" y="1"/>
                    <a:pt x="66" y="1"/>
                    <a:pt x="66" y="1"/>
                  </a:cubicBezTo>
                  <a:cubicBezTo>
                    <a:pt x="64" y="1"/>
                    <a:pt x="62" y="1"/>
                    <a:pt x="60" y="1"/>
                  </a:cubicBezTo>
                  <a:cubicBezTo>
                    <a:pt x="60" y="1"/>
                    <a:pt x="60" y="1"/>
                    <a:pt x="60" y="1"/>
                  </a:cubicBezTo>
                  <a:cubicBezTo>
                    <a:pt x="65" y="6"/>
                    <a:pt x="65" y="6"/>
                    <a:pt x="65" y="6"/>
                  </a:cubicBezTo>
                  <a:cubicBezTo>
                    <a:pt x="58" y="9"/>
                    <a:pt x="58" y="9"/>
                    <a:pt x="58" y="9"/>
                  </a:cubicBezTo>
                  <a:cubicBezTo>
                    <a:pt x="62" y="14"/>
                    <a:pt x="62" y="14"/>
                    <a:pt x="62" y="14"/>
                  </a:cubicBezTo>
                  <a:cubicBezTo>
                    <a:pt x="53" y="33"/>
                    <a:pt x="53" y="33"/>
                    <a:pt x="53" y="33"/>
                  </a:cubicBezTo>
                  <a:cubicBezTo>
                    <a:pt x="52" y="6"/>
                    <a:pt x="52" y="6"/>
                    <a:pt x="52" y="6"/>
                  </a:cubicBezTo>
                  <a:cubicBezTo>
                    <a:pt x="53" y="5"/>
                    <a:pt x="53" y="5"/>
                    <a:pt x="53" y="5"/>
                  </a:cubicBezTo>
                  <a:cubicBezTo>
                    <a:pt x="51" y="0"/>
                    <a:pt x="51" y="0"/>
                    <a:pt x="51" y="0"/>
                  </a:cubicBezTo>
                  <a:cubicBezTo>
                    <a:pt x="46" y="0"/>
                    <a:pt x="46" y="0"/>
                    <a:pt x="46" y="0"/>
                  </a:cubicBezTo>
                  <a:cubicBezTo>
                    <a:pt x="44" y="5"/>
                    <a:pt x="44" y="5"/>
                    <a:pt x="44" y="5"/>
                  </a:cubicBezTo>
                  <a:cubicBezTo>
                    <a:pt x="45" y="6"/>
                    <a:pt x="45" y="6"/>
                    <a:pt x="45" y="6"/>
                  </a:cubicBezTo>
                  <a:cubicBezTo>
                    <a:pt x="44" y="33"/>
                    <a:pt x="44" y="33"/>
                    <a:pt x="44" y="33"/>
                  </a:cubicBezTo>
                  <a:cubicBezTo>
                    <a:pt x="35" y="14"/>
                    <a:pt x="35" y="14"/>
                    <a:pt x="35" y="14"/>
                  </a:cubicBezTo>
                  <a:cubicBezTo>
                    <a:pt x="39" y="9"/>
                    <a:pt x="39" y="9"/>
                    <a:pt x="39" y="9"/>
                  </a:cubicBezTo>
                  <a:cubicBezTo>
                    <a:pt x="32" y="6"/>
                    <a:pt x="32" y="6"/>
                    <a:pt x="32" y="6"/>
                  </a:cubicBezTo>
                  <a:cubicBezTo>
                    <a:pt x="37" y="1"/>
                    <a:pt x="37" y="1"/>
                    <a:pt x="37" y="1"/>
                  </a:cubicBezTo>
                  <a:cubicBezTo>
                    <a:pt x="37" y="1"/>
                    <a:pt x="37" y="1"/>
                    <a:pt x="37" y="1"/>
                  </a:cubicBezTo>
                  <a:cubicBezTo>
                    <a:pt x="35" y="1"/>
                    <a:pt x="33" y="1"/>
                    <a:pt x="31" y="1"/>
                  </a:cubicBezTo>
                  <a:cubicBezTo>
                    <a:pt x="31" y="1"/>
                    <a:pt x="31" y="1"/>
                    <a:pt x="30" y="1"/>
                  </a:cubicBezTo>
                  <a:cubicBezTo>
                    <a:pt x="28" y="1"/>
                    <a:pt x="26" y="2"/>
                    <a:pt x="25" y="4"/>
                  </a:cubicBezTo>
                  <a:cubicBezTo>
                    <a:pt x="2" y="28"/>
                    <a:pt x="2" y="28"/>
                    <a:pt x="2" y="28"/>
                  </a:cubicBezTo>
                  <a:cubicBezTo>
                    <a:pt x="2" y="28"/>
                    <a:pt x="2" y="28"/>
                    <a:pt x="2" y="28"/>
                  </a:cubicBezTo>
                  <a:cubicBezTo>
                    <a:pt x="2" y="28"/>
                    <a:pt x="2" y="28"/>
                    <a:pt x="2" y="28"/>
                  </a:cubicBezTo>
                  <a:cubicBezTo>
                    <a:pt x="0" y="47"/>
                    <a:pt x="2" y="33"/>
                    <a:pt x="1" y="38"/>
                  </a:cubicBezTo>
                  <a:cubicBezTo>
                    <a:pt x="1" y="38"/>
                    <a:pt x="1" y="38"/>
                    <a:pt x="1" y="38"/>
                  </a:cubicBezTo>
                  <a:cubicBezTo>
                    <a:pt x="1" y="38"/>
                    <a:pt x="1" y="38"/>
                    <a:pt x="1" y="38"/>
                  </a:cubicBezTo>
                  <a:cubicBezTo>
                    <a:pt x="1" y="38"/>
                    <a:pt x="1" y="38"/>
                    <a:pt x="1" y="38"/>
                  </a:cubicBezTo>
                  <a:cubicBezTo>
                    <a:pt x="2" y="38"/>
                    <a:pt x="2" y="38"/>
                    <a:pt x="2" y="38"/>
                  </a:cubicBezTo>
                  <a:cubicBezTo>
                    <a:pt x="2" y="39"/>
                    <a:pt x="2" y="39"/>
                    <a:pt x="2" y="39"/>
                  </a:cubicBezTo>
                  <a:cubicBezTo>
                    <a:pt x="3" y="41"/>
                    <a:pt x="3" y="41"/>
                    <a:pt x="3" y="41"/>
                  </a:cubicBezTo>
                  <a:cubicBezTo>
                    <a:pt x="5" y="45"/>
                    <a:pt x="5" y="45"/>
                    <a:pt x="5" y="45"/>
                  </a:cubicBezTo>
                  <a:cubicBezTo>
                    <a:pt x="9" y="52"/>
                    <a:pt x="9" y="52"/>
                    <a:pt x="9" y="52"/>
                  </a:cubicBezTo>
                  <a:cubicBezTo>
                    <a:pt x="16" y="67"/>
                    <a:pt x="16" y="67"/>
                    <a:pt x="16" y="67"/>
                  </a:cubicBezTo>
                  <a:cubicBezTo>
                    <a:pt x="19" y="65"/>
                    <a:pt x="23" y="63"/>
                    <a:pt x="26" y="61"/>
                  </a:cubicBezTo>
                  <a:cubicBezTo>
                    <a:pt x="26" y="64"/>
                    <a:pt x="26" y="68"/>
                    <a:pt x="26" y="71"/>
                  </a:cubicBezTo>
                  <a:cubicBezTo>
                    <a:pt x="26" y="71"/>
                    <a:pt x="26" y="71"/>
                    <a:pt x="26" y="71"/>
                  </a:cubicBezTo>
                  <a:cubicBezTo>
                    <a:pt x="26" y="71"/>
                    <a:pt x="27" y="71"/>
                    <a:pt x="28" y="71"/>
                  </a:cubicBezTo>
                  <a:cubicBezTo>
                    <a:pt x="29" y="134"/>
                    <a:pt x="29" y="134"/>
                    <a:pt x="29" y="134"/>
                  </a:cubicBezTo>
                  <a:cubicBezTo>
                    <a:pt x="47" y="134"/>
                    <a:pt x="47" y="134"/>
                    <a:pt x="47" y="134"/>
                  </a:cubicBezTo>
                  <a:cubicBezTo>
                    <a:pt x="48" y="116"/>
                    <a:pt x="48" y="84"/>
                    <a:pt x="48" y="71"/>
                  </a:cubicBezTo>
                  <a:cubicBezTo>
                    <a:pt x="48" y="71"/>
                    <a:pt x="49" y="71"/>
                    <a:pt x="49" y="71"/>
                  </a:cubicBezTo>
                  <a:cubicBezTo>
                    <a:pt x="51" y="134"/>
                    <a:pt x="51" y="134"/>
                    <a:pt x="51" y="134"/>
                  </a:cubicBezTo>
                  <a:cubicBezTo>
                    <a:pt x="69" y="134"/>
                    <a:pt x="69" y="134"/>
                    <a:pt x="69" y="134"/>
                  </a:cubicBezTo>
                  <a:cubicBezTo>
                    <a:pt x="70" y="119"/>
                    <a:pt x="70" y="95"/>
                    <a:pt x="70" y="79"/>
                  </a:cubicBezTo>
                  <a:cubicBezTo>
                    <a:pt x="68" y="79"/>
                    <a:pt x="66" y="79"/>
                    <a:pt x="65" y="79"/>
                  </a:cubicBezTo>
                  <a:close/>
                  <a:moveTo>
                    <a:pt x="26" y="47"/>
                  </a:moveTo>
                  <a:cubicBezTo>
                    <a:pt x="24" y="44"/>
                    <a:pt x="24" y="44"/>
                    <a:pt x="24" y="44"/>
                  </a:cubicBezTo>
                  <a:cubicBezTo>
                    <a:pt x="20" y="37"/>
                    <a:pt x="20" y="37"/>
                    <a:pt x="20" y="37"/>
                  </a:cubicBezTo>
                  <a:cubicBezTo>
                    <a:pt x="19" y="35"/>
                    <a:pt x="19" y="35"/>
                    <a:pt x="19" y="35"/>
                  </a:cubicBezTo>
                  <a:cubicBezTo>
                    <a:pt x="27" y="25"/>
                    <a:pt x="27" y="25"/>
                    <a:pt x="27" y="25"/>
                  </a:cubicBezTo>
                  <a:cubicBezTo>
                    <a:pt x="27" y="32"/>
                    <a:pt x="26" y="40"/>
                    <a:pt x="26"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588"/>
            <p:cNvSpPr/>
            <p:nvPr/>
          </p:nvSpPr>
          <p:spPr bwMode="auto">
            <a:xfrm>
              <a:off x="9401176" y="3227388"/>
              <a:ext cx="225425" cy="501650"/>
            </a:xfrm>
            <a:custGeom>
              <a:avLst/>
              <a:gdLst>
                <a:gd name="T0" fmla="*/ 60 w 60"/>
                <a:gd name="T1" fmla="*/ 39 h 134"/>
                <a:gd name="T2" fmla="*/ 60 w 60"/>
                <a:gd name="T3" fmla="*/ 39 h 134"/>
                <a:gd name="T4" fmla="*/ 60 w 60"/>
                <a:gd name="T5" fmla="*/ 39 h 134"/>
                <a:gd name="T6" fmla="*/ 60 w 60"/>
                <a:gd name="T7" fmla="*/ 39 h 134"/>
                <a:gd name="T8" fmla="*/ 60 w 60"/>
                <a:gd name="T9" fmla="*/ 38 h 134"/>
                <a:gd name="T10" fmla="*/ 48 w 60"/>
                <a:gd name="T11" fmla="*/ 7 h 134"/>
                <a:gd name="T12" fmla="*/ 41 w 60"/>
                <a:gd name="T13" fmla="*/ 1 h 134"/>
                <a:gd name="T14" fmla="*/ 41 w 60"/>
                <a:gd name="T15" fmla="*/ 1 h 134"/>
                <a:gd name="T16" fmla="*/ 34 w 60"/>
                <a:gd name="T17" fmla="*/ 1 h 134"/>
                <a:gd name="T18" fmla="*/ 34 w 60"/>
                <a:gd name="T19" fmla="*/ 1 h 134"/>
                <a:gd name="T20" fmla="*/ 40 w 60"/>
                <a:gd name="T21" fmla="*/ 6 h 134"/>
                <a:gd name="T22" fmla="*/ 33 w 60"/>
                <a:gd name="T23" fmla="*/ 9 h 134"/>
                <a:gd name="T24" fmla="*/ 36 w 60"/>
                <a:gd name="T25" fmla="*/ 14 h 134"/>
                <a:gd name="T26" fmla="*/ 28 w 60"/>
                <a:gd name="T27" fmla="*/ 33 h 134"/>
                <a:gd name="T28" fmla="*/ 26 w 60"/>
                <a:gd name="T29" fmla="*/ 6 h 134"/>
                <a:gd name="T30" fmla="*/ 27 w 60"/>
                <a:gd name="T31" fmla="*/ 5 h 134"/>
                <a:gd name="T32" fmla="*/ 26 w 60"/>
                <a:gd name="T33" fmla="*/ 0 h 134"/>
                <a:gd name="T34" fmla="*/ 20 w 60"/>
                <a:gd name="T35" fmla="*/ 0 h 134"/>
                <a:gd name="T36" fmla="*/ 19 w 60"/>
                <a:gd name="T37" fmla="*/ 5 h 134"/>
                <a:gd name="T38" fmla="*/ 20 w 60"/>
                <a:gd name="T39" fmla="*/ 6 h 134"/>
                <a:gd name="T40" fmla="*/ 19 w 60"/>
                <a:gd name="T41" fmla="*/ 33 h 134"/>
                <a:gd name="T42" fmla="*/ 10 w 60"/>
                <a:gd name="T43" fmla="*/ 14 h 134"/>
                <a:gd name="T44" fmla="*/ 13 w 60"/>
                <a:gd name="T45" fmla="*/ 9 h 134"/>
                <a:gd name="T46" fmla="*/ 6 w 60"/>
                <a:gd name="T47" fmla="*/ 6 h 134"/>
                <a:gd name="T48" fmla="*/ 12 w 60"/>
                <a:gd name="T49" fmla="*/ 1 h 134"/>
                <a:gd name="T50" fmla="*/ 12 w 60"/>
                <a:gd name="T51" fmla="*/ 1 h 134"/>
                <a:gd name="T52" fmla="*/ 6 w 60"/>
                <a:gd name="T53" fmla="*/ 1 h 134"/>
                <a:gd name="T54" fmla="*/ 5 w 60"/>
                <a:gd name="T55" fmla="*/ 1 h 134"/>
                <a:gd name="T56" fmla="*/ 0 w 60"/>
                <a:gd name="T57" fmla="*/ 3 h 134"/>
                <a:gd name="T58" fmla="*/ 1 w 60"/>
                <a:gd name="T59" fmla="*/ 7 h 134"/>
                <a:gd name="T60" fmla="*/ 7 w 60"/>
                <a:gd name="T61" fmla="*/ 79 h 134"/>
                <a:gd name="T62" fmla="*/ 2 w 60"/>
                <a:gd name="T63" fmla="*/ 79 h 134"/>
                <a:gd name="T64" fmla="*/ 4 w 60"/>
                <a:gd name="T65" fmla="*/ 134 h 134"/>
                <a:gd name="T66" fmla="*/ 22 w 60"/>
                <a:gd name="T67" fmla="*/ 134 h 134"/>
                <a:gd name="T68" fmla="*/ 22 w 60"/>
                <a:gd name="T69" fmla="*/ 71 h 134"/>
                <a:gd name="T70" fmla="*/ 24 w 60"/>
                <a:gd name="T71" fmla="*/ 71 h 134"/>
                <a:gd name="T72" fmla="*/ 26 w 60"/>
                <a:gd name="T73" fmla="*/ 134 h 134"/>
                <a:gd name="T74" fmla="*/ 44 w 60"/>
                <a:gd name="T75" fmla="*/ 134 h 134"/>
                <a:gd name="T76" fmla="*/ 44 w 60"/>
                <a:gd name="T77" fmla="*/ 73 h 134"/>
                <a:gd name="T78" fmla="*/ 47 w 60"/>
                <a:gd name="T79" fmla="*/ 75 h 134"/>
                <a:gd name="T80" fmla="*/ 54 w 60"/>
                <a:gd name="T81" fmla="*/ 59 h 134"/>
                <a:gd name="T82" fmla="*/ 57 w 60"/>
                <a:gd name="T83" fmla="*/ 52 h 134"/>
                <a:gd name="T84" fmla="*/ 59 w 60"/>
                <a:gd name="T85" fmla="*/ 48 h 134"/>
                <a:gd name="T86" fmla="*/ 59 w 60"/>
                <a:gd name="T87" fmla="*/ 46 h 134"/>
                <a:gd name="T88" fmla="*/ 60 w 60"/>
                <a:gd name="T89" fmla="*/ 46 h 134"/>
                <a:gd name="T90" fmla="*/ 60 w 60"/>
                <a:gd name="T91" fmla="*/ 45 h 134"/>
                <a:gd name="T92" fmla="*/ 60 w 60"/>
                <a:gd name="T93" fmla="*/ 45 h 134"/>
                <a:gd name="T94" fmla="*/ 60 w 60"/>
                <a:gd name="T95" fmla="*/ 3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 h="134">
                  <a:moveTo>
                    <a:pt x="60" y="39"/>
                  </a:moveTo>
                  <a:cubicBezTo>
                    <a:pt x="60" y="39"/>
                    <a:pt x="60" y="39"/>
                    <a:pt x="60" y="39"/>
                  </a:cubicBezTo>
                  <a:cubicBezTo>
                    <a:pt x="60" y="39"/>
                    <a:pt x="60" y="39"/>
                    <a:pt x="60" y="39"/>
                  </a:cubicBezTo>
                  <a:cubicBezTo>
                    <a:pt x="60" y="39"/>
                    <a:pt x="60" y="39"/>
                    <a:pt x="60" y="39"/>
                  </a:cubicBezTo>
                  <a:cubicBezTo>
                    <a:pt x="60" y="38"/>
                    <a:pt x="60" y="38"/>
                    <a:pt x="60" y="38"/>
                  </a:cubicBezTo>
                  <a:cubicBezTo>
                    <a:pt x="48" y="7"/>
                    <a:pt x="48" y="7"/>
                    <a:pt x="48" y="7"/>
                  </a:cubicBezTo>
                  <a:cubicBezTo>
                    <a:pt x="47" y="4"/>
                    <a:pt x="44" y="2"/>
                    <a:pt x="41" y="1"/>
                  </a:cubicBezTo>
                  <a:cubicBezTo>
                    <a:pt x="41" y="1"/>
                    <a:pt x="41" y="1"/>
                    <a:pt x="41" y="1"/>
                  </a:cubicBezTo>
                  <a:cubicBezTo>
                    <a:pt x="39" y="1"/>
                    <a:pt x="36" y="1"/>
                    <a:pt x="34" y="1"/>
                  </a:cubicBezTo>
                  <a:cubicBezTo>
                    <a:pt x="34" y="1"/>
                    <a:pt x="34" y="1"/>
                    <a:pt x="34" y="1"/>
                  </a:cubicBezTo>
                  <a:cubicBezTo>
                    <a:pt x="40" y="6"/>
                    <a:pt x="40" y="6"/>
                    <a:pt x="40" y="6"/>
                  </a:cubicBezTo>
                  <a:cubicBezTo>
                    <a:pt x="33" y="9"/>
                    <a:pt x="33" y="9"/>
                    <a:pt x="33" y="9"/>
                  </a:cubicBezTo>
                  <a:cubicBezTo>
                    <a:pt x="36" y="14"/>
                    <a:pt x="36" y="14"/>
                    <a:pt x="36" y="14"/>
                  </a:cubicBezTo>
                  <a:cubicBezTo>
                    <a:pt x="28" y="33"/>
                    <a:pt x="28" y="33"/>
                    <a:pt x="28" y="33"/>
                  </a:cubicBezTo>
                  <a:cubicBezTo>
                    <a:pt x="26" y="6"/>
                    <a:pt x="26" y="6"/>
                    <a:pt x="26" y="6"/>
                  </a:cubicBezTo>
                  <a:cubicBezTo>
                    <a:pt x="27" y="5"/>
                    <a:pt x="27" y="5"/>
                    <a:pt x="27" y="5"/>
                  </a:cubicBezTo>
                  <a:cubicBezTo>
                    <a:pt x="26" y="0"/>
                    <a:pt x="26" y="0"/>
                    <a:pt x="26" y="0"/>
                  </a:cubicBezTo>
                  <a:cubicBezTo>
                    <a:pt x="20" y="0"/>
                    <a:pt x="20" y="0"/>
                    <a:pt x="20" y="0"/>
                  </a:cubicBezTo>
                  <a:cubicBezTo>
                    <a:pt x="19" y="5"/>
                    <a:pt x="19" y="5"/>
                    <a:pt x="19" y="5"/>
                  </a:cubicBezTo>
                  <a:cubicBezTo>
                    <a:pt x="20" y="6"/>
                    <a:pt x="20" y="6"/>
                    <a:pt x="20" y="6"/>
                  </a:cubicBezTo>
                  <a:cubicBezTo>
                    <a:pt x="19" y="33"/>
                    <a:pt x="19" y="33"/>
                    <a:pt x="19" y="33"/>
                  </a:cubicBezTo>
                  <a:cubicBezTo>
                    <a:pt x="10" y="14"/>
                    <a:pt x="10" y="14"/>
                    <a:pt x="10" y="14"/>
                  </a:cubicBezTo>
                  <a:cubicBezTo>
                    <a:pt x="13" y="9"/>
                    <a:pt x="13" y="9"/>
                    <a:pt x="13" y="9"/>
                  </a:cubicBezTo>
                  <a:cubicBezTo>
                    <a:pt x="6" y="6"/>
                    <a:pt x="6" y="6"/>
                    <a:pt x="6" y="6"/>
                  </a:cubicBezTo>
                  <a:cubicBezTo>
                    <a:pt x="12" y="1"/>
                    <a:pt x="12" y="1"/>
                    <a:pt x="12" y="1"/>
                  </a:cubicBezTo>
                  <a:cubicBezTo>
                    <a:pt x="12" y="1"/>
                    <a:pt x="12" y="1"/>
                    <a:pt x="12" y="1"/>
                  </a:cubicBezTo>
                  <a:cubicBezTo>
                    <a:pt x="10" y="1"/>
                    <a:pt x="8" y="1"/>
                    <a:pt x="6" y="1"/>
                  </a:cubicBezTo>
                  <a:cubicBezTo>
                    <a:pt x="5" y="1"/>
                    <a:pt x="5" y="1"/>
                    <a:pt x="5" y="1"/>
                  </a:cubicBezTo>
                  <a:cubicBezTo>
                    <a:pt x="3" y="1"/>
                    <a:pt x="2" y="2"/>
                    <a:pt x="0" y="3"/>
                  </a:cubicBezTo>
                  <a:cubicBezTo>
                    <a:pt x="0" y="5"/>
                    <a:pt x="1" y="6"/>
                    <a:pt x="1" y="7"/>
                  </a:cubicBezTo>
                  <a:cubicBezTo>
                    <a:pt x="7" y="79"/>
                    <a:pt x="7" y="79"/>
                    <a:pt x="7" y="79"/>
                  </a:cubicBezTo>
                  <a:cubicBezTo>
                    <a:pt x="2" y="79"/>
                    <a:pt x="2" y="79"/>
                    <a:pt x="2" y="79"/>
                  </a:cubicBezTo>
                  <a:cubicBezTo>
                    <a:pt x="4" y="134"/>
                    <a:pt x="4" y="134"/>
                    <a:pt x="4" y="134"/>
                  </a:cubicBezTo>
                  <a:cubicBezTo>
                    <a:pt x="22" y="134"/>
                    <a:pt x="22" y="134"/>
                    <a:pt x="22" y="134"/>
                  </a:cubicBezTo>
                  <a:cubicBezTo>
                    <a:pt x="23" y="116"/>
                    <a:pt x="22" y="84"/>
                    <a:pt x="22" y="71"/>
                  </a:cubicBezTo>
                  <a:cubicBezTo>
                    <a:pt x="23" y="71"/>
                    <a:pt x="23" y="71"/>
                    <a:pt x="24" y="71"/>
                  </a:cubicBezTo>
                  <a:cubicBezTo>
                    <a:pt x="26" y="134"/>
                    <a:pt x="26" y="134"/>
                    <a:pt x="26" y="134"/>
                  </a:cubicBezTo>
                  <a:cubicBezTo>
                    <a:pt x="44" y="134"/>
                    <a:pt x="44" y="134"/>
                    <a:pt x="44" y="134"/>
                  </a:cubicBezTo>
                  <a:cubicBezTo>
                    <a:pt x="45" y="117"/>
                    <a:pt x="44" y="87"/>
                    <a:pt x="44" y="73"/>
                  </a:cubicBezTo>
                  <a:cubicBezTo>
                    <a:pt x="45" y="74"/>
                    <a:pt x="46" y="74"/>
                    <a:pt x="47" y="75"/>
                  </a:cubicBezTo>
                  <a:cubicBezTo>
                    <a:pt x="54" y="59"/>
                    <a:pt x="54" y="59"/>
                    <a:pt x="54" y="59"/>
                  </a:cubicBezTo>
                  <a:cubicBezTo>
                    <a:pt x="57" y="52"/>
                    <a:pt x="57" y="52"/>
                    <a:pt x="57" y="52"/>
                  </a:cubicBezTo>
                  <a:cubicBezTo>
                    <a:pt x="59" y="48"/>
                    <a:pt x="59" y="48"/>
                    <a:pt x="59" y="48"/>
                  </a:cubicBezTo>
                  <a:cubicBezTo>
                    <a:pt x="59" y="46"/>
                    <a:pt x="59" y="46"/>
                    <a:pt x="59" y="46"/>
                  </a:cubicBezTo>
                  <a:cubicBezTo>
                    <a:pt x="60" y="46"/>
                    <a:pt x="60" y="46"/>
                    <a:pt x="60" y="46"/>
                  </a:cubicBezTo>
                  <a:cubicBezTo>
                    <a:pt x="60" y="45"/>
                    <a:pt x="60" y="45"/>
                    <a:pt x="60" y="45"/>
                  </a:cubicBezTo>
                  <a:cubicBezTo>
                    <a:pt x="60" y="45"/>
                    <a:pt x="60" y="45"/>
                    <a:pt x="60" y="45"/>
                  </a:cubicBezTo>
                  <a:cubicBezTo>
                    <a:pt x="60" y="43"/>
                    <a:pt x="59" y="52"/>
                    <a:pt x="60"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Oval 589"/>
            <p:cNvSpPr>
              <a:spLocks noChangeArrowheads="1"/>
            </p:cNvSpPr>
            <p:nvPr/>
          </p:nvSpPr>
          <p:spPr bwMode="auto">
            <a:xfrm>
              <a:off x="9224963" y="3073401"/>
              <a:ext cx="107950" cy="134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590"/>
            <p:cNvSpPr/>
            <p:nvPr/>
          </p:nvSpPr>
          <p:spPr bwMode="auto">
            <a:xfrm>
              <a:off x="9150351" y="3219451"/>
              <a:ext cx="258763" cy="547688"/>
            </a:xfrm>
            <a:custGeom>
              <a:avLst/>
              <a:gdLst>
                <a:gd name="T0" fmla="*/ 54 w 69"/>
                <a:gd name="T1" fmla="*/ 1 h 146"/>
                <a:gd name="T2" fmla="*/ 54 w 69"/>
                <a:gd name="T3" fmla="*/ 1 h 146"/>
                <a:gd name="T4" fmla="*/ 47 w 69"/>
                <a:gd name="T5" fmla="*/ 0 h 146"/>
                <a:gd name="T6" fmla="*/ 46 w 69"/>
                <a:gd name="T7" fmla="*/ 1 h 146"/>
                <a:gd name="T8" fmla="*/ 53 w 69"/>
                <a:gd name="T9" fmla="*/ 6 h 146"/>
                <a:gd name="T10" fmla="*/ 45 w 69"/>
                <a:gd name="T11" fmla="*/ 9 h 146"/>
                <a:gd name="T12" fmla="*/ 49 w 69"/>
                <a:gd name="T13" fmla="*/ 15 h 146"/>
                <a:gd name="T14" fmla="*/ 39 w 69"/>
                <a:gd name="T15" fmla="*/ 36 h 146"/>
                <a:gd name="T16" fmla="*/ 38 w 69"/>
                <a:gd name="T17" fmla="*/ 7 h 146"/>
                <a:gd name="T18" fmla="*/ 39 w 69"/>
                <a:gd name="T19" fmla="*/ 6 h 146"/>
                <a:gd name="T20" fmla="*/ 37 w 69"/>
                <a:gd name="T21" fmla="*/ 0 h 146"/>
                <a:gd name="T22" fmla="*/ 32 w 69"/>
                <a:gd name="T23" fmla="*/ 0 h 146"/>
                <a:gd name="T24" fmla="*/ 30 w 69"/>
                <a:gd name="T25" fmla="*/ 6 h 146"/>
                <a:gd name="T26" fmla="*/ 31 w 69"/>
                <a:gd name="T27" fmla="*/ 7 h 146"/>
                <a:gd name="T28" fmla="*/ 30 w 69"/>
                <a:gd name="T29" fmla="*/ 36 h 146"/>
                <a:gd name="T30" fmla="*/ 20 w 69"/>
                <a:gd name="T31" fmla="*/ 15 h 146"/>
                <a:gd name="T32" fmla="*/ 24 w 69"/>
                <a:gd name="T33" fmla="*/ 9 h 146"/>
                <a:gd name="T34" fmla="*/ 16 w 69"/>
                <a:gd name="T35" fmla="*/ 6 h 146"/>
                <a:gd name="T36" fmla="*/ 22 w 69"/>
                <a:gd name="T37" fmla="*/ 1 h 146"/>
                <a:gd name="T38" fmla="*/ 22 w 69"/>
                <a:gd name="T39" fmla="*/ 0 h 146"/>
                <a:gd name="T40" fmla="*/ 15 w 69"/>
                <a:gd name="T41" fmla="*/ 1 h 146"/>
                <a:gd name="T42" fmla="*/ 15 w 69"/>
                <a:gd name="T43" fmla="*/ 1 h 146"/>
                <a:gd name="T44" fmla="*/ 7 w 69"/>
                <a:gd name="T45" fmla="*/ 9 h 146"/>
                <a:gd name="T46" fmla="*/ 0 w 69"/>
                <a:gd name="T47" fmla="*/ 76 h 146"/>
                <a:gd name="T48" fmla="*/ 10 w 69"/>
                <a:gd name="T49" fmla="*/ 77 h 146"/>
                <a:gd name="T50" fmla="*/ 10 w 69"/>
                <a:gd name="T51" fmla="*/ 77 h 146"/>
                <a:gd name="T52" fmla="*/ 11 w 69"/>
                <a:gd name="T53" fmla="*/ 77 h 146"/>
                <a:gd name="T54" fmla="*/ 12 w 69"/>
                <a:gd name="T55" fmla="*/ 77 h 146"/>
                <a:gd name="T56" fmla="*/ 14 w 69"/>
                <a:gd name="T57" fmla="*/ 146 h 146"/>
                <a:gd name="T58" fmla="*/ 33 w 69"/>
                <a:gd name="T59" fmla="*/ 146 h 146"/>
                <a:gd name="T60" fmla="*/ 33 w 69"/>
                <a:gd name="T61" fmla="*/ 77 h 146"/>
                <a:gd name="T62" fmla="*/ 35 w 69"/>
                <a:gd name="T63" fmla="*/ 77 h 146"/>
                <a:gd name="T64" fmla="*/ 38 w 69"/>
                <a:gd name="T65" fmla="*/ 146 h 146"/>
                <a:gd name="T66" fmla="*/ 57 w 69"/>
                <a:gd name="T67" fmla="*/ 146 h 146"/>
                <a:gd name="T68" fmla="*/ 57 w 69"/>
                <a:gd name="T69" fmla="*/ 77 h 146"/>
                <a:gd name="T70" fmla="*/ 59 w 69"/>
                <a:gd name="T71" fmla="*/ 77 h 146"/>
                <a:gd name="T72" fmla="*/ 59 w 69"/>
                <a:gd name="T73" fmla="*/ 77 h 146"/>
                <a:gd name="T74" fmla="*/ 59 w 69"/>
                <a:gd name="T75" fmla="*/ 77 h 146"/>
                <a:gd name="T76" fmla="*/ 69 w 69"/>
                <a:gd name="T77" fmla="*/ 76 h 146"/>
                <a:gd name="T78" fmla="*/ 62 w 69"/>
                <a:gd name="T79" fmla="*/ 9 h 146"/>
                <a:gd name="T80" fmla="*/ 54 w 69"/>
                <a:gd name="T81" fmla="*/ 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 h="146">
                  <a:moveTo>
                    <a:pt x="54" y="1"/>
                  </a:moveTo>
                  <a:cubicBezTo>
                    <a:pt x="54" y="1"/>
                    <a:pt x="54" y="1"/>
                    <a:pt x="54" y="1"/>
                  </a:cubicBezTo>
                  <a:cubicBezTo>
                    <a:pt x="51" y="1"/>
                    <a:pt x="49" y="1"/>
                    <a:pt x="47" y="0"/>
                  </a:cubicBezTo>
                  <a:cubicBezTo>
                    <a:pt x="46" y="1"/>
                    <a:pt x="46" y="1"/>
                    <a:pt x="46" y="1"/>
                  </a:cubicBezTo>
                  <a:cubicBezTo>
                    <a:pt x="53" y="6"/>
                    <a:pt x="53" y="6"/>
                    <a:pt x="53" y="6"/>
                  </a:cubicBezTo>
                  <a:cubicBezTo>
                    <a:pt x="45" y="9"/>
                    <a:pt x="45" y="9"/>
                    <a:pt x="45" y="9"/>
                  </a:cubicBezTo>
                  <a:cubicBezTo>
                    <a:pt x="49" y="15"/>
                    <a:pt x="49" y="15"/>
                    <a:pt x="49" y="15"/>
                  </a:cubicBezTo>
                  <a:cubicBezTo>
                    <a:pt x="39" y="36"/>
                    <a:pt x="39" y="36"/>
                    <a:pt x="39" y="36"/>
                  </a:cubicBezTo>
                  <a:cubicBezTo>
                    <a:pt x="38" y="7"/>
                    <a:pt x="38" y="7"/>
                    <a:pt x="38" y="7"/>
                  </a:cubicBezTo>
                  <a:cubicBezTo>
                    <a:pt x="39" y="6"/>
                    <a:pt x="39" y="6"/>
                    <a:pt x="39" y="6"/>
                  </a:cubicBezTo>
                  <a:cubicBezTo>
                    <a:pt x="37" y="0"/>
                    <a:pt x="37" y="0"/>
                    <a:pt x="37" y="0"/>
                  </a:cubicBezTo>
                  <a:cubicBezTo>
                    <a:pt x="32" y="0"/>
                    <a:pt x="32" y="0"/>
                    <a:pt x="32" y="0"/>
                  </a:cubicBezTo>
                  <a:cubicBezTo>
                    <a:pt x="30" y="6"/>
                    <a:pt x="30" y="6"/>
                    <a:pt x="30" y="6"/>
                  </a:cubicBezTo>
                  <a:cubicBezTo>
                    <a:pt x="31" y="7"/>
                    <a:pt x="31" y="7"/>
                    <a:pt x="31" y="7"/>
                  </a:cubicBezTo>
                  <a:cubicBezTo>
                    <a:pt x="30" y="36"/>
                    <a:pt x="30" y="36"/>
                    <a:pt x="30" y="36"/>
                  </a:cubicBezTo>
                  <a:cubicBezTo>
                    <a:pt x="20" y="15"/>
                    <a:pt x="20" y="15"/>
                    <a:pt x="20" y="15"/>
                  </a:cubicBezTo>
                  <a:cubicBezTo>
                    <a:pt x="24" y="9"/>
                    <a:pt x="24" y="9"/>
                    <a:pt x="24" y="9"/>
                  </a:cubicBezTo>
                  <a:cubicBezTo>
                    <a:pt x="16" y="6"/>
                    <a:pt x="16" y="6"/>
                    <a:pt x="16" y="6"/>
                  </a:cubicBezTo>
                  <a:cubicBezTo>
                    <a:pt x="22" y="1"/>
                    <a:pt x="22" y="1"/>
                    <a:pt x="22" y="1"/>
                  </a:cubicBezTo>
                  <a:cubicBezTo>
                    <a:pt x="22" y="0"/>
                    <a:pt x="22" y="0"/>
                    <a:pt x="22" y="0"/>
                  </a:cubicBezTo>
                  <a:cubicBezTo>
                    <a:pt x="20" y="1"/>
                    <a:pt x="18" y="1"/>
                    <a:pt x="15" y="1"/>
                  </a:cubicBezTo>
                  <a:cubicBezTo>
                    <a:pt x="15" y="1"/>
                    <a:pt x="15" y="1"/>
                    <a:pt x="15" y="1"/>
                  </a:cubicBezTo>
                  <a:cubicBezTo>
                    <a:pt x="11" y="1"/>
                    <a:pt x="7" y="4"/>
                    <a:pt x="7" y="9"/>
                  </a:cubicBezTo>
                  <a:cubicBezTo>
                    <a:pt x="0" y="76"/>
                    <a:pt x="0" y="76"/>
                    <a:pt x="0" y="76"/>
                  </a:cubicBezTo>
                  <a:cubicBezTo>
                    <a:pt x="3" y="77"/>
                    <a:pt x="7" y="77"/>
                    <a:pt x="10" y="77"/>
                  </a:cubicBezTo>
                  <a:cubicBezTo>
                    <a:pt x="10" y="77"/>
                    <a:pt x="10" y="77"/>
                    <a:pt x="10" y="77"/>
                  </a:cubicBezTo>
                  <a:cubicBezTo>
                    <a:pt x="10" y="77"/>
                    <a:pt x="10" y="77"/>
                    <a:pt x="11" y="77"/>
                  </a:cubicBezTo>
                  <a:cubicBezTo>
                    <a:pt x="11" y="77"/>
                    <a:pt x="11" y="77"/>
                    <a:pt x="12" y="77"/>
                  </a:cubicBezTo>
                  <a:cubicBezTo>
                    <a:pt x="14" y="146"/>
                    <a:pt x="14" y="146"/>
                    <a:pt x="14" y="146"/>
                  </a:cubicBezTo>
                  <a:cubicBezTo>
                    <a:pt x="33" y="146"/>
                    <a:pt x="33" y="146"/>
                    <a:pt x="33" y="146"/>
                  </a:cubicBezTo>
                  <a:cubicBezTo>
                    <a:pt x="34" y="126"/>
                    <a:pt x="34" y="91"/>
                    <a:pt x="33" y="77"/>
                  </a:cubicBezTo>
                  <a:cubicBezTo>
                    <a:pt x="34" y="77"/>
                    <a:pt x="35" y="77"/>
                    <a:pt x="35" y="77"/>
                  </a:cubicBezTo>
                  <a:cubicBezTo>
                    <a:pt x="38" y="146"/>
                    <a:pt x="38" y="146"/>
                    <a:pt x="38" y="146"/>
                  </a:cubicBezTo>
                  <a:cubicBezTo>
                    <a:pt x="57" y="146"/>
                    <a:pt x="57" y="146"/>
                    <a:pt x="57" y="146"/>
                  </a:cubicBezTo>
                  <a:cubicBezTo>
                    <a:pt x="58" y="126"/>
                    <a:pt x="57" y="91"/>
                    <a:pt x="57" y="77"/>
                  </a:cubicBezTo>
                  <a:cubicBezTo>
                    <a:pt x="58" y="77"/>
                    <a:pt x="58" y="77"/>
                    <a:pt x="59" y="77"/>
                  </a:cubicBezTo>
                  <a:cubicBezTo>
                    <a:pt x="59" y="77"/>
                    <a:pt x="59" y="77"/>
                    <a:pt x="59" y="77"/>
                  </a:cubicBezTo>
                  <a:cubicBezTo>
                    <a:pt x="59" y="77"/>
                    <a:pt x="59" y="77"/>
                    <a:pt x="59" y="77"/>
                  </a:cubicBezTo>
                  <a:cubicBezTo>
                    <a:pt x="62" y="77"/>
                    <a:pt x="66" y="77"/>
                    <a:pt x="69" y="76"/>
                  </a:cubicBezTo>
                  <a:cubicBezTo>
                    <a:pt x="62" y="9"/>
                    <a:pt x="62" y="9"/>
                    <a:pt x="62" y="9"/>
                  </a:cubicBezTo>
                  <a:cubicBezTo>
                    <a:pt x="62" y="4"/>
                    <a:pt x="58" y="1"/>
                    <a:pt x="5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32" name="组合 31"/>
          <p:cNvGrpSpPr/>
          <p:nvPr/>
        </p:nvGrpSpPr>
        <p:grpSpPr>
          <a:xfrm>
            <a:off x="4979949" y="2740465"/>
            <a:ext cx="330271" cy="267298"/>
            <a:chOff x="7286626" y="1281113"/>
            <a:chExt cx="782638" cy="633413"/>
          </a:xfrm>
          <a:solidFill>
            <a:srgbClr val="FEFEFE"/>
          </a:solidFill>
        </p:grpSpPr>
        <p:sp>
          <p:nvSpPr>
            <p:cNvPr id="33" name="Freeform 754"/>
            <p:cNvSpPr>
              <a:spLocks noEditPoints="1"/>
            </p:cNvSpPr>
            <p:nvPr/>
          </p:nvSpPr>
          <p:spPr bwMode="auto">
            <a:xfrm>
              <a:off x="7286626" y="1281113"/>
              <a:ext cx="782638" cy="633413"/>
            </a:xfrm>
            <a:custGeom>
              <a:avLst/>
              <a:gdLst>
                <a:gd name="T0" fmla="*/ 200 w 209"/>
                <a:gd name="T1" fmla="*/ 140 h 169"/>
                <a:gd name="T2" fmla="*/ 159 w 209"/>
                <a:gd name="T3" fmla="*/ 114 h 169"/>
                <a:gd name="T4" fmla="*/ 148 w 209"/>
                <a:gd name="T5" fmla="*/ 112 h 169"/>
                <a:gd name="T6" fmla="*/ 144 w 209"/>
                <a:gd name="T7" fmla="*/ 114 h 169"/>
                <a:gd name="T8" fmla="*/ 137 w 209"/>
                <a:gd name="T9" fmla="*/ 109 h 169"/>
                <a:gd name="T10" fmla="*/ 144 w 209"/>
                <a:gd name="T11" fmla="*/ 60 h 169"/>
                <a:gd name="T12" fmla="*/ 60 w 209"/>
                <a:gd name="T13" fmla="*/ 9 h 169"/>
                <a:gd name="T14" fmla="*/ 9 w 209"/>
                <a:gd name="T15" fmla="*/ 93 h 169"/>
                <a:gd name="T16" fmla="*/ 93 w 209"/>
                <a:gd name="T17" fmla="*/ 144 h 169"/>
                <a:gd name="T18" fmla="*/ 129 w 209"/>
                <a:gd name="T19" fmla="*/ 121 h 169"/>
                <a:gd name="T20" fmla="*/ 136 w 209"/>
                <a:gd name="T21" fmla="*/ 126 h 169"/>
                <a:gd name="T22" fmla="*/ 143 w 209"/>
                <a:gd name="T23" fmla="*/ 139 h 169"/>
                <a:gd name="T24" fmla="*/ 183 w 209"/>
                <a:gd name="T25" fmla="*/ 166 h 169"/>
                <a:gd name="T26" fmla="*/ 195 w 209"/>
                <a:gd name="T27" fmla="*/ 168 h 169"/>
                <a:gd name="T28" fmla="*/ 204 w 209"/>
                <a:gd name="T29" fmla="*/ 161 h 169"/>
                <a:gd name="T30" fmla="*/ 200 w 209"/>
                <a:gd name="T31" fmla="*/ 140 h 169"/>
                <a:gd name="T32" fmla="*/ 90 w 209"/>
                <a:gd name="T33" fmla="*/ 131 h 169"/>
                <a:gd name="T34" fmla="*/ 22 w 209"/>
                <a:gd name="T35" fmla="*/ 90 h 169"/>
                <a:gd name="T36" fmla="*/ 63 w 209"/>
                <a:gd name="T37" fmla="*/ 22 h 169"/>
                <a:gd name="T38" fmla="*/ 131 w 209"/>
                <a:gd name="T39" fmla="*/ 63 h 169"/>
                <a:gd name="T40" fmla="*/ 90 w 209"/>
                <a:gd name="T41" fmla="*/ 13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169">
                  <a:moveTo>
                    <a:pt x="200" y="140"/>
                  </a:moveTo>
                  <a:cubicBezTo>
                    <a:pt x="159" y="114"/>
                    <a:pt x="159" y="114"/>
                    <a:pt x="159" y="114"/>
                  </a:cubicBezTo>
                  <a:cubicBezTo>
                    <a:pt x="156" y="112"/>
                    <a:pt x="152" y="111"/>
                    <a:pt x="148" y="112"/>
                  </a:cubicBezTo>
                  <a:cubicBezTo>
                    <a:pt x="146" y="113"/>
                    <a:pt x="145" y="113"/>
                    <a:pt x="144" y="114"/>
                  </a:cubicBezTo>
                  <a:cubicBezTo>
                    <a:pt x="137" y="109"/>
                    <a:pt x="137" y="109"/>
                    <a:pt x="137" y="109"/>
                  </a:cubicBezTo>
                  <a:cubicBezTo>
                    <a:pt x="145" y="95"/>
                    <a:pt x="148" y="77"/>
                    <a:pt x="144" y="60"/>
                  </a:cubicBezTo>
                  <a:cubicBezTo>
                    <a:pt x="135" y="23"/>
                    <a:pt x="97" y="0"/>
                    <a:pt x="60" y="9"/>
                  </a:cubicBezTo>
                  <a:cubicBezTo>
                    <a:pt x="23" y="18"/>
                    <a:pt x="0" y="56"/>
                    <a:pt x="9" y="93"/>
                  </a:cubicBezTo>
                  <a:cubicBezTo>
                    <a:pt x="18" y="130"/>
                    <a:pt x="56" y="153"/>
                    <a:pt x="93" y="144"/>
                  </a:cubicBezTo>
                  <a:cubicBezTo>
                    <a:pt x="108" y="140"/>
                    <a:pt x="120" y="132"/>
                    <a:pt x="129" y="121"/>
                  </a:cubicBezTo>
                  <a:cubicBezTo>
                    <a:pt x="136" y="126"/>
                    <a:pt x="136" y="126"/>
                    <a:pt x="136" y="126"/>
                  </a:cubicBezTo>
                  <a:cubicBezTo>
                    <a:pt x="136" y="131"/>
                    <a:pt x="138" y="136"/>
                    <a:pt x="143" y="139"/>
                  </a:cubicBezTo>
                  <a:cubicBezTo>
                    <a:pt x="183" y="166"/>
                    <a:pt x="183" y="166"/>
                    <a:pt x="183" y="166"/>
                  </a:cubicBezTo>
                  <a:cubicBezTo>
                    <a:pt x="187" y="168"/>
                    <a:pt x="191" y="169"/>
                    <a:pt x="195" y="168"/>
                  </a:cubicBezTo>
                  <a:cubicBezTo>
                    <a:pt x="199" y="167"/>
                    <a:pt x="202" y="165"/>
                    <a:pt x="204" y="161"/>
                  </a:cubicBezTo>
                  <a:cubicBezTo>
                    <a:pt x="209" y="154"/>
                    <a:pt x="207" y="145"/>
                    <a:pt x="200" y="140"/>
                  </a:cubicBezTo>
                  <a:close/>
                  <a:moveTo>
                    <a:pt x="90" y="131"/>
                  </a:moveTo>
                  <a:cubicBezTo>
                    <a:pt x="60" y="139"/>
                    <a:pt x="29" y="120"/>
                    <a:pt x="22" y="90"/>
                  </a:cubicBezTo>
                  <a:cubicBezTo>
                    <a:pt x="14" y="59"/>
                    <a:pt x="33" y="29"/>
                    <a:pt x="63" y="22"/>
                  </a:cubicBezTo>
                  <a:cubicBezTo>
                    <a:pt x="94" y="14"/>
                    <a:pt x="124" y="33"/>
                    <a:pt x="131" y="63"/>
                  </a:cubicBezTo>
                  <a:cubicBezTo>
                    <a:pt x="139" y="93"/>
                    <a:pt x="120" y="124"/>
                    <a:pt x="90" y="1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Freeform 755"/>
            <p:cNvSpPr>
              <a:spLocks noEditPoints="1"/>
            </p:cNvSpPr>
            <p:nvPr/>
          </p:nvSpPr>
          <p:spPr bwMode="auto">
            <a:xfrm>
              <a:off x="7432676" y="1441451"/>
              <a:ext cx="280988" cy="228600"/>
            </a:xfrm>
            <a:custGeom>
              <a:avLst/>
              <a:gdLst>
                <a:gd name="T0" fmla="*/ 123 w 177"/>
                <a:gd name="T1" fmla="*/ 116 h 144"/>
                <a:gd name="T2" fmla="*/ 54 w 177"/>
                <a:gd name="T3" fmla="*/ 116 h 144"/>
                <a:gd name="T4" fmla="*/ 42 w 177"/>
                <a:gd name="T5" fmla="*/ 144 h 144"/>
                <a:gd name="T6" fmla="*/ 0 w 177"/>
                <a:gd name="T7" fmla="*/ 144 h 144"/>
                <a:gd name="T8" fmla="*/ 64 w 177"/>
                <a:gd name="T9" fmla="*/ 0 h 144"/>
                <a:gd name="T10" fmla="*/ 113 w 177"/>
                <a:gd name="T11" fmla="*/ 0 h 144"/>
                <a:gd name="T12" fmla="*/ 177 w 177"/>
                <a:gd name="T13" fmla="*/ 144 h 144"/>
                <a:gd name="T14" fmla="*/ 134 w 177"/>
                <a:gd name="T15" fmla="*/ 144 h 144"/>
                <a:gd name="T16" fmla="*/ 123 w 177"/>
                <a:gd name="T17" fmla="*/ 116 h 144"/>
                <a:gd name="T18" fmla="*/ 87 w 177"/>
                <a:gd name="T19" fmla="*/ 31 h 144"/>
                <a:gd name="T20" fmla="*/ 66 w 177"/>
                <a:gd name="T21" fmla="*/ 88 h 144"/>
                <a:gd name="T22" fmla="*/ 111 w 177"/>
                <a:gd name="T23" fmla="*/ 88 h 144"/>
                <a:gd name="T24" fmla="*/ 87 w 177"/>
                <a:gd name="T25" fmla="*/ 3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144">
                  <a:moveTo>
                    <a:pt x="123" y="116"/>
                  </a:moveTo>
                  <a:lnTo>
                    <a:pt x="54" y="116"/>
                  </a:lnTo>
                  <a:lnTo>
                    <a:pt x="42" y="144"/>
                  </a:lnTo>
                  <a:lnTo>
                    <a:pt x="0" y="144"/>
                  </a:lnTo>
                  <a:lnTo>
                    <a:pt x="64" y="0"/>
                  </a:lnTo>
                  <a:lnTo>
                    <a:pt x="113" y="0"/>
                  </a:lnTo>
                  <a:lnTo>
                    <a:pt x="177" y="144"/>
                  </a:lnTo>
                  <a:lnTo>
                    <a:pt x="134" y="144"/>
                  </a:lnTo>
                  <a:lnTo>
                    <a:pt x="123" y="116"/>
                  </a:lnTo>
                  <a:close/>
                  <a:moveTo>
                    <a:pt x="87" y="31"/>
                  </a:moveTo>
                  <a:lnTo>
                    <a:pt x="66" y="88"/>
                  </a:lnTo>
                  <a:lnTo>
                    <a:pt x="111" y="88"/>
                  </a:lnTo>
                  <a:lnTo>
                    <a:pt x="87"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35" name="组合 34"/>
          <p:cNvGrpSpPr/>
          <p:nvPr/>
        </p:nvGrpSpPr>
        <p:grpSpPr>
          <a:xfrm>
            <a:off x="4992343" y="3866557"/>
            <a:ext cx="305483" cy="298784"/>
            <a:chOff x="8905875" y="4843463"/>
            <a:chExt cx="723900" cy="708025"/>
          </a:xfrm>
          <a:solidFill>
            <a:srgbClr val="FEFEFE"/>
          </a:solidFill>
        </p:grpSpPr>
        <p:sp>
          <p:nvSpPr>
            <p:cNvPr id="36" name="Freeform 797"/>
            <p:cNvSpPr/>
            <p:nvPr/>
          </p:nvSpPr>
          <p:spPr bwMode="auto">
            <a:xfrm>
              <a:off x="8905875" y="4843463"/>
              <a:ext cx="723900" cy="465138"/>
            </a:xfrm>
            <a:custGeom>
              <a:avLst/>
              <a:gdLst>
                <a:gd name="T0" fmla="*/ 193 w 193"/>
                <a:gd name="T1" fmla="*/ 84 h 124"/>
                <a:gd name="T2" fmla="*/ 153 w 193"/>
                <a:gd name="T3" fmla="*/ 44 h 124"/>
                <a:gd name="T4" fmla="*/ 141 w 193"/>
                <a:gd name="T5" fmla="*/ 46 h 124"/>
                <a:gd name="T6" fmla="*/ 91 w 193"/>
                <a:gd name="T7" fmla="*/ 0 h 124"/>
                <a:gd name="T8" fmla="*/ 40 w 193"/>
                <a:gd name="T9" fmla="*/ 51 h 124"/>
                <a:gd name="T10" fmla="*/ 41 w 193"/>
                <a:gd name="T11" fmla="*/ 61 h 124"/>
                <a:gd name="T12" fmla="*/ 31 w 193"/>
                <a:gd name="T13" fmla="*/ 61 h 124"/>
                <a:gd name="T14" fmla="*/ 0 w 193"/>
                <a:gd name="T15" fmla="*/ 92 h 124"/>
                <a:gd name="T16" fmla="*/ 31 w 193"/>
                <a:gd name="T17" fmla="*/ 124 h 124"/>
                <a:gd name="T18" fmla="*/ 157 w 193"/>
                <a:gd name="T19" fmla="*/ 124 h 124"/>
                <a:gd name="T20" fmla="*/ 180 w 193"/>
                <a:gd name="T21" fmla="*/ 113 h 124"/>
                <a:gd name="T22" fmla="*/ 193 w 193"/>
                <a:gd name="T23" fmla="*/ 8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4">
                  <a:moveTo>
                    <a:pt x="193" y="84"/>
                  </a:moveTo>
                  <a:cubicBezTo>
                    <a:pt x="193" y="62"/>
                    <a:pt x="176" y="44"/>
                    <a:pt x="153" y="44"/>
                  </a:cubicBezTo>
                  <a:cubicBezTo>
                    <a:pt x="149" y="44"/>
                    <a:pt x="145" y="44"/>
                    <a:pt x="141" y="46"/>
                  </a:cubicBezTo>
                  <a:cubicBezTo>
                    <a:pt x="139" y="20"/>
                    <a:pt x="117" y="0"/>
                    <a:pt x="91" y="0"/>
                  </a:cubicBezTo>
                  <a:cubicBezTo>
                    <a:pt x="62" y="0"/>
                    <a:pt x="40" y="23"/>
                    <a:pt x="40" y="51"/>
                  </a:cubicBezTo>
                  <a:cubicBezTo>
                    <a:pt x="40" y="54"/>
                    <a:pt x="40" y="57"/>
                    <a:pt x="41" y="61"/>
                  </a:cubicBezTo>
                  <a:cubicBezTo>
                    <a:pt x="31" y="61"/>
                    <a:pt x="31" y="61"/>
                    <a:pt x="31" y="61"/>
                  </a:cubicBezTo>
                  <a:cubicBezTo>
                    <a:pt x="14" y="61"/>
                    <a:pt x="0" y="75"/>
                    <a:pt x="0" y="92"/>
                  </a:cubicBezTo>
                  <a:cubicBezTo>
                    <a:pt x="0" y="109"/>
                    <a:pt x="14" y="124"/>
                    <a:pt x="31" y="124"/>
                  </a:cubicBezTo>
                  <a:cubicBezTo>
                    <a:pt x="157" y="124"/>
                    <a:pt x="157" y="124"/>
                    <a:pt x="157" y="124"/>
                  </a:cubicBezTo>
                  <a:cubicBezTo>
                    <a:pt x="166" y="124"/>
                    <a:pt x="175" y="120"/>
                    <a:pt x="180" y="113"/>
                  </a:cubicBezTo>
                  <a:cubicBezTo>
                    <a:pt x="188" y="106"/>
                    <a:pt x="193" y="95"/>
                    <a:pt x="193"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798"/>
            <p:cNvSpPr/>
            <p:nvPr/>
          </p:nvSpPr>
          <p:spPr bwMode="auto">
            <a:xfrm>
              <a:off x="9097963" y="5443538"/>
              <a:ext cx="339725" cy="107950"/>
            </a:xfrm>
            <a:custGeom>
              <a:avLst/>
              <a:gdLst>
                <a:gd name="T0" fmla="*/ 46 w 91"/>
                <a:gd name="T1" fmla="*/ 29 h 29"/>
                <a:gd name="T2" fmla="*/ 0 w 91"/>
                <a:gd name="T3" fmla="*/ 10 h 29"/>
                <a:gd name="T4" fmla="*/ 11 w 91"/>
                <a:gd name="T5" fmla="*/ 0 h 29"/>
                <a:gd name="T6" fmla="*/ 80 w 91"/>
                <a:gd name="T7" fmla="*/ 0 h 29"/>
                <a:gd name="T8" fmla="*/ 91 w 91"/>
                <a:gd name="T9" fmla="*/ 10 h 29"/>
                <a:gd name="T10" fmla="*/ 46 w 91"/>
                <a:gd name="T11" fmla="*/ 29 h 29"/>
              </a:gdLst>
              <a:ahLst/>
              <a:cxnLst>
                <a:cxn ang="0">
                  <a:pos x="T0" y="T1"/>
                </a:cxn>
                <a:cxn ang="0">
                  <a:pos x="T2" y="T3"/>
                </a:cxn>
                <a:cxn ang="0">
                  <a:pos x="T4" y="T5"/>
                </a:cxn>
                <a:cxn ang="0">
                  <a:pos x="T6" y="T7"/>
                </a:cxn>
                <a:cxn ang="0">
                  <a:pos x="T8" y="T9"/>
                </a:cxn>
                <a:cxn ang="0">
                  <a:pos x="T10" y="T11"/>
                </a:cxn>
              </a:cxnLst>
              <a:rect l="0" t="0" r="r" b="b"/>
              <a:pathLst>
                <a:path w="91" h="29">
                  <a:moveTo>
                    <a:pt x="46" y="29"/>
                  </a:moveTo>
                  <a:cubicBezTo>
                    <a:pt x="29" y="29"/>
                    <a:pt x="13" y="23"/>
                    <a:pt x="0" y="10"/>
                  </a:cubicBezTo>
                  <a:cubicBezTo>
                    <a:pt x="11" y="0"/>
                    <a:pt x="11" y="0"/>
                    <a:pt x="11" y="0"/>
                  </a:cubicBezTo>
                  <a:cubicBezTo>
                    <a:pt x="30" y="19"/>
                    <a:pt x="61" y="19"/>
                    <a:pt x="80" y="0"/>
                  </a:cubicBezTo>
                  <a:cubicBezTo>
                    <a:pt x="91" y="10"/>
                    <a:pt x="91" y="10"/>
                    <a:pt x="91" y="10"/>
                  </a:cubicBezTo>
                  <a:cubicBezTo>
                    <a:pt x="78" y="23"/>
                    <a:pt x="62" y="29"/>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99"/>
            <p:cNvSpPr/>
            <p:nvPr/>
          </p:nvSpPr>
          <p:spPr bwMode="auto">
            <a:xfrm>
              <a:off x="9175750" y="5364163"/>
              <a:ext cx="184150" cy="79375"/>
            </a:xfrm>
            <a:custGeom>
              <a:avLst/>
              <a:gdLst>
                <a:gd name="T0" fmla="*/ 25 w 49"/>
                <a:gd name="T1" fmla="*/ 21 h 21"/>
                <a:gd name="T2" fmla="*/ 0 w 49"/>
                <a:gd name="T3" fmla="*/ 11 h 21"/>
                <a:gd name="T4" fmla="*/ 10 w 49"/>
                <a:gd name="T5" fmla="*/ 0 h 21"/>
                <a:gd name="T6" fmla="*/ 39 w 49"/>
                <a:gd name="T7" fmla="*/ 0 h 21"/>
                <a:gd name="T8" fmla="*/ 49 w 49"/>
                <a:gd name="T9" fmla="*/ 11 h 21"/>
                <a:gd name="T10" fmla="*/ 25 w 49"/>
                <a:gd name="T11" fmla="*/ 21 h 21"/>
              </a:gdLst>
              <a:ahLst/>
              <a:cxnLst>
                <a:cxn ang="0">
                  <a:pos x="T0" y="T1"/>
                </a:cxn>
                <a:cxn ang="0">
                  <a:pos x="T2" y="T3"/>
                </a:cxn>
                <a:cxn ang="0">
                  <a:pos x="T4" y="T5"/>
                </a:cxn>
                <a:cxn ang="0">
                  <a:pos x="T6" y="T7"/>
                </a:cxn>
                <a:cxn ang="0">
                  <a:pos x="T8" y="T9"/>
                </a:cxn>
                <a:cxn ang="0">
                  <a:pos x="T10" y="T11"/>
                </a:cxn>
              </a:cxnLst>
              <a:rect l="0" t="0" r="r" b="b"/>
              <a:pathLst>
                <a:path w="49" h="21">
                  <a:moveTo>
                    <a:pt x="25" y="21"/>
                  </a:moveTo>
                  <a:cubicBezTo>
                    <a:pt x="16" y="21"/>
                    <a:pt x="7" y="17"/>
                    <a:pt x="0" y="11"/>
                  </a:cubicBezTo>
                  <a:cubicBezTo>
                    <a:pt x="10" y="0"/>
                    <a:pt x="10" y="0"/>
                    <a:pt x="10" y="0"/>
                  </a:cubicBezTo>
                  <a:cubicBezTo>
                    <a:pt x="18" y="8"/>
                    <a:pt x="31" y="8"/>
                    <a:pt x="39" y="0"/>
                  </a:cubicBezTo>
                  <a:cubicBezTo>
                    <a:pt x="49" y="11"/>
                    <a:pt x="49" y="11"/>
                    <a:pt x="49" y="11"/>
                  </a:cubicBezTo>
                  <a:cubicBezTo>
                    <a:pt x="42" y="17"/>
                    <a:pt x="34" y="21"/>
                    <a:pt x="2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39" name="组合 38"/>
          <p:cNvGrpSpPr/>
          <p:nvPr/>
        </p:nvGrpSpPr>
        <p:grpSpPr>
          <a:xfrm>
            <a:off x="3906870" y="1591946"/>
            <a:ext cx="280026" cy="290745"/>
            <a:chOff x="10518775" y="3081338"/>
            <a:chExt cx="663575" cy="688975"/>
          </a:xfrm>
          <a:solidFill>
            <a:srgbClr val="FEFEFE"/>
          </a:solidFill>
        </p:grpSpPr>
        <p:sp>
          <p:nvSpPr>
            <p:cNvPr id="40" name="Oval 800"/>
            <p:cNvSpPr>
              <a:spLocks noChangeArrowheads="1"/>
            </p:cNvSpPr>
            <p:nvPr/>
          </p:nvSpPr>
          <p:spPr bwMode="auto">
            <a:xfrm>
              <a:off x="10590213" y="3433763"/>
              <a:ext cx="127000" cy="1603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801"/>
            <p:cNvSpPr/>
            <p:nvPr/>
          </p:nvSpPr>
          <p:spPr bwMode="auto">
            <a:xfrm>
              <a:off x="10518775" y="3609975"/>
              <a:ext cx="112713" cy="160338"/>
            </a:xfrm>
            <a:custGeom>
              <a:avLst/>
              <a:gdLst>
                <a:gd name="T0" fmla="*/ 19 w 30"/>
                <a:gd name="T1" fmla="*/ 18 h 43"/>
                <a:gd name="T2" fmla="*/ 23 w 30"/>
                <a:gd name="T3" fmla="*/ 11 h 43"/>
                <a:gd name="T4" fmla="*/ 14 w 30"/>
                <a:gd name="T5" fmla="*/ 6 h 43"/>
                <a:gd name="T6" fmla="*/ 22 w 30"/>
                <a:gd name="T7" fmla="*/ 0 h 43"/>
                <a:gd name="T8" fmla="*/ 22 w 30"/>
                <a:gd name="T9" fmla="*/ 0 h 43"/>
                <a:gd name="T10" fmla="*/ 13 w 30"/>
                <a:gd name="T11" fmla="*/ 1 h 43"/>
                <a:gd name="T12" fmla="*/ 12 w 30"/>
                <a:gd name="T13" fmla="*/ 1 h 43"/>
                <a:gd name="T14" fmla="*/ 12 w 30"/>
                <a:gd name="T15" fmla="*/ 1 h 43"/>
                <a:gd name="T16" fmla="*/ 2 w 30"/>
                <a:gd name="T17" fmla="*/ 11 h 43"/>
                <a:gd name="T18" fmla="*/ 0 w 30"/>
                <a:gd name="T19" fmla="*/ 31 h 43"/>
                <a:gd name="T20" fmla="*/ 30 w 30"/>
                <a:gd name="T21" fmla="*/ 43 h 43"/>
                <a:gd name="T22" fmla="*/ 30 w 30"/>
                <a:gd name="T23" fmla="*/ 42 h 43"/>
                <a:gd name="T24" fmla="*/ 19 w 30"/>
                <a:gd name="T25"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3">
                  <a:moveTo>
                    <a:pt x="19" y="18"/>
                  </a:moveTo>
                  <a:cubicBezTo>
                    <a:pt x="23" y="11"/>
                    <a:pt x="23" y="11"/>
                    <a:pt x="23" y="11"/>
                  </a:cubicBezTo>
                  <a:cubicBezTo>
                    <a:pt x="14" y="6"/>
                    <a:pt x="14" y="6"/>
                    <a:pt x="14" y="6"/>
                  </a:cubicBezTo>
                  <a:cubicBezTo>
                    <a:pt x="22" y="0"/>
                    <a:pt x="22" y="0"/>
                    <a:pt x="22" y="0"/>
                  </a:cubicBezTo>
                  <a:cubicBezTo>
                    <a:pt x="22" y="0"/>
                    <a:pt x="22" y="0"/>
                    <a:pt x="22" y="0"/>
                  </a:cubicBezTo>
                  <a:cubicBezTo>
                    <a:pt x="19" y="0"/>
                    <a:pt x="16" y="0"/>
                    <a:pt x="13" y="1"/>
                  </a:cubicBezTo>
                  <a:cubicBezTo>
                    <a:pt x="13" y="1"/>
                    <a:pt x="13" y="1"/>
                    <a:pt x="12" y="1"/>
                  </a:cubicBezTo>
                  <a:cubicBezTo>
                    <a:pt x="12" y="1"/>
                    <a:pt x="12" y="1"/>
                    <a:pt x="12" y="1"/>
                  </a:cubicBezTo>
                  <a:cubicBezTo>
                    <a:pt x="7" y="1"/>
                    <a:pt x="2" y="5"/>
                    <a:pt x="2" y="11"/>
                  </a:cubicBezTo>
                  <a:cubicBezTo>
                    <a:pt x="0" y="31"/>
                    <a:pt x="0" y="31"/>
                    <a:pt x="0" y="31"/>
                  </a:cubicBezTo>
                  <a:cubicBezTo>
                    <a:pt x="9" y="37"/>
                    <a:pt x="19" y="42"/>
                    <a:pt x="30" y="43"/>
                  </a:cubicBezTo>
                  <a:cubicBezTo>
                    <a:pt x="30" y="42"/>
                    <a:pt x="30" y="42"/>
                    <a:pt x="30" y="42"/>
                  </a:cubicBez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802"/>
            <p:cNvSpPr/>
            <p:nvPr/>
          </p:nvSpPr>
          <p:spPr bwMode="auto">
            <a:xfrm>
              <a:off x="10675938" y="3609975"/>
              <a:ext cx="112713" cy="160338"/>
            </a:xfrm>
            <a:custGeom>
              <a:avLst/>
              <a:gdLst>
                <a:gd name="T0" fmla="*/ 29 w 30"/>
                <a:gd name="T1" fmla="*/ 11 h 43"/>
                <a:gd name="T2" fmla="*/ 18 w 30"/>
                <a:gd name="T3" fmla="*/ 1 h 43"/>
                <a:gd name="T4" fmla="*/ 18 w 30"/>
                <a:gd name="T5" fmla="*/ 1 h 43"/>
                <a:gd name="T6" fmla="*/ 17 w 30"/>
                <a:gd name="T7" fmla="*/ 1 h 43"/>
                <a:gd name="T8" fmla="*/ 8 w 30"/>
                <a:gd name="T9" fmla="*/ 0 h 43"/>
                <a:gd name="T10" fmla="*/ 8 w 30"/>
                <a:gd name="T11" fmla="*/ 0 h 43"/>
                <a:gd name="T12" fmla="*/ 16 w 30"/>
                <a:gd name="T13" fmla="*/ 6 h 43"/>
                <a:gd name="T14" fmla="*/ 7 w 30"/>
                <a:gd name="T15" fmla="*/ 11 h 43"/>
                <a:gd name="T16" fmla="*/ 11 w 30"/>
                <a:gd name="T17" fmla="*/ 18 h 43"/>
                <a:gd name="T18" fmla="*/ 0 w 30"/>
                <a:gd name="T19" fmla="*/ 42 h 43"/>
                <a:gd name="T20" fmla="*/ 0 w 30"/>
                <a:gd name="T21" fmla="*/ 43 h 43"/>
                <a:gd name="T22" fmla="*/ 30 w 30"/>
                <a:gd name="T23" fmla="*/ 30 h 43"/>
                <a:gd name="T24" fmla="*/ 29 w 30"/>
                <a:gd name="T25" fmla="*/ 1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3">
                  <a:moveTo>
                    <a:pt x="29" y="11"/>
                  </a:moveTo>
                  <a:cubicBezTo>
                    <a:pt x="28" y="5"/>
                    <a:pt x="23" y="1"/>
                    <a:pt x="18" y="1"/>
                  </a:cubicBezTo>
                  <a:cubicBezTo>
                    <a:pt x="18" y="1"/>
                    <a:pt x="18" y="1"/>
                    <a:pt x="18" y="1"/>
                  </a:cubicBezTo>
                  <a:cubicBezTo>
                    <a:pt x="17" y="1"/>
                    <a:pt x="17" y="1"/>
                    <a:pt x="17" y="1"/>
                  </a:cubicBezTo>
                  <a:cubicBezTo>
                    <a:pt x="14" y="0"/>
                    <a:pt x="11" y="0"/>
                    <a:pt x="8" y="0"/>
                  </a:cubicBezTo>
                  <a:cubicBezTo>
                    <a:pt x="8" y="0"/>
                    <a:pt x="8" y="0"/>
                    <a:pt x="8" y="0"/>
                  </a:cubicBezTo>
                  <a:cubicBezTo>
                    <a:pt x="16" y="6"/>
                    <a:pt x="16" y="6"/>
                    <a:pt x="16" y="6"/>
                  </a:cubicBezTo>
                  <a:cubicBezTo>
                    <a:pt x="7" y="11"/>
                    <a:pt x="7" y="11"/>
                    <a:pt x="7" y="11"/>
                  </a:cubicBezTo>
                  <a:cubicBezTo>
                    <a:pt x="11" y="18"/>
                    <a:pt x="11" y="18"/>
                    <a:pt x="11" y="18"/>
                  </a:cubicBezTo>
                  <a:cubicBezTo>
                    <a:pt x="0" y="42"/>
                    <a:pt x="0" y="42"/>
                    <a:pt x="0" y="42"/>
                  </a:cubicBezTo>
                  <a:cubicBezTo>
                    <a:pt x="0" y="43"/>
                    <a:pt x="0" y="43"/>
                    <a:pt x="0" y="43"/>
                  </a:cubicBezTo>
                  <a:cubicBezTo>
                    <a:pt x="11" y="42"/>
                    <a:pt x="22" y="37"/>
                    <a:pt x="30" y="30"/>
                  </a:cubicBezTo>
                  <a:lnTo>
                    <a:pt x="29"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803"/>
            <p:cNvSpPr/>
            <p:nvPr/>
          </p:nvSpPr>
          <p:spPr bwMode="auto">
            <a:xfrm>
              <a:off x="10631488" y="3602038"/>
              <a:ext cx="44450" cy="168275"/>
            </a:xfrm>
            <a:custGeom>
              <a:avLst/>
              <a:gdLst>
                <a:gd name="T0" fmla="*/ 10 w 12"/>
                <a:gd name="T1" fmla="*/ 10 h 45"/>
                <a:gd name="T2" fmla="*/ 12 w 12"/>
                <a:gd name="T3" fmla="*/ 8 h 45"/>
                <a:gd name="T4" fmla="*/ 9 w 12"/>
                <a:gd name="T5" fmla="*/ 0 h 45"/>
                <a:gd name="T6" fmla="*/ 2 w 12"/>
                <a:gd name="T7" fmla="*/ 0 h 45"/>
                <a:gd name="T8" fmla="*/ 0 w 12"/>
                <a:gd name="T9" fmla="*/ 8 h 45"/>
                <a:gd name="T10" fmla="*/ 2 w 12"/>
                <a:gd name="T11" fmla="*/ 10 h 45"/>
                <a:gd name="T12" fmla="*/ 0 w 12"/>
                <a:gd name="T13" fmla="*/ 44 h 45"/>
                <a:gd name="T14" fmla="*/ 0 w 12"/>
                <a:gd name="T15" fmla="*/ 45 h 45"/>
                <a:gd name="T16" fmla="*/ 6 w 12"/>
                <a:gd name="T17" fmla="*/ 45 h 45"/>
                <a:gd name="T18" fmla="*/ 12 w 12"/>
                <a:gd name="T19" fmla="*/ 45 h 45"/>
                <a:gd name="T20" fmla="*/ 12 w 12"/>
                <a:gd name="T21" fmla="*/ 44 h 45"/>
                <a:gd name="T22" fmla="*/ 10 w 12"/>
                <a:gd name="T23"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45">
                  <a:moveTo>
                    <a:pt x="10" y="10"/>
                  </a:moveTo>
                  <a:cubicBezTo>
                    <a:pt x="12" y="8"/>
                    <a:pt x="12" y="8"/>
                    <a:pt x="12" y="8"/>
                  </a:cubicBezTo>
                  <a:cubicBezTo>
                    <a:pt x="9" y="0"/>
                    <a:pt x="9" y="0"/>
                    <a:pt x="9" y="0"/>
                  </a:cubicBezTo>
                  <a:cubicBezTo>
                    <a:pt x="2" y="0"/>
                    <a:pt x="2" y="0"/>
                    <a:pt x="2" y="0"/>
                  </a:cubicBezTo>
                  <a:cubicBezTo>
                    <a:pt x="0" y="8"/>
                    <a:pt x="0" y="8"/>
                    <a:pt x="0" y="8"/>
                  </a:cubicBezTo>
                  <a:cubicBezTo>
                    <a:pt x="2" y="10"/>
                    <a:pt x="2" y="10"/>
                    <a:pt x="2" y="10"/>
                  </a:cubicBezTo>
                  <a:cubicBezTo>
                    <a:pt x="0" y="44"/>
                    <a:pt x="0" y="44"/>
                    <a:pt x="0" y="44"/>
                  </a:cubicBezTo>
                  <a:cubicBezTo>
                    <a:pt x="0" y="45"/>
                    <a:pt x="0" y="45"/>
                    <a:pt x="0" y="45"/>
                  </a:cubicBezTo>
                  <a:cubicBezTo>
                    <a:pt x="2" y="45"/>
                    <a:pt x="4" y="45"/>
                    <a:pt x="6" y="45"/>
                  </a:cubicBezTo>
                  <a:cubicBezTo>
                    <a:pt x="8" y="45"/>
                    <a:pt x="10" y="45"/>
                    <a:pt x="12" y="45"/>
                  </a:cubicBezTo>
                  <a:cubicBezTo>
                    <a:pt x="12" y="44"/>
                    <a:pt x="12" y="44"/>
                    <a:pt x="12" y="44"/>
                  </a:cubicBezTo>
                  <a:lnTo>
                    <a:pt x="1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804"/>
            <p:cNvSpPr>
              <a:spLocks noEditPoints="1"/>
            </p:cNvSpPr>
            <p:nvPr/>
          </p:nvSpPr>
          <p:spPr bwMode="auto">
            <a:xfrm>
              <a:off x="10690225" y="3081338"/>
              <a:ext cx="492125" cy="427038"/>
            </a:xfrm>
            <a:custGeom>
              <a:avLst/>
              <a:gdLst>
                <a:gd name="T0" fmla="*/ 113 w 131"/>
                <a:gd name="T1" fmla="*/ 0 h 114"/>
                <a:gd name="T2" fmla="*/ 18 w 131"/>
                <a:gd name="T3" fmla="*/ 0 h 114"/>
                <a:gd name="T4" fmla="*/ 0 w 131"/>
                <a:gd name="T5" fmla="*/ 18 h 114"/>
                <a:gd name="T6" fmla="*/ 0 w 131"/>
                <a:gd name="T7" fmla="*/ 68 h 114"/>
                <a:gd name="T8" fmla="*/ 18 w 131"/>
                <a:gd name="T9" fmla="*/ 86 h 114"/>
                <a:gd name="T10" fmla="*/ 33 w 131"/>
                <a:gd name="T11" fmla="*/ 86 h 114"/>
                <a:gd name="T12" fmla="*/ 14 w 131"/>
                <a:gd name="T13" fmla="*/ 114 h 114"/>
                <a:gd name="T14" fmla="*/ 69 w 131"/>
                <a:gd name="T15" fmla="*/ 86 h 114"/>
                <a:gd name="T16" fmla="*/ 113 w 131"/>
                <a:gd name="T17" fmla="*/ 86 h 114"/>
                <a:gd name="T18" fmla="*/ 131 w 131"/>
                <a:gd name="T19" fmla="*/ 68 h 114"/>
                <a:gd name="T20" fmla="*/ 131 w 131"/>
                <a:gd name="T21" fmla="*/ 18 h 114"/>
                <a:gd name="T22" fmla="*/ 113 w 131"/>
                <a:gd name="T23" fmla="*/ 0 h 114"/>
                <a:gd name="T24" fmla="*/ 37 w 131"/>
                <a:gd name="T25" fmla="*/ 52 h 114"/>
                <a:gd name="T26" fmla="*/ 29 w 131"/>
                <a:gd name="T27" fmla="*/ 44 h 114"/>
                <a:gd name="T28" fmla="*/ 37 w 131"/>
                <a:gd name="T29" fmla="*/ 36 h 114"/>
                <a:gd name="T30" fmla="*/ 45 w 131"/>
                <a:gd name="T31" fmla="*/ 44 h 114"/>
                <a:gd name="T32" fmla="*/ 37 w 131"/>
                <a:gd name="T33" fmla="*/ 52 h 114"/>
                <a:gd name="T34" fmla="*/ 65 w 131"/>
                <a:gd name="T35" fmla="*/ 52 h 114"/>
                <a:gd name="T36" fmla="*/ 57 w 131"/>
                <a:gd name="T37" fmla="*/ 44 h 114"/>
                <a:gd name="T38" fmla="*/ 65 w 131"/>
                <a:gd name="T39" fmla="*/ 36 h 114"/>
                <a:gd name="T40" fmla="*/ 73 w 131"/>
                <a:gd name="T41" fmla="*/ 44 h 114"/>
                <a:gd name="T42" fmla="*/ 65 w 131"/>
                <a:gd name="T43" fmla="*/ 52 h 114"/>
                <a:gd name="T44" fmla="*/ 93 w 131"/>
                <a:gd name="T45" fmla="*/ 52 h 114"/>
                <a:gd name="T46" fmla="*/ 85 w 131"/>
                <a:gd name="T47" fmla="*/ 44 h 114"/>
                <a:gd name="T48" fmla="*/ 93 w 131"/>
                <a:gd name="T49" fmla="*/ 36 h 114"/>
                <a:gd name="T50" fmla="*/ 101 w 131"/>
                <a:gd name="T51" fmla="*/ 44 h 114"/>
                <a:gd name="T52" fmla="*/ 93 w 131"/>
                <a:gd name="T53" fmla="*/ 5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114">
                  <a:moveTo>
                    <a:pt x="113" y="0"/>
                  </a:moveTo>
                  <a:cubicBezTo>
                    <a:pt x="18" y="0"/>
                    <a:pt x="18" y="0"/>
                    <a:pt x="18" y="0"/>
                  </a:cubicBezTo>
                  <a:cubicBezTo>
                    <a:pt x="8" y="0"/>
                    <a:pt x="0" y="8"/>
                    <a:pt x="0" y="18"/>
                  </a:cubicBezTo>
                  <a:cubicBezTo>
                    <a:pt x="0" y="68"/>
                    <a:pt x="0" y="68"/>
                    <a:pt x="0" y="68"/>
                  </a:cubicBezTo>
                  <a:cubicBezTo>
                    <a:pt x="0" y="78"/>
                    <a:pt x="8" y="86"/>
                    <a:pt x="18" y="86"/>
                  </a:cubicBezTo>
                  <a:cubicBezTo>
                    <a:pt x="33" y="86"/>
                    <a:pt x="33" y="86"/>
                    <a:pt x="33" y="86"/>
                  </a:cubicBezTo>
                  <a:cubicBezTo>
                    <a:pt x="14" y="114"/>
                    <a:pt x="14" y="114"/>
                    <a:pt x="14" y="114"/>
                  </a:cubicBezTo>
                  <a:cubicBezTo>
                    <a:pt x="69" y="86"/>
                    <a:pt x="69" y="86"/>
                    <a:pt x="69" y="86"/>
                  </a:cubicBezTo>
                  <a:cubicBezTo>
                    <a:pt x="113" y="86"/>
                    <a:pt x="113" y="86"/>
                    <a:pt x="113" y="86"/>
                  </a:cubicBezTo>
                  <a:cubicBezTo>
                    <a:pt x="123" y="86"/>
                    <a:pt x="131" y="78"/>
                    <a:pt x="131" y="68"/>
                  </a:cubicBezTo>
                  <a:cubicBezTo>
                    <a:pt x="131" y="18"/>
                    <a:pt x="131" y="18"/>
                    <a:pt x="131" y="18"/>
                  </a:cubicBezTo>
                  <a:cubicBezTo>
                    <a:pt x="131" y="8"/>
                    <a:pt x="123" y="0"/>
                    <a:pt x="113" y="0"/>
                  </a:cubicBezTo>
                  <a:close/>
                  <a:moveTo>
                    <a:pt x="37" y="52"/>
                  </a:moveTo>
                  <a:cubicBezTo>
                    <a:pt x="33" y="52"/>
                    <a:pt x="29" y="48"/>
                    <a:pt x="29" y="44"/>
                  </a:cubicBezTo>
                  <a:cubicBezTo>
                    <a:pt x="29" y="40"/>
                    <a:pt x="33" y="36"/>
                    <a:pt x="37" y="36"/>
                  </a:cubicBezTo>
                  <a:cubicBezTo>
                    <a:pt x="41" y="36"/>
                    <a:pt x="45" y="40"/>
                    <a:pt x="45" y="44"/>
                  </a:cubicBezTo>
                  <a:cubicBezTo>
                    <a:pt x="45" y="48"/>
                    <a:pt x="41" y="52"/>
                    <a:pt x="37" y="52"/>
                  </a:cubicBezTo>
                  <a:close/>
                  <a:moveTo>
                    <a:pt x="65" y="52"/>
                  </a:moveTo>
                  <a:cubicBezTo>
                    <a:pt x="61" y="52"/>
                    <a:pt x="57" y="48"/>
                    <a:pt x="57" y="44"/>
                  </a:cubicBezTo>
                  <a:cubicBezTo>
                    <a:pt x="57" y="40"/>
                    <a:pt x="61" y="36"/>
                    <a:pt x="65" y="36"/>
                  </a:cubicBezTo>
                  <a:cubicBezTo>
                    <a:pt x="69" y="36"/>
                    <a:pt x="73" y="40"/>
                    <a:pt x="73" y="44"/>
                  </a:cubicBezTo>
                  <a:cubicBezTo>
                    <a:pt x="73" y="48"/>
                    <a:pt x="69" y="52"/>
                    <a:pt x="65" y="52"/>
                  </a:cubicBezTo>
                  <a:close/>
                  <a:moveTo>
                    <a:pt x="93" y="52"/>
                  </a:moveTo>
                  <a:cubicBezTo>
                    <a:pt x="89" y="52"/>
                    <a:pt x="85" y="48"/>
                    <a:pt x="85" y="44"/>
                  </a:cubicBezTo>
                  <a:cubicBezTo>
                    <a:pt x="85" y="40"/>
                    <a:pt x="89" y="36"/>
                    <a:pt x="93" y="36"/>
                  </a:cubicBezTo>
                  <a:cubicBezTo>
                    <a:pt x="97" y="36"/>
                    <a:pt x="101" y="40"/>
                    <a:pt x="101" y="44"/>
                  </a:cubicBezTo>
                  <a:cubicBezTo>
                    <a:pt x="101" y="48"/>
                    <a:pt x="97" y="52"/>
                    <a:pt x="93"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Oval 805"/>
            <p:cNvSpPr>
              <a:spLocks noChangeArrowheads="1"/>
            </p:cNvSpPr>
            <p:nvPr/>
          </p:nvSpPr>
          <p:spPr bwMode="auto">
            <a:xfrm>
              <a:off x="10871200" y="3478213"/>
              <a:ext cx="85725" cy="1079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806"/>
            <p:cNvSpPr/>
            <p:nvPr/>
          </p:nvSpPr>
          <p:spPr bwMode="auto">
            <a:xfrm>
              <a:off x="10825163" y="3594100"/>
              <a:ext cx="176213" cy="90488"/>
            </a:xfrm>
            <a:custGeom>
              <a:avLst/>
              <a:gdLst>
                <a:gd name="T0" fmla="*/ 23 w 47"/>
                <a:gd name="T1" fmla="*/ 24 h 24"/>
                <a:gd name="T2" fmla="*/ 47 w 47"/>
                <a:gd name="T3" fmla="*/ 18 h 24"/>
                <a:gd name="T4" fmla="*/ 46 w 47"/>
                <a:gd name="T5" fmla="*/ 8 h 24"/>
                <a:gd name="T6" fmla="*/ 40 w 47"/>
                <a:gd name="T7" fmla="*/ 1 h 24"/>
                <a:gd name="T8" fmla="*/ 39 w 47"/>
                <a:gd name="T9" fmla="*/ 1 h 24"/>
                <a:gd name="T10" fmla="*/ 38 w 47"/>
                <a:gd name="T11" fmla="*/ 1 h 24"/>
                <a:gd name="T12" fmla="*/ 8 w 47"/>
                <a:gd name="T13" fmla="*/ 1 h 24"/>
                <a:gd name="T14" fmla="*/ 7 w 47"/>
                <a:gd name="T15" fmla="*/ 1 h 24"/>
                <a:gd name="T16" fmla="*/ 7 w 47"/>
                <a:gd name="T17" fmla="*/ 1 h 24"/>
                <a:gd name="T18" fmla="*/ 0 w 47"/>
                <a:gd name="T19" fmla="*/ 8 h 24"/>
                <a:gd name="T20" fmla="*/ 0 w 47"/>
                <a:gd name="T21" fmla="*/ 18 h 24"/>
                <a:gd name="T22" fmla="*/ 23 w 47"/>
                <a:gd name="T2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24">
                  <a:moveTo>
                    <a:pt x="23" y="24"/>
                  </a:moveTo>
                  <a:cubicBezTo>
                    <a:pt x="32" y="24"/>
                    <a:pt x="40" y="21"/>
                    <a:pt x="47" y="18"/>
                  </a:cubicBezTo>
                  <a:cubicBezTo>
                    <a:pt x="46" y="8"/>
                    <a:pt x="46" y="8"/>
                    <a:pt x="46" y="8"/>
                  </a:cubicBezTo>
                  <a:cubicBezTo>
                    <a:pt x="46" y="4"/>
                    <a:pt x="43" y="1"/>
                    <a:pt x="40" y="1"/>
                  </a:cubicBezTo>
                  <a:cubicBezTo>
                    <a:pt x="39" y="1"/>
                    <a:pt x="39" y="1"/>
                    <a:pt x="39" y="1"/>
                  </a:cubicBezTo>
                  <a:cubicBezTo>
                    <a:pt x="39" y="1"/>
                    <a:pt x="39" y="1"/>
                    <a:pt x="38" y="1"/>
                  </a:cubicBezTo>
                  <a:cubicBezTo>
                    <a:pt x="28" y="0"/>
                    <a:pt x="18" y="0"/>
                    <a:pt x="8" y="1"/>
                  </a:cubicBezTo>
                  <a:cubicBezTo>
                    <a:pt x="8" y="1"/>
                    <a:pt x="8" y="1"/>
                    <a:pt x="7" y="1"/>
                  </a:cubicBezTo>
                  <a:cubicBezTo>
                    <a:pt x="7" y="1"/>
                    <a:pt x="7" y="1"/>
                    <a:pt x="7" y="1"/>
                  </a:cubicBezTo>
                  <a:cubicBezTo>
                    <a:pt x="4" y="1"/>
                    <a:pt x="1" y="4"/>
                    <a:pt x="0" y="8"/>
                  </a:cubicBezTo>
                  <a:cubicBezTo>
                    <a:pt x="0" y="18"/>
                    <a:pt x="0" y="18"/>
                    <a:pt x="0" y="18"/>
                  </a:cubicBezTo>
                  <a:cubicBezTo>
                    <a:pt x="7" y="21"/>
                    <a:pt x="15" y="24"/>
                    <a:pt x="23"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49" name="组合 48"/>
          <p:cNvGrpSpPr/>
          <p:nvPr/>
        </p:nvGrpSpPr>
        <p:grpSpPr>
          <a:xfrm>
            <a:off x="3886438" y="3859523"/>
            <a:ext cx="320891" cy="312852"/>
            <a:chOff x="5753100" y="4821238"/>
            <a:chExt cx="760413" cy="741362"/>
          </a:xfrm>
          <a:solidFill>
            <a:srgbClr val="FEFEFE"/>
          </a:solidFill>
        </p:grpSpPr>
        <p:sp>
          <p:nvSpPr>
            <p:cNvPr id="50" name="Freeform 915"/>
            <p:cNvSpPr/>
            <p:nvPr/>
          </p:nvSpPr>
          <p:spPr bwMode="auto">
            <a:xfrm>
              <a:off x="6064250" y="4821238"/>
              <a:ext cx="104775" cy="123825"/>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Freeform 916"/>
            <p:cNvSpPr/>
            <p:nvPr/>
          </p:nvSpPr>
          <p:spPr bwMode="auto">
            <a:xfrm>
              <a:off x="5838825" y="4929188"/>
              <a:ext cx="471488" cy="49212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917"/>
            <p:cNvSpPr>
              <a:spLocks noEditPoints="1"/>
            </p:cNvSpPr>
            <p:nvPr/>
          </p:nvSpPr>
          <p:spPr bwMode="auto">
            <a:xfrm>
              <a:off x="5753100" y="5135563"/>
              <a:ext cx="168275" cy="153988"/>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918"/>
            <p:cNvSpPr/>
            <p:nvPr/>
          </p:nvSpPr>
          <p:spPr bwMode="auto">
            <a:xfrm>
              <a:off x="5764213" y="5105400"/>
              <a:ext cx="749300" cy="457200"/>
            </a:xfrm>
            <a:custGeom>
              <a:avLst/>
              <a:gdLst>
                <a:gd name="T0" fmla="*/ 472 w 472"/>
                <a:gd name="T1" fmla="*/ 0 h 288"/>
                <a:gd name="T2" fmla="*/ 389 w 472"/>
                <a:gd name="T3" fmla="*/ 33 h 288"/>
                <a:gd name="T4" fmla="*/ 406 w 472"/>
                <a:gd name="T5" fmla="*/ 45 h 288"/>
                <a:gd name="T6" fmla="*/ 302 w 472"/>
                <a:gd name="T7" fmla="*/ 156 h 288"/>
                <a:gd name="T8" fmla="*/ 210 w 472"/>
                <a:gd name="T9" fmla="*/ 147 h 288"/>
                <a:gd name="T10" fmla="*/ 137 w 472"/>
                <a:gd name="T11" fmla="*/ 222 h 288"/>
                <a:gd name="T12" fmla="*/ 61 w 472"/>
                <a:gd name="T13" fmla="*/ 184 h 288"/>
                <a:gd name="T14" fmla="*/ 0 w 472"/>
                <a:gd name="T15" fmla="*/ 262 h 288"/>
                <a:gd name="T16" fmla="*/ 33 w 472"/>
                <a:gd name="T17" fmla="*/ 288 h 288"/>
                <a:gd name="T18" fmla="*/ 73 w 472"/>
                <a:gd name="T19" fmla="*/ 239 h 288"/>
                <a:gd name="T20" fmla="*/ 146 w 472"/>
                <a:gd name="T21" fmla="*/ 274 h 288"/>
                <a:gd name="T22" fmla="*/ 226 w 472"/>
                <a:gd name="T23" fmla="*/ 191 h 288"/>
                <a:gd name="T24" fmla="*/ 318 w 472"/>
                <a:gd name="T25" fmla="*/ 201 h 288"/>
                <a:gd name="T26" fmla="*/ 441 w 472"/>
                <a:gd name="T27" fmla="*/ 71 h 288"/>
                <a:gd name="T28" fmla="*/ 465 w 472"/>
                <a:gd name="T29" fmla="*/ 88 h 288"/>
                <a:gd name="T30" fmla="*/ 472 w 472"/>
                <a:gd name="T3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2" h="288">
                  <a:moveTo>
                    <a:pt x="472" y="0"/>
                  </a:moveTo>
                  <a:lnTo>
                    <a:pt x="389" y="33"/>
                  </a:lnTo>
                  <a:lnTo>
                    <a:pt x="406" y="45"/>
                  </a:lnTo>
                  <a:lnTo>
                    <a:pt x="302" y="156"/>
                  </a:lnTo>
                  <a:lnTo>
                    <a:pt x="210" y="147"/>
                  </a:lnTo>
                  <a:lnTo>
                    <a:pt x="137" y="222"/>
                  </a:lnTo>
                  <a:lnTo>
                    <a:pt x="61" y="184"/>
                  </a:lnTo>
                  <a:lnTo>
                    <a:pt x="0" y="262"/>
                  </a:lnTo>
                  <a:lnTo>
                    <a:pt x="33" y="288"/>
                  </a:lnTo>
                  <a:lnTo>
                    <a:pt x="73" y="239"/>
                  </a:lnTo>
                  <a:lnTo>
                    <a:pt x="146" y="274"/>
                  </a:lnTo>
                  <a:lnTo>
                    <a:pt x="226" y="191"/>
                  </a:lnTo>
                  <a:lnTo>
                    <a:pt x="318" y="201"/>
                  </a:lnTo>
                  <a:lnTo>
                    <a:pt x="441" y="71"/>
                  </a:lnTo>
                  <a:lnTo>
                    <a:pt x="465" y="88"/>
                  </a:lnTo>
                  <a:lnTo>
                    <a:pt x="47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54" name="Freeform 954"/>
          <p:cNvSpPr>
            <a:spLocks noEditPoints="1"/>
          </p:cNvSpPr>
          <p:nvPr/>
        </p:nvSpPr>
        <p:spPr bwMode="auto">
          <a:xfrm>
            <a:off x="5030807" y="1573667"/>
            <a:ext cx="291860" cy="327302"/>
          </a:xfrm>
          <a:custGeom>
            <a:avLst/>
            <a:gdLst>
              <a:gd name="T0" fmla="*/ 141 w 697"/>
              <a:gd name="T1" fmla="*/ 217 h 782"/>
              <a:gd name="T2" fmla="*/ 141 w 697"/>
              <a:gd name="T3" fmla="*/ 314 h 782"/>
              <a:gd name="T4" fmla="*/ 121 w 697"/>
              <a:gd name="T5" fmla="*/ 288 h 782"/>
              <a:gd name="T6" fmla="*/ 138 w 697"/>
              <a:gd name="T7" fmla="*/ 282 h 782"/>
              <a:gd name="T8" fmla="*/ 137 w 697"/>
              <a:gd name="T9" fmla="*/ 269 h 782"/>
              <a:gd name="T10" fmla="*/ 136 w 697"/>
              <a:gd name="T11" fmla="*/ 238 h 782"/>
              <a:gd name="T12" fmla="*/ 145 w 697"/>
              <a:gd name="T13" fmla="*/ 230 h 782"/>
              <a:gd name="T14" fmla="*/ 157 w 697"/>
              <a:gd name="T15" fmla="*/ 241 h 782"/>
              <a:gd name="T16" fmla="*/ 142 w 697"/>
              <a:gd name="T17" fmla="*/ 247 h 782"/>
              <a:gd name="T18" fmla="*/ 145 w 697"/>
              <a:gd name="T19" fmla="*/ 259 h 782"/>
              <a:gd name="T20" fmla="*/ 144 w 697"/>
              <a:gd name="T21" fmla="*/ 291 h 782"/>
              <a:gd name="T22" fmla="*/ 136 w 697"/>
              <a:gd name="T23" fmla="*/ 300 h 782"/>
              <a:gd name="T24" fmla="*/ 121 w 697"/>
              <a:gd name="T25" fmla="*/ 288 h 782"/>
              <a:gd name="T26" fmla="*/ 248 w 697"/>
              <a:gd name="T27" fmla="*/ 233 h 782"/>
              <a:gd name="T28" fmla="*/ 456 w 697"/>
              <a:gd name="T29" fmla="*/ 233 h 782"/>
              <a:gd name="T30" fmla="*/ 359 w 697"/>
              <a:gd name="T31" fmla="*/ 289 h 782"/>
              <a:gd name="T32" fmla="*/ 340 w 697"/>
              <a:gd name="T33" fmla="*/ 308 h 782"/>
              <a:gd name="T34" fmla="*/ 309 w 697"/>
              <a:gd name="T35" fmla="*/ 283 h 782"/>
              <a:gd name="T36" fmla="*/ 345 w 697"/>
              <a:gd name="T37" fmla="*/ 269 h 782"/>
              <a:gd name="T38" fmla="*/ 343 w 697"/>
              <a:gd name="T39" fmla="*/ 242 h 782"/>
              <a:gd name="T40" fmla="*/ 341 w 697"/>
              <a:gd name="T41" fmla="*/ 175 h 782"/>
              <a:gd name="T42" fmla="*/ 359 w 697"/>
              <a:gd name="T43" fmla="*/ 158 h 782"/>
              <a:gd name="T44" fmla="*/ 386 w 697"/>
              <a:gd name="T45" fmla="*/ 180 h 782"/>
              <a:gd name="T46" fmla="*/ 354 w 697"/>
              <a:gd name="T47" fmla="*/ 194 h 782"/>
              <a:gd name="T48" fmla="*/ 361 w 697"/>
              <a:gd name="T49" fmla="*/ 221 h 782"/>
              <a:gd name="T50" fmla="*/ 359 w 697"/>
              <a:gd name="T51" fmla="*/ 289 h 782"/>
              <a:gd name="T52" fmla="*/ 122 w 697"/>
              <a:gd name="T53" fmla="*/ 426 h 782"/>
              <a:gd name="T54" fmla="*/ 255 w 697"/>
              <a:gd name="T55" fmla="*/ 426 h 782"/>
              <a:gd name="T56" fmla="*/ 193 w 697"/>
              <a:gd name="T57" fmla="*/ 462 h 782"/>
              <a:gd name="T58" fmla="*/ 181 w 697"/>
              <a:gd name="T59" fmla="*/ 474 h 782"/>
              <a:gd name="T60" fmla="*/ 161 w 697"/>
              <a:gd name="T61" fmla="*/ 458 h 782"/>
              <a:gd name="T62" fmla="*/ 184 w 697"/>
              <a:gd name="T63" fmla="*/ 449 h 782"/>
              <a:gd name="T64" fmla="*/ 183 w 697"/>
              <a:gd name="T65" fmla="*/ 431 h 782"/>
              <a:gd name="T66" fmla="*/ 182 w 697"/>
              <a:gd name="T67" fmla="*/ 389 h 782"/>
              <a:gd name="T68" fmla="*/ 194 w 697"/>
              <a:gd name="T69" fmla="*/ 378 h 782"/>
              <a:gd name="T70" fmla="*/ 211 w 697"/>
              <a:gd name="T71" fmla="*/ 392 h 782"/>
              <a:gd name="T72" fmla="*/ 190 w 697"/>
              <a:gd name="T73" fmla="*/ 401 h 782"/>
              <a:gd name="T74" fmla="*/ 194 w 697"/>
              <a:gd name="T75" fmla="*/ 418 h 782"/>
              <a:gd name="T76" fmla="*/ 193 w 697"/>
              <a:gd name="T77" fmla="*/ 462 h 782"/>
              <a:gd name="T78" fmla="*/ 601 w 697"/>
              <a:gd name="T79" fmla="*/ 366 h 782"/>
              <a:gd name="T80" fmla="*/ 585 w 697"/>
              <a:gd name="T81" fmla="*/ 182 h 782"/>
              <a:gd name="T82" fmla="*/ 298 w 697"/>
              <a:gd name="T83" fmla="*/ 0 h 782"/>
              <a:gd name="T84" fmla="*/ 2 w 697"/>
              <a:gd name="T85" fmla="*/ 302 h 782"/>
              <a:gd name="T86" fmla="*/ 0 w 697"/>
              <a:gd name="T87" fmla="*/ 781 h 782"/>
              <a:gd name="T88" fmla="*/ 433 w 697"/>
              <a:gd name="T89" fmla="*/ 674 h 782"/>
              <a:gd name="T90" fmla="*/ 563 w 697"/>
              <a:gd name="T91" fmla="*/ 673 h 782"/>
              <a:gd name="T92" fmla="*/ 564 w 697"/>
              <a:gd name="T93" fmla="*/ 673 h 782"/>
              <a:gd name="T94" fmla="*/ 595 w 697"/>
              <a:gd name="T95" fmla="*/ 577 h 782"/>
              <a:gd name="T96" fmla="*/ 561 w 697"/>
              <a:gd name="T97" fmla="*/ 554 h 782"/>
              <a:gd name="T98" fmla="*/ 598 w 697"/>
              <a:gd name="T99" fmla="*/ 536 h 782"/>
              <a:gd name="T100" fmla="*/ 595 w 697"/>
              <a:gd name="T101" fmla="*/ 527 h 782"/>
              <a:gd name="T102" fmla="*/ 652 w 697"/>
              <a:gd name="T103" fmla="*/ 426 h 782"/>
              <a:gd name="T104" fmla="*/ 141 w 697"/>
              <a:gd name="T105" fmla="*/ 201 h 782"/>
              <a:gd name="T106" fmla="*/ 141 w 697"/>
              <a:gd name="T107" fmla="*/ 329 h 782"/>
              <a:gd name="T108" fmla="*/ 189 w 697"/>
              <a:gd name="T109" fmla="*/ 514 h 782"/>
              <a:gd name="T110" fmla="*/ 189 w 697"/>
              <a:gd name="T111" fmla="*/ 337 h 782"/>
              <a:gd name="T112" fmla="*/ 189 w 697"/>
              <a:gd name="T113" fmla="*/ 514 h 782"/>
              <a:gd name="T114" fmla="*/ 215 w 697"/>
              <a:gd name="T115" fmla="*/ 233 h 782"/>
              <a:gd name="T116" fmla="*/ 489 w 697"/>
              <a:gd name="T117" fmla="*/ 233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7" h="782">
                <a:moveTo>
                  <a:pt x="189" y="265"/>
                </a:moveTo>
                <a:cubicBezTo>
                  <a:pt x="189" y="238"/>
                  <a:pt x="168" y="217"/>
                  <a:pt x="141" y="217"/>
                </a:cubicBezTo>
                <a:cubicBezTo>
                  <a:pt x="115" y="217"/>
                  <a:pt x="93" y="238"/>
                  <a:pt x="93" y="265"/>
                </a:cubicBezTo>
                <a:cubicBezTo>
                  <a:pt x="93" y="292"/>
                  <a:pt x="115" y="314"/>
                  <a:pt x="141" y="314"/>
                </a:cubicBezTo>
                <a:cubicBezTo>
                  <a:pt x="168" y="314"/>
                  <a:pt x="189" y="292"/>
                  <a:pt x="189" y="265"/>
                </a:cubicBezTo>
                <a:moveTo>
                  <a:pt x="121" y="288"/>
                </a:moveTo>
                <a:cubicBezTo>
                  <a:pt x="124" y="278"/>
                  <a:pt x="124" y="278"/>
                  <a:pt x="124" y="278"/>
                </a:cubicBezTo>
                <a:cubicBezTo>
                  <a:pt x="127" y="280"/>
                  <a:pt x="132" y="282"/>
                  <a:pt x="138" y="282"/>
                </a:cubicBezTo>
                <a:cubicBezTo>
                  <a:pt x="143" y="282"/>
                  <a:pt x="146" y="280"/>
                  <a:pt x="146" y="277"/>
                </a:cubicBezTo>
                <a:cubicBezTo>
                  <a:pt x="146" y="273"/>
                  <a:pt x="144" y="271"/>
                  <a:pt x="137" y="269"/>
                </a:cubicBezTo>
                <a:cubicBezTo>
                  <a:pt x="128" y="266"/>
                  <a:pt x="122" y="262"/>
                  <a:pt x="122" y="254"/>
                </a:cubicBezTo>
                <a:cubicBezTo>
                  <a:pt x="122" y="246"/>
                  <a:pt x="127" y="240"/>
                  <a:pt x="136" y="238"/>
                </a:cubicBezTo>
                <a:cubicBezTo>
                  <a:pt x="136" y="230"/>
                  <a:pt x="136" y="230"/>
                  <a:pt x="136" y="230"/>
                </a:cubicBezTo>
                <a:cubicBezTo>
                  <a:pt x="145" y="230"/>
                  <a:pt x="145" y="230"/>
                  <a:pt x="145" y="230"/>
                </a:cubicBezTo>
                <a:cubicBezTo>
                  <a:pt x="145" y="238"/>
                  <a:pt x="145" y="238"/>
                  <a:pt x="145" y="238"/>
                </a:cubicBezTo>
                <a:cubicBezTo>
                  <a:pt x="150" y="238"/>
                  <a:pt x="154" y="239"/>
                  <a:pt x="157" y="241"/>
                </a:cubicBezTo>
                <a:cubicBezTo>
                  <a:pt x="155" y="250"/>
                  <a:pt x="155" y="250"/>
                  <a:pt x="155" y="250"/>
                </a:cubicBezTo>
                <a:cubicBezTo>
                  <a:pt x="152" y="249"/>
                  <a:pt x="148" y="247"/>
                  <a:pt x="142" y="247"/>
                </a:cubicBezTo>
                <a:cubicBezTo>
                  <a:pt x="137" y="247"/>
                  <a:pt x="135" y="250"/>
                  <a:pt x="135" y="252"/>
                </a:cubicBezTo>
                <a:cubicBezTo>
                  <a:pt x="135" y="255"/>
                  <a:pt x="138" y="257"/>
                  <a:pt x="145" y="259"/>
                </a:cubicBezTo>
                <a:cubicBezTo>
                  <a:pt x="155" y="263"/>
                  <a:pt x="159" y="268"/>
                  <a:pt x="159" y="275"/>
                </a:cubicBezTo>
                <a:cubicBezTo>
                  <a:pt x="159" y="283"/>
                  <a:pt x="154" y="290"/>
                  <a:pt x="144" y="291"/>
                </a:cubicBezTo>
                <a:cubicBezTo>
                  <a:pt x="144" y="300"/>
                  <a:pt x="144" y="300"/>
                  <a:pt x="144" y="300"/>
                </a:cubicBezTo>
                <a:cubicBezTo>
                  <a:pt x="136" y="300"/>
                  <a:pt x="136" y="300"/>
                  <a:pt x="136" y="300"/>
                </a:cubicBezTo>
                <a:cubicBezTo>
                  <a:pt x="136" y="292"/>
                  <a:pt x="136" y="292"/>
                  <a:pt x="136" y="292"/>
                </a:cubicBezTo>
                <a:cubicBezTo>
                  <a:pt x="130" y="292"/>
                  <a:pt x="125" y="290"/>
                  <a:pt x="121" y="288"/>
                </a:cubicBezTo>
                <a:moveTo>
                  <a:pt x="352" y="128"/>
                </a:moveTo>
                <a:cubicBezTo>
                  <a:pt x="295" y="128"/>
                  <a:pt x="248" y="175"/>
                  <a:pt x="248" y="233"/>
                </a:cubicBezTo>
                <a:cubicBezTo>
                  <a:pt x="248" y="291"/>
                  <a:pt x="295" y="338"/>
                  <a:pt x="352" y="338"/>
                </a:cubicBezTo>
                <a:cubicBezTo>
                  <a:pt x="410" y="338"/>
                  <a:pt x="456" y="291"/>
                  <a:pt x="456" y="233"/>
                </a:cubicBezTo>
                <a:cubicBezTo>
                  <a:pt x="456" y="175"/>
                  <a:pt x="410" y="128"/>
                  <a:pt x="352" y="128"/>
                </a:cubicBezTo>
                <a:moveTo>
                  <a:pt x="359" y="289"/>
                </a:moveTo>
                <a:cubicBezTo>
                  <a:pt x="359" y="308"/>
                  <a:pt x="359" y="308"/>
                  <a:pt x="359" y="308"/>
                </a:cubicBezTo>
                <a:cubicBezTo>
                  <a:pt x="340" y="308"/>
                  <a:pt x="340" y="308"/>
                  <a:pt x="340" y="308"/>
                </a:cubicBezTo>
                <a:cubicBezTo>
                  <a:pt x="340" y="291"/>
                  <a:pt x="340" y="291"/>
                  <a:pt x="340" y="291"/>
                </a:cubicBezTo>
                <a:cubicBezTo>
                  <a:pt x="328" y="290"/>
                  <a:pt x="316" y="287"/>
                  <a:pt x="309" y="283"/>
                </a:cubicBezTo>
                <a:cubicBezTo>
                  <a:pt x="314" y="261"/>
                  <a:pt x="314" y="261"/>
                  <a:pt x="314" y="261"/>
                </a:cubicBezTo>
                <a:cubicBezTo>
                  <a:pt x="322" y="266"/>
                  <a:pt x="333" y="269"/>
                  <a:pt x="345" y="269"/>
                </a:cubicBezTo>
                <a:cubicBezTo>
                  <a:pt x="356" y="269"/>
                  <a:pt x="363" y="265"/>
                  <a:pt x="363" y="258"/>
                </a:cubicBezTo>
                <a:cubicBezTo>
                  <a:pt x="363" y="251"/>
                  <a:pt x="357" y="246"/>
                  <a:pt x="343" y="242"/>
                </a:cubicBezTo>
                <a:cubicBezTo>
                  <a:pt x="324" y="235"/>
                  <a:pt x="310" y="226"/>
                  <a:pt x="310" y="208"/>
                </a:cubicBezTo>
                <a:cubicBezTo>
                  <a:pt x="310" y="192"/>
                  <a:pt x="322" y="179"/>
                  <a:pt x="341" y="175"/>
                </a:cubicBezTo>
                <a:cubicBezTo>
                  <a:pt x="341" y="158"/>
                  <a:pt x="341" y="158"/>
                  <a:pt x="341" y="158"/>
                </a:cubicBezTo>
                <a:cubicBezTo>
                  <a:pt x="359" y="158"/>
                  <a:pt x="359" y="158"/>
                  <a:pt x="359" y="158"/>
                </a:cubicBezTo>
                <a:cubicBezTo>
                  <a:pt x="359" y="174"/>
                  <a:pt x="359" y="174"/>
                  <a:pt x="359" y="174"/>
                </a:cubicBezTo>
                <a:cubicBezTo>
                  <a:pt x="372" y="174"/>
                  <a:pt x="380" y="177"/>
                  <a:pt x="386" y="180"/>
                </a:cubicBezTo>
                <a:cubicBezTo>
                  <a:pt x="381" y="201"/>
                  <a:pt x="381" y="201"/>
                  <a:pt x="381" y="201"/>
                </a:cubicBezTo>
                <a:cubicBezTo>
                  <a:pt x="376" y="199"/>
                  <a:pt x="368" y="194"/>
                  <a:pt x="354" y="194"/>
                </a:cubicBezTo>
                <a:cubicBezTo>
                  <a:pt x="342" y="194"/>
                  <a:pt x="338" y="200"/>
                  <a:pt x="338" y="205"/>
                </a:cubicBezTo>
                <a:cubicBezTo>
                  <a:pt x="338" y="211"/>
                  <a:pt x="345" y="215"/>
                  <a:pt x="361" y="221"/>
                </a:cubicBezTo>
                <a:cubicBezTo>
                  <a:pt x="383" y="228"/>
                  <a:pt x="391" y="239"/>
                  <a:pt x="391" y="255"/>
                </a:cubicBezTo>
                <a:cubicBezTo>
                  <a:pt x="391" y="272"/>
                  <a:pt x="380" y="286"/>
                  <a:pt x="359" y="289"/>
                </a:cubicBezTo>
                <a:moveTo>
                  <a:pt x="189" y="358"/>
                </a:moveTo>
                <a:cubicBezTo>
                  <a:pt x="152" y="358"/>
                  <a:pt x="122" y="389"/>
                  <a:pt x="122" y="426"/>
                </a:cubicBezTo>
                <a:cubicBezTo>
                  <a:pt x="122" y="463"/>
                  <a:pt x="152" y="493"/>
                  <a:pt x="189" y="493"/>
                </a:cubicBezTo>
                <a:cubicBezTo>
                  <a:pt x="226" y="493"/>
                  <a:pt x="255" y="463"/>
                  <a:pt x="255" y="426"/>
                </a:cubicBezTo>
                <a:cubicBezTo>
                  <a:pt x="255" y="389"/>
                  <a:pt x="226" y="358"/>
                  <a:pt x="189" y="358"/>
                </a:cubicBezTo>
                <a:moveTo>
                  <a:pt x="193" y="462"/>
                </a:moveTo>
                <a:cubicBezTo>
                  <a:pt x="193" y="474"/>
                  <a:pt x="193" y="474"/>
                  <a:pt x="193" y="474"/>
                </a:cubicBezTo>
                <a:cubicBezTo>
                  <a:pt x="181" y="474"/>
                  <a:pt x="181" y="474"/>
                  <a:pt x="181" y="474"/>
                </a:cubicBezTo>
                <a:cubicBezTo>
                  <a:pt x="181" y="463"/>
                  <a:pt x="181" y="463"/>
                  <a:pt x="181" y="463"/>
                </a:cubicBezTo>
                <a:cubicBezTo>
                  <a:pt x="173" y="462"/>
                  <a:pt x="166" y="460"/>
                  <a:pt x="161" y="458"/>
                </a:cubicBezTo>
                <a:cubicBezTo>
                  <a:pt x="165" y="444"/>
                  <a:pt x="165" y="444"/>
                  <a:pt x="165" y="444"/>
                </a:cubicBezTo>
                <a:cubicBezTo>
                  <a:pt x="170" y="446"/>
                  <a:pt x="177" y="449"/>
                  <a:pt x="184" y="449"/>
                </a:cubicBezTo>
                <a:cubicBezTo>
                  <a:pt x="191" y="449"/>
                  <a:pt x="196" y="446"/>
                  <a:pt x="196" y="442"/>
                </a:cubicBezTo>
                <a:cubicBezTo>
                  <a:pt x="196" y="437"/>
                  <a:pt x="192" y="434"/>
                  <a:pt x="183" y="431"/>
                </a:cubicBezTo>
                <a:cubicBezTo>
                  <a:pt x="171" y="427"/>
                  <a:pt x="162" y="421"/>
                  <a:pt x="162" y="410"/>
                </a:cubicBezTo>
                <a:cubicBezTo>
                  <a:pt x="162" y="399"/>
                  <a:pt x="169" y="391"/>
                  <a:pt x="182" y="389"/>
                </a:cubicBezTo>
                <a:cubicBezTo>
                  <a:pt x="182" y="378"/>
                  <a:pt x="182" y="378"/>
                  <a:pt x="182" y="378"/>
                </a:cubicBezTo>
                <a:cubicBezTo>
                  <a:pt x="194" y="378"/>
                  <a:pt x="194" y="378"/>
                  <a:pt x="194" y="378"/>
                </a:cubicBezTo>
                <a:cubicBezTo>
                  <a:pt x="194" y="388"/>
                  <a:pt x="194" y="388"/>
                  <a:pt x="194" y="388"/>
                </a:cubicBezTo>
                <a:cubicBezTo>
                  <a:pt x="201" y="388"/>
                  <a:pt x="207" y="390"/>
                  <a:pt x="211" y="392"/>
                </a:cubicBezTo>
                <a:cubicBezTo>
                  <a:pt x="207" y="405"/>
                  <a:pt x="207" y="405"/>
                  <a:pt x="207" y="405"/>
                </a:cubicBezTo>
                <a:cubicBezTo>
                  <a:pt x="204" y="404"/>
                  <a:pt x="199" y="401"/>
                  <a:pt x="190" y="401"/>
                </a:cubicBezTo>
                <a:cubicBezTo>
                  <a:pt x="183" y="401"/>
                  <a:pt x="180" y="404"/>
                  <a:pt x="180" y="408"/>
                </a:cubicBezTo>
                <a:cubicBezTo>
                  <a:pt x="180" y="412"/>
                  <a:pt x="184" y="414"/>
                  <a:pt x="194" y="418"/>
                </a:cubicBezTo>
                <a:cubicBezTo>
                  <a:pt x="208" y="423"/>
                  <a:pt x="214" y="429"/>
                  <a:pt x="214" y="440"/>
                </a:cubicBezTo>
                <a:cubicBezTo>
                  <a:pt x="214" y="451"/>
                  <a:pt x="207" y="459"/>
                  <a:pt x="193" y="462"/>
                </a:cubicBezTo>
                <a:moveTo>
                  <a:pt x="652" y="426"/>
                </a:moveTo>
                <a:cubicBezTo>
                  <a:pt x="636" y="408"/>
                  <a:pt x="611" y="388"/>
                  <a:pt x="601" y="366"/>
                </a:cubicBezTo>
                <a:cubicBezTo>
                  <a:pt x="587" y="333"/>
                  <a:pt x="603" y="301"/>
                  <a:pt x="603" y="267"/>
                </a:cubicBezTo>
                <a:cubicBezTo>
                  <a:pt x="602" y="240"/>
                  <a:pt x="594" y="207"/>
                  <a:pt x="585" y="182"/>
                </a:cubicBezTo>
                <a:cubicBezTo>
                  <a:pt x="570" y="141"/>
                  <a:pt x="543" y="107"/>
                  <a:pt x="509" y="80"/>
                </a:cubicBezTo>
                <a:cubicBezTo>
                  <a:pt x="456" y="31"/>
                  <a:pt x="381" y="0"/>
                  <a:pt x="298" y="0"/>
                </a:cubicBezTo>
                <a:cubicBezTo>
                  <a:pt x="133" y="0"/>
                  <a:pt x="0" y="122"/>
                  <a:pt x="0" y="273"/>
                </a:cubicBezTo>
                <a:cubicBezTo>
                  <a:pt x="0" y="283"/>
                  <a:pt x="1" y="293"/>
                  <a:pt x="2" y="302"/>
                </a:cubicBezTo>
                <a:cubicBezTo>
                  <a:pt x="3" y="368"/>
                  <a:pt x="23" y="446"/>
                  <a:pt x="82" y="533"/>
                </a:cubicBezTo>
                <a:cubicBezTo>
                  <a:pt x="82" y="533"/>
                  <a:pt x="164" y="697"/>
                  <a:pt x="0" y="781"/>
                </a:cubicBezTo>
                <a:cubicBezTo>
                  <a:pt x="362" y="782"/>
                  <a:pt x="362" y="782"/>
                  <a:pt x="362" y="782"/>
                </a:cubicBezTo>
                <a:cubicBezTo>
                  <a:pt x="362" y="782"/>
                  <a:pt x="389" y="674"/>
                  <a:pt x="433" y="674"/>
                </a:cubicBezTo>
                <a:cubicBezTo>
                  <a:pt x="470" y="674"/>
                  <a:pt x="508" y="677"/>
                  <a:pt x="545" y="675"/>
                </a:cubicBezTo>
                <a:cubicBezTo>
                  <a:pt x="553" y="676"/>
                  <a:pt x="558" y="675"/>
                  <a:pt x="563" y="673"/>
                </a:cubicBezTo>
                <a:cubicBezTo>
                  <a:pt x="563" y="673"/>
                  <a:pt x="563" y="673"/>
                  <a:pt x="564" y="673"/>
                </a:cubicBezTo>
                <a:cubicBezTo>
                  <a:pt x="564" y="673"/>
                  <a:pt x="564" y="673"/>
                  <a:pt x="564" y="673"/>
                </a:cubicBezTo>
                <a:cubicBezTo>
                  <a:pt x="589" y="660"/>
                  <a:pt x="571" y="601"/>
                  <a:pt x="571" y="601"/>
                </a:cubicBezTo>
                <a:cubicBezTo>
                  <a:pt x="586" y="595"/>
                  <a:pt x="595" y="585"/>
                  <a:pt x="595" y="577"/>
                </a:cubicBezTo>
                <a:cubicBezTo>
                  <a:pt x="595" y="575"/>
                  <a:pt x="595" y="575"/>
                  <a:pt x="595" y="575"/>
                </a:cubicBezTo>
                <a:cubicBezTo>
                  <a:pt x="595" y="565"/>
                  <a:pt x="581" y="557"/>
                  <a:pt x="561" y="554"/>
                </a:cubicBezTo>
                <a:cubicBezTo>
                  <a:pt x="570" y="554"/>
                  <a:pt x="570" y="554"/>
                  <a:pt x="570" y="554"/>
                </a:cubicBezTo>
                <a:cubicBezTo>
                  <a:pt x="585" y="554"/>
                  <a:pt x="598" y="546"/>
                  <a:pt x="598" y="536"/>
                </a:cubicBezTo>
                <a:cubicBezTo>
                  <a:pt x="598" y="535"/>
                  <a:pt x="598" y="535"/>
                  <a:pt x="598" y="535"/>
                </a:cubicBezTo>
                <a:cubicBezTo>
                  <a:pt x="598" y="532"/>
                  <a:pt x="597" y="529"/>
                  <a:pt x="595" y="527"/>
                </a:cubicBezTo>
                <a:cubicBezTo>
                  <a:pt x="598" y="514"/>
                  <a:pt x="609" y="461"/>
                  <a:pt x="611" y="461"/>
                </a:cubicBezTo>
                <a:cubicBezTo>
                  <a:pt x="697" y="457"/>
                  <a:pt x="652" y="426"/>
                  <a:pt x="652" y="426"/>
                </a:cubicBezTo>
                <a:moveTo>
                  <a:pt x="78" y="265"/>
                </a:moveTo>
                <a:cubicBezTo>
                  <a:pt x="78" y="230"/>
                  <a:pt x="106" y="201"/>
                  <a:pt x="141" y="201"/>
                </a:cubicBezTo>
                <a:cubicBezTo>
                  <a:pt x="176" y="201"/>
                  <a:pt x="205" y="230"/>
                  <a:pt x="205" y="265"/>
                </a:cubicBezTo>
                <a:cubicBezTo>
                  <a:pt x="205" y="300"/>
                  <a:pt x="176" y="329"/>
                  <a:pt x="141" y="329"/>
                </a:cubicBezTo>
                <a:cubicBezTo>
                  <a:pt x="106" y="329"/>
                  <a:pt x="78" y="300"/>
                  <a:pt x="78" y="265"/>
                </a:cubicBezTo>
                <a:moveTo>
                  <a:pt x="189" y="514"/>
                </a:moveTo>
                <a:cubicBezTo>
                  <a:pt x="141" y="514"/>
                  <a:pt x="101" y="474"/>
                  <a:pt x="101" y="426"/>
                </a:cubicBezTo>
                <a:cubicBezTo>
                  <a:pt x="101" y="377"/>
                  <a:pt x="141" y="337"/>
                  <a:pt x="189" y="337"/>
                </a:cubicBezTo>
                <a:cubicBezTo>
                  <a:pt x="237" y="337"/>
                  <a:pt x="276" y="377"/>
                  <a:pt x="276" y="426"/>
                </a:cubicBezTo>
                <a:cubicBezTo>
                  <a:pt x="276" y="474"/>
                  <a:pt x="237" y="514"/>
                  <a:pt x="189" y="514"/>
                </a:cubicBezTo>
                <a:moveTo>
                  <a:pt x="352" y="371"/>
                </a:moveTo>
                <a:cubicBezTo>
                  <a:pt x="276" y="371"/>
                  <a:pt x="215" y="309"/>
                  <a:pt x="215" y="233"/>
                </a:cubicBezTo>
                <a:cubicBezTo>
                  <a:pt x="215" y="157"/>
                  <a:pt x="276" y="95"/>
                  <a:pt x="352" y="95"/>
                </a:cubicBezTo>
                <a:cubicBezTo>
                  <a:pt x="428" y="95"/>
                  <a:pt x="489" y="157"/>
                  <a:pt x="489" y="233"/>
                </a:cubicBezTo>
                <a:cubicBezTo>
                  <a:pt x="489" y="309"/>
                  <a:pt x="428" y="371"/>
                  <a:pt x="352" y="371"/>
                </a:cubicBezTo>
              </a:path>
            </a:pathLst>
          </a:custGeom>
          <a:solidFill>
            <a:srgbClr val="FEFEFE"/>
          </a:solidFill>
          <a:ln>
            <a:noFill/>
          </a:ln>
        </p:spPr>
        <p:txBody>
          <a:bodyPr vert="horz" wrap="square" lIns="68580" tIns="34290" rIns="68580" bIns="34290" numCol="1" anchor="t" anchorCtr="0" compatLnSpc="1"/>
          <a:lstStyle/>
          <a:p>
            <a:endParaRPr lang="zh-CN" altLang="en-US">
              <a:cs typeface="+mn-ea"/>
              <a:sym typeface="+mn-lt"/>
            </a:endParaRPr>
          </a:p>
        </p:txBody>
      </p:sp>
      <p:sp>
        <p:nvSpPr>
          <p:cNvPr id="55" name="TextBox 37"/>
          <p:cNvSpPr txBox="1"/>
          <p:nvPr/>
        </p:nvSpPr>
        <p:spPr>
          <a:xfrm>
            <a:off x="5554393" y="1437531"/>
            <a:ext cx="984885" cy="231538"/>
          </a:xfrm>
          <a:prstGeom prst="rect">
            <a:avLst/>
          </a:prstGeom>
          <a:noFill/>
        </p:spPr>
        <p:txBody>
          <a:bodyPr wrap="none" lIns="68580" tIns="0" rIns="68580" bIns="0" rtlCol="0" anchor="t">
            <a:spAutoFit/>
          </a:bodyPr>
          <a:lstStyle/>
          <a:p>
            <a:pPr>
              <a:lnSpc>
                <a:spcPct val="150000"/>
              </a:lnSpc>
            </a:pPr>
            <a:r>
              <a:rPr lang="zh-CN" altLang="en-US" sz="1100" dirty="0">
                <a:solidFill>
                  <a:srgbClr val="124062"/>
                </a:solidFill>
                <a:cs typeface="+mn-ea"/>
                <a:sym typeface="+mn-lt"/>
              </a:rPr>
              <a:t>填写段落标题</a:t>
            </a:r>
            <a:endParaRPr lang="zh-CN" altLang="en-US" sz="1100" dirty="0">
              <a:solidFill>
                <a:srgbClr val="124062"/>
              </a:solidFill>
              <a:cs typeface="+mn-ea"/>
              <a:sym typeface="+mn-lt"/>
            </a:endParaRPr>
          </a:p>
        </p:txBody>
      </p:sp>
      <p:sp>
        <p:nvSpPr>
          <p:cNvPr id="56" name="TextBox 38"/>
          <p:cNvSpPr txBox="1"/>
          <p:nvPr/>
        </p:nvSpPr>
        <p:spPr>
          <a:xfrm>
            <a:off x="5554393" y="1659104"/>
            <a:ext cx="2807612" cy="549381"/>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您的内容打在这里，或者通过复制您的文本后，在此框中选择粘贴，并选择只保留文字。您的内容打在这里，或者通过通过复制您的文本。</a:t>
            </a:r>
            <a:endParaRPr lang="zh-CN" altLang="en-US" sz="800" dirty="0">
              <a:solidFill>
                <a:schemeClr val="tx1">
                  <a:lumMod val="50000"/>
                  <a:lumOff val="50000"/>
                </a:schemeClr>
              </a:solidFill>
              <a:cs typeface="+mn-ea"/>
              <a:sym typeface="+mn-lt"/>
            </a:endParaRPr>
          </a:p>
        </p:txBody>
      </p:sp>
      <p:sp>
        <p:nvSpPr>
          <p:cNvPr id="57" name="TextBox 39"/>
          <p:cNvSpPr txBox="1"/>
          <p:nvPr/>
        </p:nvSpPr>
        <p:spPr>
          <a:xfrm>
            <a:off x="5554393" y="2604084"/>
            <a:ext cx="984885" cy="231538"/>
          </a:xfrm>
          <a:prstGeom prst="rect">
            <a:avLst/>
          </a:prstGeom>
          <a:noFill/>
        </p:spPr>
        <p:txBody>
          <a:bodyPr wrap="none" lIns="68580" tIns="0" rIns="68580" bIns="0" rtlCol="0" anchor="t">
            <a:spAutoFit/>
          </a:bodyPr>
          <a:lstStyle/>
          <a:p>
            <a:pPr>
              <a:lnSpc>
                <a:spcPct val="150000"/>
              </a:lnSpc>
            </a:pPr>
            <a:r>
              <a:rPr lang="zh-CN" altLang="en-US" sz="1100" dirty="0">
                <a:solidFill>
                  <a:srgbClr val="124062"/>
                </a:solidFill>
                <a:cs typeface="+mn-ea"/>
                <a:sym typeface="+mn-lt"/>
              </a:rPr>
              <a:t>填写段落标题</a:t>
            </a:r>
            <a:endParaRPr lang="zh-CN" altLang="en-US" sz="1100" dirty="0">
              <a:solidFill>
                <a:srgbClr val="124062"/>
              </a:solidFill>
              <a:cs typeface="+mn-ea"/>
              <a:sym typeface="+mn-lt"/>
            </a:endParaRPr>
          </a:p>
        </p:txBody>
      </p:sp>
      <p:sp>
        <p:nvSpPr>
          <p:cNvPr id="58" name="TextBox 40"/>
          <p:cNvSpPr txBox="1"/>
          <p:nvPr/>
        </p:nvSpPr>
        <p:spPr>
          <a:xfrm>
            <a:off x="5554393" y="2825657"/>
            <a:ext cx="2807612" cy="389337"/>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您的内容打在这里，或者通过复制您的文本后，在此框中选择粘贴，并选择只保留文字。您的内容打在这里。</a:t>
            </a:r>
            <a:endParaRPr lang="zh-CN" altLang="en-US" sz="800" dirty="0">
              <a:solidFill>
                <a:schemeClr val="tx1">
                  <a:lumMod val="50000"/>
                  <a:lumOff val="50000"/>
                </a:schemeClr>
              </a:solidFill>
              <a:cs typeface="+mn-ea"/>
              <a:sym typeface="+mn-lt"/>
            </a:endParaRPr>
          </a:p>
        </p:txBody>
      </p:sp>
      <p:sp>
        <p:nvSpPr>
          <p:cNvPr id="59" name="TextBox 41"/>
          <p:cNvSpPr txBox="1"/>
          <p:nvPr/>
        </p:nvSpPr>
        <p:spPr>
          <a:xfrm>
            <a:off x="5554393" y="3751944"/>
            <a:ext cx="984885" cy="231538"/>
          </a:xfrm>
          <a:prstGeom prst="rect">
            <a:avLst/>
          </a:prstGeom>
          <a:noFill/>
        </p:spPr>
        <p:txBody>
          <a:bodyPr wrap="none" lIns="68580" tIns="0" rIns="68580" bIns="0" rtlCol="0" anchor="t">
            <a:spAutoFit/>
          </a:bodyPr>
          <a:lstStyle/>
          <a:p>
            <a:pPr>
              <a:lnSpc>
                <a:spcPct val="150000"/>
              </a:lnSpc>
            </a:pPr>
            <a:r>
              <a:rPr lang="zh-CN" altLang="en-US" sz="1100" dirty="0">
                <a:solidFill>
                  <a:srgbClr val="124062"/>
                </a:solidFill>
                <a:cs typeface="+mn-ea"/>
                <a:sym typeface="+mn-lt"/>
              </a:rPr>
              <a:t>填写段落标题</a:t>
            </a:r>
            <a:endParaRPr lang="zh-CN" altLang="en-US" sz="1100" dirty="0">
              <a:solidFill>
                <a:srgbClr val="124062"/>
              </a:solidFill>
              <a:cs typeface="+mn-ea"/>
              <a:sym typeface="+mn-lt"/>
            </a:endParaRPr>
          </a:p>
        </p:txBody>
      </p:sp>
      <p:sp>
        <p:nvSpPr>
          <p:cNvPr id="60" name="TextBox 42"/>
          <p:cNvSpPr txBox="1"/>
          <p:nvPr/>
        </p:nvSpPr>
        <p:spPr>
          <a:xfrm>
            <a:off x="5554393" y="3973517"/>
            <a:ext cx="2807612" cy="549381"/>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您的内容打在这里，或者通过复制您的文本后，在此框中选择粘贴，并选择只保留文字。您的内容打在这里，或者通过通过复制您的文本。</a:t>
            </a:r>
            <a:endParaRPr lang="zh-CN" altLang="en-US" sz="800" dirty="0">
              <a:solidFill>
                <a:schemeClr val="tx1">
                  <a:lumMod val="50000"/>
                  <a:lumOff val="50000"/>
                </a:schemeClr>
              </a:solidFill>
              <a:cs typeface="+mn-ea"/>
              <a:sym typeface="+mn-lt"/>
            </a:endParaRPr>
          </a:p>
        </p:txBody>
      </p:sp>
      <p:sp>
        <p:nvSpPr>
          <p:cNvPr id="61" name="TextBox 43"/>
          <p:cNvSpPr txBox="1"/>
          <p:nvPr/>
        </p:nvSpPr>
        <p:spPr>
          <a:xfrm>
            <a:off x="2596888" y="1437531"/>
            <a:ext cx="984885" cy="231538"/>
          </a:xfrm>
          <a:prstGeom prst="rect">
            <a:avLst/>
          </a:prstGeom>
          <a:noFill/>
        </p:spPr>
        <p:txBody>
          <a:bodyPr wrap="none" lIns="68580" tIns="0" rIns="68580" bIns="0" rtlCol="0" anchor="t">
            <a:spAutoFit/>
          </a:bodyPr>
          <a:lstStyle/>
          <a:p>
            <a:pPr algn="r">
              <a:lnSpc>
                <a:spcPct val="150000"/>
              </a:lnSpc>
            </a:pPr>
            <a:r>
              <a:rPr lang="zh-CN" altLang="en-US" sz="1100" dirty="0">
                <a:solidFill>
                  <a:srgbClr val="124062"/>
                </a:solidFill>
                <a:cs typeface="+mn-ea"/>
                <a:sym typeface="+mn-lt"/>
              </a:rPr>
              <a:t>填写段落标题</a:t>
            </a:r>
            <a:endParaRPr lang="zh-CN" altLang="en-US" sz="1100" dirty="0">
              <a:solidFill>
                <a:srgbClr val="124062"/>
              </a:solidFill>
              <a:cs typeface="+mn-ea"/>
              <a:sym typeface="+mn-lt"/>
            </a:endParaRPr>
          </a:p>
        </p:txBody>
      </p:sp>
      <p:sp>
        <p:nvSpPr>
          <p:cNvPr id="62" name="TextBox 44"/>
          <p:cNvSpPr txBox="1"/>
          <p:nvPr/>
        </p:nvSpPr>
        <p:spPr>
          <a:xfrm>
            <a:off x="774161" y="1659104"/>
            <a:ext cx="2807612" cy="549381"/>
          </a:xfrm>
          <a:prstGeom prst="rect">
            <a:avLst/>
          </a:prstGeom>
          <a:noFill/>
        </p:spPr>
        <p:txBody>
          <a:bodyPr wrap="square" lIns="68580" tIns="34290" rIns="68580" bIns="34290" rtlCol="0">
            <a:spAutoFit/>
          </a:bodyPr>
          <a:lstStyle/>
          <a:p>
            <a:pPr algn="r">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您的内容打在这里，或者通过复制您的文本后，在此框中选择粘贴，并选择只保留文字。您的内容打在这里，或者通过通过复制您的文本。</a:t>
            </a:r>
            <a:endParaRPr lang="zh-CN" altLang="en-US" sz="800" dirty="0">
              <a:solidFill>
                <a:schemeClr val="tx1">
                  <a:lumMod val="50000"/>
                  <a:lumOff val="50000"/>
                </a:schemeClr>
              </a:solidFill>
              <a:cs typeface="+mn-ea"/>
              <a:sym typeface="+mn-lt"/>
            </a:endParaRPr>
          </a:p>
        </p:txBody>
      </p:sp>
      <p:sp>
        <p:nvSpPr>
          <p:cNvPr id="63" name="TextBox 45"/>
          <p:cNvSpPr txBox="1"/>
          <p:nvPr/>
        </p:nvSpPr>
        <p:spPr>
          <a:xfrm>
            <a:off x="2596888" y="2604084"/>
            <a:ext cx="984885" cy="231538"/>
          </a:xfrm>
          <a:prstGeom prst="rect">
            <a:avLst/>
          </a:prstGeom>
          <a:noFill/>
        </p:spPr>
        <p:txBody>
          <a:bodyPr wrap="none" lIns="68580" tIns="0" rIns="68580" bIns="0" rtlCol="0" anchor="t">
            <a:spAutoFit/>
          </a:bodyPr>
          <a:lstStyle/>
          <a:p>
            <a:pPr algn="r">
              <a:lnSpc>
                <a:spcPct val="150000"/>
              </a:lnSpc>
            </a:pPr>
            <a:r>
              <a:rPr lang="zh-CN" altLang="en-US" sz="1100" dirty="0">
                <a:solidFill>
                  <a:srgbClr val="124062"/>
                </a:solidFill>
                <a:cs typeface="+mn-ea"/>
                <a:sym typeface="+mn-lt"/>
              </a:rPr>
              <a:t>填写段落标题</a:t>
            </a:r>
            <a:endParaRPr lang="zh-CN" altLang="en-US" sz="1100" dirty="0">
              <a:solidFill>
                <a:srgbClr val="124062"/>
              </a:solidFill>
              <a:cs typeface="+mn-ea"/>
              <a:sym typeface="+mn-lt"/>
            </a:endParaRPr>
          </a:p>
        </p:txBody>
      </p:sp>
      <p:sp>
        <p:nvSpPr>
          <p:cNvPr id="64" name="TextBox 46"/>
          <p:cNvSpPr txBox="1"/>
          <p:nvPr/>
        </p:nvSpPr>
        <p:spPr>
          <a:xfrm>
            <a:off x="774161" y="2825657"/>
            <a:ext cx="2807612" cy="389337"/>
          </a:xfrm>
          <a:prstGeom prst="rect">
            <a:avLst/>
          </a:prstGeom>
          <a:noFill/>
        </p:spPr>
        <p:txBody>
          <a:bodyPr wrap="square" lIns="68580" tIns="34290" rIns="68580" bIns="34290" rtlCol="0">
            <a:spAutoFit/>
          </a:bodyPr>
          <a:lstStyle/>
          <a:p>
            <a:pPr algn="r">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您的内容打在这里，或者通过复制您的文本后，在此框中选择粘贴，并选择只保留文字。您的内容打在这里。</a:t>
            </a:r>
            <a:endParaRPr lang="zh-CN" altLang="en-US" sz="800" dirty="0">
              <a:solidFill>
                <a:schemeClr val="tx1">
                  <a:lumMod val="50000"/>
                  <a:lumOff val="50000"/>
                </a:schemeClr>
              </a:solidFill>
              <a:cs typeface="+mn-ea"/>
              <a:sym typeface="+mn-lt"/>
            </a:endParaRPr>
          </a:p>
        </p:txBody>
      </p:sp>
      <p:sp>
        <p:nvSpPr>
          <p:cNvPr id="65" name="TextBox 47"/>
          <p:cNvSpPr txBox="1"/>
          <p:nvPr/>
        </p:nvSpPr>
        <p:spPr>
          <a:xfrm>
            <a:off x="2596888" y="3751944"/>
            <a:ext cx="984885" cy="231538"/>
          </a:xfrm>
          <a:prstGeom prst="rect">
            <a:avLst/>
          </a:prstGeom>
          <a:noFill/>
        </p:spPr>
        <p:txBody>
          <a:bodyPr wrap="none" lIns="68580" tIns="0" rIns="68580" bIns="0" rtlCol="0" anchor="t">
            <a:spAutoFit/>
          </a:bodyPr>
          <a:lstStyle/>
          <a:p>
            <a:pPr algn="r">
              <a:lnSpc>
                <a:spcPct val="150000"/>
              </a:lnSpc>
            </a:pPr>
            <a:r>
              <a:rPr lang="zh-CN" altLang="en-US" sz="1100" dirty="0">
                <a:solidFill>
                  <a:srgbClr val="124062"/>
                </a:solidFill>
                <a:cs typeface="+mn-ea"/>
                <a:sym typeface="+mn-lt"/>
              </a:rPr>
              <a:t>填写段落标题</a:t>
            </a:r>
            <a:endParaRPr lang="zh-CN" altLang="en-US" sz="1100" dirty="0">
              <a:solidFill>
                <a:srgbClr val="124062"/>
              </a:solidFill>
              <a:cs typeface="+mn-ea"/>
              <a:sym typeface="+mn-lt"/>
            </a:endParaRPr>
          </a:p>
        </p:txBody>
      </p:sp>
      <p:sp>
        <p:nvSpPr>
          <p:cNvPr id="66" name="TextBox 48"/>
          <p:cNvSpPr txBox="1"/>
          <p:nvPr/>
        </p:nvSpPr>
        <p:spPr>
          <a:xfrm>
            <a:off x="774161" y="3973517"/>
            <a:ext cx="2807612" cy="549381"/>
          </a:xfrm>
          <a:prstGeom prst="rect">
            <a:avLst/>
          </a:prstGeom>
          <a:noFill/>
        </p:spPr>
        <p:txBody>
          <a:bodyPr wrap="square" lIns="68580" tIns="34290" rIns="68580" bIns="34290" rtlCol="0">
            <a:spAutoFit/>
          </a:bodyPr>
          <a:lstStyle/>
          <a:p>
            <a:pPr algn="r">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您的内容打在这里，或者通过复制您的文本后，在此框中选择粘贴，并选择只保留文字。您的内容打在这里，或者通过通过复制您的文本。</a:t>
            </a:r>
            <a:endParaRPr lang="zh-CN" altLang="en-US" sz="800" dirty="0">
              <a:solidFill>
                <a:schemeClr val="tx1">
                  <a:lumMod val="50000"/>
                  <a:lumOff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35" presetClass="path" presetSubtype="0" decel="40000" fill="hold" grpId="1" nodeType="withEffect">
                                  <p:stCondLst>
                                    <p:cond delay="0"/>
                                  </p:stCondLst>
                                  <p:childTnLst>
                                    <p:animMotion origin="layout" path="M 0.08919 4.81481E-6 L -0.0306 4.81481E-6 " pathEditMode="relative" rAng="0" ptsTypes="AA">
                                      <p:cBhvr>
                                        <p:cTn id="9" dur="1000" fill="hold"/>
                                        <p:tgtEl>
                                          <p:spTgt spid="18"/>
                                        </p:tgtEl>
                                        <p:attrNameLst>
                                          <p:attrName>ppt_x</p:attrName>
                                          <p:attrName>ppt_y</p:attrName>
                                        </p:attrNameLst>
                                      </p:cBhvr>
                                      <p:rCtr x="-5990" y="0"/>
                                    </p:animMotion>
                                  </p:childTnLst>
                                </p:cTn>
                              </p:par>
                              <p:par>
                                <p:cTn id="10" presetID="35" presetClass="path" presetSubtype="0" accel="40000" decel="40000" fill="hold" grpId="2" nodeType="withEffect">
                                  <p:stCondLst>
                                    <p:cond delay="1000"/>
                                  </p:stCondLst>
                                  <p:childTnLst>
                                    <p:animMotion origin="layout" path="M 1.45833E-6 4.81481E-6 L -0.03073 4.81481E-6 " pathEditMode="relative" rAng="0" ptsTypes="AA">
                                      <p:cBhvr>
                                        <p:cTn id="11" dur="1000" spd="-100000" fill="hold"/>
                                        <p:tgtEl>
                                          <p:spTgt spid="18"/>
                                        </p:tgtEl>
                                        <p:attrNameLst>
                                          <p:attrName>ppt_x</p:attrName>
                                          <p:attrName>ppt_y</p:attrName>
                                        </p:attrNameLst>
                                      </p:cBhvr>
                                      <p:rCtr x="-1536" y="0"/>
                                    </p:animMotion>
                                  </p:childTnLst>
                                </p:cTn>
                              </p:par>
                              <p:par>
                                <p:cTn id="12" presetID="10" presetClass="entr" presetSubtype="0" fill="hold" grpId="0" nodeType="withEffect">
                                  <p:stCondLst>
                                    <p:cond delay="1000"/>
                                  </p:stCondLst>
                                  <p:childTnLst>
                                    <p:set>
                                      <p:cBhvr>
                                        <p:cTn id="13" dur="1" fill="hold">
                                          <p:stCondLst>
                                            <p:cond delay="0"/>
                                          </p:stCondLst>
                                        </p:cTn>
                                        <p:tgtEl>
                                          <p:spTgt spid="54"/>
                                        </p:tgtEl>
                                        <p:attrNameLst>
                                          <p:attrName>style.visibility</p:attrName>
                                        </p:attrNameLst>
                                      </p:cBhvr>
                                      <p:to>
                                        <p:strVal val="visible"/>
                                      </p:to>
                                    </p:set>
                                    <p:animEffect transition="in" filter="fade">
                                      <p:cBhvr>
                                        <p:cTn id="14" dur="500"/>
                                        <p:tgtEl>
                                          <p:spTgt spid="54"/>
                                        </p:tgtEl>
                                      </p:cBhvr>
                                    </p:animEffect>
                                  </p:childTnLst>
                                </p:cTn>
                              </p:par>
                              <p:par>
                                <p:cTn id="15" presetID="10" presetClass="entr" presetSubtype="0" fill="hold" grpId="0" nodeType="withEffect">
                                  <p:stCondLst>
                                    <p:cond delay="100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35" presetClass="path" presetSubtype="0" decel="40000" fill="hold" grpId="1" nodeType="withEffect">
                                  <p:stCondLst>
                                    <p:cond delay="1000"/>
                                  </p:stCondLst>
                                  <p:childTnLst>
                                    <p:animMotion origin="layout" path="M 0.03073 -1.48148E-6 L -0.08906 -1.48148E-6 " pathEditMode="relative" rAng="0" ptsTypes="AA">
                                      <p:cBhvr>
                                        <p:cTn id="19" dur="1000" spd="-100000" fill="hold"/>
                                        <p:tgtEl>
                                          <p:spTgt spid="19"/>
                                        </p:tgtEl>
                                        <p:attrNameLst>
                                          <p:attrName>ppt_x</p:attrName>
                                          <p:attrName>ppt_y</p:attrName>
                                        </p:attrNameLst>
                                      </p:cBhvr>
                                      <p:rCtr x="-5990" y="0"/>
                                    </p:animMotion>
                                  </p:childTnLst>
                                </p:cTn>
                              </p:par>
                              <p:par>
                                <p:cTn id="20" presetID="35" presetClass="path" presetSubtype="0" accel="40000" decel="40000" fill="hold" grpId="2" nodeType="withEffect">
                                  <p:stCondLst>
                                    <p:cond delay="2000"/>
                                  </p:stCondLst>
                                  <p:childTnLst>
                                    <p:animMotion origin="layout" path="M 0.03073 -1.48148E-6 L -4.58333E-6 -1.48148E-6 " pathEditMode="relative" rAng="0" ptsTypes="AA">
                                      <p:cBhvr>
                                        <p:cTn id="21" dur="1000" fill="hold"/>
                                        <p:tgtEl>
                                          <p:spTgt spid="19"/>
                                        </p:tgtEl>
                                        <p:attrNameLst>
                                          <p:attrName>ppt_x</p:attrName>
                                          <p:attrName>ppt_y</p:attrName>
                                        </p:attrNameLst>
                                      </p:cBhvr>
                                      <p:rCtr x="-1536" y="0"/>
                                    </p:animMotion>
                                  </p:childTnLst>
                                </p:cTn>
                              </p:par>
                              <p:par>
                                <p:cTn id="22" presetID="10" presetClass="entr" presetSubtype="0" fill="hold" nodeType="withEffect">
                                  <p:stCondLst>
                                    <p:cond delay="200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up)">
                                      <p:cBhvr>
                                        <p:cTn id="32" dur="500"/>
                                        <p:tgtEl>
                                          <p:spTgt spid="61"/>
                                        </p:tgtEl>
                                      </p:cBhvr>
                                    </p:animEffect>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childTnLst>
                          </p:cTn>
                        </p:par>
                        <p:par>
                          <p:cTn id="38" fill="hold">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wipe(up)">
                                      <p:cBhvr>
                                        <p:cTn id="41" dur="500"/>
                                        <p:tgtEl>
                                          <p:spTgt spid="55"/>
                                        </p:tgtEl>
                                      </p:cBhvr>
                                    </p:animEffect>
                                  </p:childTnLst>
                                </p:cTn>
                              </p:par>
                              <p:par>
                                <p:cTn id="42" presetID="42" presetClass="entr" presetSubtype="0"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fade">
                                      <p:cBhvr>
                                        <p:cTn id="44" dur="1000"/>
                                        <p:tgtEl>
                                          <p:spTgt spid="56"/>
                                        </p:tgtEl>
                                      </p:cBhvr>
                                    </p:animEffect>
                                    <p:anim calcmode="lin" valueType="num">
                                      <p:cBhvr>
                                        <p:cTn id="45" dur="1000" fill="hold"/>
                                        <p:tgtEl>
                                          <p:spTgt spid="56"/>
                                        </p:tgtEl>
                                        <p:attrNameLst>
                                          <p:attrName>ppt_x</p:attrName>
                                        </p:attrNameLst>
                                      </p:cBhvr>
                                      <p:tavLst>
                                        <p:tav tm="0">
                                          <p:val>
                                            <p:strVal val="#ppt_x"/>
                                          </p:val>
                                        </p:tav>
                                        <p:tav tm="100000">
                                          <p:val>
                                            <p:strVal val="#ppt_x"/>
                                          </p:val>
                                        </p:tav>
                                      </p:tavLst>
                                    </p:anim>
                                    <p:anim calcmode="lin" valueType="num">
                                      <p:cBhvr>
                                        <p:cTn id="46" dur="1000" fill="hold"/>
                                        <p:tgtEl>
                                          <p:spTgt spid="56"/>
                                        </p:tgtEl>
                                        <p:attrNameLst>
                                          <p:attrName>ppt_y</p:attrName>
                                        </p:attrNameLst>
                                      </p:cBhvr>
                                      <p:tavLst>
                                        <p:tav tm="0">
                                          <p:val>
                                            <p:strVal val="#ppt_y+.1"/>
                                          </p:val>
                                        </p:tav>
                                        <p:tav tm="100000">
                                          <p:val>
                                            <p:strVal val="#ppt_y"/>
                                          </p:val>
                                        </p:tav>
                                      </p:tavLst>
                                    </p:anim>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35" presetClass="path" presetSubtype="0" decel="40000" fill="hold" grpId="1" nodeType="withEffect">
                                  <p:stCondLst>
                                    <p:cond delay="0"/>
                                  </p:stCondLst>
                                  <p:childTnLst>
                                    <p:animMotion origin="layout" path="M 0.03073 -1.48148E-6 L -0.08906 -1.48148E-6 " pathEditMode="relative" rAng="0" ptsTypes="AA">
                                      <p:cBhvr>
                                        <p:cTn id="52" dur="1000" spd="-100000" fill="hold"/>
                                        <p:tgtEl>
                                          <p:spTgt spid="17"/>
                                        </p:tgtEl>
                                        <p:attrNameLst>
                                          <p:attrName>ppt_x</p:attrName>
                                          <p:attrName>ppt_y</p:attrName>
                                        </p:attrNameLst>
                                      </p:cBhvr>
                                      <p:rCtr x="-5990" y="0"/>
                                    </p:animMotion>
                                  </p:childTnLst>
                                </p:cTn>
                              </p:par>
                              <p:par>
                                <p:cTn id="53" presetID="35" presetClass="path" presetSubtype="0" accel="40000" decel="40000" fill="hold" grpId="2" nodeType="withEffect">
                                  <p:stCondLst>
                                    <p:cond delay="1000"/>
                                  </p:stCondLst>
                                  <p:childTnLst>
                                    <p:animMotion origin="layout" path="M 0.03073 -1.48148E-6 L -4.58333E-6 -1.48148E-6 " pathEditMode="relative" rAng="0" ptsTypes="AA">
                                      <p:cBhvr>
                                        <p:cTn id="54" dur="1000" fill="hold"/>
                                        <p:tgtEl>
                                          <p:spTgt spid="17"/>
                                        </p:tgtEl>
                                        <p:attrNameLst>
                                          <p:attrName>ppt_x</p:attrName>
                                          <p:attrName>ppt_y</p:attrName>
                                        </p:attrNameLst>
                                      </p:cBhvr>
                                      <p:rCtr x="-1536" y="0"/>
                                    </p:animMotion>
                                  </p:childTnLst>
                                </p:cTn>
                              </p:par>
                              <p:par>
                                <p:cTn id="55" presetID="10" presetClass="entr" presetSubtype="0" fill="hold" nodeType="withEffect">
                                  <p:stCondLst>
                                    <p:cond delay="100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par>
                                <p:cTn id="58" presetID="10" presetClass="entr" presetSubtype="0" fill="hold" grpId="0" nodeType="withEffect">
                                  <p:stCondLst>
                                    <p:cond delay="100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par>
                                <p:cTn id="61" presetID="35" presetClass="path" presetSubtype="0" decel="40000" fill="hold" grpId="1" nodeType="withEffect">
                                  <p:stCondLst>
                                    <p:cond delay="1000"/>
                                  </p:stCondLst>
                                  <p:childTnLst>
                                    <p:animMotion origin="layout" path="M 0.08919 4.81481E-6 L -0.0306 4.81481E-6 " pathEditMode="relative" rAng="0" ptsTypes="AA">
                                      <p:cBhvr>
                                        <p:cTn id="62" dur="1000" fill="hold"/>
                                        <p:tgtEl>
                                          <p:spTgt spid="16"/>
                                        </p:tgtEl>
                                        <p:attrNameLst>
                                          <p:attrName>ppt_x</p:attrName>
                                          <p:attrName>ppt_y</p:attrName>
                                        </p:attrNameLst>
                                      </p:cBhvr>
                                      <p:rCtr x="-5990" y="0"/>
                                    </p:animMotion>
                                  </p:childTnLst>
                                </p:cTn>
                              </p:par>
                              <p:par>
                                <p:cTn id="63" presetID="35" presetClass="path" presetSubtype="0" accel="40000" decel="40000" fill="hold" grpId="2" nodeType="withEffect">
                                  <p:stCondLst>
                                    <p:cond delay="2000"/>
                                  </p:stCondLst>
                                  <p:childTnLst>
                                    <p:animMotion origin="layout" path="M 1.45833E-6 4.81481E-6 L -0.03073 4.81481E-6 " pathEditMode="relative" rAng="0" ptsTypes="AA">
                                      <p:cBhvr>
                                        <p:cTn id="64" dur="1000" spd="-100000" fill="hold"/>
                                        <p:tgtEl>
                                          <p:spTgt spid="16"/>
                                        </p:tgtEl>
                                        <p:attrNameLst>
                                          <p:attrName>ppt_x</p:attrName>
                                          <p:attrName>ppt_y</p:attrName>
                                        </p:attrNameLst>
                                      </p:cBhvr>
                                      <p:rCtr x="-1536" y="0"/>
                                    </p:animMotion>
                                  </p:childTnLst>
                                </p:cTn>
                              </p:par>
                              <p:par>
                                <p:cTn id="65" presetID="10" presetClass="entr" presetSubtype="0" fill="hold" nodeType="withEffect">
                                  <p:stCondLst>
                                    <p:cond delay="200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par>
                          <p:cTn id="68" fill="hold">
                            <p:stCondLst>
                              <p:cond delay="2500"/>
                            </p:stCondLst>
                            <p:childTnLst>
                              <p:par>
                                <p:cTn id="69" presetID="22" presetClass="entr" presetSubtype="8" fill="hold" nodeType="after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wipe(left)">
                                      <p:cBhvr>
                                        <p:cTn id="71" dur="500"/>
                                        <p:tgtEl>
                                          <p:spTgt spid="13"/>
                                        </p:tgtEl>
                                      </p:cBhvr>
                                    </p:animEffect>
                                  </p:childTnLst>
                                </p:cTn>
                              </p:par>
                            </p:childTnLst>
                          </p:cTn>
                        </p:par>
                        <p:par>
                          <p:cTn id="72" fill="hold">
                            <p:stCondLst>
                              <p:cond delay="3000"/>
                            </p:stCondLst>
                            <p:childTnLst>
                              <p:par>
                                <p:cTn id="73" presetID="22" presetClass="entr" presetSubtype="1" fill="hold" grpId="0" nodeType="after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wipe(up)">
                                      <p:cBhvr>
                                        <p:cTn id="75" dur="500"/>
                                        <p:tgtEl>
                                          <p:spTgt spid="63"/>
                                        </p:tgtEl>
                                      </p:cBhvr>
                                    </p:animEffect>
                                  </p:childTnLst>
                                </p:cTn>
                              </p:par>
                              <p:par>
                                <p:cTn id="76" presetID="42" presetClass="entr" presetSubtype="0" fill="hold" grpId="0" nodeType="withEffect">
                                  <p:stCondLst>
                                    <p:cond delay="0"/>
                                  </p:stCondLst>
                                  <p:childTnLst>
                                    <p:set>
                                      <p:cBhvr>
                                        <p:cTn id="77" dur="1" fill="hold">
                                          <p:stCondLst>
                                            <p:cond delay="0"/>
                                          </p:stCondLst>
                                        </p:cTn>
                                        <p:tgtEl>
                                          <p:spTgt spid="64"/>
                                        </p:tgtEl>
                                        <p:attrNameLst>
                                          <p:attrName>style.visibility</p:attrName>
                                        </p:attrNameLst>
                                      </p:cBhvr>
                                      <p:to>
                                        <p:strVal val="visible"/>
                                      </p:to>
                                    </p:set>
                                    <p:animEffect transition="in" filter="fade">
                                      <p:cBhvr>
                                        <p:cTn id="78" dur="1000"/>
                                        <p:tgtEl>
                                          <p:spTgt spid="64"/>
                                        </p:tgtEl>
                                      </p:cBhvr>
                                    </p:animEffect>
                                    <p:anim calcmode="lin" valueType="num">
                                      <p:cBhvr>
                                        <p:cTn id="79" dur="1000" fill="hold"/>
                                        <p:tgtEl>
                                          <p:spTgt spid="64"/>
                                        </p:tgtEl>
                                        <p:attrNameLst>
                                          <p:attrName>ppt_x</p:attrName>
                                        </p:attrNameLst>
                                      </p:cBhvr>
                                      <p:tavLst>
                                        <p:tav tm="0">
                                          <p:val>
                                            <p:strVal val="#ppt_x"/>
                                          </p:val>
                                        </p:tav>
                                        <p:tav tm="100000">
                                          <p:val>
                                            <p:strVal val="#ppt_x"/>
                                          </p:val>
                                        </p:tav>
                                      </p:tavLst>
                                    </p:anim>
                                    <p:anim calcmode="lin" valueType="num">
                                      <p:cBhvr>
                                        <p:cTn id="80" dur="1000" fill="hold"/>
                                        <p:tgtEl>
                                          <p:spTgt spid="64"/>
                                        </p:tgtEl>
                                        <p:attrNameLst>
                                          <p:attrName>ppt_y</p:attrName>
                                        </p:attrNameLst>
                                      </p:cBhvr>
                                      <p:tavLst>
                                        <p:tav tm="0">
                                          <p:val>
                                            <p:strVal val="#ppt_y+.1"/>
                                          </p:val>
                                        </p:tav>
                                        <p:tav tm="100000">
                                          <p:val>
                                            <p:strVal val="#ppt_y"/>
                                          </p:val>
                                        </p:tav>
                                      </p:tavLst>
                                    </p:anim>
                                  </p:childTnLst>
                                </p:cTn>
                              </p:par>
                            </p:childTnLst>
                          </p:cTn>
                        </p:par>
                        <p:par>
                          <p:cTn id="81" fill="hold">
                            <p:stCondLst>
                              <p:cond delay="3500"/>
                            </p:stCondLst>
                            <p:childTnLst>
                              <p:par>
                                <p:cTn id="82" presetID="22" presetClass="entr" presetSubtype="1" fill="hold" grpId="0" nodeType="after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wipe(up)">
                                      <p:cBhvr>
                                        <p:cTn id="84" dur="500"/>
                                        <p:tgtEl>
                                          <p:spTgt spid="57"/>
                                        </p:tgtEl>
                                      </p:cBhvr>
                                    </p:animEffect>
                                  </p:childTnLst>
                                </p:cTn>
                              </p:par>
                              <p:par>
                                <p:cTn id="85" presetID="42" presetClass="entr" presetSubtype="0" fill="hold" grpId="0" nodeType="with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fade">
                                      <p:cBhvr>
                                        <p:cTn id="87" dur="1000"/>
                                        <p:tgtEl>
                                          <p:spTgt spid="58"/>
                                        </p:tgtEl>
                                      </p:cBhvr>
                                    </p:animEffect>
                                    <p:anim calcmode="lin" valueType="num">
                                      <p:cBhvr>
                                        <p:cTn id="88" dur="1000" fill="hold"/>
                                        <p:tgtEl>
                                          <p:spTgt spid="58"/>
                                        </p:tgtEl>
                                        <p:attrNameLst>
                                          <p:attrName>ppt_x</p:attrName>
                                        </p:attrNameLst>
                                      </p:cBhvr>
                                      <p:tavLst>
                                        <p:tav tm="0">
                                          <p:val>
                                            <p:strVal val="#ppt_x"/>
                                          </p:val>
                                        </p:tav>
                                        <p:tav tm="100000">
                                          <p:val>
                                            <p:strVal val="#ppt_x"/>
                                          </p:val>
                                        </p:tav>
                                      </p:tavLst>
                                    </p:anim>
                                    <p:anim calcmode="lin" valueType="num">
                                      <p:cBhvr>
                                        <p:cTn id="89" dur="1000" fill="hold"/>
                                        <p:tgtEl>
                                          <p:spTgt spid="58"/>
                                        </p:tgtEl>
                                        <p:attrNameLst>
                                          <p:attrName>ppt_y</p:attrName>
                                        </p:attrNameLst>
                                      </p:cBhvr>
                                      <p:tavLst>
                                        <p:tav tm="0">
                                          <p:val>
                                            <p:strVal val="#ppt_y+.1"/>
                                          </p:val>
                                        </p:tav>
                                        <p:tav tm="100000">
                                          <p:val>
                                            <p:strVal val="#ppt_y"/>
                                          </p:val>
                                        </p:tav>
                                      </p:tavLst>
                                    </p:anim>
                                  </p:childTnLst>
                                </p:cTn>
                              </p:par>
                            </p:childTnLst>
                          </p:cTn>
                        </p:par>
                        <p:par>
                          <p:cTn id="90" fill="hold">
                            <p:stCondLst>
                              <p:cond delay="4000"/>
                            </p:stCondLst>
                            <p:childTnLst>
                              <p:par>
                                <p:cTn id="91" presetID="10" presetClass="entr" presetSubtype="0" fill="hold" grpId="0" nodeType="afterEffect">
                                  <p:stCondLst>
                                    <p:cond delay="0"/>
                                  </p:stCondLst>
                                  <p:childTnLst>
                                    <p:set>
                                      <p:cBhvr>
                                        <p:cTn id="92" dur="1" fill="hold">
                                          <p:stCondLst>
                                            <p:cond delay="0"/>
                                          </p:stCondLst>
                                        </p:cTn>
                                        <p:tgtEl>
                                          <p:spTgt spid="14"/>
                                        </p:tgtEl>
                                        <p:attrNameLst>
                                          <p:attrName>style.visibility</p:attrName>
                                        </p:attrNameLst>
                                      </p:cBhvr>
                                      <p:to>
                                        <p:strVal val="visible"/>
                                      </p:to>
                                    </p:set>
                                    <p:animEffect transition="in" filter="fade">
                                      <p:cBhvr>
                                        <p:cTn id="93" dur="500"/>
                                        <p:tgtEl>
                                          <p:spTgt spid="14"/>
                                        </p:tgtEl>
                                      </p:cBhvr>
                                    </p:animEffect>
                                  </p:childTnLst>
                                </p:cTn>
                              </p:par>
                              <p:par>
                                <p:cTn id="94" presetID="35" presetClass="path" presetSubtype="0" decel="40000" fill="hold" grpId="1" nodeType="withEffect">
                                  <p:stCondLst>
                                    <p:cond delay="0"/>
                                  </p:stCondLst>
                                  <p:childTnLst>
                                    <p:animMotion origin="layout" path="M 0.08919 4.81481E-6 L -0.0306 4.81481E-6 " pathEditMode="relative" rAng="0" ptsTypes="AA">
                                      <p:cBhvr>
                                        <p:cTn id="95" dur="1000" fill="hold"/>
                                        <p:tgtEl>
                                          <p:spTgt spid="14"/>
                                        </p:tgtEl>
                                        <p:attrNameLst>
                                          <p:attrName>ppt_x</p:attrName>
                                          <p:attrName>ppt_y</p:attrName>
                                        </p:attrNameLst>
                                      </p:cBhvr>
                                      <p:rCtr x="-5990" y="0"/>
                                    </p:animMotion>
                                  </p:childTnLst>
                                </p:cTn>
                              </p:par>
                              <p:par>
                                <p:cTn id="96" presetID="35" presetClass="path" presetSubtype="0" accel="40000" decel="40000" fill="hold" grpId="2" nodeType="withEffect">
                                  <p:stCondLst>
                                    <p:cond delay="1000"/>
                                  </p:stCondLst>
                                  <p:childTnLst>
                                    <p:animMotion origin="layout" path="M 1.45833E-6 4.81481E-6 L -0.03073 4.81481E-6 " pathEditMode="relative" rAng="0" ptsTypes="AA">
                                      <p:cBhvr>
                                        <p:cTn id="97" dur="1000" spd="-100000" fill="hold"/>
                                        <p:tgtEl>
                                          <p:spTgt spid="14"/>
                                        </p:tgtEl>
                                        <p:attrNameLst>
                                          <p:attrName>ppt_x</p:attrName>
                                          <p:attrName>ppt_y</p:attrName>
                                        </p:attrNameLst>
                                      </p:cBhvr>
                                      <p:rCtr x="-1536" y="0"/>
                                    </p:animMotion>
                                  </p:childTnLst>
                                </p:cTn>
                              </p:par>
                              <p:par>
                                <p:cTn id="98" presetID="10" presetClass="entr" presetSubtype="0" fill="hold" nodeType="withEffect">
                                  <p:stCondLst>
                                    <p:cond delay="100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500"/>
                                        <p:tgtEl>
                                          <p:spTgt spid="35"/>
                                        </p:tgtEl>
                                      </p:cBhvr>
                                    </p:animEffect>
                                  </p:childTnLst>
                                </p:cTn>
                              </p:par>
                              <p:par>
                                <p:cTn id="101" presetID="10" presetClass="entr" presetSubtype="0" fill="hold" grpId="0" nodeType="withEffect">
                                  <p:stCondLst>
                                    <p:cond delay="1000"/>
                                  </p:stCondLst>
                                  <p:childTnLst>
                                    <p:set>
                                      <p:cBhvr>
                                        <p:cTn id="102" dur="1" fill="hold">
                                          <p:stCondLst>
                                            <p:cond delay="0"/>
                                          </p:stCondLst>
                                        </p:cTn>
                                        <p:tgtEl>
                                          <p:spTgt spid="15"/>
                                        </p:tgtEl>
                                        <p:attrNameLst>
                                          <p:attrName>style.visibility</p:attrName>
                                        </p:attrNameLst>
                                      </p:cBhvr>
                                      <p:to>
                                        <p:strVal val="visible"/>
                                      </p:to>
                                    </p:set>
                                    <p:animEffect transition="in" filter="fade">
                                      <p:cBhvr>
                                        <p:cTn id="103" dur="500"/>
                                        <p:tgtEl>
                                          <p:spTgt spid="15"/>
                                        </p:tgtEl>
                                      </p:cBhvr>
                                    </p:animEffect>
                                  </p:childTnLst>
                                </p:cTn>
                              </p:par>
                              <p:par>
                                <p:cTn id="104" presetID="35" presetClass="path" presetSubtype="0" decel="40000" fill="hold" grpId="1" nodeType="withEffect">
                                  <p:stCondLst>
                                    <p:cond delay="1000"/>
                                  </p:stCondLst>
                                  <p:childTnLst>
                                    <p:animMotion origin="layout" path="M 0.03073 -1.48148E-6 L -0.08906 -1.48148E-6 " pathEditMode="relative" rAng="0" ptsTypes="AA">
                                      <p:cBhvr>
                                        <p:cTn id="105" dur="1000" spd="-100000" fill="hold"/>
                                        <p:tgtEl>
                                          <p:spTgt spid="15"/>
                                        </p:tgtEl>
                                        <p:attrNameLst>
                                          <p:attrName>ppt_x</p:attrName>
                                          <p:attrName>ppt_y</p:attrName>
                                        </p:attrNameLst>
                                      </p:cBhvr>
                                      <p:rCtr x="-5990" y="0"/>
                                    </p:animMotion>
                                  </p:childTnLst>
                                </p:cTn>
                              </p:par>
                              <p:par>
                                <p:cTn id="106" presetID="35" presetClass="path" presetSubtype="0" accel="40000" decel="40000" fill="hold" grpId="2" nodeType="withEffect">
                                  <p:stCondLst>
                                    <p:cond delay="2000"/>
                                  </p:stCondLst>
                                  <p:childTnLst>
                                    <p:animMotion origin="layout" path="M 0.03073 -1.48148E-6 L -4.58333E-6 -1.48148E-6 " pathEditMode="relative" rAng="0" ptsTypes="AA">
                                      <p:cBhvr>
                                        <p:cTn id="107" dur="1000" fill="hold"/>
                                        <p:tgtEl>
                                          <p:spTgt spid="15"/>
                                        </p:tgtEl>
                                        <p:attrNameLst>
                                          <p:attrName>ppt_x</p:attrName>
                                          <p:attrName>ppt_y</p:attrName>
                                        </p:attrNameLst>
                                      </p:cBhvr>
                                      <p:rCtr x="-1536" y="0"/>
                                    </p:animMotion>
                                  </p:childTnLst>
                                </p:cTn>
                              </p:par>
                              <p:par>
                                <p:cTn id="108" presetID="10" presetClass="entr" presetSubtype="0" fill="hold" nodeType="withEffect">
                                  <p:stCondLst>
                                    <p:cond delay="2000"/>
                                  </p:stCondLst>
                                  <p:childTnLst>
                                    <p:set>
                                      <p:cBhvr>
                                        <p:cTn id="109" dur="1" fill="hold">
                                          <p:stCondLst>
                                            <p:cond delay="0"/>
                                          </p:stCondLst>
                                        </p:cTn>
                                        <p:tgtEl>
                                          <p:spTgt spid="49"/>
                                        </p:tgtEl>
                                        <p:attrNameLst>
                                          <p:attrName>style.visibility</p:attrName>
                                        </p:attrNameLst>
                                      </p:cBhvr>
                                      <p:to>
                                        <p:strVal val="visible"/>
                                      </p:to>
                                    </p:set>
                                    <p:animEffect transition="in" filter="fade">
                                      <p:cBhvr>
                                        <p:cTn id="110" dur="500"/>
                                        <p:tgtEl>
                                          <p:spTgt spid="49"/>
                                        </p:tgtEl>
                                      </p:cBhvr>
                                    </p:animEffect>
                                  </p:childTnLst>
                                </p:cTn>
                              </p:par>
                            </p:childTnLst>
                          </p:cTn>
                        </p:par>
                        <p:par>
                          <p:cTn id="111" fill="hold">
                            <p:stCondLst>
                              <p:cond delay="4500"/>
                            </p:stCondLst>
                            <p:childTnLst>
                              <p:par>
                                <p:cTn id="112" presetID="22" presetClass="entr" presetSubtype="8" fill="hold" nodeType="afterEffect">
                                  <p:stCondLst>
                                    <p:cond delay="0"/>
                                  </p:stCondLst>
                                  <p:childTnLst>
                                    <p:set>
                                      <p:cBhvr>
                                        <p:cTn id="113" dur="1" fill="hold">
                                          <p:stCondLst>
                                            <p:cond delay="0"/>
                                          </p:stCondLst>
                                        </p:cTn>
                                        <p:tgtEl>
                                          <p:spTgt spid="12"/>
                                        </p:tgtEl>
                                        <p:attrNameLst>
                                          <p:attrName>style.visibility</p:attrName>
                                        </p:attrNameLst>
                                      </p:cBhvr>
                                      <p:to>
                                        <p:strVal val="visible"/>
                                      </p:to>
                                    </p:set>
                                    <p:animEffect transition="in" filter="wipe(left)">
                                      <p:cBhvr>
                                        <p:cTn id="114" dur="500"/>
                                        <p:tgtEl>
                                          <p:spTgt spid="12"/>
                                        </p:tgtEl>
                                      </p:cBhvr>
                                    </p:animEffect>
                                  </p:childTnLst>
                                </p:cTn>
                              </p:par>
                            </p:childTnLst>
                          </p:cTn>
                        </p:par>
                        <p:par>
                          <p:cTn id="115" fill="hold">
                            <p:stCondLst>
                              <p:cond delay="5000"/>
                            </p:stCondLst>
                            <p:childTnLst>
                              <p:par>
                                <p:cTn id="116" presetID="22" presetClass="entr" presetSubtype="1" fill="hold" grpId="0" nodeType="afterEffect">
                                  <p:stCondLst>
                                    <p:cond delay="0"/>
                                  </p:stCondLst>
                                  <p:childTnLst>
                                    <p:set>
                                      <p:cBhvr>
                                        <p:cTn id="117" dur="1" fill="hold">
                                          <p:stCondLst>
                                            <p:cond delay="0"/>
                                          </p:stCondLst>
                                        </p:cTn>
                                        <p:tgtEl>
                                          <p:spTgt spid="65"/>
                                        </p:tgtEl>
                                        <p:attrNameLst>
                                          <p:attrName>style.visibility</p:attrName>
                                        </p:attrNameLst>
                                      </p:cBhvr>
                                      <p:to>
                                        <p:strVal val="visible"/>
                                      </p:to>
                                    </p:set>
                                    <p:animEffect transition="in" filter="wipe(up)">
                                      <p:cBhvr>
                                        <p:cTn id="118" dur="500"/>
                                        <p:tgtEl>
                                          <p:spTgt spid="65"/>
                                        </p:tgtEl>
                                      </p:cBhvr>
                                    </p:animEffect>
                                  </p:childTnLst>
                                </p:cTn>
                              </p:par>
                              <p:par>
                                <p:cTn id="119" presetID="42" presetClass="entr" presetSubtype="0" fill="hold" grpId="0" nodeType="withEffect">
                                  <p:stCondLst>
                                    <p:cond delay="0"/>
                                  </p:stCondLst>
                                  <p:childTnLst>
                                    <p:set>
                                      <p:cBhvr>
                                        <p:cTn id="120" dur="1" fill="hold">
                                          <p:stCondLst>
                                            <p:cond delay="0"/>
                                          </p:stCondLst>
                                        </p:cTn>
                                        <p:tgtEl>
                                          <p:spTgt spid="66"/>
                                        </p:tgtEl>
                                        <p:attrNameLst>
                                          <p:attrName>style.visibility</p:attrName>
                                        </p:attrNameLst>
                                      </p:cBhvr>
                                      <p:to>
                                        <p:strVal val="visible"/>
                                      </p:to>
                                    </p:set>
                                    <p:animEffect transition="in" filter="fade">
                                      <p:cBhvr>
                                        <p:cTn id="121" dur="1000"/>
                                        <p:tgtEl>
                                          <p:spTgt spid="66"/>
                                        </p:tgtEl>
                                      </p:cBhvr>
                                    </p:animEffect>
                                    <p:anim calcmode="lin" valueType="num">
                                      <p:cBhvr>
                                        <p:cTn id="122" dur="1000" fill="hold"/>
                                        <p:tgtEl>
                                          <p:spTgt spid="66"/>
                                        </p:tgtEl>
                                        <p:attrNameLst>
                                          <p:attrName>ppt_x</p:attrName>
                                        </p:attrNameLst>
                                      </p:cBhvr>
                                      <p:tavLst>
                                        <p:tav tm="0">
                                          <p:val>
                                            <p:strVal val="#ppt_x"/>
                                          </p:val>
                                        </p:tav>
                                        <p:tav tm="100000">
                                          <p:val>
                                            <p:strVal val="#ppt_x"/>
                                          </p:val>
                                        </p:tav>
                                      </p:tavLst>
                                    </p:anim>
                                    <p:anim calcmode="lin" valueType="num">
                                      <p:cBhvr>
                                        <p:cTn id="123" dur="1000" fill="hold"/>
                                        <p:tgtEl>
                                          <p:spTgt spid="66"/>
                                        </p:tgtEl>
                                        <p:attrNameLst>
                                          <p:attrName>ppt_y</p:attrName>
                                        </p:attrNameLst>
                                      </p:cBhvr>
                                      <p:tavLst>
                                        <p:tav tm="0">
                                          <p:val>
                                            <p:strVal val="#ppt_y+.1"/>
                                          </p:val>
                                        </p:tav>
                                        <p:tav tm="100000">
                                          <p:val>
                                            <p:strVal val="#ppt_y"/>
                                          </p:val>
                                        </p:tav>
                                      </p:tavLst>
                                    </p:anim>
                                  </p:childTnLst>
                                </p:cTn>
                              </p:par>
                            </p:childTnLst>
                          </p:cTn>
                        </p:par>
                        <p:par>
                          <p:cTn id="124" fill="hold">
                            <p:stCondLst>
                              <p:cond delay="5500"/>
                            </p:stCondLst>
                            <p:childTnLst>
                              <p:par>
                                <p:cTn id="125" presetID="22" presetClass="entr" presetSubtype="1" fill="hold" grpId="0" nodeType="afterEffect">
                                  <p:stCondLst>
                                    <p:cond delay="0"/>
                                  </p:stCondLst>
                                  <p:childTnLst>
                                    <p:set>
                                      <p:cBhvr>
                                        <p:cTn id="126" dur="1" fill="hold">
                                          <p:stCondLst>
                                            <p:cond delay="0"/>
                                          </p:stCondLst>
                                        </p:cTn>
                                        <p:tgtEl>
                                          <p:spTgt spid="59"/>
                                        </p:tgtEl>
                                        <p:attrNameLst>
                                          <p:attrName>style.visibility</p:attrName>
                                        </p:attrNameLst>
                                      </p:cBhvr>
                                      <p:to>
                                        <p:strVal val="visible"/>
                                      </p:to>
                                    </p:set>
                                    <p:animEffect transition="in" filter="wipe(up)">
                                      <p:cBhvr>
                                        <p:cTn id="127" dur="500"/>
                                        <p:tgtEl>
                                          <p:spTgt spid="59"/>
                                        </p:tgtEl>
                                      </p:cBhvr>
                                    </p:animEffect>
                                  </p:childTnLst>
                                </p:cTn>
                              </p:par>
                              <p:par>
                                <p:cTn id="128" presetID="42" presetClass="entr" presetSubtype="0" fill="hold" grpId="0" nodeType="withEffect">
                                  <p:stCondLst>
                                    <p:cond delay="0"/>
                                  </p:stCondLst>
                                  <p:childTnLst>
                                    <p:set>
                                      <p:cBhvr>
                                        <p:cTn id="129" dur="1" fill="hold">
                                          <p:stCondLst>
                                            <p:cond delay="0"/>
                                          </p:stCondLst>
                                        </p:cTn>
                                        <p:tgtEl>
                                          <p:spTgt spid="60"/>
                                        </p:tgtEl>
                                        <p:attrNameLst>
                                          <p:attrName>style.visibility</p:attrName>
                                        </p:attrNameLst>
                                      </p:cBhvr>
                                      <p:to>
                                        <p:strVal val="visible"/>
                                      </p:to>
                                    </p:set>
                                    <p:animEffect transition="in" filter="fade">
                                      <p:cBhvr>
                                        <p:cTn id="130" dur="1000"/>
                                        <p:tgtEl>
                                          <p:spTgt spid="60"/>
                                        </p:tgtEl>
                                      </p:cBhvr>
                                    </p:animEffect>
                                    <p:anim calcmode="lin" valueType="num">
                                      <p:cBhvr>
                                        <p:cTn id="131" dur="1000" fill="hold"/>
                                        <p:tgtEl>
                                          <p:spTgt spid="60"/>
                                        </p:tgtEl>
                                        <p:attrNameLst>
                                          <p:attrName>ppt_x</p:attrName>
                                        </p:attrNameLst>
                                      </p:cBhvr>
                                      <p:tavLst>
                                        <p:tav tm="0">
                                          <p:val>
                                            <p:strVal val="#ppt_x"/>
                                          </p:val>
                                        </p:tav>
                                        <p:tav tm="100000">
                                          <p:val>
                                            <p:strVal val="#ppt_x"/>
                                          </p:val>
                                        </p:tav>
                                      </p:tavLst>
                                    </p:anim>
                                    <p:anim calcmode="lin" valueType="num">
                                      <p:cBhvr>
                                        <p:cTn id="132"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54" grpId="0" animBg="1"/>
      <p:bldP spid="55" grpId="0"/>
      <p:bldP spid="56" grpId="0"/>
      <p:bldP spid="57" grpId="0"/>
      <p:bldP spid="58" grpId="0"/>
      <p:bldP spid="59" grpId="0"/>
      <p:bldP spid="60" grpId="0"/>
      <p:bldP spid="61" grpId="0"/>
      <p:bldP spid="62" grpId="0"/>
      <p:bldP spid="63" grpId="0"/>
      <p:bldP spid="64" grpId="0"/>
      <p:bldP spid="65" grpId="0"/>
      <p:bldP spid="66"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 name="组合 13"/>
          <p:cNvGrpSpPr/>
          <p:nvPr/>
        </p:nvGrpSpPr>
        <p:grpSpPr>
          <a:xfrm>
            <a:off x="-3" y="-192505"/>
            <a:ext cx="9143997" cy="5336006"/>
            <a:chOff x="-3" y="-192505"/>
            <a:chExt cx="9143997" cy="5336006"/>
          </a:xfrm>
        </p:grpSpPr>
        <p:pic>
          <p:nvPicPr>
            <p:cNvPr id="4" name="图片 3"/>
            <p:cNvPicPr>
              <a:picLocks noChangeAspect="1"/>
            </p:cNvPicPr>
            <p:nvPr/>
          </p:nvPicPr>
          <p:blipFill rotWithShape="1">
            <a:blip r:embed="rId1">
              <a:duotone>
                <a:schemeClr val="accent1">
                  <a:shade val="45000"/>
                  <a:satMod val="135000"/>
                </a:schemeClr>
                <a:prstClr val="white"/>
              </a:duotone>
              <a:extLst>
                <a:ext uri="{BEBA8EAE-BF5A-486C-A8C5-ECC9F3942E4B}">
                  <a14:imgProps xmlns:a14="http://schemas.microsoft.com/office/drawing/2010/main">
                    <a14:imgLayer r:embed="rId2">
                      <a14:imgEffect>
                        <a14:brightnessContrast contrast="-20000"/>
                      </a14:imgEffect>
                    </a14:imgLayer>
                  </a14:imgProps>
                </a:ext>
              </a:extLst>
            </a:blip>
            <a:srcRect l="12500" r="12500"/>
            <a:stretch>
              <a:fillRect/>
            </a:stretch>
          </p:blipFill>
          <p:spPr>
            <a:xfrm rot="10800000" flipV="1">
              <a:off x="-3" y="-192505"/>
              <a:ext cx="9143997" cy="5336006"/>
            </a:xfrm>
            <a:prstGeom prst="rect">
              <a:avLst/>
            </a:prstGeom>
          </p:spPr>
        </p:pic>
        <p:grpSp>
          <p:nvGrpSpPr>
            <p:cNvPr id="3" name="组合 2"/>
            <p:cNvGrpSpPr/>
            <p:nvPr/>
          </p:nvGrpSpPr>
          <p:grpSpPr>
            <a:xfrm>
              <a:off x="3909059" y="2847283"/>
              <a:ext cx="2071239" cy="655231"/>
              <a:chOff x="338874" y="3119836"/>
              <a:chExt cx="1718527" cy="687840"/>
            </a:xfrm>
            <a:solidFill>
              <a:schemeClr val="bg1"/>
            </a:solidFill>
          </p:grpSpPr>
          <p:sp>
            <p:nvSpPr>
              <p:cNvPr id="5" name="文本框 16"/>
              <p:cNvSpPr txBox="1"/>
              <p:nvPr/>
            </p:nvSpPr>
            <p:spPr>
              <a:xfrm>
                <a:off x="338874" y="3468344"/>
                <a:ext cx="1718526" cy="339332"/>
              </a:xfrm>
              <a:prstGeom prst="rect">
                <a:avLst/>
              </a:prstGeom>
              <a:grpFill/>
            </p:spPr>
            <p:txBody>
              <a:bodyPr wrap="none" rtlCol="0">
                <a:prstTxWarp prst="textPlain">
                  <a:avLst/>
                </a:prstTxWarp>
                <a:spAutoFit/>
              </a:bodyPr>
              <a:lstStyle/>
              <a:p>
                <a:pPr lvl="0"/>
                <a:r>
                  <a:rPr lang="en-US" altLang="zh-CN" sz="12450" b="1">
                    <a:solidFill>
                      <a:srgbClr val="D2DCE6"/>
                    </a:solidFill>
                    <a:cs typeface="+mn-ea"/>
                    <a:sym typeface="+mn-lt"/>
                  </a:rPr>
                  <a:t>MINI PROGRAM</a:t>
                </a:r>
                <a:endParaRPr lang="en-US" altLang="zh-CN" sz="21525" b="1" dirty="0">
                  <a:solidFill>
                    <a:srgbClr val="D2DCE6"/>
                  </a:solidFill>
                  <a:cs typeface="+mn-ea"/>
                  <a:sym typeface="+mn-lt"/>
                </a:endParaRPr>
              </a:p>
            </p:txBody>
          </p:sp>
          <p:sp>
            <p:nvSpPr>
              <p:cNvPr id="6" name="矩形 5"/>
              <p:cNvSpPr/>
              <p:nvPr/>
            </p:nvSpPr>
            <p:spPr>
              <a:xfrm>
                <a:off x="1230332" y="3119836"/>
                <a:ext cx="827069" cy="218356"/>
              </a:xfrm>
              <a:prstGeom prst="rect">
                <a:avLst/>
              </a:prstGeom>
              <a:grpFill/>
            </p:spPr>
            <p:txBody>
              <a:bodyPr wrap="none" numCol="1" rtlCol="0">
                <a:prstTxWarp prst="textPlain">
                  <a:avLst/>
                </a:prstTxWarp>
                <a:spAutoFit/>
              </a:bodyPr>
              <a:lstStyle/>
              <a:p>
                <a:pPr lvl="0"/>
                <a:r>
                  <a:rPr lang="en-US" altLang="zh-CN" sz="12450" b="1">
                    <a:solidFill>
                      <a:srgbClr val="396692"/>
                    </a:solidFill>
                    <a:cs typeface="+mn-ea"/>
                    <a:sym typeface="+mn-lt"/>
                  </a:rPr>
                  <a:t>WECHAT</a:t>
                </a:r>
                <a:endParaRPr lang="en-US" altLang="zh-CN" sz="12450" b="1" dirty="0">
                  <a:solidFill>
                    <a:srgbClr val="396692"/>
                  </a:solidFill>
                  <a:cs typeface="+mn-ea"/>
                  <a:sym typeface="+mn-lt"/>
                </a:endParaRPr>
              </a:p>
            </p:txBody>
          </p:sp>
        </p:grpSp>
      </p:grpSp>
      <p:sp>
        <p:nvSpPr>
          <p:cNvPr id="9" name="文本占位符 5"/>
          <p:cNvSpPr txBox="1"/>
          <p:nvPr/>
        </p:nvSpPr>
        <p:spPr>
          <a:xfrm>
            <a:off x="638165" y="2513414"/>
            <a:ext cx="4202907" cy="254210"/>
          </a:xfrm>
          <a:prstGeom prst="rect">
            <a:avLst/>
          </a:prstGeom>
        </p:spPr>
        <p:txBody>
          <a:bodyPr lIns="68580" tIns="34290" rIns="68580" bIns="34290"/>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sz="1600">
                <a:cs typeface="+mn-ea"/>
                <a:sym typeface="+mn-lt"/>
              </a:rPr>
              <a:t>微信小程序课程组</a:t>
            </a:r>
            <a:endParaRPr lang="en-US" altLang="zh-CN" sz="1600" dirty="0">
              <a:cs typeface="+mn-ea"/>
              <a:sym typeface="+mn-lt"/>
            </a:endParaRPr>
          </a:p>
        </p:txBody>
      </p:sp>
      <p:grpSp>
        <p:nvGrpSpPr>
          <p:cNvPr id="15" name="组合 14"/>
          <p:cNvGrpSpPr/>
          <p:nvPr/>
        </p:nvGrpSpPr>
        <p:grpSpPr>
          <a:xfrm>
            <a:off x="585911" y="791036"/>
            <a:ext cx="4816024" cy="983978"/>
            <a:chOff x="570455" y="1220616"/>
            <a:chExt cx="4816024" cy="983978"/>
          </a:xfrm>
        </p:grpSpPr>
        <p:cxnSp>
          <p:nvCxnSpPr>
            <p:cNvPr id="11" name="直接连接符 10"/>
            <p:cNvCxnSpPr/>
            <p:nvPr/>
          </p:nvCxnSpPr>
          <p:spPr>
            <a:xfrm>
              <a:off x="638165" y="1220616"/>
              <a:ext cx="4625884" cy="0"/>
            </a:xfrm>
            <a:prstGeom prst="line">
              <a:avLst/>
            </a:pr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cxnSp>
          <p:nvCxnSpPr>
            <p:cNvPr id="12" name="直接连接符 11"/>
            <p:cNvCxnSpPr/>
            <p:nvPr/>
          </p:nvCxnSpPr>
          <p:spPr>
            <a:xfrm>
              <a:off x="632050" y="2204594"/>
              <a:ext cx="4625884" cy="0"/>
            </a:xfrm>
            <a:prstGeom prst="line">
              <a:avLst/>
            </a:pr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sp>
          <p:nvSpPr>
            <p:cNvPr id="13"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70455" y="1443776"/>
              <a:ext cx="4816024" cy="561741"/>
            </a:xfrm>
            <a:prstGeom prst="rect">
              <a:avLst/>
            </a:prstGeom>
            <a:noFill/>
            <a:ln>
              <a:noFill/>
            </a:ln>
          </p:spPr>
          <p:txBody>
            <a:bodyPr wrap="square" lIns="68580" tIns="34290" rIns="68580" bIns="34290">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defTabSz="514350" fontAlgn="base">
                <a:spcBef>
                  <a:spcPct val="0"/>
                </a:spcBef>
                <a:spcAft>
                  <a:spcPct val="0"/>
                </a:spcAft>
              </a:pPr>
              <a:r>
                <a:rPr lang="zh-CN" altLang="en-US" sz="3200" b="1" spc="300" dirty="0">
                  <a:solidFill>
                    <a:schemeClr val="accent1"/>
                  </a:solidFill>
                  <a:latin typeface="+mn-lt"/>
                  <a:ea typeface="+mn-ea"/>
                  <a:cs typeface="+mn-ea"/>
                  <a:sym typeface="+mn-lt"/>
                </a:rPr>
                <a:t>演示</a:t>
              </a:r>
              <a:r>
                <a:rPr lang="zh-CN" altLang="en-US" sz="3200" b="1" spc="300">
                  <a:solidFill>
                    <a:schemeClr val="accent1"/>
                  </a:solidFill>
                  <a:latin typeface="+mn-lt"/>
                  <a:ea typeface="+mn-ea"/>
                  <a:cs typeface="+mn-ea"/>
                  <a:sym typeface="+mn-lt"/>
                </a:rPr>
                <a:t>完毕 谢谢观看</a:t>
              </a:r>
              <a:endParaRPr lang="en-US" altLang="zh-CN" sz="3200" b="1" spc="300" dirty="0">
                <a:solidFill>
                  <a:schemeClr val="accent1"/>
                </a:solidFill>
                <a:latin typeface="+mn-lt"/>
                <a:ea typeface="+mn-ea"/>
                <a:cs typeface="+mn-ea"/>
                <a:sym typeface="+mn-lt"/>
              </a:endParaRPr>
            </a:p>
          </p:txBody>
        </p:sp>
      </p:grpSp>
      <p:grpSp>
        <p:nvGrpSpPr>
          <p:cNvPr id="16" name="组合 15"/>
          <p:cNvGrpSpPr/>
          <p:nvPr/>
        </p:nvGrpSpPr>
        <p:grpSpPr>
          <a:xfrm>
            <a:off x="585911" y="3055288"/>
            <a:ext cx="1160665" cy="1136745"/>
            <a:chOff x="3776040" y="4405586"/>
            <a:chExt cx="2021840" cy="2021840"/>
          </a:xfrm>
        </p:grpSpPr>
        <p:sp>
          <p:nvSpPr>
            <p:cNvPr id="17" name="PA_椭圆 75"/>
            <p:cNvSpPr/>
            <p:nvPr>
              <p:custDataLst>
                <p:tags r:id="rId3"/>
              </p:custDataLst>
            </p:nvPr>
          </p:nvSpPr>
          <p:spPr>
            <a:xfrm>
              <a:off x="3994173" y="4626101"/>
              <a:ext cx="1734620" cy="1734620"/>
            </a:xfrm>
            <a:prstGeom prst="ellipse">
              <a:avLst/>
            </a:prstGeom>
            <a:solidFill>
              <a:schemeClr val="accent1"/>
            </a:solidFill>
            <a:ln w="12700" cap="flat" cmpd="sng" algn="ctr">
              <a:noFill/>
              <a:prstDash val="solid"/>
              <a:miter lim="800000"/>
            </a:ln>
            <a:effectLst>
              <a:outerShdw blurRad="63500" sx="103000" sy="1030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黑体" panose="02010609060101010101" charset="-122"/>
                <a:ea typeface="黑体" panose="02010609060101010101" charset="-122"/>
                <a:sym typeface="思源黑体" panose="020B0500000000000000" pitchFamily="34" charset="-122"/>
              </a:endParaRPr>
            </a:p>
          </p:txBody>
        </p:sp>
        <p:pic>
          <p:nvPicPr>
            <p:cNvPr id="18" name="图片 17"/>
            <p:cNvPicPr>
              <a:picLocks noChangeAspect="1" noChangeArrowheads="1"/>
            </p:cNvPicPr>
            <p:nvPr/>
          </p:nvPicPr>
          <p:blipFill>
            <a:blip r:embed="rId4"/>
            <a:srcRect/>
            <a:stretch>
              <a:fillRect/>
            </a:stretch>
          </p:blipFill>
          <p:spPr bwMode="auto">
            <a:xfrm>
              <a:off x="3776040" y="4405586"/>
              <a:ext cx="2021840" cy="202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4404718" y="2087402"/>
            <a:ext cx="1611824" cy="1611824"/>
            <a:chOff x="4308468" y="1981527"/>
            <a:chExt cx="1611824" cy="1611824"/>
          </a:xfrm>
        </p:grpSpPr>
        <p:sp>
          <p:nvSpPr>
            <p:cNvPr id="37" name="Freeform: Shape 4"/>
            <p:cNvSpPr/>
            <p:nvPr/>
          </p:nvSpPr>
          <p:spPr bwMode="auto">
            <a:xfrm>
              <a:off x="5248946" y="2562186"/>
              <a:ext cx="287155" cy="282993"/>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3"/>
            </a:solidFill>
            <a:ln w="9525">
              <a:noFill/>
              <a:round/>
            </a:ln>
            <a:effectLst/>
          </p:spPr>
          <p:txBody>
            <a:bodyPr anchor="ctr"/>
            <a:lstStyle/>
            <a:p>
              <a:pPr algn="ctr"/>
              <a:endParaRPr>
                <a:cs typeface="+mn-ea"/>
                <a:sym typeface="+mn-lt"/>
              </a:endParaRPr>
            </a:p>
          </p:txBody>
        </p:sp>
        <p:sp>
          <p:nvSpPr>
            <p:cNvPr id="38" name="Freeform: Shape 7"/>
            <p:cNvSpPr/>
            <p:nvPr/>
          </p:nvSpPr>
          <p:spPr>
            <a:xfrm rot="7768221">
              <a:off x="4308468" y="1981527"/>
              <a:ext cx="1611824" cy="1611824"/>
            </a:xfrm>
            <a:custGeom>
              <a:avLst/>
              <a:gdLst>
                <a:gd name="connsiteX0" fmla="*/ 888570 w 1611824"/>
                <a:gd name="connsiteY0" fmla="*/ 258306 h 1611824"/>
                <a:gd name="connsiteX1" fmla="*/ 227309 w 1611824"/>
                <a:gd name="connsiteY1" fmla="*/ 919567 h 1611824"/>
                <a:gd name="connsiteX2" fmla="*/ 888570 w 1611824"/>
                <a:gd name="connsiteY2" fmla="*/ 1580828 h 1611824"/>
                <a:gd name="connsiteX3" fmla="*/ 1549831 w 1611824"/>
                <a:gd name="connsiteY3" fmla="*/ 919567 h 1611824"/>
                <a:gd name="connsiteX4" fmla="*/ 888570 w 1611824"/>
                <a:gd name="connsiteY4" fmla="*/ 258306 h 1611824"/>
                <a:gd name="connsiteX5" fmla="*/ 805912 w 1611824"/>
                <a:gd name="connsiteY5" fmla="*/ 0 h 1611824"/>
                <a:gd name="connsiteX6" fmla="*/ 1611824 w 1611824"/>
                <a:gd name="connsiteY6" fmla="*/ 805912 h 1611824"/>
                <a:gd name="connsiteX7" fmla="*/ 805912 w 1611824"/>
                <a:gd name="connsiteY7" fmla="*/ 1611824 h 1611824"/>
                <a:gd name="connsiteX8" fmla="*/ 0 w 1611824"/>
                <a:gd name="connsiteY8" fmla="*/ 805912 h 1611824"/>
                <a:gd name="connsiteX9" fmla="*/ 805912 w 1611824"/>
                <a:gd name="connsiteY9" fmla="*/ 0 h 161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4" h="1611824">
                  <a:moveTo>
                    <a:pt x="888570" y="258306"/>
                  </a:moveTo>
                  <a:cubicBezTo>
                    <a:pt x="523366" y="258306"/>
                    <a:pt x="227309" y="554363"/>
                    <a:pt x="227309" y="919567"/>
                  </a:cubicBezTo>
                  <a:cubicBezTo>
                    <a:pt x="227309" y="1284771"/>
                    <a:pt x="523366" y="1580828"/>
                    <a:pt x="888570" y="1580828"/>
                  </a:cubicBezTo>
                  <a:cubicBezTo>
                    <a:pt x="1253774" y="1580828"/>
                    <a:pt x="1549831" y="1284771"/>
                    <a:pt x="1549831" y="919567"/>
                  </a:cubicBezTo>
                  <a:cubicBezTo>
                    <a:pt x="1549831" y="554363"/>
                    <a:pt x="1253774" y="258306"/>
                    <a:pt x="888570" y="258306"/>
                  </a:cubicBezTo>
                  <a:close/>
                  <a:moveTo>
                    <a:pt x="805912" y="0"/>
                  </a:moveTo>
                  <a:cubicBezTo>
                    <a:pt x="1251005" y="0"/>
                    <a:pt x="1611824" y="360819"/>
                    <a:pt x="1611824" y="805912"/>
                  </a:cubicBezTo>
                  <a:cubicBezTo>
                    <a:pt x="1611824" y="1251005"/>
                    <a:pt x="1251005" y="1611824"/>
                    <a:pt x="805912" y="1611824"/>
                  </a:cubicBezTo>
                  <a:cubicBezTo>
                    <a:pt x="360819" y="1611824"/>
                    <a:pt x="0" y="1251005"/>
                    <a:pt x="0" y="805912"/>
                  </a:cubicBezTo>
                  <a:cubicBezTo>
                    <a:pt x="0" y="360819"/>
                    <a:pt x="360819" y="0"/>
                    <a:pt x="8059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9" name="组合 38"/>
          <p:cNvGrpSpPr/>
          <p:nvPr/>
        </p:nvGrpSpPr>
        <p:grpSpPr>
          <a:xfrm>
            <a:off x="3152291" y="2086579"/>
            <a:ext cx="1611824" cy="1611824"/>
            <a:chOff x="3056041" y="1980704"/>
            <a:chExt cx="1611824" cy="1611824"/>
          </a:xfrm>
        </p:grpSpPr>
        <p:sp>
          <p:nvSpPr>
            <p:cNvPr id="40" name="Freeform: Shape 3"/>
            <p:cNvSpPr/>
            <p:nvPr/>
          </p:nvSpPr>
          <p:spPr bwMode="auto">
            <a:xfrm>
              <a:off x="3413084" y="2644974"/>
              <a:ext cx="247781" cy="364863"/>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4"/>
            </a:solidFill>
            <a:ln w="9525">
              <a:noFill/>
              <a:round/>
            </a:ln>
            <a:effectLst/>
          </p:spPr>
          <p:txBody>
            <a:bodyPr anchor="ctr"/>
            <a:lstStyle/>
            <a:p>
              <a:pPr algn="ctr"/>
              <a:endParaRPr>
                <a:cs typeface="+mn-ea"/>
                <a:sym typeface="+mn-lt"/>
              </a:endParaRPr>
            </a:p>
          </p:txBody>
        </p:sp>
        <p:sp>
          <p:nvSpPr>
            <p:cNvPr id="41" name="Freeform: Shape 8"/>
            <p:cNvSpPr/>
            <p:nvPr/>
          </p:nvSpPr>
          <p:spPr>
            <a:xfrm rot="18235072">
              <a:off x="3056041" y="1980704"/>
              <a:ext cx="1611824" cy="1611824"/>
            </a:xfrm>
            <a:custGeom>
              <a:avLst/>
              <a:gdLst>
                <a:gd name="connsiteX0" fmla="*/ 888570 w 1611824"/>
                <a:gd name="connsiteY0" fmla="*/ 258306 h 1611824"/>
                <a:gd name="connsiteX1" fmla="*/ 227309 w 1611824"/>
                <a:gd name="connsiteY1" fmla="*/ 919567 h 1611824"/>
                <a:gd name="connsiteX2" fmla="*/ 888570 w 1611824"/>
                <a:gd name="connsiteY2" fmla="*/ 1580828 h 1611824"/>
                <a:gd name="connsiteX3" fmla="*/ 1549831 w 1611824"/>
                <a:gd name="connsiteY3" fmla="*/ 919567 h 1611824"/>
                <a:gd name="connsiteX4" fmla="*/ 888570 w 1611824"/>
                <a:gd name="connsiteY4" fmla="*/ 258306 h 1611824"/>
                <a:gd name="connsiteX5" fmla="*/ 805912 w 1611824"/>
                <a:gd name="connsiteY5" fmla="*/ 0 h 1611824"/>
                <a:gd name="connsiteX6" fmla="*/ 1611824 w 1611824"/>
                <a:gd name="connsiteY6" fmla="*/ 805912 h 1611824"/>
                <a:gd name="connsiteX7" fmla="*/ 805912 w 1611824"/>
                <a:gd name="connsiteY7" fmla="*/ 1611824 h 1611824"/>
                <a:gd name="connsiteX8" fmla="*/ 0 w 1611824"/>
                <a:gd name="connsiteY8" fmla="*/ 805912 h 1611824"/>
                <a:gd name="connsiteX9" fmla="*/ 805912 w 1611824"/>
                <a:gd name="connsiteY9" fmla="*/ 0 h 161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4" h="1611824">
                  <a:moveTo>
                    <a:pt x="888570" y="258306"/>
                  </a:moveTo>
                  <a:cubicBezTo>
                    <a:pt x="523366" y="258306"/>
                    <a:pt x="227309" y="554363"/>
                    <a:pt x="227309" y="919567"/>
                  </a:cubicBezTo>
                  <a:cubicBezTo>
                    <a:pt x="227309" y="1284771"/>
                    <a:pt x="523366" y="1580828"/>
                    <a:pt x="888570" y="1580828"/>
                  </a:cubicBezTo>
                  <a:cubicBezTo>
                    <a:pt x="1253774" y="1580828"/>
                    <a:pt x="1549831" y="1284771"/>
                    <a:pt x="1549831" y="919567"/>
                  </a:cubicBezTo>
                  <a:cubicBezTo>
                    <a:pt x="1549831" y="554363"/>
                    <a:pt x="1253774" y="258306"/>
                    <a:pt x="888570" y="258306"/>
                  </a:cubicBezTo>
                  <a:close/>
                  <a:moveTo>
                    <a:pt x="805912" y="0"/>
                  </a:moveTo>
                  <a:cubicBezTo>
                    <a:pt x="1251005" y="0"/>
                    <a:pt x="1611824" y="360819"/>
                    <a:pt x="1611824" y="805912"/>
                  </a:cubicBezTo>
                  <a:cubicBezTo>
                    <a:pt x="1611824" y="1251005"/>
                    <a:pt x="1251005" y="1611824"/>
                    <a:pt x="805912" y="1611824"/>
                  </a:cubicBezTo>
                  <a:cubicBezTo>
                    <a:pt x="360819" y="1611824"/>
                    <a:pt x="0" y="1251005"/>
                    <a:pt x="0" y="805912"/>
                  </a:cubicBezTo>
                  <a:cubicBezTo>
                    <a:pt x="0" y="360819"/>
                    <a:pt x="360819" y="0"/>
                    <a:pt x="8059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42" name="组合 41"/>
          <p:cNvGrpSpPr/>
          <p:nvPr/>
        </p:nvGrpSpPr>
        <p:grpSpPr>
          <a:xfrm>
            <a:off x="3736277" y="1465819"/>
            <a:ext cx="1611824" cy="1611824"/>
            <a:chOff x="3640027" y="1359944"/>
            <a:chExt cx="1611824" cy="1611824"/>
          </a:xfrm>
        </p:grpSpPr>
        <p:sp>
          <p:nvSpPr>
            <p:cNvPr id="50" name="Freeform: Shape 6"/>
            <p:cNvSpPr/>
            <p:nvPr/>
          </p:nvSpPr>
          <p:spPr bwMode="auto">
            <a:xfrm>
              <a:off x="4305950" y="1712923"/>
              <a:ext cx="302603" cy="236819"/>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accent2"/>
            </a:solidFill>
            <a:ln w="9525">
              <a:noFill/>
              <a:round/>
            </a:ln>
            <a:effectLst/>
          </p:spPr>
          <p:txBody>
            <a:bodyPr anchor="ctr"/>
            <a:lstStyle/>
            <a:p>
              <a:pPr algn="ctr"/>
              <a:endParaRPr>
                <a:cs typeface="+mn-ea"/>
                <a:sym typeface="+mn-lt"/>
              </a:endParaRPr>
            </a:p>
          </p:txBody>
        </p:sp>
        <p:sp>
          <p:nvSpPr>
            <p:cNvPr id="51" name="Freeform: Shape 9"/>
            <p:cNvSpPr/>
            <p:nvPr/>
          </p:nvSpPr>
          <p:spPr>
            <a:xfrm rot="2018970">
              <a:off x="3640027" y="1359944"/>
              <a:ext cx="1611824" cy="1611824"/>
            </a:xfrm>
            <a:custGeom>
              <a:avLst/>
              <a:gdLst>
                <a:gd name="connsiteX0" fmla="*/ 888570 w 1611824"/>
                <a:gd name="connsiteY0" fmla="*/ 258306 h 1611824"/>
                <a:gd name="connsiteX1" fmla="*/ 227309 w 1611824"/>
                <a:gd name="connsiteY1" fmla="*/ 919567 h 1611824"/>
                <a:gd name="connsiteX2" fmla="*/ 888570 w 1611824"/>
                <a:gd name="connsiteY2" fmla="*/ 1580828 h 1611824"/>
                <a:gd name="connsiteX3" fmla="*/ 1549831 w 1611824"/>
                <a:gd name="connsiteY3" fmla="*/ 919567 h 1611824"/>
                <a:gd name="connsiteX4" fmla="*/ 888570 w 1611824"/>
                <a:gd name="connsiteY4" fmla="*/ 258306 h 1611824"/>
                <a:gd name="connsiteX5" fmla="*/ 805912 w 1611824"/>
                <a:gd name="connsiteY5" fmla="*/ 0 h 1611824"/>
                <a:gd name="connsiteX6" fmla="*/ 1611824 w 1611824"/>
                <a:gd name="connsiteY6" fmla="*/ 805912 h 1611824"/>
                <a:gd name="connsiteX7" fmla="*/ 805912 w 1611824"/>
                <a:gd name="connsiteY7" fmla="*/ 1611824 h 1611824"/>
                <a:gd name="connsiteX8" fmla="*/ 0 w 1611824"/>
                <a:gd name="connsiteY8" fmla="*/ 805912 h 1611824"/>
                <a:gd name="connsiteX9" fmla="*/ 805912 w 1611824"/>
                <a:gd name="connsiteY9" fmla="*/ 0 h 161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4" h="1611824">
                  <a:moveTo>
                    <a:pt x="888570" y="258306"/>
                  </a:moveTo>
                  <a:cubicBezTo>
                    <a:pt x="523366" y="258306"/>
                    <a:pt x="227309" y="554363"/>
                    <a:pt x="227309" y="919567"/>
                  </a:cubicBezTo>
                  <a:cubicBezTo>
                    <a:pt x="227309" y="1284771"/>
                    <a:pt x="523366" y="1580828"/>
                    <a:pt x="888570" y="1580828"/>
                  </a:cubicBezTo>
                  <a:cubicBezTo>
                    <a:pt x="1253774" y="1580828"/>
                    <a:pt x="1549831" y="1284771"/>
                    <a:pt x="1549831" y="919567"/>
                  </a:cubicBezTo>
                  <a:cubicBezTo>
                    <a:pt x="1549831" y="554363"/>
                    <a:pt x="1253774" y="258306"/>
                    <a:pt x="888570" y="258306"/>
                  </a:cubicBezTo>
                  <a:close/>
                  <a:moveTo>
                    <a:pt x="805912" y="0"/>
                  </a:moveTo>
                  <a:cubicBezTo>
                    <a:pt x="1251005" y="0"/>
                    <a:pt x="1611824" y="360819"/>
                    <a:pt x="1611824" y="805912"/>
                  </a:cubicBezTo>
                  <a:cubicBezTo>
                    <a:pt x="1611824" y="1251005"/>
                    <a:pt x="1251005" y="1611824"/>
                    <a:pt x="805912" y="1611824"/>
                  </a:cubicBezTo>
                  <a:cubicBezTo>
                    <a:pt x="360819" y="1611824"/>
                    <a:pt x="0" y="1251005"/>
                    <a:pt x="0" y="805912"/>
                  </a:cubicBezTo>
                  <a:cubicBezTo>
                    <a:pt x="0" y="360819"/>
                    <a:pt x="360819" y="0"/>
                    <a:pt x="80591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52" name="组合 51"/>
          <p:cNvGrpSpPr/>
          <p:nvPr/>
        </p:nvGrpSpPr>
        <p:grpSpPr>
          <a:xfrm>
            <a:off x="3782575" y="2615041"/>
            <a:ext cx="1611824" cy="1611824"/>
            <a:chOff x="3686325" y="2509166"/>
            <a:chExt cx="1611824" cy="1611824"/>
          </a:xfrm>
        </p:grpSpPr>
        <p:sp>
          <p:nvSpPr>
            <p:cNvPr id="53" name="Freeform: Shape 5"/>
            <p:cNvSpPr/>
            <p:nvPr/>
          </p:nvSpPr>
          <p:spPr bwMode="auto">
            <a:xfrm>
              <a:off x="4337971" y="3479957"/>
              <a:ext cx="307958" cy="307958"/>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accent1"/>
            </a:solidFill>
            <a:ln w="9525">
              <a:noFill/>
              <a:round/>
            </a:ln>
            <a:effectLst/>
          </p:spPr>
          <p:txBody>
            <a:bodyPr anchor="ctr"/>
            <a:lstStyle/>
            <a:p>
              <a:pPr algn="ctr"/>
              <a:endParaRPr>
                <a:cs typeface="+mn-ea"/>
                <a:sym typeface="+mn-lt"/>
              </a:endParaRPr>
            </a:p>
          </p:txBody>
        </p:sp>
        <p:sp>
          <p:nvSpPr>
            <p:cNvPr id="54" name="Freeform: Shape 10"/>
            <p:cNvSpPr/>
            <p:nvPr/>
          </p:nvSpPr>
          <p:spPr>
            <a:xfrm rot="12594151">
              <a:off x="3686325" y="2509166"/>
              <a:ext cx="1611824" cy="1611824"/>
            </a:xfrm>
            <a:custGeom>
              <a:avLst/>
              <a:gdLst>
                <a:gd name="connsiteX0" fmla="*/ 888570 w 1611824"/>
                <a:gd name="connsiteY0" fmla="*/ 258306 h 1611824"/>
                <a:gd name="connsiteX1" fmla="*/ 227309 w 1611824"/>
                <a:gd name="connsiteY1" fmla="*/ 919567 h 1611824"/>
                <a:gd name="connsiteX2" fmla="*/ 888570 w 1611824"/>
                <a:gd name="connsiteY2" fmla="*/ 1580828 h 1611824"/>
                <a:gd name="connsiteX3" fmla="*/ 1549831 w 1611824"/>
                <a:gd name="connsiteY3" fmla="*/ 919567 h 1611824"/>
                <a:gd name="connsiteX4" fmla="*/ 888570 w 1611824"/>
                <a:gd name="connsiteY4" fmla="*/ 258306 h 1611824"/>
                <a:gd name="connsiteX5" fmla="*/ 805912 w 1611824"/>
                <a:gd name="connsiteY5" fmla="*/ 0 h 1611824"/>
                <a:gd name="connsiteX6" fmla="*/ 1611824 w 1611824"/>
                <a:gd name="connsiteY6" fmla="*/ 805912 h 1611824"/>
                <a:gd name="connsiteX7" fmla="*/ 805912 w 1611824"/>
                <a:gd name="connsiteY7" fmla="*/ 1611824 h 1611824"/>
                <a:gd name="connsiteX8" fmla="*/ 0 w 1611824"/>
                <a:gd name="connsiteY8" fmla="*/ 805912 h 1611824"/>
                <a:gd name="connsiteX9" fmla="*/ 805912 w 1611824"/>
                <a:gd name="connsiteY9" fmla="*/ 0 h 1611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1824" h="1611824">
                  <a:moveTo>
                    <a:pt x="888570" y="258306"/>
                  </a:moveTo>
                  <a:cubicBezTo>
                    <a:pt x="523366" y="258306"/>
                    <a:pt x="227309" y="554363"/>
                    <a:pt x="227309" y="919567"/>
                  </a:cubicBezTo>
                  <a:cubicBezTo>
                    <a:pt x="227309" y="1284771"/>
                    <a:pt x="523366" y="1580828"/>
                    <a:pt x="888570" y="1580828"/>
                  </a:cubicBezTo>
                  <a:cubicBezTo>
                    <a:pt x="1253774" y="1580828"/>
                    <a:pt x="1549831" y="1284771"/>
                    <a:pt x="1549831" y="919567"/>
                  </a:cubicBezTo>
                  <a:cubicBezTo>
                    <a:pt x="1549831" y="554363"/>
                    <a:pt x="1253774" y="258306"/>
                    <a:pt x="888570" y="258306"/>
                  </a:cubicBezTo>
                  <a:close/>
                  <a:moveTo>
                    <a:pt x="805912" y="0"/>
                  </a:moveTo>
                  <a:cubicBezTo>
                    <a:pt x="1251005" y="0"/>
                    <a:pt x="1611824" y="360819"/>
                    <a:pt x="1611824" y="805912"/>
                  </a:cubicBezTo>
                  <a:cubicBezTo>
                    <a:pt x="1611824" y="1251005"/>
                    <a:pt x="1251005" y="1611824"/>
                    <a:pt x="805912" y="1611824"/>
                  </a:cubicBezTo>
                  <a:cubicBezTo>
                    <a:pt x="360819" y="1611824"/>
                    <a:pt x="0" y="1251005"/>
                    <a:pt x="0" y="805912"/>
                  </a:cubicBezTo>
                  <a:cubicBezTo>
                    <a:pt x="0" y="360819"/>
                    <a:pt x="360819" y="0"/>
                    <a:pt x="805912"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cxnSp>
        <p:nvCxnSpPr>
          <p:cNvPr id="55" name="Straight Arrow Connector 11"/>
          <p:cNvCxnSpPr>
            <a:stCxn id="51" idx="8"/>
          </p:cNvCxnSpPr>
          <p:nvPr/>
        </p:nvCxnSpPr>
        <p:spPr>
          <a:xfrm flipH="1" flipV="1">
            <a:off x="2898481" y="1533478"/>
            <a:ext cx="972833" cy="291688"/>
          </a:xfrm>
          <a:prstGeom prst="straightConnector1">
            <a:avLst/>
          </a:prstGeom>
          <a:ln>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7" name="Straight Arrow Connector 12"/>
          <p:cNvCxnSpPr/>
          <p:nvPr/>
        </p:nvCxnSpPr>
        <p:spPr>
          <a:xfrm flipH="1">
            <a:off x="2839849" y="3424502"/>
            <a:ext cx="780128" cy="166924"/>
          </a:xfrm>
          <a:prstGeom prst="straightConnector1">
            <a:avLst/>
          </a:prstGeom>
          <a:ln>
            <a:solidFill>
              <a:schemeClr val="accent4"/>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8" name="Straight Arrow Connector 25"/>
          <p:cNvCxnSpPr/>
          <p:nvPr/>
        </p:nvCxnSpPr>
        <p:spPr>
          <a:xfrm flipH="1">
            <a:off x="5659631" y="1533476"/>
            <a:ext cx="683722" cy="800498"/>
          </a:xfrm>
          <a:prstGeom prst="straightConnector1">
            <a:avLst/>
          </a:prstGeom>
          <a:ln>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9" name="Straight Arrow Connector 26"/>
          <p:cNvCxnSpPr/>
          <p:nvPr/>
        </p:nvCxnSpPr>
        <p:spPr>
          <a:xfrm flipH="1">
            <a:off x="5189676" y="3604550"/>
            <a:ext cx="1164710" cy="218066"/>
          </a:xfrm>
          <a:prstGeom prst="straightConnector1">
            <a:avLst/>
          </a:prstGeom>
          <a:ln>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70" name="Group 27"/>
          <p:cNvGrpSpPr/>
          <p:nvPr/>
        </p:nvGrpSpPr>
        <p:grpSpPr>
          <a:xfrm>
            <a:off x="986595" y="1296893"/>
            <a:ext cx="1911886" cy="811888"/>
            <a:chOff x="1762632" y="1197195"/>
            <a:chExt cx="2549181" cy="1082518"/>
          </a:xfrm>
        </p:grpSpPr>
        <p:sp>
          <p:nvSpPr>
            <p:cNvPr id="71" name="TextBox 28"/>
            <p:cNvSpPr txBox="1"/>
            <p:nvPr/>
          </p:nvSpPr>
          <p:spPr>
            <a:xfrm>
              <a:off x="1762632" y="1197195"/>
              <a:ext cx="2549181" cy="388226"/>
            </a:xfrm>
            <a:prstGeom prst="rect">
              <a:avLst/>
            </a:prstGeom>
            <a:noFill/>
          </p:spPr>
          <p:txBody>
            <a:bodyPr wrap="none" lIns="0" tIns="0" rIns="0" bIns="0" anchor="b" anchorCtr="1">
              <a:normAutofit/>
            </a:bodyPr>
            <a:lstStyle/>
            <a:p>
              <a:pPr algn="ctr"/>
              <a:r>
                <a:rPr lang="zh-CN" altLang="en-US" sz="1600" b="1" dirty="0">
                  <a:solidFill>
                    <a:schemeClr val="accent4">
                      <a:lumMod val="100000"/>
                    </a:schemeClr>
                  </a:solidFill>
                  <a:cs typeface="+mn-ea"/>
                  <a:sym typeface="+mn-lt"/>
                </a:rPr>
                <a:t>标题文本预设</a:t>
              </a:r>
              <a:endParaRPr lang="zh-CN" altLang="en-US" sz="1600" b="1" dirty="0">
                <a:solidFill>
                  <a:schemeClr val="accent4">
                    <a:lumMod val="100000"/>
                  </a:schemeClr>
                </a:solidFill>
                <a:cs typeface="+mn-ea"/>
                <a:sym typeface="+mn-lt"/>
              </a:endParaRPr>
            </a:p>
          </p:txBody>
        </p:sp>
        <p:sp>
          <p:nvSpPr>
            <p:cNvPr id="72" name="TextBox 29"/>
            <p:cNvSpPr txBox="1"/>
            <p:nvPr/>
          </p:nvSpPr>
          <p:spPr>
            <a:xfrm>
              <a:off x="1762632" y="1585420"/>
              <a:ext cx="2549181" cy="694293"/>
            </a:xfrm>
            <a:prstGeom prst="rect">
              <a:avLst/>
            </a:prstGeom>
          </p:spPr>
          <p:txBody>
            <a:bodyPr vert="horz" wrap="square" lIns="0" tIns="72000" rIns="0" bIns="0" anchor="t" anchorCtr="1">
              <a:normAutofit fontScale="92500"/>
            </a:bodyPr>
            <a:lstStyle/>
            <a:p>
              <a:pPr>
                <a:lnSpc>
                  <a:spcPct val="120000"/>
                </a:lnSpc>
              </a:pPr>
              <a:r>
                <a:rPr lang="zh-CN" altLang="en-US" sz="1050">
                  <a:solidFill>
                    <a:schemeClr val="dk1">
                      <a:lumMod val="100000"/>
                    </a:schemeClr>
                  </a:solidFill>
                  <a:cs typeface="+mn-ea"/>
                  <a:sym typeface="+mn-lt"/>
                </a:rPr>
                <a:t>此部分内容作为文字排版占位显示 </a:t>
              </a:r>
              <a:br>
                <a:rPr lang="zh-CN" altLang="en-US" sz="1050">
                  <a:solidFill>
                    <a:schemeClr val="dk1">
                      <a:lumMod val="100000"/>
                    </a:schemeClr>
                  </a:solidFill>
                  <a:cs typeface="+mn-ea"/>
                  <a:sym typeface="+mn-lt"/>
                </a:rPr>
              </a:br>
              <a:r>
                <a:rPr lang="zh-CN" altLang="en-US" sz="1050">
                  <a:solidFill>
                    <a:schemeClr val="dk1">
                      <a:lumMod val="100000"/>
                    </a:schemeClr>
                  </a:solidFill>
                  <a:cs typeface="+mn-ea"/>
                  <a:sym typeface="+mn-lt"/>
                </a:rPr>
                <a:t>（建议使用主题字体）</a:t>
              </a:r>
              <a:endParaRPr lang="zh-CN" altLang="en-US" sz="1050">
                <a:solidFill>
                  <a:schemeClr val="dk1">
                    <a:lumMod val="100000"/>
                  </a:schemeClr>
                </a:solidFill>
                <a:cs typeface="+mn-ea"/>
                <a:sym typeface="+mn-lt"/>
              </a:endParaRPr>
            </a:p>
          </p:txBody>
        </p:sp>
      </p:grpSp>
      <p:grpSp>
        <p:nvGrpSpPr>
          <p:cNvPr id="73" name="Group 30"/>
          <p:cNvGrpSpPr/>
          <p:nvPr/>
        </p:nvGrpSpPr>
        <p:grpSpPr>
          <a:xfrm>
            <a:off x="927963" y="3400392"/>
            <a:ext cx="1911886" cy="811888"/>
            <a:chOff x="1762632" y="1197195"/>
            <a:chExt cx="2549181" cy="1082518"/>
          </a:xfrm>
        </p:grpSpPr>
        <p:sp>
          <p:nvSpPr>
            <p:cNvPr id="74" name="TextBox 31"/>
            <p:cNvSpPr txBox="1"/>
            <p:nvPr/>
          </p:nvSpPr>
          <p:spPr>
            <a:xfrm>
              <a:off x="1762632" y="1197195"/>
              <a:ext cx="2549181" cy="388226"/>
            </a:xfrm>
            <a:prstGeom prst="rect">
              <a:avLst/>
            </a:prstGeom>
            <a:noFill/>
          </p:spPr>
          <p:txBody>
            <a:bodyPr wrap="none" lIns="0" tIns="0" rIns="0" bIns="0" anchor="b" anchorCtr="1">
              <a:normAutofit/>
            </a:bodyPr>
            <a:lstStyle/>
            <a:p>
              <a:pPr algn="ctr"/>
              <a:r>
                <a:rPr lang="zh-CN" altLang="en-US" sz="1600" b="1">
                  <a:solidFill>
                    <a:schemeClr val="accent1">
                      <a:lumMod val="100000"/>
                    </a:schemeClr>
                  </a:solidFill>
                  <a:cs typeface="+mn-ea"/>
                  <a:sym typeface="+mn-lt"/>
                </a:rPr>
                <a:t>标题文本预设</a:t>
              </a:r>
              <a:endParaRPr lang="zh-CN" altLang="en-US" sz="1600" b="1">
                <a:solidFill>
                  <a:schemeClr val="accent1">
                    <a:lumMod val="100000"/>
                  </a:schemeClr>
                </a:solidFill>
                <a:cs typeface="+mn-ea"/>
                <a:sym typeface="+mn-lt"/>
              </a:endParaRPr>
            </a:p>
          </p:txBody>
        </p:sp>
        <p:sp>
          <p:nvSpPr>
            <p:cNvPr id="75" name="TextBox 32"/>
            <p:cNvSpPr txBox="1"/>
            <p:nvPr/>
          </p:nvSpPr>
          <p:spPr>
            <a:xfrm>
              <a:off x="1762632" y="1585420"/>
              <a:ext cx="2549181" cy="694293"/>
            </a:xfrm>
            <a:prstGeom prst="rect">
              <a:avLst/>
            </a:prstGeom>
          </p:spPr>
          <p:txBody>
            <a:bodyPr vert="horz" wrap="square" lIns="0" tIns="72000" rIns="0" bIns="0" anchor="t" anchorCtr="1">
              <a:normAutofit fontScale="92500"/>
            </a:bodyPr>
            <a:lstStyle/>
            <a:p>
              <a:pPr>
                <a:lnSpc>
                  <a:spcPct val="120000"/>
                </a:lnSpc>
              </a:pPr>
              <a:r>
                <a:rPr lang="zh-CN" altLang="en-US" sz="1050">
                  <a:solidFill>
                    <a:schemeClr val="dk1">
                      <a:lumMod val="100000"/>
                    </a:schemeClr>
                  </a:solidFill>
                  <a:cs typeface="+mn-ea"/>
                  <a:sym typeface="+mn-lt"/>
                </a:rPr>
                <a:t>此部分内容作为文字排版占位显示 </a:t>
              </a:r>
              <a:br>
                <a:rPr lang="zh-CN" altLang="en-US" sz="1050">
                  <a:solidFill>
                    <a:schemeClr val="dk1">
                      <a:lumMod val="100000"/>
                    </a:schemeClr>
                  </a:solidFill>
                  <a:cs typeface="+mn-ea"/>
                  <a:sym typeface="+mn-lt"/>
                </a:rPr>
              </a:br>
              <a:r>
                <a:rPr lang="zh-CN" altLang="en-US" sz="1050">
                  <a:solidFill>
                    <a:schemeClr val="dk1">
                      <a:lumMod val="100000"/>
                    </a:schemeClr>
                  </a:solidFill>
                  <a:cs typeface="+mn-ea"/>
                  <a:sym typeface="+mn-lt"/>
                </a:rPr>
                <a:t>（建议使用主题字体）</a:t>
              </a:r>
              <a:endParaRPr lang="zh-CN" altLang="en-US" sz="1050">
                <a:solidFill>
                  <a:schemeClr val="dk1">
                    <a:lumMod val="100000"/>
                  </a:schemeClr>
                </a:solidFill>
                <a:cs typeface="+mn-ea"/>
                <a:sym typeface="+mn-lt"/>
              </a:endParaRPr>
            </a:p>
          </p:txBody>
        </p:sp>
      </p:grpSp>
      <p:grpSp>
        <p:nvGrpSpPr>
          <p:cNvPr id="76" name="Group 33"/>
          <p:cNvGrpSpPr/>
          <p:nvPr/>
        </p:nvGrpSpPr>
        <p:grpSpPr>
          <a:xfrm>
            <a:off x="6343353" y="1257697"/>
            <a:ext cx="1911886" cy="811888"/>
            <a:chOff x="1762632" y="1197195"/>
            <a:chExt cx="2549181" cy="1082518"/>
          </a:xfrm>
        </p:grpSpPr>
        <p:sp>
          <p:nvSpPr>
            <p:cNvPr id="77" name="TextBox 34"/>
            <p:cNvSpPr txBox="1"/>
            <p:nvPr/>
          </p:nvSpPr>
          <p:spPr>
            <a:xfrm>
              <a:off x="1762632" y="1197195"/>
              <a:ext cx="2549181" cy="388226"/>
            </a:xfrm>
            <a:prstGeom prst="rect">
              <a:avLst/>
            </a:prstGeom>
            <a:noFill/>
          </p:spPr>
          <p:txBody>
            <a:bodyPr wrap="none" lIns="0" tIns="0" rIns="0" bIns="0" anchor="b" anchorCtr="1">
              <a:normAutofit/>
            </a:bodyPr>
            <a:lstStyle/>
            <a:p>
              <a:pPr algn="ctr"/>
              <a:r>
                <a:rPr lang="zh-CN" altLang="en-US" sz="1600" b="1">
                  <a:solidFill>
                    <a:schemeClr val="accent3">
                      <a:lumMod val="100000"/>
                    </a:schemeClr>
                  </a:solidFill>
                  <a:cs typeface="+mn-ea"/>
                  <a:sym typeface="+mn-lt"/>
                </a:rPr>
                <a:t>标题文本预设</a:t>
              </a:r>
              <a:endParaRPr lang="zh-CN" altLang="en-US" sz="1600" b="1">
                <a:solidFill>
                  <a:schemeClr val="accent3">
                    <a:lumMod val="100000"/>
                  </a:schemeClr>
                </a:solidFill>
                <a:cs typeface="+mn-ea"/>
                <a:sym typeface="+mn-lt"/>
              </a:endParaRPr>
            </a:p>
          </p:txBody>
        </p:sp>
        <p:sp>
          <p:nvSpPr>
            <p:cNvPr id="78" name="TextBox 35"/>
            <p:cNvSpPr txBox="1"/>
            <p:nvPr/>
          </p:nvSpPr>
          <p:spPr>
            <a:xfrm>
              <a:off x="1762632" y="1585420"/>
              <a:ext cx="2549181" cy="694293"/>
            </a:xfrm>
            <a:prstGeom prst="rect">
              <a:avLst/>
            </a:prstGeom>
          </p:spPr>
          <p:txBody>
            <a:bodyPr vert="horz" wrap="square" lIns="0" tIns="72000" rIns="0" bIns="0" anchor="t" anchorCtr="1">
              <a:normAutofit fontScale="92500"/>
            </a:bodyPr>
            <a:lstStyle/>
            <a:p>
              <a:pPr>
                <a:lnSpc>
                  <a:spcPct val="120000"/>
                </a:lnSpc>
              </a:pPr>
              <a:r>
                <a:rPr lang="zh-CN" altLang="en-US" sz="1050">
                  <a:solidFill>
                    <a:schemeClr val="dk1">
                      <a:lumMod val="100000"/>
                    </a:schemeClr>
                  </a:solidFill>
                  <a:cs typeface="+mn-ea"/>
                  <a:sym typeface="+mn-lt"/>
                </a:rPr>
                <a:t>此部分内容作为文字排版占位显示 </a:t>
              </a:r>
              <a:br>
                <a:rPr lang="zh-CN" altLang="en-US" sz="1050">
                  <a:solidFill>
                    <a:schemeClr val="dk1">
                      <a:lumMod val="100000"/>
                    </a:schemeClr>
                  </a:solidFill>
                  <a:cs typeface="+mn-ea"/>
                  <a:sym typeface="+mn-lt"/>
                </a:rPr>
              </a:br>
              <a:r>
                <a:rPr lang="zh-CN" altLang="en-US" sz="1050">
                  <a:solidFill>
                    <a:schemeClr val="dk1">
                      <a:lumMod val="100000"/>
                    </a:schemeClr>
                  </a:solidFill>
                  <a:cs typeface="+mn-ea"/>
                  <a:sym typeface="+mn-lt"/>
                </a:rPr>
                <a:t>（建议使用主题字体）</a:t>
              </a:r>
              <a:endParaRPr lang="zh-CN" altLang="en-US" sz="1050">
                <a:solidFill>
                  <a:schemeClr val="dk1">
                    <a:lumMod val="100000"/>
                  </a:schemeClr>
                </a:solidFill>
                <a:cs typeface="+mn-ea"/>
                <a:sym typeface="+mn-lt"/>
              </a:endParaRPr>
            </a:p>
          </p:txBody>
        </p:sp>
      </p:grpSp>
      <p:grpSp>
        <p:nvGrpSpPr>
          <p:cNvPr id="79" name="Group 36"/>
          <p:cNvGrpSpPr/>
          <p:nvPr/>
        </p:nvGrpSpPr>
        <p:grpSpPr>
          <a:xfrm>
            <a:off x="6354386" y="3384263"/>
            <a:ext cx="1911886" cy="811888"/>
            <a:chOff x="1762632" y="1197195"/>
            <a:chExt cx="2549181" cy="1082518"/>
          </a:xfrm>
        </p:grpSpPr>
        <p:sp>
          <p:nvSpPr>
            <p:cNvPr id="80" name="TextBox 37"/>
            <p:cNvSpPr txBox="1"/>
            <p:nvPr/>
          </p:nvSpPr>
          <p:spPr>
            <a:xfrm>
              <a:off x="1762632" y="1197195"/>
              <a:ext cx="2549181" cy="388226"/>
            </a:xfrm>
            <a:prstGeom prst="rect">
              <a:avLst/>
            </a:prstGeom>
            <a:noFill/>
          </p:spPr>
          <p:txBody>
            <a:bodyPr wrap="none" lIns="0" tIns="0" rIns="0" bIns="0" anchor="b" anchorCtr="1">
              <a:normAutofit/>
            </a:bodyPr>
            <a:lstStyle/>
            <a:p>
              <a:pPr algn="ctr"/>
              <a:r>
                <a:rPr lang="zh-CN" altLang="en-US" sz="1600" b="1">
                  <a:solidFill>
                    <a:schemeClr val="accent2">
                      <a:lumMod val="100000"/>
                    </a:schemeClr>
                  </a:solidFill>
                  <a:cs typeface="+mn-ea"/>
                  <a:sym typeface="+mn-lt"/>
                </a:rPr>
                <a:t>标题文本预设</a:t>
              </a:r>
              <a:endParaRPr lang="zh-CN" altLang="en-US" sz="1600" b="1">
                <a:solidFill>
                  <a:schemeClr val="accent2">
                    <a:lumMod val="100000"/>
                  </a:schemeClr>
                </a:solidFill>
                <a:cs typeface="+mn-ea"/>
                <a:sym typeface="+mn-lt"/>
              </a:endParaRPr>
            </a:p>
          </p:txBody>
        </p:sp>
        <p:sp>
          <p:nvSpPr>
            <p:cNvPr id="81" name="TextBox 38"/>
            <p:cNvSpPr txBox="1"/>
            <p:nvPr/>
          </p:nvSpPr>
          <p:spPr>
            <a:xfrm>
              <a:off x="1762632" y="1585420"/>
              <a:ext cx="2549181" cy="694293"/>
            </a:xfrm>
            <a:prstGeom prst="rect">
              <a:avLst/>
            </a:prstGeom>
          </p:spPr>
          <p:txBody>
            <a:bodyPr vert="horz" wrap="square" lIns="0" tIns="72000" rIns="0" bIns="0" anchor="t" anchorCtr="1">
              <a:normAutofit fontScale="92500"/>
            </a:bodyPr>
            <a:lstStyle/>
            <a:p>
              <a:pPr>
                <a:lnSpc>
                  <a:spcPct val="120000"/>
                </a:lnSpc>
              </a:pPr>
              <a:r>
                <a:rPr lang="zh-CN" altLang="en-US" sz="1050">
                  <a:solidFill>
                    <a:schemeClr val="dk1">
                      <a:lumMod val="100000"/>
                    </a:schemeClr>
                  </a:solidFill>
                  <a:cs typeface="+mn-ea"/>
                  <a:sym typeface="+mn-lt"/>
                </a:rPr>
                <a:t>此部分内容作为文字排版占位显示 </a:t>
              </a:r>
              <a:br>
                <a:rPr lang="zh-CN" altLang="en-US" sz="1050">
                  <a:solidFill>
                    <a:schemeClr val="dk1">
                      <a:lumMod val="100000"/>
                    </a:schemeClr>
                  </a:solidFill>
                  <a:cs typeface="+mn-ea"/>
                  <a:sym typeface="+mn-lt"/>
                </a:rPr>
              </a:br>
              <a:r>
                <a:rPr lang="zh-CN" altLang="en-US" sz="1050">
                  <a:solidFill>
                    <a:schemeClr val="dk1">
                      <a:lumMod val="100000"/>
                    </a:schemeClr>
                  </a:solidFill>
                  <a:cs typeface="+mn-ea"/>
                  <a:sym typeface="+mn-lt"/>
                </a:rPr>
                <a:t>（建议使用主题字体）</a:t>
              </a:r>
              <a:endParaRPr lang="zh-CN" altLang="en-US" sz="1050">
                <a:solidFill>
                  <a:schemeClr val="dk1">
                    <a:lumMod val="10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53" presetClass="entr" presetSubtype="16"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53" presetClass="entr" presetSubtype="16"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p:cTn id="22" dur="500" fill="hold"/>
                                        <p:tgtEl>
                                          <p:spTgt spid="52"/>
                                        </p:tgtEl>
                                        <p:attrNameLst>
                                          <p:attrName>ppt_w</p:attrName>
                                        </p:attrNameLst>
                                      </p:cBhvr>
                                      <p:tavLst>
                                        <p:tav tm="0">
                                          <p:val>
                                            <p:fltVal val="0"/>
                                          </p:val>
                                        </p:tav>
                                        <p:tav tm="100000">
                                          <p:val>
                                            <p:strVal val="#ppt_w"/>
                                          </p:val>
                                        </p:tav>
                                      </p:tavLst>
                                    </p:anim>
                                    <p:anim calcmode="lin" valueType="num">
                                      <p:cBhvr>
                                        <p:cTn id="23" dur="500" fill="hold"/>
                                        <p:tgtEl>
                                          <p:spTgt spid="52"/>
                                        </p:tgtEl>
                                        <p:attrNameLst>
                                          <p:attrName>ppt_h</p:attrName>
                                        </p:attrNameLst>
                                      </p:cBhvr>
                                      <p:tavLst>
                                        <p:tav tm="0">
                                          <p:val>
                                            <p:fltVal val="0"/>
                                          </p:val>
                                        </p:tav>
                                        <p:tav tm="100000">
                                          <p:val>
                                            <p:strVal val="#ppt_h"/>
                                          </p:val>
                                        </p:tav>
                                      </p:tavLst>
                                    </p:anim>
                                    <p:animEffect transition="in" filter="fade">
                                      <p:cBhvr>
                                        <p:cTn id="24" dur="500"/>
                                        <p:tgtEl>
                                          <p:spTgt spid="52"/>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down)">
                                      <p:cBhvr>
                                        <p:cTn id="28" dur="500"/>
                                        <p:tgtEl>
                                          <p:spTgt spid="55"/>
                                        </p:tgtEl>
                                      </p:cBhvr>
                                    </p:animEffect>
                                  </p:childTnLst>
                                </p:cTn>
                              </p:par>
                            </p:childTnLst>
                          </p:cTn>
                        </p:par>
                        <p:par>
                          <p:cTn id="29" fill="hold">
                            <p:stCondLst>
                              <p:cond delay="1000"/>
                            </p:stCondLst>
                            <p:childTnLst>
                              <p:par>
                                <p:cTn id="30" presetID="22" presetClass="entr" presetSubtype="4" fill="hold" nodeType="after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wipe(down)">
                                      <p:cBhvr>
                                        <p:cTn id="32" dur="500"/>
                                        <p:tgtEl>
                                          <p:spTgt spid="67"/>
                                        </p:tgtEl>
                                      </p:cBhvr>
                                    </p:animEffect>
                                  </p:childTnLst>
                                </p:cTn>
                              </p:par>
                            </p:childTnLst>
                          </p:cTn>
                        </p:par>
                        <p:par>
                          <p:cTn id="33" fill="hold">
                            <p:stCondLst>
                              <p:cond delay="1500"/>
                            </p:stCondLst>
                            <p:childTnLst>
                              <p:par>
                                <p:cTn id="34" presetID="22" presetClass="entr" presetSubtype="4" fill="hold" nodeType="after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wipe(down)">
                                      <p:cBhvr>
                                        <p:cTn id="36" dur="500"/>
                                        <p:tgtEl>
                                          <p:spTgt spid="69"/>
                                        </p:tgtEl>
                                      </p:cBhvr>
                                    </p:animEffect>
                                  </p:childTnLst>
                                </p:cTn>
                              </p:par>
                            </p:childTnLst>
                          </p:cTn>
                        </p:par>
                        <p:par>
                          <p:cTn id="37" fill="hold">
                            <p:stCondLst>
                              <p:cond delay="2000"/>
                            </p:stCondLst>
                            <p:childTnLst>
                              <p:par>
                                <p:cTn id="38" presetID="22" presetClass="entr" presetSubtype="4" fill="hold" nodeType="after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down)">
                                      <p:cBhvr>
                                        <p:cTn id="40" dur="500"/>
                                        <p:tgtEl>
                                          <p:spTgt spid="68"/>
                                        </p:tgtEl>
                                      </p:cBhvr>
                                    </p:animEffect>
                                  </p:childTnLst>
                                </p:cTn>
                              </p:par>
                            </p:childTnLst>
                          </p:cTn>
                        </p:par>
                        <p:par>
                          <p:cTn id="41" fill="hold">
                            <p:stCondLst>
                              <p:cond delay="2500"/>
                            </p:stCondLst>
                            <p:childTnLst>
                              <p:par>
                                <p:cTn id="42" presetID="42" presetClass="entr" presetSubtype="0" fill="hold"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1000"/>
                                        <p:tgtEl>
                                          <p:spTgt spid="70"/>
                                        </p:tgtEl>
                                      </p:cBhvr>
                                    </p:animEffect>
                                    <p:anim calcmode="lin" valueType="num">
                                      <p:cBhvr>
                                        <p:cTn id="45" dur="1000" fill="hold"/>
                                        <p:tgtEl>
                                          <p:spTgt spid="70"/>
                                        </p:tgtEl>
                                        <p:attrNameLst>
                                          <p:attrName>ppt_x</p:attrName>
                                        </p:attrNameLst>
                                      </p:cBhvr>
                                      <p:tavLst>
                                        <p:tav tm="0">
                                          <p:val>
                                            <p:strVal val="#ppt_x"/>
                                          </p:val>
                                        </p:tav>
                                        <p:tav tm="100000">
                                          <p:val>
                                            <p:strVal val="#ppt_x"/>
                                          </p:val>
                                        </p:tav>
                                      </p:tavLst>
                                    </p:anim>
                                    <p:anim calcmode="lin" valueType="num">
                                      <p:cBhvr>
                                        <p:cTn id="46" dur="1000" fill="hold"/>
                                        <p:tgtEl>
                                          <p:spTgt spid="70"/>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fade">
                                      <p:cBhvr>
                                        <p:cTn id="49" dur="1000"/>
                                        <p:tgtEl>
                                          <p:spTgt spid="73"/>
                                        </p:tgtEl>
                                      </p:cBhvr>
                                    </p:animEffect>
                                    <p:anim calcmode="lin" valueType="num">
                                      <p:cBhvr>
                                        <p:cTn id="50" dur="1000" fill="hold"/>
                                        <p:tgtEl>
                                          <p:spTgt spid="73"/>
                                        </p:tgtEl>
                                        <p:attrNameLst>
                                          <p:attrName>ppt_x</p:attrName>
                                        </p:attrNameLst>
                                      </p:cBhvr>
                                      <p:tavLst>
                                        <p:tav tm="0">
                                          <p:val>
                                            <p:strVal val="#ppt_x"/>
                                          </p:val>
                                        </p:tav>
                                        <p:tav tm="100000">
                                          <p:val>
                                            <p:strVal val="#ppt_x"/>
                                          </p:val>
                                        </p:tav>
                                      </p:tavLst>
                                    </p:anim>
                                    <p:anim calcmode="lin" valueType="num">
                                      <p:cBhvr>
                                        <p:cTn id="51" dur="1000" fill="hold"/>
                                        <p:tgtEl>
                                          <p:spTgt spid="73"/>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79"/>
                                        </p:tgtEl>
                                        <p:attrNameLst>
                                          <p:attrName>style.visibility</p:attrName>
                                        </p:attrNameLst>
                                      </p:cBhvr>
                                      <p:to>
                                        <p:strVal val="visible"/>
                                      </p:to>
                                    </p:set>
                                    <p:animEffect transition="in" filter="fade">
                                      <p:cBhvr>
                                        <p:cTn id="54" dur="1000"/>
                                        <p:tgtEl>
                                          <p:spTgt spid="79"/>
                                        </p:tgtEl>
                                      </p:cBhvr>
                                    </p:animEffect>
                                    <p:anim calcmode="lin" valueType="num">
                                      <p:cBhvr>
                                        <p:cTn id="55" dur="1000" fill="hold"/>
                                        <p:tgtEl>
                                          <p:spTgt spid="79"/>
                                        </p:tgtEl>
                                        <p:attrNameLst>
                                          <p:attrName>ppt_x</p:attrName>
                                        </p:attrNameLst>
                                      </p:cBhvr>
                                      <p:tavLst>
                                        <p:tav tm="0">
                                          <p:val>
                                            <p:strVal val="#ppt_x"/>
                                          </p:val>
                                        </p:tav>
                                        <p:tav tm="100000">
                                          <p:val>
                                            <p:strVal val="#ppt_x"/>
                                          </p:val>
                                        </p:tav>
                                      </p:tavLst>
                                    </p:anim>
                                    <p:anim calcmode="lin" valueType="num">
                                      <p:cBhvr>
                                        <p:cTn id="56" dur="1000" fill="hold"/>
                                        <p:tgtEl>
                                          <p:spTgt spid="79"/>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fade">
                                      <p:cBhvr>
                                        <p:cTn id="59" dur="1000"/>
                                        <p:tgtEl>
                                          <p:spTgt spid="76"/>
                                        </p:tgtEl>
                                      </p:cBhvr>
                                    </p:animEffect>
                                    <p:anim calcmode="lin" valueType="num">
                                      <p:cBhvr>
                                        <p:cTn id="60" dur="1000" fill="hold"/>
                                        <p:tgtEl>
                                          <p:spTgt spid="76"/>
                                        </p:tgtEl>
                                        <p:attrNameLst>
                                          <p:attrName>ppt_x</p:attrName>
                                        </p:attrNameLst>
                                      </p:cBhvr>
                                      <p:tavLst>
                                        <p:tav tm="0">
                                          <p:val>
                                            <p:strVal val="#ppt_x"/>
                                          </p:val>
                                        </p:tav>
                                        <p:tav tm="100000">
                                          <p:val>
                                            <p:strVal val="#ppt_x"/>
                                          </p:val>
                                        </p:tav>
                                      </p:tavLst>
                                    </p:anim>
                                    <p:anim calcmode="lin" valueType="num">
                                      <p:cBhvr>
                                        <p:cTn id="61"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D:\desktop\6623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5245" y="1547267"/>
            <a:ext cx="5260115" cy="3031766"/>
          </a:xfrm>
          <a:prstGeom prst="rect">
            <a:avLst/>
          </a:prstGeom>
          <a:noFill/>
          <a:extLst>
            <a:ext uri="{909E8E84-426E-40DD-AFC4-6F175D3DCCD1}">
              <a14:hiddenFill xmlns:a14="http://schemas.microsoft.com/office/drawing/2010/main">
                <a:solidFill>
                  <a:srgbClr val="FFFFFF"/>
                </a:solidFill>
              </a14:hiddenFill>
            </a:ext>
          </a:extLst>
        </p:spPr>
      </p:pic>
      <p:sp>
        <p:nvSpPr>
          <p:cNvPr id="13" name="椭圆 12"/>
          <p:cNvSpPr/>
          <p:nvPr/>
        </p:nvSpPr>
        <p:spPr>
          <a:xfrm>
            <a:off x="4517554" y="1595420"/>
            <a:ext cx="864096" cy="864096"/>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100" dirty="0">
                <a:solidFill>
                  <a:schemeClr val="bg1"/>
                </a:solidFill>
                <a:cs typeface="+mn-ea"/>
                <a:sym typeface="+mn-lt"/>
              </a:rPr>
              <a:t>A</a:t>
            </a:r>
            <a:endParaRPr lang="zh-CN" altLang="en-US" sz="2100" dirty="0">
              <a:solidFill>
                <a:schemeClr val="bg1"/>
              </a:solidFill>
              <a:cs typeface="+mn-ea"/>
              <a:sym typeface="+mn-lt"/>
            </a:endParaRPr>
          </a:p>
        </p:txBody>
      </p:sp>
      <p:sp>
        <p:nvSpPr>
          <p:cNvPr id="14" name="椭圆 13"/>
          <p:cNvSpPr/>
          <p:nvPr/>
        </p:nvSpPr>
        <p:spPr>
          <a:xfrm>
            <a:off x="5986831" y="1595420"/>
            <a:ext cx="864096" cy="864096"/>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100" dirty="0">
                <a:solidFill>
                  <a:schemeClr val="bg1"/>
                </a:solidFill>
                <a:cs typeface="+mn-ea"/>
                <a:sym typeface="+mn-lt"/>
              </a:rPr>
              <a:t>B</a:t>
            </a:r>
            <a:endParaRPr lang="zh-CN" altLang="en-US" sz="2100" dirty="0">
              <a:solidFill>
                <a:schemeClr val="bg1"/>
              </a:solidFill>
              <a:cs typeface="+mn-ea"/>
              <a:sym typeface="+mn-lt"/>
            </a:endParaRPr>
          </a:p>
        </p:txBody>
      </p:sp>
      <p:sp>
        <p:nvSpPr>
          <p:cNvPr id="15" name="椭圆 14"/>
          <p:cNvSpPr/>
          <p:nvPr/>
        </p:nvSpPr>
        <p:spPr>
          <a:xfrm>
            <a:off x="7456108" y="1595420"/>
            <a:ext cx="864096" cy="864096"/>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100" dirty="0">
                <a:solidFill>
                  <a:srgbClr val="FEFABC"/>
                </a:solidFill>
                <a:cs typeface="+mn-ea"/>
                <a:sym typeface="+mn-lt"/>
              </a:rPr>
              <a:t>C</a:t>
            </a:r>
            <a:endParaRPr lang="zh-CN" altLang="en-US" sz="2100" dirty="0">
              <a:solidFill>
                <a:srgbClr val="FEFABC"/>
              </a:solidFill>
              <a:cs typeface="+mn-ea"/>
              <a:sym typeface="+mn-lt"/>
            </a:endParaRPr>
          </a:p>
        </p:txBody>
      </p:sp>
      <p:sp>
        <p:nvSpPr>
          <p:cNvPr id="16" name="矩形 15"/>
          <p:cNvSpPr/>
          <p:nvPr/>
        </p:nvSpPr>
        <p:spPr>
          <a:xfrm>
            <a:off x="4385804" y="2757514"/>
            <a:ext cx="1127595" cy="235530"/>
          </a:xfrm>
          <a:prstGeom prst="rect">
            <a:avLst/>
          </a:prstGeom>
          <a:solidFill>
            <a:srgbClr val="12406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zh-CN" altLang="en-US" sz="1100" dirty="0">
                <a:solidFill>
                  <a:schemeClr val="bg1"/>
                </a:solidFill>
                <a:cs typeface="+mn-ea"/>
                <a:sym typeface="+mn-lt"/>
              </a:rPr>
              <a:t>填写段落标题</a:t>
            </a:r>
            <a:endParaRPr lang="zh-CN" altLang="en-US" sz="1100" dirty="0">
              <a:solidFill>
                <a:schemeClr val="bg1"/>
              </a:solidFill>
              <a:cs typeface="+mn-ea"/>
              <a:sym typeface="+mn-lt"/>
            </a:endParaRPr>
          </a:p>
        </p:txBody>
      </p:sp>
      <p:sp>
        <p:nvSpPr>
          <p:cNvPr id="17" name="矩形 16"/>
          <p:cNvSpPr/>
          <p:nvPr/>
        </p:nvSpPr>
        <p:spPr>
          <a:xfrm>
            <a:off x="5855081" y="2757514"/>
            <a:ext cx="1127595" cy="235530"/>
          </a:xfrm>
          <a:prstGeom prst="rect">
            <a:avLst/>
          </a:prstGeom>
          <a:solidFill>
            <a:srgbClr val="53728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zh-CN" altLang="en-US" sz="1100" dirty="0">
                <a:solidFill>
                  <a:schemeClr val="bg1"/>
                </a:solidFill>
                <a:cs typeface="+mn-ea"/>
                <a:sym typeface="+mn-lt"/>
              </a:rPr>
              <a:t>填写段落标题</a:t>
            </a:r>
            <a:endParaRPr lang="zh-CN" altLang="en-US" sz="1100" dirty="0">
              <a:solidFill>
                <a:schemeClr val="bg1"/>
              </a:solidFill>
              <a:cs typeface="+mn-ea"/>
              <a:sym typeface="+mn-lt"/>
            </a:endParaRPr>
          </a:p>
        </p:txBody>
      </p:sp>
      <p:sp>
        <p:nvSpPr>
          <p:cNvPr id="18" name="矩形 17"/>
          <p:cNvSpPr/>
          <p:nvPr/>
        </p:nvSpPr>
        <p:spPr>
          <a:xfrm>
            <a:off x="7324358" y="2757551"/>
            <a:ext cx="1127595" cy="235530"/>
          </a:xfrm>
          <a:prstGeom prst="rect">
            <a:avLst/>
          </a:prstGeom>
          <a:solidFill>
            <a:srgbClr val="12406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algn="ctr"/>
            <a:r>
              <a:rPr lang="zh-CN" altLang="en-US" sz="1100" dirty="0">
                <a:solidFill>
                  <a:schemeClr val="bg1"/>
                </a:solidFill>
                <a:cs typeface="+mn-ea"/>
                <a:sym typeface="+mn-lt"/>
              </a:rPr>
              <a:t>填写段落标题</a:t>
            </a:r>
            <a:endParaRPr lang="zh-CN" altLang="en-US" sz="1100" dirty="0">
              <a:solidFill>
                <a:schemeClr val="bg1"/>
              </a:solidFill>
              <a:cs typeface="+mn-ea"/>
              <a:sym typeface="+mn-lt"/>
            </a:endParaRPr>
          </a:p>
        </p:txBody>
      </p:sp>
      <p:sp>
        <p:nvSpPr>
          <p:cNvPr id="19" name="TextBox 16"/>
          <p:cNvSpPr txBox="1"/>
          <p:nvPr/>
        </p:nvSpPr>
        <p:spPr>
          <a:xfrm>
            <a:off x="4351094" y="3016339"/>
            <a:ext cx="1219272" cy="807913"/>
          </a:xfrm>
          <a:prstGeom prst="rect">
            <a:avLst/>
          </a:prstGeom>
          <a:noFill/>
        </p:spPr>
        <p:txBody>
          <a:bodyPr wrap="square" lIns="68580" tIns="34290" rIns="68580" bIns="34290" rtlCol="0">
            <a:spAutoFit/>
          </a:bodyPr>
          <a:lstStyle/>
          <a:p>
            <a:pPr algn="just">
              <a:lnSpc>
                <a:spcPct val="15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a:t>
            </a:r>
            <a:endParaRPr lang="zh-CN" altLang="en-US" sz="800" dirty="0">
              <a:solidFill>
                <a:schemeClr val="tx1">
                  <a:lumMod val="50000"/>
                  <a:lumOff val="50000"/>
                </a:schemeClr>
              </a:solidFill>
              <a:cs typeface="+mn-ea"/>
              <a:sym typeface="+mn-lt"/>
            </a:endParaRPr>
          </a:p>
        </p:txBody>
      </p:sp>
      <p:sp>
        <p:nvSpPr>
          <p:cNvPr id="20" name="TextBox 17"/>
          <p:cNvSpPr txBox="1"/>
          <p:nvPr/>
        </p:nvSpPr>
        <p:spPr>
          <a:xfrm>
            <a:off x="5837719" y="3016339"/>
            <a:ext cx="1219272" cy="807913"/>
          </a:xfrm>
          <a:prstGeom prst="rect">
            <a:avLst/>
          </a:prstGeom>
          <a:noFill/>
        </p:spPr>
        <p:txBody>
          <a:bodyPr wrap="square" lIns="68580" tIns="34290" rIns="68580" bIns="34290" rtlCol="0">
            <a:spAutoFit/>
          </a:bodyPr>
          <a:lstStyle/>
          <a:p>
            <a:pPr algn="just">
              <a:lnSpc>
                <a:spcPct val="15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a:t>
            </a:r>
            <a:endParaRPr lang="zh-CN" altLang="en-US" sz="800" dirty="0">
              <a:solidFill>
                <a:schemeClr val="tx1">
                  <a:lumMod val="50000"/>
                  <a:lumOff val="50000"/>
                </a:schemeClr>
              </a:solidFill>
              <a:cs typeface="+mn-ea"/>
              <a:sym typeface="+mn-lt"/>
            </a:endParaRPr>
          </a:p>
        </p:txBody>
      </p:sp>
      <p:sp>
        <p:nvSpPr>
          <p:cNvPr id="21" name="TextBox 18"/>
          <p:cNvSpPr txBox="1"/>
          <p:nvPr/>
        </p:nvSpPr>
        <p:spPr>
          <a:xfrm>
            <a:off x="7308936" y="3016339"/>
            <a:ext cx="1219272" cy="807913"/>
          </a:xfrm>
          <a:prstGeom prst="rect">
            <a:avLst/>
          </a:prstGeom>
          <a:noFill/>
        </p:spPr>
        <p:txBody>
          <a:bodyPr wrap="square" lIns="68580" tIns="34290" rIns="68580" bIns="34290" rtlCol="0">
            <a:spAutoFit/>
          </a:bodyPr>
          <a:lstStyle/>
          <a:p>
            <a:pPr algn="just">
              <a:lnSpc>
                <a:spcPct val="15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a:t>
            </a:r>
            <a:endParaRPr lang="zh-CN" altLang="en-US" sz="800" dirty="0">
              <a:solidFill>
                <a:schemeClr val="tx1">
                  <a:lumMod val="50000"/>
                  <a:lumOff val="50000"/>
                </a:schemeClr>
              </a:solidFill>
              <a:cs typeface="+mn-ea"/>
              <a:sym typeface="+mn-lt"/>
            </a:endParaRPr>
          </a:p>
        </p:txBody>
      </p:sp>
      <p:sp>
        <p:nvSpPr>
          <p:cNvPr id="22" name="TextBox 19"/>
          <p:cNvSpPr txBox="1"/>
          <p:nvPr/>
        </p:nvSpPr>
        <p:spPr>
          <a:xfrm>
            <a:off x="5122418" y="4038973"/>
            <a:ext cx="3405791" cy="603627"/>
          </a:xfrm>
          <a:prstGeom prst="rect">
            <a:avLst/>
          </a:prstGeom>
          <a:noFill/>
        </p:spPr>
        <p:txBody>
          <a:bodyPr wrap="square" lIns="68580" tIns="34290" rIns="68580" bIns="34290" rtlCol="0">
            <a:spAutoFit/>
          </a:bodyPr>
          <a:lstStyle/>
          <a:p>
            <a:pPr>
              <a:lnSpc>
                <a:spcPct val="15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您的内容打在这里，或者通过复制您的文本后，在此框中选择粘贴，并选择只保留文字。您的内容打在这里，或者通过复制您的文本后，在此框中选择粘贴，并选择只保留文字。</a:t>
            </a:r>
            <a:endParaRPr lang="zh-CN" altLang="en-US" sz="800" dirty="0">
              <a:solidFill>
                <a:schemeClr val="tx1">
                  <a:lumMod val="65000"/>
                  <a:lumOff val="35000"/>
                </a:schemeClr>
              </a:solidFill>
              <a:cs typeface="+mn-ea"/>
              <a:sym typeface="+mn-lt"/>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224" y="1785090"/>
            <a:ext cx="3986068" cy="24409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1+#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1+#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1+#ppt_w/2"/>
                                          </p:val>
                                        </p:tav>
                                        <p:tav tm="100000">
                                          <p:val>
                                            <p:strVal val="#ppt_x"/>
                                          </p:val>
                                        </p:tav>
                                      </p:tavLst>
                                    </p:anim>
                                    <p:anim calcmode="lin" valueType="num">
                                      <p:cBhvr additive="base">
                                        <p:cTn id="16" dur="1000" fill="hold"/>
                                        <p:tgtEl>
                                          <p:spTgt spid="15"/>
                                        </p:tgtEl>
                                        <p:attrNameLst>
                                          <p:attrName>ppt_y</p:attrName>
                                        </p:attrNameLst>
                                      </p:cBhvr>
                                      <p:tavLst>
                                        <p:tav tm="0">
                                          <p:val>
                                            <p:strVal val="#ppt_y"/>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1000"/>
                            </p:stCondLst>
                            <p:childTnLst>
                              <p:par>
                                <p:cTn id="21" presetID="16" presetClass="entr" presetSubtype="42"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outHorizontal)">
                                      <p:cBhvr>
                                        <p:cTn id="23" dur="500"/>
                                        <p:tgtEl>
                                          <p:spTgt spid="16"/>
                                        </p:tgtEl>
                                      </p:cBhvr>
                                    </p:animEffect>
                                  </p:childTnLst>
                                </p:cTn>
                              </p:par>
                              <p:par>
                                <p:cTn id="24" presetID="16" presetClass="entr" presetSubtype="42"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arn(outHorizontal)">
                                      <p:cBhvr>
                                        <p:cTn id="26" dur="500"/>
                                        <p:tgtEl>
                                          <p:spTgt spid="17"/>
                                        </p:tgtEl>
                                      </p:cBhvr>
                                    </p:animEffect>
                                  </p:childTnLst>
                                </p:cTn>
                              </p:par>
                              <p:par>
                                <p:cTn id="27" presetID="16" presetClass="entr" presetSubtype="42"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arn(outHorizontal)">
                                      <p:cBhvr>
                                        <p:cTn id="29" dur="500"/>
                                        <p:tgtEl>
                                          <p:spTgt spid="18"/>
                                        </p:tgtEl>
                                      </p:cBhvr>
                                    </p:animEffect>
                                  </p:childTnLst>
                                </p:cTn>
                              </p:par>
                            </p:childTnLst>
                          </p:cTn>
                        </p:par>
                        <p:par>
                          <p:cTn id="30" fill="hold">
                            <p:stCondLst>
                              <p:cond delay="1500"/>
                            </p:stCondLst>
                            <p:childTnLst>
                              <p:par>
                                <p:cTn id="31" presetID="14" presetClass="entr" presetSubtype="10" fill="hold" grpId="0" nodeType="afterEffect">
                                  <p:stCondLst>
                                    <p:cond delay="0"/>
                                  </p:stCondLst>
                                  <p:iterate type="lt">
                                    <p:tmPct val="10000"/>
                                  </p:iterate>
                                  <p:childTnLst>
                                    <p:set>
                                      <p:cBhvr>
                                        <p:cTn id="32" dur="1" fill="hold">
                                          <p:stCondLst>
                                            <p:cond delay="0"/>
                                          </p:stCondLst>
                                        </p:cTn>
                                        <p:tgtEl>
                                          <p:spTgt spid="19"/>
                                        </p:tgtEl>
                                        <p:attrNameLst>
                                          <p:attrName>style.visibility</p:attrName>
                                        </p:attrNameLst>
                                      </p:cBhvr>
                                      <p:to>
                                        <p:strVal val="visible"/>
                                      </p:to>
                                    </p:set>
                                    <p:animEffect transition="in" filter="randombar(horizontal)">
                                      <p:cBhvr>
                                        <p:cTn id="33" dur="300"/>
                                        <p:tgtEl>
                                          <p:spTgt spid="19"/>
                                        </p:tgtEl>
                                      </p:cBhvr>
                                    </p:animEffect>
                                  </p:childTnLst>
                                </p:cTn>
                              </p:par>
                            </p:childTnLst>
                          </p:cTn>
                        </p:par>
                        <p:par>
                          <p:cTn id="34" fill="hold">
                            <p:stCondLst>
                              <p:cond delay="1940"/>
                            </p:stCondLst>
                            <p:childTnLst>
                              <p:par>
                                <p:cTn id="35" presetID="14" presetClass="entr" presetSubtype="10" fill="hold" grpId="0" nodeType="afterEffect">
                                  <p:stCondLst>
                                    <p:cond delay="0"/>
                                  </p:stCondLst>
                                  <p:iterate type="lt">
                                    <p:tmPct val="10000"/>
                                  </p:iterate>
                                  <p:childTnLst>
                                    <p:set>
                                      <p:cBhvr>
                                        <p:cTn id="36" dur="1" fill="hold">
                                          <p:stCondLst>
                                            <p:cond delay="0"/>
                                          </p:stCondLst>
                                        </p:cTn>
                                        <p:tgtEl>
                                          <p:spTgt spid="20"/>
                                        </p:tgtEl>
                                        <p:attrNameLst>
                                          <p:attrName>style.visibility</p:attrName>
                                        </p:attrNameLst>
                                      </p:cBhvr>
                                      <p:to>
                                        <p:strVal val="visible"/>
                                      </p:to>
                                    </p:set>
                                    <p:animEffect transition="in" filter="randombar(horizontal)">
                                      <p:cBhvr>
                                        <p:cTn id="37" dur="300"/>
                                        <p:tgtEl>
                                          <p:spTgt spid="20"/>
                                        </p:tgtEl>
                                      </p:cBhvr>
                                    </p:animEffect>
                                  </p:childTnLst>
                                </p:cTn>
                              </p:par>
                            </p:childTnLst>
                          </p:cTn>
                        </p:par>
                        <p:par>
                          <p:cTn id="38" fill="hold">
                            <p:stCondLst>
                              <p:cond delay="3380"/>
                            </p:stCondLst>
                            <p:childTnLst>
                              <p:par>
                                <p:cTn id="39" presetID="14" presetClass="entr" presetSubtype="10" fill="hold" grpId="0" nodeType="afterEffect">
                                  <p:stCondLst>
                                    <p:cond delay="0"/>
                                  </p:stCondLst>
                                  <p:iterate type="lt">
                                    <p:tmPct val="10000"/>
                                  </p:iterate>
                                  <p:childTnLst>
                                    <p:set>
                                      <p:cBhvr>
                                        <p:cTn id="40" dur="1" fill="hold">
                                          <p:stCondLst>
                                            <p:cond delay="0"/>
                                          </p:stCondLst>
                                        </p:cTn>
                                        <p:tgtEl>
                                          <p:spTgt spid="21"/>
                                        </p:tgtEl>
                                        <p:attrNameLst>
                                          <p:attrName>style.visibility</p:attrName>
                                        </p:attrNameLst>
                                      </p:cBhvr>
                                      <p:to>
                                        <p:strVal val="visible"/>
                                      </p:to>
                                    </p:set>
                                    <p:animEffect transition="in" filter="randombar(horizontal)">
                                      <p:cBhvr>
                                        <p:cTn id="41" dur="300"/>
                                        <p:tgtEl>
                                          <p:spTgt spid="21"/>
                                        </p:tgtEl>
                                      </p:cBhvr>
                                    </p:animEffect>
                                  </p:childTnLst>
                                </p:cTn>
                              </p:par>
                            </p:childTnLst>
                          </p:cTn>
                        </p:par>
                        <p:par>
                          <p:cTn id="42" fill="hold">
                            <p:stCondLst>
                              <p:cond delay="4820"/>
                            </p:stCondLst>
                            <p:childTnLst>
                              <p:par>
                                <p:cTn id="43" presetID="53" presetClass="entr" presetSubtype="16"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500" fill="hold"/>
                                        <p:tgtEl>
                                          <p:spTgt spid="22"/>
                                        </p:tgtEl>
                                        <p:attrNameLst>
                                          <p:attrName>ppt_w</p:attrName>
                                        </p:attrNameLst>
                                      </p:cBhvr>
                                      <p:tavLst>
                                        <p:tav tm="0">
                                          <p:val>
                                            <p:fltVal val="0"/>
                                          </p:val>
                                        </p:tav>
                                        <p:tav tm="100000">
                                          <p:val>
                                            <p:strVal val="#ppt_w"/>
                                          </p:val>
                                        </p:tav>
                                      </p:tavLst>
                                    </p:anim>
                                    <p:anim calcmode="lin" valueType="num">
                                      <p:cBhvr>
                                        <p:cTn id="46" dur="500" fill="hold"/>
                                        <p:tgtEl>
                                          <p:spTgt spid="22"/>
                                        </p:tgtEl>
                                        <p:attrNameLst>
                                          <p:attrName>ppt_h</p:attrName>
                                        </p:attrNameLst>
                                      </p:cBhvr>
                                      <p:tavLst>
                                        <p:tav tm="0">
                                          <p:val>
                                            <p:fltVal val="0"/>
                                          </p:val>
                                        </p:tav>
                                        <p:tav tm="100000">
                                          <p:val>
                                            <p:strVal val="#ppt_h"/>
                                          </p:val>
                                        </p:tav>
                                      </p:tavLst>
                                    </p:anim>
                                    <p:animEffect transition="in" filter="fade">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5"/>
          <p:cNvPicPr>
            <a:picLocks noChangeAspect="1"/>
          </p:cNvPicPr>
          <p:nvPr/>
        </p:nvPicPr>
        <p:blipFill rotWithShape="1">
          <a:blip r:embed="rId1"/>
          <a:srcRect l="4792" r="4792"/>
          <a:stretch>
            <a:fillRect/>
          </a:stretch>
        </p:blipFill>
        <p:spPr>
          <a:xfrm>
            <a:off x="2633890" y="1111207"/>
            <a:ext cx="3867014" cy="3328625"/>
          </a:xfrm>
          <a:prstGeom prst="rect">
            <a:avLst/>
          </a:prstGeom>
        </p:spPr>
      </p:pic>
      <p:sp>
        <p:nvSpPr>
          <p:cNvPr id="12" name="Oval 25"/>
          <p:cNvSpPr/>
          <p:nvPr/>
        </p:nvSpPr>
        <p:spPr>
          <a:xfrm>
            <a:off x="6334823" y="1543681"/>
            <a:ext cx="539085" cy="539296"/>
          </a:xfrm>
          <a:prstGeom prst="ellipse">
            <a:avLst/>
          </a:prstGeom>
          <a:solidFill>
            <a:srgbClr val="537285"/>
          </a:solidFill>
          <a:ln w="25400">
            <a:noFill/>
          </a:ln>
          <a:effectLst>
            <a:outerShdw blurRad="1651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200">
              <a:solidFill>
                <a:srgbClr val="FEFABC"/>
              </a:solidFill>
              <a:cs typeface="+mn-ea"/>
              <a:sym typeface="+mn-lt"/>
            </a:endParaRPr>
          </a:p>
        </p:txBody>
      </p:sp>
      <p:sp>
        <p:nvSpPr>
          <p:cNvPr id="13" name="Freeform 131"/>
          <p:cNvSpPr>
            <a:spLocks noChangeAspect="1" noEditPoints="1"/>
          </p:cNvSpPr>
          <p:nvPr/>
        </p:nvSpPr>
        <p:spPr bwMode="auto">
          <a:xfrm>
            <a:off x="6479613" y="1675392"/>
            <a:ext cx="261243" cy="261345"/>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FEFEFE"/>
          </a:solidFill>
          <a:ln w="9525">
            <a:noFill/>
            <a:round/>
          </a:ln>
        </p:spPr>
        <p:txBody>
          <a:bodyPr vert="horz" wrap="square" lIns="34290" tIns="17145" rIns="34290" bIns="17145" numCol="1" anchor="t" anchorCtr="0" compatLnSpc="1"/>
          <a:lstStyle/>
          <a:p>
            <a:endParaRPr lang="en-US" sz="700">
              <a:solidFill>
                <a:srgbClr val="FFFFFF"/>
              </a:solidFill>
              <a:cs typeface="+mn-ea"/>
              <a:sym typeface="+mn-lt"/>
            </a:endParaRPr>
          </a:p>
        </p:txBody>
      </p:sp>
      <p:sp>
        <p:nvSpPr>
          <p:cNvPr id="14" name="Oval 37"/>
          <p:cNvSpPr/>
          <p:nvPr/>
        </p:nvSpPr>
        <p:spPr>
          <a:xfrm>
            <a:off x="6334823" y="2502904"/>
            <a:ext cx="539085" cy="539296"/>
          </a:xfrm>
          <a:prstGeom prst="ellipse">
            <a:avLst/>
          </a:prstGeom>
          <a:solidFill>
            <a:srgbClr val="124062"/>
          </a:solidFill>
          <a:ln w="25400">
            <a:noFill/>
          </a:ln>
          <a:effectLst>
            <a:outerShdw blurRad="1651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200">
              <a:solidFill>
                <a:srgbClr val="FEFABC"/>
              </a:solidFill>
              <a:cs typeface="+mn-ea"/>
              <a:sym typeface="+mn-lt"/>
            </a:endParaRPr>
          </a:p>
        </p:txBody>
      </p:sp>
      <p:sp>
        <p:nvSpPr>
          <p:cNvPr id="15" name="Freeform 231"/>
          <p:cNvSpPr>
            <a:spLocks noChangeAspect="1" noEditPoints="1"/>
          </p:cNvSpPr>
          <p:nvPr/>
        </p:nvSpPr>
        <p:spPr bwMode="auto">
          <a:xfrm>
            <a:off x="6479614" y="2649562"/>
            <a:ext cx="266129" cy="264033"/>
          </a:xfrm>
          <a:custGeom>
            <a:avLst/>
            <a:gdLst>
              <a:gd name="T0" fmla="*/ 59 w 59"/>
              <a:gd name="T1" fmla="*/ 47 h 58"/>
              <a:gd name="T2" fmla="*/ 48 w 59"/>
              <a:gd name="T3" fmla="*/ 58 h 58"/>
              <a:gd name="T4" fmla="*/ 11 w 59"/>
              <a:gd name="T5" fmla="*/ 58 h 58"/>
              <a:gd name="T6" fmla="*/ 0 w 59"/>
              <a:gd name="T7" fmla="*/ 47 h 58"/>
              <a:gd name="T8" fmla="*/ 0 w 59"/>
              <a:gd name="T9" fmla="*/ 10 h 58"/>
              <a:gd name="T10" fmla="*/ 11 w 59"/>
              <a:gd name="T11" fmla="*/ 0 h 58"/>
              <a:gd name="T12" fmla="*/ 48 w 59"/>
              <a:gd name="T13" fmla="*/ 0 h 58"/>
              <a:gd name="T14" fmla="*/ 59 w 59"/>
              <a:gd name="T15" fmla="*/ 10 h 58"/>
              <a:gd name="T16" fmla="*/ 59 w 59"/>
              <a:gd name="T17" fmla="*/ 47 h 58"/>
              <a:gd name="T18" fmla="*/ 49 w 59"/>
              <a:gd name="T19" fmla="*/ 39 h 58"/>
              <a:gd name="T20" fmla="*/ 42 w 59"/>
              <a:gd name="T21" fmla="*/ 35 h 58"/>
              <a:gd name="T22" fmla="*/ 40 w 59"/>
              <a:gd name="T23" fmla="*/ 34 h 58"/>
              <a:gd name="T24" fmla="*/ 34 w 59"/>
              <a:gd name="T25" fmla="*/ 39 h 58"/>
              <a:gd name="T26" fmla="*/ 32 w 59"/>
              <a:gd name="T27" fmla="*/ 38 h 58"/>
              <a:gd name="T28" fmla="*/ 20 w 59"/>
              <a:gd name="T29" fmla="*/ 27 h 58"/>
              <a:gd name="T30" fmla="*/ 19 w 59"/>
              <a:gd name="T31" fmla="*/ 24 h 58"/>
              <a:gd name="T32" fmla="*/ 24 w 59"/>
              <a:gd name="T33" fmla="*/ 19 h 58"/>
              <a:gd name="T34" fmla="*/ 23 w 59"/>
              <a:gd name="T35" fmla="*/ 16 h 58"/>
              <a:gd name="T36" fmla="*/ 19 w 59"/>
              <a:gd name="T37" fmla="*/ 9 h 58"/>
              <a:gd name="T38" fmla="*/ 18 w 59"/>
              <a:gd name="T39" fmla="*/ 9 h 58"/>
              <a:gd name="T40" fmla="*/ 14 w 59"/>
              <a:gd name="T41" fmla="*/ 10 h 58"/>
              <a:gd name="T42" fmla="*/ 10 w 59"/>
              <a:gd name="T43" fmla="*/ 19 h 58"/>
              <a:gd name="T44" fmla="*/ 12 w 59"/>
              <a:gd name="T45" fmla="*/ 26 h 58"/>
              <a:gd name="T46" fmla="*/ 32 w 59"/>
              <a:gd name="T47" fmla="*/ 46 h 58"/>
              <a:gd name="T48" fmla="*/ 40 w 59"/>
              <a:gd name="T49" fmla="*/ 48 h 58"/>
              <a:gd name="T50" fmla="*/ 48 w 59"/>
              <a:gd name="T51" fmla="*/ 44 h 58"/>
              <a:gd name="T52" fmla="*/ 49 w 59"/>
              <a:gd name="T53" fmla="*/ 40 h 58"/>
              <a:gd name="T54" fmla="*/ 49 w 59"/>
              <a:gd name="T55" fmla="*/ 39 h 5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9" h="58">
                <a:moveTo>
                  <a:pt x="59" y="47"/>
                </a:moveTo>
                <a:cubicBezTo>
                  <a:pt x="59" y="53"/>
                  <a:pt x="54" y="58"/>
                  <a:pt x="48" y="58"/>
                </a:cubicBezTo>
                <a:cubicBezTo>
                  <a:pt x="11" y="58"/>
                  <a:pt x="11" y="58"/>
                  <a:pt x="11" y="58"/>
                </a:cubicBezTo>
                <a:cubicBezTo>
                  <a:pt x="5" y="58"/>
                  <a:pt x="0" y="53"/>
                  <a:pt x="0" y="47"/>
                </a:cubicBezTo>
                <a:cubicBezTo>
                  <a:pt x="0" y="10"/>
                  <a:pt x="0" y="10"/>
                  <a:pt x="0" y="10"/>
                </a:cubicBezTo>
                <a:cubicBezTo>
                  <a:pt x="0" y="4"/>
                  <a:pt x="5" y="0"/>
                  <a:pt x="11" y="0"/>
                </a:cubicBezTo>
                <a:cubicBezTo>
                  <a:pt x="48" y="0"/>
                  <a:pt x="48" y="0"/>
                  <a:pt x="48" y="0"/>
                </a:cubicBezTo>
                <a:cubicBezTo>
                  <a:pt x="54" y="0"/>
                  <a:pt x="59" y="4"/>
                  <a:pt x="59" y="10"/>
                </a:cubicBezTo>
                <a:lnTo>
                  <a:pt x="59" y="47"/>
                </a:lnTo>
                <a:close/>
                <a:moveTo>
                  <a:pt x="49" y="39"/>
                </a:moveTo>
                <a:cubicBezTo>
                  <a:pt x="49" y="39"/>
                  <a:pt x="43" y="36"/>
                  <a:pt x="42" y="35"/>
                </a:cubicBezTo>
                <a:cubicBezTo>
                  <a:pt x="41" y="35"/>
                  <a:pt x="41" y="34"/>
                  <a:pt x="40" y="34"/>
                </a:cubicBezTo>
                <a:cubicBezTo>
                  <a:pt x="38" y="34"/>
                  <a:pt x="36" y="39"/>
                  <a:pt x="34" y="39"/>
                </a:cubicBezTo>
                <a:cubicBezTo>
                  <a:pt x="33" y="39"/>
                  <a:pt x="32" y="38"/>
                  <a:pt x="32" y="38"/>
                </a:cubicBezTo>
                <a:cubicBezTo>
                  <a:pt x="27" y="35"/>
                  <a:pt x="23" y="32"/>
                  <a:pt x="20" y="27"/>
                </a:cubicBezTo>
                <a:cubicBezTo>
                  <a:pt x="20" y="26"/>
                  <a:pt x="19" y="25"/>
                  <a:pt x="19" y="24"/>
                </a:cubicBezTo>
                <a:cubicBezTo>
                  <a:pt x="19" y="23"/>
                  <a:pt x="24" y="20"/>
                  <a:pt x="24" y="19"/>
                </a:cubicBezTo>
                <a:cubicBezTo>
                  <a:pt x="24" y="18"/>
                  <a:pt x="23" y="17"/>
                  <a:pt x="23" y="16"/>
                </a:cubicBezTo>
                <a:cubicBezTo>
                  <a:pt x="22" y="15"/>
                  <a:pt x="20" y="10"/>
                  <a:pt x="19" y="9"/>
                </a:cubicBezTo>
                <a:cubicBezTo>
                  <a:pt x="19" y="9"/>
                  <a:pt x="19" y="9"/>
                  <a:pt x="18" y="9"/>
                </a:cubicBezTo>
                <a:cubicBezTo>
                  <a:pt x="17" y="9"/>
                  <a:pt x="15" y="10"/>
                  <a:pt x="14" y="10"/>
                </a:cubicBezTo>
                <a:cubicBezTo>
                  <a:pt x="12" y="11"/>
                  <a:pt x="10" y="16"/>
                  <a:pt x="10" y="19"/>
                </a:cubicBezTo>
                <a:cubicBezTo>
                  <a:pt x="10" y="21"/>
                  <a:pt x="11" y="24"/>
                  <a:pt x="12" y="26"/>
                </a:cubicBezTo>
                <a:cubicBezTo>
                  <a:pt x="15" y="34"/>
                  <a:pt x="24" y="43"/>
                  <a:pt x="32" y="46"/>
                </a:cubicBezTo>
                <a:cubicBezTo>
                  <a:pt x="35" y="47"/>
                  <a:pt x="37" y="48"/>
                  <a:pt x="40" y="48"/>
                </a:cubicBezTo>
                <a:cubicBezTo>
                  <a:pt x="42" y="48"/>
                  <a:pt x="47" y="46"/>
                  <a:pt x="48" y="44"/>
                </a:cubicBezTo>
                <a:cubicBezTo>
                  <a:pt x="49" y="43"/>
                  <a:pt x="49" y="41"/>
                  <a:pt x="49" y="40"/>
                </a:cubicBezTo>
                <a:cubicBezTo>
                  <a:pt x="49" y="40"/>
                  <a:pt x="49" y="40"/>
                  <a:pt x="49" y="39"/>
                </a:cubicBezTo>
                <a:close/>
              </a:path>
            </a:pathLst>
          </a:custGeom>
          <a:solidFill>
            <a:srgbClr val="FEFEFE"/>
          </a:solidFill>
          <a:ln w="9525">
            <a:noFill/>
            <a:round/>
          </a:ln>
        </p:spPr>
        <p:txBody>
          <a:bodyPr lIns="68580" tIns="34290" rIns="68580" bIns="34290"/>
          <a:lstStyle/>
          <a:p>
            <a:endParaRPr lang="en-US" sz="700">
              <a:cs typeface="+mn-ea"/>
              <a:sym typeface="+mn-lt"/>
            </a:endParaRPr>
          </a:p>
        </p:txBody>
      </p:sp>
      <p:sp>
        <p:nvSpPr>
          <p:cNvPr id="16" name="Oval 48"/>
          <p:cNvSpPr/>
          <p:nvPr/>
        </p:nvSpPr>
        <p:spPr>
          <a:xfrm>
            <a:off x="2234744" y="1543681"/>
            <a:ext cx="539085" cy="539296"/>
          </a:xfrm>
          <a:prstGeom prst="ellipse">
            <a:avLst/>
          </a:prstGeom>
          <a:solidFill>
            <a:srgbClr val="124062"/>
          </a:solidFill>
          <a:ln w="25400">
            <a:noFill/>
          </a:ln>
          <a:effectLst>
            <a:outerShdw blurRad="1651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200">
              <a:solidFill>
                <a:srgbClr val="FEFABC"/>
              </a:solidFill>
              <a:cs typeface="+mn-ea"/>
              <a:sym typeface="+mn-lt"/>
            </a:endParaRPr>
          </a:p>
        </p:txBody>
      </p:sp>
      <p:sp>
        <p:nvSpPr>
          <p:cNvPr id="17" name="Oval 51"/>
          <p:cNvSpPr/>
          <p:nvPr/>
        </p:nvSpPr>
        <p:spPr>
          <a:xfrm>
            <a:off x="2234744" y="2502904"/>
            <a:ext cx="539085" cy="539296"/>
          </a:xfrm>
          <a:prstGeom prst="ellipse">
            <a:avLst/>
          </a:prstGeom>
          <a:solidFill>
            <a:srgbClr val="537285"/>
          </a:solidFill>
          <a:ln w="25400">
            <a:noFill/>
          </a:ln>
          <a:effectLst>
            <a:outerShdw blurRad="1651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200">
              <a:solidFill>
                <a:srgbClr val="FEFABC"/>
              </a:solidFill>
              <a:cs typeface="+mn-ea"/>
              <a:sym typeface="+mn-lt"/>
            </a:endParaRPr>
          </a:p>
        </p:txBody>
      </p:sp>
      <p:sp>
        <p:nvSpPr>
          <p:cNvPr id="18" name="Freeform 37"/>
          <p:cNvSpPr>
            <a:spLocks noChangeAspect="1"/>
          </p:cNvSpPr>
          <p:nvPr/>
        </p:nvSpPr>
        <p:spPr bwMode="auto">
          <a:xfrm>
            <a:off x="2383290" y="1695617"/>
            <a:ext cx="250601" cy="218210"/>
          </a:xfrm>
          <a:custGeom>
            <a:avLst/>
            <a:gdLst>
              <a:gd name="T0" fmla="*/ 34 w 68"/>
              <a:gd name="T1" fmla="*/ 49 h 59"/>
              <a:gd name="T2" fmla="*/ 29 w 68"/>
              <a:gd name="T3" fmla="*/ 49 h 59"/>
              <a:gd name="T4" fmla="*/ 11 w 68"/>
              <a:gd name="T5" fmla="*/ 58 h 59"/>
              <a:gd name="T6" fmla="*/ 7 w 68"/>
              <a:gd name="T7" fmla="*/ 59 h 59"/>
              <a:gd name="T8" fmla="*/ 5 w 68"/>
              <a:gd name="T9" fmla="*/ 57 h 59"/>
              <a:gd name="T10" fmla="*/ 5 w 68"/>
              <a:gd name="T11" fmla="*/ 57 h 59"/>
              <a:gd name="T12" fmla="*/ 6 w 68"/>
              <a:gd name="T13" fmla="*/ 55 h 59"/>
              <a:gd name="T14" fmla="*/ 13 w 68"/>
              <a:gd name="T15" fmla="*/ 44 h 59"/>
              <a:gd name="T16" fmla="*/ 0 w 68"/>
              <a:gd name="T17" fmla="*/ 25 h 59"/>
              <a:gd name="T18" fmla="*/ 34 w 68"/>
              <a:gd name="T19" fmla="*/ 0 h 59"/>
              <a:gd name="T20" fmla="*/ 68 w 68"/>
              <a:gd name="T21" fmla="*/ 25 h 59"/>
              <a:gd name="T22" fmla="*/ 34 w 68"/>
              <a:gd name="T23" fmla="*/ 49 h 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8" h="59">
                <a:moveTo>
                  <a:pt x="34" y="49"/>
                </a:moveTo>
                <a:cubicBezTo>
                  <a:pt x="33" y="49"/>
                  <a:pt x="31" y="49"/>
                  <a:pt x="29" y="49"/>
                </a:cubicBezTo>
                <a:cubicBezTo>
                  <a:pt x="24" y="53"/>
                  <a:pt x="18" y="56"/>
                  <a:pt x="11" y="58"/>
                </a:cubicBezTo>
                <a:cubicBezTo>
                  <a:pt x="10" y="58"/>
                  <a:pt x="9" y="59"/>
                  <a:pt x="7" y="59"/>
                </a:cubicBezTo>
                <a:cubicBezTo>
                  <a:pt x="6" y="59"/>
                  <a:pt x="6" y="58"/>
                  <a:pt x="5" y="57"/>
                </a:cubicBezTo>
                <a:cubicBezTo>
                  <a:pt x="5" y="57"/>
                  <a:pt x="5" y="57"/>
                  <a:pt x="5" y="57"/>
                </a:cubicBezTo>
                <a:cubicBezTo>
                  <a:pt x="5" y="56"/>
                  <a:pt x="6" y="56"/>
                  <a:pt x="6" y="55"/>
                </a:cubicBezTo>
                <a:cubicBezTo>
                  <a:pt x="9" y="52"/>
                  <a:pt x="11" y="50"/>
                  <a:pt x="13" y="44"/>
                </a:cubicBezTo>
                <a:cubicBezTo>
                  <a:pt x="5" y="39"/>
                  <a:pt x="0" y="32"/>
                  <a:pt x="0" y="25"/>
                </a:cubicBezTo>
                <a:cubicBezTo>
                  <a:pt x="0" y="11"/>
                  <a:pt x="16" y="0"/>
                  <a:pt x="34" y="0"/>
                </a:cubicBezTo>
                <a:cubicBezTo>
                  <a:pt x="53" y="0"/>
                  <a:pt x="68" y="11"/>
                  <a:pt x="68" y="25"/>
                </a:cubicBezTo>
                <a:cubicBezTo>
                  <a:pt x="68" y="38"/>
                  <a:pt x="53" y="49"/>
                  <a:pt x="34" y="49"/>
                </a:cubicBezTo>
                <a:close/>
              </a:path>
            </a:pathLst>
          </a:custGeom>
          <a:solidFill>
            <a:srgbClr val="FEFEFE"/>
          </a:solidFill>
          <a:ln w="9525">
            <a:noFill/>
            <a:round/>
          </a:ln>
        </p:spPr>
        <p:txBody>
          <a:bodyPr lIns="68580" tIns="34290" rIns="68580" bIns="34290"/>
          <a:lstStyle/>
          <a:p>
            <a:endParaRPr lang="en-US" sz="700">
              <a:cs typeface="+mn-ea"/>
              <a:sym typeface="+mn-lt"/>
            </a:endParaRPr>
          </a:p>
        </p:txBody>
      </p:sp>
      <p:sp>
        <p:nvSpPr>
          <p:cNvPr id="19" name="Freeform 116"/>
          <p:cNvSpPr>
            <a:spLocks noChangeAspect="1"/>
          </p:cNvSpPr>
          <p:nvPr/>
        </p:nvSpPr>
        <p:spPr bwMode="auto">
          <a:xfrm>
            <a:off x="2366481" y="2632005"/>
            <a:ext cx="280282" cy="264033"/>
          </a:xfrm>
          <a:custGeom>
            <a:avLst/>
            <a:gdLst>
              <a:gd name="T0" fmla="*/ 63 w 64"/>
              <a:gd name="T1" fmla="*/ 25 h 60"/>
              <a:gd name="T2" fmla="*/ 49 w 64"/>
              <a:gd name="T3" fmla="*/ 39 h 60"/>
              <a:gd name="T4" fmla="*/ 52 w 64"/>
              <a:gd name="T5" fmla="*/ 57 h 60"/>
              <a:gd name="T6" fmla="*/ 52 w 64"/>
              <a:gd name="T7" fmla="*/ 58 h 60"/>
              <a:gd name="T8" fmla="*/ 51 w 64"/>
              <a:gd name="T9" fmla="*/ 60 h 60"/>
              <a:gd name="T10" fmla="*/ 49 w 64"/>
              <a:gd name="T11" fmla="*/ 60 h 60"/>
              <a:gd name="T12" fmla="*/ 32 w 64"/>
              <a:gd name="T13" fmla="*/ 51 h 60"/>
              <a:gd name="T14" fmla="*/ 15 w 64"/>
              <a:gd name="T15" fmla="*/ 60 h 60"/>
              <a:gd name="T16" fmla="*/ 13 w 64"/>
              <a:gd name="T17" fmla="*/ 60 h 60"/>
              <a:gd name="T18" fmla="*/ 12 w 64"/>
              <a:gd name="T19" fmla="*/ 58 h 60"/>
              <a:gd name="T20" fmla="*/ 12 w 64"/>
              <a:gd name="T21" fmla="*/ 57 h 60"/>
              <a:gd name="T22" fmla="*/ 15 w 64"/>
              <a:gd name="T23" fmla="*/ 39 h 60"/>
              <a:gd name="T24" fmla="*/ 1 w 64"/>
              <a:gd name="T25" fmla="*/ 25 h 60"/>
              <a:gd name="T26" fmla="*/ 0 w 64"/>
              <a:gd name="T27" fmla="*/ 23 h 60"/>
              <a:gd name="T28" fmla="*/ 3 w 64"/>
              <a:gd name="T29" fmla="*/ 22 h 60"/>
              <a:gd name="T30" fmla="*/ 22 w 64"/>
              <a:gd name="T31" fmla="*/ 19 h 60"/>
              <a:gd name="T32" fmla="*/ 30 w 64"/>
              <a:gd name="T33" fmla="*/ 1 h 60"/>
              <a:gd name="T34" fmla="*/ 32 w 64"/>
              <a:gd name="T35" fmla="*/ 0 h 60"/>
              <a:gd name="T36" fmla="*/ 34 w 64"/>
              <a:gd name="T37" fmla="*/ 1 h 60"/>
              <a:gd name="T38" fmla="*/ 42 w 64"/>
              <a:gd name="T39" fmla="*/ 19 h 60"/>
              <a:gd name="T40" fmla="*/ 61 w 64"/>
              <a:gd name="T41" fmla="*/ 22 h 60"/>
              <a:gd name="T42" fmla="*/ 64 w 64"/>
              <a:gd name="T43" fmla="*/ 23 h 60"/>
              <a:gd name="T44" fmla="*/ 63 w 64"/>
              <a:gd name="T45" fmla="*/ 25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4" h="60">
                <a:moveTo>
                  <a:pt x="63" y="25"/>
                </a:moveTo>
                <a:cubicBezTo>
                  <a:pt x="49" y="39"/>
                  <a:pt x="49" y="39"/>
                  <a:pt x="49" y="39"/>
                </a:cubicBezTo>
                <a:cubicBezTo>
                  <a:pt x="52" y="57"/>
                  <a:pt x="52" y="57"/>
                  <a:pt x="52" y="57"/>
                </a:cubicBezTo>
                <a:cubicBezTo>
                  <a:pt x="52" y="58"/>
                  <a:pt x="52" y="58"/>
                  <a:pt x="52" y="58"/>
                </a:cubicBezTo>
                <a:cubicBezTo>
                  <a:pt x="52" y="59"/>
                  <a:pt x="52" y="60"/>
                  <a:pt x="51" y="60"/>
                </a:cubicBezTo>
                <a:cubicBezTo>
                  <a:pt x="50" y="60"/>
                  <a:pt x="50" y="60"/>
                  <a:pt x="49" y="60"/>
                </a:cubicBezTo>
                <a:cubicBezTo>
                  <a:pt x="32" y="51"/>
                  <a:pt x="32" y="51"/>
                  <a:pt x="32" y="51"/>
                </a:cubicBezTo>
                <a:cubicBezTo>
                  <a:pt x="15" y="60"/>
                  <a:pt x="15" y="60"/>
                  <a:pt x="15" y="60"/>
                </a:cubicBezTo>
                <a:cubicBezTo>
                  <a:pt x="14" y="60"/>
                  <a:pt x="14" y="60"/>
                  <a:pt x="13" y="60"/>
                </a:cubicBezTo>
                <a:cubicBezTo>
                  <a:pt x="12" y="60"/>
                  <a:pt x="12" y="59"/>
                  <a:pt x="12" y="58"/>
                </a:cubicBezTo>
                <a:cubicBezTo>
                  <a:pt x="12" y="58"/>
                  <a:pt x="12" y="58"/>
                  <a:pt x="12" y="57"/>
                </a:cubicBezTo>
                <a:cubicBezTo>
                  <a:pt x="15" y="39"/>
                  <a:pt x="15" y="39"/>
                  <a:pt x="15" y="39"/>
                </a:cubicBezTo>
                <a:cubicBezTo>
                  <a:pt x="1" y="25"/>
                  <a:pt x="1" y="25"/>
                  <a:pt x="1" y="25"/>
                </a:cubicBezTo>
                <a:cubicBezTo>
                  <a:pt x="1" y="25"/>
                  <a:pt x="0" y="24"/>
                  <a:pt x="0" y="23"/>
                </a:cubicBezTo>
                <a:cubicBezTo>
                  <a:pt x="0" y="22"/>
                  <a:pt x="2" y="22"/>
                  <a:pt x="3" y="22"/>
                </a:cubicBezTo>
                <a:cubicBezTo>
                  <a:pt x="22" y="19"/>
                  <a:pt x="22" y="19"/>
                  <a:pt x="22" y="19"/>
                </a:cubicBezTo>
                <a:cubicBezTo>
                  <a:pt x="30" y="1"/>
                  <a:pt x="30" y="1"/>
                  <a:pt x="30" y="1"/>
                </a:cubicBezTo>
                <a:cubicBezTo>
                  <a:pt x="31" y="1"/>
                  <a:pt x="31" y="0"/>
                  <a:pt x="32" y="0"/>
                </a:cubicBezTo>
                <a:cubicBezTo>
                  <a:pt x="33" y="0"/>
                  <a:pt x="34" y="1"/>
                  <a:pt x="34" y="1"/>
                </a:cubicBezTo>
                <a:cubicBezTo>
                  <a:pt x="42" y="19"/>
                  <a:pt x="42" y="19"/>
                  <a:pt x="42" y="19"/>
                </a:cubicBezTo>
                <a:cubicBezTo>
                  <a:pt x="61" y="22"/>
                  <a:pt x="61" y="22"/>
                  <a:pt x="61" y="22"/>
                </a:cubicBezTo>
                <a:cubicBezTo>
                  <a:pt x="62" y="22"/>
                  <a:pt x="64" y="22"/>
                  <a:pt x="64" y="23"/>
                </a:cubicBezTo>
                <a:cubicBezTo>
                  <a:pt x="64" y="24"/>
                  <a:pt x="63" y="25"/>
                  <a:pt x="63" y="25"/>
                </a:cubicBezTo>
                <a:close/>
              </a:path>
            </a:pathLst>
          </a:custGeom>
          <a:solidFill>
            <a:srgbClr val="FEFEFE"/>
          </a:solidFill>
          <a:ln w="9525">
            <a:noFill/>
            <a:round/>
          </a:ln>
        </p:spPr>
        <p:txBody>
          <a:bodyPr lIns="68580" tIns="34290" rIns="68580" bIns="34290"/>
          <a:lstStyle/>
          <a:p>
            <a:endParaRPr lang="en-US" sz="700">
              <a:cs typeface="+mn-ea"/>
              <a:sym typeface="+mn-lt"/>
            </a:endParaRPr>
          </a:p>
        </p:txBody>
      </p:sp>
      <p:sp>
        <p:nvSpPr>
          <p:cNvPr id="20" name="TextBox 37"/>
          <p:cNvSpPr txBox="1"/>
          <p:nvPr/>
        </p:nvSpPr>
        <p:spPr>
          <a:xfrm>
            <a:off x="6993475" y="1530477"/>
            <a:ext cx="984885" cy="231538"/>
          </a:xfrm>
          <a:prstGeom prst="rect">
            <a:avLst/>
          </a:prstGeom>
          <a:noFill/>
        </p:spPr>
        <p:txBody>
          <a:bodyPr wrap="none" lIns="68580" tIns="0" rIns="68580" bIns="0" rtlCol="0" anchor="t">
            <a:spAutoFit/>
          </a:bodyPr>
          <a:lstStyle/>
          <a:p>
            <a:pPr>
              <a:lnSpc>
                <a:spcPct val="150000"/>
              </a:lnSpc>
            </a:pPr>
            <a:r>
              <a:rPr lang="zh-CN" altLang="en-US" sz="1100" dirty="0">
                <a:solidFill>
                  <a:srgbClr val="537285"/>
                </a:solidFill>
                <a:cs typeface="+mn-ea"/>
                <a:sym typeface="+mn-lt"/>
              </a:rPr>
              <a:t>填写段落标题</a:t>
            </a:r>
            <a:endParaRPr lang="zh-CN" altLang="en-US" sz="1100" dirty="0">
              <a:solidFill>
                <a:srgbClr val="537285"/>
              </a:solidFill>
              <a:cs typeface="+mn-ea"/>
              <a:sym typeface="+mn-lt"/>
            </a:endParaRPr>
          </a:p>
        </p:txBody>
      </p:sp>
      <p:sp>
        <p:nvSpPr>
          <p:cNvPr id="21" name="TextBox 38"/>
          <p:cNvSpPr txBox="1"/>
          <p:nvPr/>
        </p:nvSpPr>
        <p:spPr>
          <a:xfrm>
            <a:off x="6993475" y="1752050"/>
            <a:ext cx="1494333" cy="549381"/>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a:t>
            </a:r>
            <a:r>
              <a:rPr lang="zh-CN" altLang="en-US" sz="800">
                <a:solidFill>
                  <a:schemeClr val="tx1">
                    <a:lumMod val="50000"/>
                    <a:lumOff val="50000"/>
                  </a:schemeClr>
                </a:solidFill>
                <a:cs typeface="+mn-ea"/>
                <a:sym typeface="+mn-lt"/>
              </a:rPr>
              <a:t>字。</a:t>
            </a:r>
            <a:endParaRPr lang="zh-CN" altLang="en-US" sz="800" dirty="0">
              <a:solidFill>
                <a:schemeClr val="tx1">
                  <a:lumMod val="50000"/>
                  <a:lumOff val="50000"/>
                </a:schemeClr>
              </a:solidFill>
              <a:cs typeface="+mn-ea"/>
              <a:sym typeface="+mn-lt"/>
            </a:endParaRPr>
          </a:p>
        </p:txBody>
      </p:sp>
      <p:sp>
        <p:nvSpPr>
          <p:cNvPr id="22" name="TextBox 37"/>
          <p:cNvSpPr txBox="1"/>
          <p:nvPr/>
        </p:nvSpPr>
        <p:spPr>
          <a:xfrm>
            <a:off x="1145729" y="1530477"/>
            <a:ext cx="984885" cy="231538"/>
          </a:xfrm>
          <a:prstGeom prst="rect">
            <a:avLst/>
          </a:prstGeom>
          <a:noFill/>
        </p:spPr>
        <p:txBody>
          <a:bodyPr wrap="none" lIns="68580" tIns="0" rIns="68580" bIns="0" rtlCol="0" anchor="t">
            <a:spAutoFit/>
          </a:bodyPr>
          <a:lstStyle/>
          <a:p>
            <a:pPr algn="r">
              <a:lnSpc>
                <a:spcPct val="150000"/>
              </a:lnSpc>
            </a:pPr>
            <a:r>
              <a:rPr lang="zh-CN" altLang="en-US" sz="1100" dirty="0">
                <a:solidFill>
                  <a:srgbClr val="124062"/>
                </a:solidFill>
                <a:cs typeface="+mn-ea"/>
                <a:sym typeface="+mn-lt"/>
              </a:rPr>
              <a:t>填写段落标题</a:t>
            </a:r>
            <a:endParaRPr lang="zh-CN" altLang="en-US" sz="1100" dirty="0">
              <a:solidFill>
                <a:srgbClr val="124062"/>
              </a:solidFill>
              <a:cs typeface="+mn-ea"/>
              <a:sym typeface="+mn-lt"/>
            </a:endParaRPr>
          </a:p>
        </p:txBody>
      </p:sp>
      <p:sp>
        <p:nvSpPr>
          <p:cNvPr id="25" name="TextBox 38"/>
          <p:cNvSpPr txBox="1"/>
          <p:nvPr/>
        </p:nvSpPr>
        <p:spPr>
          <a:xfrm>
            <a:off x="636281" y="1752050"/>
            <a:ext cx="1494333" cy="549381"/>
          </a:xfrm>
          <a:prstGeom prst="rect">
            <a:avLst/>
          </a:prstGeom>
          <a:noFill/>
        </p:spPr>
        <p:txBody>
          <a:bodyPr wrap="square" lIns="68580" tIns="34290" rIns="68580" bIns="34290" rtlCol="0">
            <a:spAutoFit/>
          </a:bodyPr>
          <a:lstStyle/>
          <a:p>
            <a:pPr algn="r">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a:t>
            </a:r>
            <a:r>
              <a:rPr lang="zh-CN" altLang="en-US" sz="800">
                <a:solidFill>
                  <a:schemeClr val="tx1">
                    <a:lumMod val="50000"/>
                    <a:lumOff val="50000"/>
                  </a:schemeClr>
                </a:solidFill>
                <a:cs typeface="+mn-ea"/>
                <a:sym typeface="+mn-lt"/>
              </a:rPr>
              <a:t>字。</a:t>
            </a:r>
            <a:endParaRPr lang="zh-CN" altLang="en-US" sz="800" dirty="0">
              <a:solidFill>
                <a:schemeClr val="tx1">
                  <a:lumMod val="50000"/>
                  <a:lumOff val="50000"/>
                </a:schemeClr>
              </a:solidFill>
              <a:cs typeface="+mn-ea"/>
              <a:sym typeface="+mn-lt"/>
            </a:endParaRPr>
          </a:p>
        </p:txBody>
      </p:sp>
      <p:sp>
        <p:nvSpPr>
          <p:cNvPr id="26" name="TextBox 37"/>
          <p:cNvSpPr txBox="1"/>
          <p:nvPr/>
        </p:nvSpPr>
        <p:spPr>
          <a:xfrm>
            <a:off x="6993475" y="2503093"/>
            <a:ext cx="984885" cy="231538"/>
          </a:xfrm>
          <a:prstGeom prst="rect">
            <a:avLst/>
          </a:prstGeom>
          <a:noFill/>
        </p:spPr>
        <p:txBody>
          <a:bodyPr wrap="none" lIns="68580" tIns="0" rIns="68580" bIns="0" rtlCol="0" anchor="t">
            <a:spAutoFit/>
          </a:bodyPr>
          <a:lstStyle/>
          <a:p>
            <a:pPr>
              <a:lnSpc>
                <a:spcPct val="150000"/>
              </a:lnSpc>
            </a:pPr>
            <a:r>
              <a:rPr lang="zh-CN" altLang="en-US" sz="1100" dirty="0">
                <a:solidFill>
                  <a:srgbClr val="124062"/>
                </a:solidFill>
                <a:cs typeface="+mn-ea"/>
                <a:sym typeface="+mn-lt"/>
              </a:rPr>
              <a:t>填写段落标题</a:t>
            </a:r>
            <a:endParaRPr lang="zh-CN" altLang="en-US" sz="1100" dirty="0">
              <a:solidFill>
                <a:srgbClr val="124062"/>
              </a:solidFill>
              <a:cs typeface="+mn-ea"/>
              <a:sym typeface="+mn-lt"/>
            </a:endParaRPr>
          </a:p>
        </p:txBody>
      </p:sp>
      <p:sp>
        <p:nvSpPr>
          <p:cNvPr id="30" name="TextBox 38"/>
          <p:cNvSpPr txBox="1"/>
          <p:nvPr/>
        </p:nvSpPr>
        <p:spPr>
          <a:xfrm>
            <a:off x="6993475" y="2724666"/>
            <a:ext cx="1494333" cy="549381"/>
          </a:xfrm>
          <a:prstGeom prst="rect">
            <a:avLst/>
          </a:prstGeom>
          <a:noFill/>
        </p:spPr>
        <p:txBody>
          <a:bodyPr wrap="square" lIns="68580" tIns="34290" rIns="68580" bIns="34290" rtlCol="0">
            <a:spAutoFit/>
          </a:bodyPr>
          <a:lstStyle/>
          <a:p>
            <a:pPr>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a:t>
            </a:r>
            <a:r>
              <a:rPr lang="zh-CN" altLang="en-US" sz="800">
                <a:solidFill>
                  <a:schemeClr val="tx1">
                    <a:lumMod val="50000"/>
                    <a:lumOff val="50000"/>
                  </a:schemeClr>
                </a:solidFill>
                <a:cs typeface="+mn-ea"/>
                <a:sym typeface="+mn-lt"/>
              </a:rPr>
              <a:t>字。</a:t>
            </a:r>
            <a:endParaRPr lang="zh-CN" altLang="en-US" sz="800" dirty="0">
              <a:solidFill>
                <a:schemeClr val="tx1">
                  <a:lumMod val="50000"/>
                  <a:lumOff val="50000"/>
                </a:schemeClr>
              </a:solidFill>
              <a:cs typeface="+mn-ea"/>
              <a:sym typeface="+mn-lt"/>
            </a:endParaRPr>
          </a:p>
        </p:txBody>
      </p:sp>
      <p:sp>
        <p:nvSpPr>
          <p:cNvPr id="31" name="TextBox 37"/>
          <p:cNvSpPr txBox="1"/>
          <p:nvPr/>
        </p:nvSpPr>
        <p:spPr>
          <a:xfrm>
            <a:off x="1145729" y="2503093"/>
            <a:ext cx="984885" cy="231538"/>
          </a:xfrm>
          <a:prstGeom prst="rect">
            <a:avLst/>
          </a:prstGeom>
          <a:noFill/>
        </p:spPr>
        <p:txBody>
          <a:bodyPr wrap="none" lIns="68580" tIns="0" rIns="68580" bIns="0" rtlCol="0" anchor="t">
            <a:spAutoFit/>
          </a:bodyPr>
          <a:lstStyle/>
          <a:p>
            <a:pPr algn="r">
              <a:lnSpc>
                <a:spcPct val="150000"/>
              </a:lnSpc>
            </a:pPr>
            <a:r>
              <a:rPr lang="zh-CN" altLang="en-US" sz="1100" dirty="0">
                <a:solidFill>
                  <a:srgbClr val="537285"/>
                </a:solidFill>
                <a:cs typeface="+mn-ea"/>
                <a:sym typeface="+mn-lt"/>
              </a:rPr>
              <a:t>填写段落标题</a:t>
            </a:r>
            <a:endParaRPr lang="zh-CN" altLang="en-US" sz="1100" dirty="0">
              <a:solidFill>
                <a:srgbClr val="537285"/>
              </a:solidFill>
              <a:cs typeface="+mn-ea"/>
              <a:sym typeface="+mn-lt"/>
            </a:endParaRPr>
          </a:p>
        </p:txBody>
      </p:sp>
      <p:sp>
        <p:nvSpPr>
          <p:cNvPr id="32" name="TextBox 38"/>
          <p:cNvSpPr txBox="1"/>
          <p:nvPr/>
        </p:nvSpPr>
        <p:spPr>
          <a:xfrm>
            <a:off x="636281" y="2724666"/>
            <a:ext cx="1494333" cy="549381"/>
          </a:xfrm>
          <a:prstGeom prst="rect">
            <a:avLst/>
          </a:prstGeom>
          <a:noFill/>
        </p:spPr>
        <p:txBody>
          <a:bodyPr wrap="square" lIns="68580" tIns="34290" rIns="68580" bIns="34290" rtlCol="0">
            <a:spAutoFit/>
          </a:bodyPr>
          <a:lstStyle/>
          <a:p>
            <a:pPr algn="r">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a:t>
            </a:r>
            <a:r>
              <a:rPr lang="zh-CN" altLang="en-US" sz="800">
                <a:solidFill>
                  <a:schemeClr val="tx1">
                    <a:lumMod val="50000"/>
                    <a:lumOff val="50000"/>
                  </a:schemeClr>
                </a:solidFill>
                <a:cs typeface="+mn-ea"/>
                <a:sym typeface="+mn-lt"/>
              </a:rPr>
              <a:t>字。</a:t>
            </a:r>
            <a:endParaRPr lang="zh-CN" altLang="en-US" sz="800" dirty="0">
              <a:solidFill>
                <a:schemeClr val="tx1">
                  <a:lumMod val="50000"/>
                  <a:lumOff val="50000"/>
                </a:schemeClr>
              </a:solidFill>
              <a:cs typeface="+mn-ea"/>
              <a:sym typeface="+mn-lt"/>
            </a:endParaRPr>
          </a:p>
        </p:txBody>
      </p:sp>
      <p:sp>
        <p:nvSpPr>
          <p:cNvPr id="33" name="TextBox 23"/>
          <p:cNvSpPr txBox="1"/>
          <p:nvPr/>
        </p:nvSpPr>
        <p:spPr>
          <a:xfrm>
            <a:off x="636281" y="4035875"/>
            <a:ext cx="7851527" cy="607859"/>
          </a:xfrm>
          <a:prstGeom prst="rect">
            <a:avLst/>
          </a:prstGeom>
          <a:noFill/>
        </p:spPr>
        <p:txBody>
          <a:bodyPr wrap="square" lIns="68580" tIns="34290" rIns="68580" bIns="34290" rtlCol="0">
            <a:spAutoFit/>
          </a:bodyPr>
          <a:lstStyle/>
          <a:p>
            <a:pPr indent="215900" algn="just">
              <a:lnSpc>
                <a:spcPct val="150000"/>
              </a:lnSpc>
            </a:pPr>
            <a:r>
              <a:rPr lang="zh-CN" altLang="en-US" sz="800" dirty="0">
                <a:solidFill>
                  <a:schemeClr val="tx1">
                    <a:lumMod val="65000"/>
                    <a:lumOff val="35000"/>
                  </a:schemeClr>
                </a:solidFill>
                <a:cs typeface="+mn-ea"/>
                <a:sym typeface="+mn-lt"/>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en-US" sz="800" dirty="0">
              <a:solidFill>
                <a:schemeClr val="tx1">
                  <a:lumMod val="65000"/>
                  <a:lumOff val="35000"/>
                </a:schemeClr>
              </a:solidFill>
              <a:cs typeface="+mn-ea"/>
              <a:sym typeface="+mn-lt"/>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6062" y="1725487"/>
            <a:ext cx="2860980" cy="179954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8" decel="10000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1000" fill="hold"/>
                                        <p:tgtEl>
                                          <p:spTgt spid="22"/>
                                        </p:tgtEl>
                                        <p:attrNameLst>
                                          <p:attrName>ppt_x</p:attrName>
                                        </p:attrNameLst>
                                      </p:cBhvr>
                                      <p:tavLst>
                                        <p:tav tm="0">
                                          <p:val>
                                            <p:strVal val="0-#ppt_w/2"/>
                                          </p:val>
                                        </p:tav>
                                        <p:tav tm="100000">
                                          <p:val>
                                            <p:strVal val="#ppt_x"/>
                                          </p:val>
                                        </p:tav>
                                      </p:tavLst>
                                    </p:anim>
                                    <p:anim calcmode="lin" valueType="num">
                                      <p:cBhvr additive="base">
                                        <p:cTn id="13" dur="1000" fill="hold"/>
                                        <p:tgtEl>
                                          <p:spTgt spid="22"/>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1000" fill="hold"/>
                                        <p:tgtEl>
                                          <p:spTgt spid="25"/>
                                        </p:tgtEl>
                                        <p:attrNameLst>
                                          <p:attrName>ppt_x</p:attrName>
                                        </p:attrNameLst>
                                      </p:cBhvr>
                                      <p:tavLst>
                                        <p:tav tm="0">
                                          <p:val>
                                            <p:strVal val="0-#ppt_w/2"/>
                                          </p:val>
                                        </p:tav>
                                        <p:tav tm="100000">
                                          <p:val>
                                            <p:strVal val="#ppt_x"/>
                                          </p:val>
                                        </p:tav>
                                      </p:tavLst>
                                    </p:anim>
                                    <p:anim calcmode="lin" valueType="num">
                                      <p:cBhvr additive="base">
                                        <p:cTn id="17" dur="1000" fill="hold"/>
                                        <p:tgtEl>
                                          <p:spTgt spid="25"/>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1000" fill="hold"/>
                                        <p:tgtEl>
                                          <p:spTgt spid="31"/>
                                        </p:tgtEl>
                                        <p:attrNameLst>
                                          <p:attrName>ppt_x</p:attrName>
                                        </p:attrNameLst>
                                      </p:cBhvr>
                                      <p:tavLst>
                                        <p:tav tm="0">
                                          <p:val>
                                            <p:strVal val="0-#ppt_w/2"/>
                                          </p:val>
                                        </p:tav>
                                        <p:tav tm="100000">
                                          <p:val>
                                            <p:strVal val="#ppt_x"/>
                                          </p:val>
                                        </p:tav>
                                      </p:tavLst>
                                    </p:anim>
                                    <p:anim calcmode="lin" valueType="num">
                                      <p:cBhvr additive="base">
                                        <p:cTn id="21" dur="1000" fill="hold"/>
                                        <p:tgtEl>
                                          <p:spTgt spid="31"/>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1000" fill="hold"/>
                                        <p:tgtEl>
                                          <p:spTgt spid="32"/>
                                        </p:tgtEl>
                                        <p:attrNameLst>
                                          <p:attrName>ppt_x</p:attrName>
                                        </p:attrNameLst>
                                      </p:cBhvr>
                                      <p:tavLst>
                                        <p:tav tm="0">
                                          <p:val>
                                            <p:strVal val="0-#ppt_w/2"/>
                                          </p:val>
                                        </p:tav>
                                        <p:tav tm="100000">
                                          <p:val>
                                            <p:strVal val="#ppt_x"/>
                                          </p:val>
                                        </p:tav>
                                      </p:tavLst>
                                    </p:anim>
                                    <p:anim calcmode="lin" valueType="num">
                                      <p:cBhvr additive="base">
                                        <p:cTn id="25" dur="1000" fill="hold"/>
                                        <p:tgtEl>
                                          <p:spTgt spid="32"/>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1000" fill="hold"/>
                                        <p:tgtEl>
                                          <p:spTgt spid="20"/>
                                        </p:tgtEl>
                                        <p:attrNameLst>
                                          <p:attrName>ppt_x</p:attrName>
                                        </p:attrNameLst>
                                      </p:cBhvr>
                                      <p:tavLst>
                                        <p:tav tm="0">
                                          <p:val>
                                            <p:strVal val="1+#ppt_w/2"/>
                                          </p:val>
                                        </p:tav>
                                        <p:tav tm="100000">
                                          <p:val>
                                            <p:strVal val="#ppt_x"/>
                                          </p:val>
                                        </p:tav>
                                      </p:tavLst>
                                    </p:anim>
                                    <p:anim calcmode="lin" valueType="num">
                                      <p:cBhvr additive="base">
                                        <p:cTn id="29" dur="1000" fill="hold"/>
                                        <p:tgtEl>
                                          <p:spTgt spid="20"/>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1000" fill="hold"/>
                                        <p:tgtEl>
                                          <p:spTgt spid="21"/>
                                        </p:tgtEl>
                                        <p:attrNameLst>
                                          <p:attrName>ppt_x</p:attrName>
                                        </p:attrNameLst>
                                      </p:cBhvr>
                                      <p:tavLst>
                                        <p:tav tm="0">
                                          <p:val>
                                            <p:strVal val="1+#ppt_w/2"/>
                                          </p:val>
                                        </p:tav>
                                        <p:tav tm="100000">
                                          <p:val>
                                            <p:strVal val="#ppt_x"/>
                                          </p:val>
                                        </p:tav>
                                      </p:tavLst>
                                    </p:anim>
                                    <p:anim calcmode="lin" valueType="num">
                                      <p:cBhvr additive="base">
                                        <p:cTn id="33" dur="1000" fill="hold"/>
                                        <p:tgtEl>
                                          <p:spTgt spid="21"/>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1000" fill="hold"/>
                                        <p:tgtEl>
                                          <p:spTgt spid="26"/>
                                        </p:tgtEl>
                                        <p:attrNameLst>
                                          <p:attrName>ppt_x</p:attrName>
                                        </p:attrNameLst>
                                      </p:cBhvr>
                                      <p:tavLst>
                                        <p:tav tm="0">
                                          <p:val>
                                            <p:strVal val="1+#ppt_w/2"/>
                                          </p:val>
                                        </p:tav>
                                        <p:tav tm="100000">
                                          <p:val>
                                            <p:strVal val="#ppt_x"/>
                                          </p:val>
                                        </p:tav>
                                      </p:tavLst>
                                    </p:anim>
                                    <p:anim calcmode="lin" valueType="num">
                                      <p:cBhvr additive="base">
                                        <p:cTn id="37" dur="1000" fill="hold"/>
                                        <p:tgtEl>
                                          <p:spTgt spid="26"/>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1000" fill="hold"/>
                                        <p:tgtEl>
                                          <p:spTgt spid="30"/>
                                        </p:tgtEl>
                                        <p:attrNameLst>
                                          <p:attrName>ppt_x</p:attrName>
                                        </p:attrNameLst>
                                      </p:cBhvr>
                                      <p:tavLst>
                                        <p:tav tm="0">
                                          <p:val>
                                            <p:strVal val="1+#ppt_w/2"/>
                                          </p:val>
                                        </p:tav>
                                        <p:tav tm="100000">
                                          <p:val>
                                            <p:strVal val="#ppt_x"/>
                                          </p:val>
                                        </p:tav>
                                      </p:tavLst>
                                    </p:anim>
                                    <p:anim calcmode="lin" valueType="num">
                                      <p:cBhvr additive="base">
                                        <p:cTn id="41" dur="1000" fill="hold"/>
                                        <p:tgtEl>
                                          <p:spTgt spid="30"/>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53" presetClass="entr" presetSubtype="16"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ppt_w</p:attrName>
                                        </p:attrNameLst>
                                      </p:cBhvr>
                                      <p:tavLst>
                                        <p:tav tm="0">
                                          <p:val>
                                            <p:fltVal val="0"/>
                                          </p:val>
                                        </p:tav>
                                        <p:tav tm="100000">
                                          <p:val>
                                            <p:strVal val="#ppt_w"/>
                                          </p:val>
                                        </p:tav>
                                      </p:tavLst>
                                    </p:anim>
                                    <p:anim calcmode="lin" valueType="num">
                                      <p:cBhvr>
                                        <p:cTn id="46" dur="500" fill="hold"/>
                                        <p:tgtEl>
                                          <p:spTgt spid="18"/>
                                        </p:tgtEl>
                                        <p:attrNameLst>
                                          <p:attrName>ppt_h</p:attrName>
                                        </p:attrNameLst>
                                      </p:cBhvr>
                                      <p:tavLst>
                                        <p:tav tm="0">
                                          <p:val>
                                            <p:fltVal val="0"/>
                                          </p:val>
                                        </p:tav>
                                        <p:tav tm="100000">
                                          <p:val>
                                            <p:strVal val="#ppt_h"/>
                                          </p:val>
                                        </p:tav>
                                      </p:tavLst>
                                    </p:anim>
                                    <p:animEffect transition="in" filter="fade">
                                      <p:cBhvr>
                                        <p:cTn id="47" dur="500"/>
                                        <p:tgtEl>
                                          <p:spTgt spid="18"/>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ppt_w</p:attrName>
                                        </p:attrNameLst>
                                      </p:cBhvr>
                                      <p:tavLst>
                                        <p:tav tm="0">
                                          <p:val>
                                            <p:fltVal val="0"/>
                                          </p:val>
                                        </p:tav>
                                        <p:tav tm="100000">
                                          <p:val>
                                            <p:strVal val="#ppt_w"/>
                                          </p:val>
                                        </p:tav>
                                      </p:tavLst>
                                    </p:anim>
                                    <p:anim calcmode="lin" valueType="num">
                                      <p:cBhvr>
                                        <p:cTn id="51" dur="500" fill="hold"/>
                                        <p:tgtEl>
                                          <p:spTgt spid="16"/>
                                        </p:tgtEl>
                                        <p:attrNameLst>
                                          <p:attrName>ppt_h</p:attrName>
                                        </p:attrNameLst>
                                      </p:cBhvr>
                                      <p:tavLst>
                                        <p:tav tm="0">
                                          <p:val>
                                            <p:fltVal val="0"/>
                                          </p:val>
                                        </p:tav>
                                        <p:tav tm="100000">
                                          <p:val>
                                            <p:strVal val="#ppt_h"/>
                                          </p:val>
                                        </p:tav>
                                      </p:tavLst>
                                    </p:anim>
                                    <p:animEffect transition="in" filter="fade">
                                      <p:cBhvr>
                                        <p:cTn id="52" dur="500"/>
                                        <p:tgtEl>
                                          <p:spTgt spid="1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animEffect transition="in" filter="fade">
                                      <p:cBhvr>
                                        <p:cTn id="57" dur="500"/>
                                        <p:tgtEl>
                                          <p:spTgt spid="19"/>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p:cTn id="60" dur="500" fill="hold"/>
                                        <p:tgtEl>
                                          <p:spTgt spid="17"/>
                                        </p:tgtEl>
                                        <p:attrNameLst>
                                          <p:attrName>ppt_w</p:attrName>
                                        </p:attrNameLst>
                                      </p:cBhvr>
                                      <p:tavLst>
                                        <p:tav tm="0">
                                          <p:val>
                                            <p:fltVal val="0"/>
                                          </p:val>
                                        </p:tav>
                                        <p:tav tm="100000">
                                          <p:val>
                                            <p:strVal val="#ppt_w"/>
                                          </p:val>
                                        </p:tav>
                                      </p:tavLst>
                                    </p:anim>
                                    <p:anim calcmode="lin" valueType="num">
                                      <p:cBhvr>
                                        <p:cTn id="61" dur="500" fill="hold"/>
                                        <p:tgtEl>
                                          <p:spTgt spid="17"/>
                                        </p:tgtEl>
                                        <p:attrNameLst>
                                          <p:attrName>ppt_h</p:attrName>
                                        </p:attrNameLst>
                                      </p:cBhvr>
                                      <p:tavLst>
                                        <p:tav tm="0">
                                          <p:val>
                                            <p:fltVal val="0"/>
                                          </p:val>
                                        </p:tav>
                                        <p:tav tm="100000">
                                          <p:val>
                                            <p:strVal val="#ppt_h"/>
                                          </p:val>
                                        </p:tav>
                                      </p:tavLst>
                                    </p:anim>
                                    <p:animEffect transition="in" filter="fade">
                                      <p:cBhvr>
                                        <p:cTn id="62" dur="500"/>
                                        <p:tgtEl>
                                          <p:spTgt spid="17"/>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p:cTn id="65" dur="500" fill="hold"/>
                                        <p:tgtEl>
                                          <p:spTgt spid="13"/>
                                        </p:tgtEl>
                                        <p:attrNameLst>
                                          <p:attrName>ppt_w</p:attrName>
                                        </p:attrNameLst>
                                      </p:cBhvr>
                                      <p:tavLst>
                                        <p:tav tm="0">
                                          <p:val>
                                            <p:fltVal val="0"/>
                                          </p:val>
                                        </p:tav>
                                        <p:tav tm="100000">
                                          <p:val>
                                            <p:strVal val="#ppt_w"/>
                                          </p:val>
                                        </p:tav>
                                      </p:tavLst>
                                    </p:anim>
                                    <p:anim calcmode="lin" valueType="num">
                                      <p:cBhvr>
                                        <p:cTn id="66" dur="500" fill="hold"/>
                                        <p:tgtEl>
                                          <p:spTgt spid="13"/>
                                        </p:tgtEl>
                                        <p:attrNameLst>
                                          <p:attrName>ppt_h</p:attrName>
                                        </p:attrNameLst>
                                      </p:cBhvr>
                                      <p:tavLst>
                                        <p:tav tm="0">
                                          <p:val>
                                            <p:fltVal val="0"/>
                                          </p:val>
                                        </p:tav>
                                        <p:tav tm="100000">
                                          <p:val>
                                            <p:strVal val="#ppt_h"/>
                                          </p:val>
                                        </p:tav>
                                      </p:tavLst>
                                    </p:anim>
                                    <p:animEffect transition="in" filter="fade">
                                      <p:cBhvr>
                                        <p:cTn id="67" dur="500"/>
                                        <p:tgtEl>
                                          <p:spTgt spid="13"/>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500" fill="hold"/>
                                        <p:tgtEl>
                                          <p:spTgt spid="12"/>
                                        </p:tgtEl>
                                        <p:attrNameLst>
                                          <p:attrName>ppt_w</p:attrName>
                                        </p:attrNameLst>
                                      </p:cBhvr>
                                      <p:tavLst>
                                        <p:tav tm="0">
                                          <p:val>
                                            <p:fltVal val="0"/>
                                          </p:val>
                                        </p:tav>
                                        <p:tav tm="100000">
                                          <p:val>
                                            <p:strVal val="#ppt_w"/>
                                          </p:val>
                                        </p:tav>
                                      </p:tavLst>
                                    </p:anim>
                                    <p:anim calcmode="lin" valueType="num">
                                      <p:cBhvr>
                                        <p:cTn id="71" dur="500" fill="hold"/>
                                        <p:tgtEl>
                                          <p:spTgt spid="12"/>
                                        </p:tgtEl>
                                        <p:attrNameLst>
                                          <p:attrName>ppt_h</p:attrName>
                                        </p:attrNameLst>
                                      </p:cBhvr>
                                      <p:tavLst>
                                        <p:tav tm="0">
                                          <p:val>
                                            <p:fltVal val="0"/>
                                          </p:val>
                                        </p:tav>
                                        <p:tav tm="100000">
                                          <p:val>
                                            <p:strVal val="#ppt_h"/>
                                          </p:val>
                                        </p:tav>
                                      </p:tavLst>
                                    </p:anim>
                                    <p:animEffect transition="in" filter="fade">
                                      <p:cBhvr>
                                        <p:cTn id="72" dur="500"/>
                                        <p:tgtEl>
                                          <p:spTgt spid="12"/>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p:cTn id="75" dur="500" fill="hold"/>
                                        <p:tgtEl>
                                          <p:spTgt spid="15"/>
                                        </p:tgtEl>
                                        <p:attrNameLst>
                                          <p:attrName>ppt_w</p:attrName>
                                        </p:attrNameLst>
                                      </p:cBhvr>
                                      <p:tavLst>
                                        <p:tav tm="0">
                                          <p:val>
                                            <p:fltVal val="0"/>
                                          </p:val>
                                        </p:tav>
                                        <p:tav tm="100000">
                                          <p:val>
                                            <p:strVal val="#ppt_w"/>
                                          </p:val>
                                        </p:tav>
                                      </p:tavLst>
                                    </p:anim>
                                    <p:anim calcmode="lin" valueType="num">
                                      <p:cBhvr>
                                        <p:cTn id="76" dur="500" fill="hold"/>
                                        <p:tgtEl>
                                          <p:spTgt spid="15"/>
                                        </p:tgtEl>
                                        <p:attrNameLst>
                                          <p:attrName>ppt_h</p:attrName>
                                        </p:attrNameLst>
                                      </p:cBhvr>
                                      <p:tavLst>
                                        <p:tav tm="0">
                                          <p:val>
                                            <p:fltVal val="0"/>
                                          </p:val>
                                        </p:tav>
                                        <p:tav tm="100000">
                                          <p:val>
                                            <p:strVal val="#ppt_h"/>
                                          </p:val>
                                        </p:tav>
                                      </p:tavLst>
                                    </p:anim>
                                    <p:animEffect transition="in" filter="fade">
                                      <p:cBhvr>
                                        <p:cTn id="77" dur="500"/>
                                        <p:tgtEl>
                                          <p:spTgt spid="15"/>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 calcmode="lin" valueType="num">
                                      <p:cBhvr>
                                        <p:cTn id="80" dur="500" fill="hold"/>
                                        <p:tgtEl>
                                          <p:spTgt spid="14"/>
                                        </p:tgtEl>
                                        <p:attrNameLst>
                                          <p:attrName>ppt_w</p:attrName>
                                        </p:attrNameLst>
                                      </p:cBhvr>
                                      <p:tavLst>
                                        <p:tav tm="0">
                                          <p:val>
                                            <p:fltVal val="0"/>
                                          </p:val>
                                        </p:tav>
                                        <p:tav tm="100000">
                                          <p:val>
                                            <p:strVal val="#ppt_w"/>
                                          </p:val>
                                        </p:tav>
                                      </p:tavLst>
                                    </p:anim>
                                    <p:anim calcmode="lin" valueType="num">
                                      <p:cBhvr>
                                        <p:cTn id="81" dur="500" fill="hold"/>
                                        <p:tgtEl>
                                          <p:spTgt spid="14"/>
                                        </p:tgtEl>
                                        <p:attrNameLst>
                                          <p:attrName>ppt_h</p:attrName>
                                        </p:attrNameLst>
                                      </p:cBhvr>
                                      <p:tavLst>
                                        <p:tav tm="0">
                                          <p:val>
                                            <p:fltVal val="0"/>
                                          </p:val>
                                        </p:tav>
                                        <p:tav tm="100000">
                                          <p:val>
                                            <p:strVal val="#ppt_h"/>
                                          </p:val>
                                        </p:tav>
                                      </p:tavLst>
                                    </p:anim>
                                    <p:animEffect transition="in" filter="fade">
                                      <p:cBhvr>
                                        <p:cTn id="82" dur="500"/>
                                        <p:tgtEl>
                                          <p:spTgt spid="14"/>
                                        </p:tgtEl>
                                      </p:cBhvr>
                                    </p:animEffect>
                                  </p:childTnLst>
                                </p:cTn>
                              </p:par>
                            </p:childTnLst>
                          </p:cTn>
                        </p:par>
                        <p:par>
                          <p:cTn id="83" fill="hold">
                            <p:stCondLst>
                              <p:cond delay="2500"/>
                            </p:stCondLst>
                            <p:childTnLst>
                              <p:par>
                                <p:cTn id="84" presetID="22" presetClass="entr" presetSubtype="1" fill="hold" grpId="0" nodeType="after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up)">
                                      <p:cBhvr>
                                        <p:cTn id="8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5" grpId="0"/>
      <p:bldP spid="26" grpId="0"/>
      <p:bldP spid="30" grpId="0"/>
      <p:bldP spid="31" grpId="0"/>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18"/>
          <p:cNvGrpSpPr/>
          <p:nvPr/>
        </p:nvGrpSpPr>
        <p:grpSpPr>
          <a:xfrm>
            <a:off x="3814134" y="878599"/>
            <a:ext cx="1515732" cy="695805"/>
            <a:chOff x="5122025" y="525814"/>
            <a:chExt cx="2020976" cy="927740"/>
          </a:xfrm>
        </p:grpSpPr>
        <p:sp>
          <p:nvSpPr>
            <p:cNvPr id="74" name="TextBox 19"/>
            <p:cNvSpPr txBox="1"/>
            <p:nvPr/>
          </p:nvSpPr>
          <p:spPr>
            <a:xfrm>
              <a:off x="5122026" y="826908"/>
              <a:ext cx="2020975" cy="626646"/>
            </a:xfrm>
            <a:prstGeom prst="rect">
              <a:avLst/>
            </a:prstGeom>
            <a:noFill/>
          </p:spPr>
          <p:txBody>
            <a:bodyPr wrap="square" lIns="0" tIns="0" rIns="0" bIns="0" anchor="ctr" anchorCtr="1">
              <a:normAutofit fontScale="92500"/>
            </a:bodyPr>
            <a:lstStyle/>
            <a:p>
              <a:pPr algn="ctr">
                <a:lnSpc>
                  <a:spcPct val="120000"/>
                </a:lnSpc>
                <a:spcBef>
                  <a:spcPct val="0"/>
                </a:spcBef>
              </a:pPr>
              <a:r>
                <a:rPr lang="zh-CN" altLang="en-US" sz="1000" dirty="0">
                  <a:cs typeface="+mn-ea"/>
                  <a:sym typeface="+mn-lt"/>
                </a:rPr>
                <a:t>此部分内容作为文字排版占位显示 （建议使用主题字体）</a:t>
              </a:r>
              <a:endParaRPr lang="zh-CN" altLang="en-US" sz="1000" dirty="0">
                <a:cs typeface="+mn-ea"/>
                <a:sym typeface="+mn-lt"/>
              </a:endParaRPr>
            </a:p>
          </p:txBody>
        </p:sp>
        <p:sp>
          <p:nvSpPr>
            <p:cNvPr id="75" name="Rectangle 21"/>
            <p:cNvSpPr/>
            <p:nvPr/>
          </p:nvSpPr>
          <p:spPr>
            <a:xfrm>
              <a:off x="5122025" y="525814"/>
              <a:ext cx="2020976" cy="325410"/>
            </a:xfrm>
            <a:prstGeom prst="rect">
              <a:avLst/>
            </a:prstGeom>
          </p:spPr>
          <p:txBody>
            <a:bodyPr wrap="none" lIns="0" tIns="0" rIns="0" bIns="0" anchor="ctr" anchorCtr="1">
              <a:normAutofit/>
            </a:bodyPr>
            <a:lstStyle/>
            <a:p>
              <a:pPr lvl="0" algn="ctr" defTabSz="914400">
                <a:spcBef>
                  <a:spcPct val="0"/>
                </a:spcBef>
                <a:defRPr/>
              </a:pPr>
              <a:r>
                <a:rPr lang="zh-CN" altLang="en-US" b="1">
                  <a:solidFill>
                    <a:schemeClr val="accent2"/>
                  </a:solidFill>
                  <a:cs typeface="+mn-ea"/>
                  <a:sym typeface="+mn-lt"/>
                </a:rPr>
                <a:t>标题文本预设</a:t>
              </a:r>
              <a:endParaRPr lang="zh-CN" altLang="en-US" b="1">
                <a:solidFill>
                  <a:schemeClr val="accent2"/>
                </a:solidFill>
                <a:cs typeface="+mn-ea"/>
                <a:sym typeface="+mn-lt"/>
              </a:endParaRPr>
            </a:p>
          </p:txBody>
        </p:sp>
      </p:grpSp>
      <p:grpSp>
        <p:nvGrpSpPr>
          <p:cNvPr id="76" name="Group 23"/>
          <p:cNvGrpSpPr/>
          <p:nvPr/>
        </p:nvGrpSpPr>
        <p:grpSpPr>
          <a:xfrm>
            <a:off x="5472432" y="2748680"/>
            <a:ext cx="1805711" cy="626833"/>
            <a:chOff x="609599" y="3139323"/>
            <a:chExt cx="2407615" cy="835777"/>
          </a:xfrm>
        </p:grpSpPr>
        <p:sp>
          <p:nvSpPr>
            <p:cNvPr id="77" name="TextBox 24"/>
            <p:cNvSpPr txBox="1"/>
            <p:nvPr/>
          </p:nvSpPr>
          <p:spPr>
            <a:xfrm>
              <a:off x="609599" y="3385544"/>
              <a:ext cx="2407615" cy="589556"/>
            </a:xfrm>
            <a:prstGeom prst="rect">
              <a:avLst/>
            </a:prstGeom>
            <a:noFill/>
          </p:spPr>
          <p:txBody>
            <a:bodyPr wrap="square" lIns="72000" tIns="0" rIns="72000" bIns="0" anchor="ctr" anchorCtr="0">
              <a:normAutofit fontScale="92500" lnSpcReduction="20000"/>
            </a:bodyPr>
            <a:lstStyle/>
            <a:p>
              <a:pPr algn="r" defTabSz="914400">
                <a:lnSpc>
                  <a:spcPct val="120000"/>
                </a:lnSpc>
                <a:defRPr/>
              </a:pPr>
              <a:r>
                <a:rPr lang="zh-CN" altLang="en-US" sz="1000" dirty="0">
                  <a:cs typeface="+mn-ea"/>
                  <a:sym typeface="+mn-lt"/>
                </a:rPr>
                <a:t>此部分内容作为文字排版占位显示</a:t>
              </a:r>
              <a:br>
                <a:rPr lang="zh-CN" altLang="en-US" sz="1000" dirty="0">
                  <a:cs typeface="+mn-ea"/>
                  <a:sym typeface="+mn-lt"/>
                </a:rPr>
              </a:br>
              <a:r>
                <a:rPr lang="zh-CN" altLang="en-US" sz="1000" dirty="0">
                  <a:cs typeface="+mn-ea"/>
                  <a:sym typeface="+mn-lt"/>
                </a:rPr>
                <a:t>（建议使用主题字体）</a:t>
              </a:r>
              <a:endParaRPr lang="zh-CN" altLang="en-US" sz="1000" dirty="0">
                <a:cs typeface="+mn-ea"/>
                <a:sym typeface="+mn-lt"/>
              </a:endParaRPr>
            </a:p>
          </p:txBody>
        </p:sp>
        <p:sp>
          <p:nvSpPr>
            <p:cNvPr id="78" name="Rectangle 26"/>
            <p:cNvSpPr/>
            <p:nvPr/>
          </p:nvSpPr>
          <p:spPr>
            <a:xfrm>
              <a:off x="609599" y="3139323"/>
              <a:ext cx="2407615" cy="246221"/>
            </a:xfrm>
            <a:prstGeom prst="rect">
              <a:avLst/>
            </a:prstGeom>
          </p:spPr>
          <p:txBody>
            <a:bodyPr wrap="none" lIns="72000" tIns="0" rIns="72000" bIns="0">
              <a:normAutofit fontScale="85000" lnSpcReduction="20000"/>
            </a:bodyPr>
            <a:lstStyle/>
            <a:p>
              <a:pPr lvl="0" algn="r" defTabSz="914400">
                <a:defRPr/>
              </a:pPr>
              <a:r>
                <a:rPr lang="zh-CN" altLang="en-US" sz="1600" b="1" dirty="0">
                  <a:solidFill>
                    <a:schemeClr val="accent4"/>
                  </a:solidFill>
                  <a:cs typeface="+mn-ea"/>
                  <a:sym typeface="+mn-lt"/>
                </a:rPr>
                <a:t>标题文本预设</a:t>
              </a:r>
              <a:endParaRPr lang="zh-CN" altLang="en-US" sz="1600" b="1" dirty="0">
                <a:solidFill>
                  <a:schemeClr val="accent4"/>
                </a:solidFill>
                <a:cs typeface="+mn-ea"/>
                <a:sym typeface="+mn-lt"/>
              </a:endParaRPr>
            </a:p>
          </p:txBody>
        </p:sp>
      </p:grpSp>
      <p:grpSp>
        <p:nvGrpSpPr>
          <p:cNvPr id="79" name="Group 36"/>
          <p:cNvGrpSpPr/>
          <p:nvPr/>
        </p:nvGrpSpPr>
        <p:grpSpPr>
          <a:xfrm>
            <a:off x="1933942" y="2744642"/>
            <a:ext cx="1842997" cy="626833"/>
            <a:chOff x="9029821" y="3139323"/>
            <a:chExt cx="2457329" cy="835777"/>
          </a:xfrm>
        </p:grpSpPr>
        <p:sp>
          <p:nvSpPr>
            <p:cNvPr id="80" name="TextBox 37"/>
            <p:cNvSpPr txBox="1"/>
            <p:nvPr/>
          </p:nvSpPr>
          <p:spPr>
            <a:xfrm>
              <a:off x="9029821" y="3385544"/>
              <a:ext cx="2457329" cy="589556"/>
            </a:xfrm>
            <a:prstGeom prst="rect">
              <a:avLst/>
            </a:prstGeom>
            <a:noFill/>
          </p:spPr>
          <p:txBody>
            <a:bodyPr wrap="square" lIns="72000" tIns="0" rIns="72000" bIns="0" anchor="ctr" anchorCtr="0">
              <a:normAutofit fontScale="92500" lnSpcReduction="20000"/>
            </a:bodyPr>
            <a:lstStyle/>
            <a:p>
              <a:pPr defTabSz="914400">
                <a:lnSpc>
                  <a:spcPct val="120000"/>
                </a:lnSpc>
                <a:defRPr/>
              </a:pPr>
              <a:r>
                <a:rPr lang="zh-CN" altLang="en-US" sz="1000">
                  <a:cs typeface="+mn-ea"/>
                  <a:sym typeface="+mn-lt"/>
                </a:rPr>
                <a:t>此部分内容作为文字排版占位显示</a:t>
              </a:r>
              <a:br>
                <a:rPr lang="zh-CN" altLang="en-US" sz="1000">
                  <a:cs typeface="+mn-ea"/>
                  <a:sym typeface="+mn-lt"/>
                </a:rPr>
              </a:br>
              <a:r>
                <a:rPr lang="zh-CN" altLang="en-US" sz="1000">
                  <a:cs typeface="+mn-ea"/>
                  <a:sym typeface="+mn-lt"/>
                </a:rPr>
                <a:t>（建议使用主题字体）</a:t>
              </a:r>
              <a:endParaRPr lang="zh-CN" altLang="en-US" sz="1000">
                <a:cs typeface="+mn-ea"/>
                <a:sym typeface="+mn-lt"/>
              </a:endParaRPr>
            </a:p>
          </p:txBody>
        </p:sp>
        <p:sp>
          <p:nvSpPr>
            <p:cNvPr id="81" name="Rectangle 38"/>
            <p:cNvSpPr/>
            <p:nvPr/>
          </p:nvSpPr>
          <p:spPr>
            <a:xfrm>
              <a:off x="9029821" y="3139323"/>
              <a:ext cx="2457329" cy="246221"/>
            </a:xfrm>
            <a:prstGeom prst="rect">
              <a:avLst/>
            </a:prstGeom>
          </p:spPr>
          <p:txBody>
            <a:bodyPr wrap="none" lIns="72000" tIns="0" rIns="72000" bIns="0">
              <a:normAutofit fontScale="85000" lnSpcReduction="20000"/>
            </a:bodyPr>
            <a:lstStyle/>
            <a:p>
              <a:pPr lvl="0" defTabSz="914400">
                <a:defRPr/>
              </a:pPr>
              <a:r>
                <a:rPr lang="zh-CN" altLang="en-US" sz="1600" b="1">
                  <a:solidFill>
                    <a:schemeClr val="accent1"/>
                  </a:solidFill>
                  <a:cs typeface="+mn-ea"/>
                  <a:sym typeface="+mn-lt"/>
                </a:rPr>
                <a:t>标题文本预设</a:t>
              </a:r>
              <a:endParaRPr lang="zh-CN" altLang="en-US" sz="1600" b="1">
                <a:solidFill>
                  <a:schemeClr val="accent1"/>
                </a:solidFill>
                <a:cs typeface="+mn-ea"/>
                <a:sym typeface="+mn-lt"/>
              </a:endParaRPr>
            </a:p>
          </p:txBody>
        </p:sp>
      </p:grpSp>
      <p:grpSp>
        <p:nvGrpSpPr>
          <p:cNvPr id="82" name="组合 81"/>
          <p:cNvGrpSpPr/>
          <p:nvPr/>
        </p:nvGrpSpPr>
        <p:grpSpPr>
          <a:xfrm>
            <a:off x="1226772" y="3010598"/>
            <a:ext cx="2078525" cy="1521740"/>
            <a:chOff x="1226772" y="3010598"/>
            <a:chExt cx="2078525" cy="1521740"/>
          </a:xfrm>
        </p:grpSpPr>
        <p:grpSp>
          <p:nvGrpSpPr>
            <p:cNvPr id="83" name="Group 1"/>
            <p:cNvGrpSpPr/>
            <p:nvPr/>
          </p:nvGrpSpPr>
          <p:grpSpPr>
            <a:xfrm rot="20859091">
              <a:off x="1226772" y="3010598"/>
              <a:ext cx="2078525" cy="1521740"/>
              <a:chOff x="2013863" y="3383575"/>
              <a:chExt cx="2771367" cy="2028986"/>
            </a:xfrm>
          </p:grpSpPr>
          <p:sp>
            <p:nvSpPr>
              <p:cNvPr id="85" name="Teardrop 29"/>
              <p:cNvSpPr/>
              <p:nvPr/>
            </p:nvSpPr>
            <p:spPr>
              <a:xfrm rot="4865446">
                <a:off x="2013863" y="3383575"/>
                <a:ext cx="907590" cy="907590"/>
              </a:xfrm>
              <a:prstGeom prst="teardrop">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86" name="Straight Connector 30"/>
              <p:cNvCxnSpPr/>
              <p:nvPr/>
            </p:nvCxnSpPr>
            <p:spPr>
              <a:xfrm rot="18284705">
                <a:off x="3749501" y="3709066"/>
                <a:ext cx="0" cy="2071459"/>
              </a:xfrm>
              <a:prstGeom prst="line">
                <a:avLst/>
              </a:prstGeom>
              <a:solidFill>
                <a:schemeClr val="accent1"/>
              </a:solidFill>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7" name="Isosceles Triangle 31"/>
              <p:cNvSpPr/>
              <p:nvPr/>
            </p:nvSpPr>
            <p:spPr>
              <a:xfrm rot="18284705">
                <a:off x="4369204" y="5161494"/>
                <a:ext cx="280988" cy="221146"/>
              </a:xfrm>
              <a:prstGeom prst="triangl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84" name="Freeform: Shape 27"/>
            <p:cNvSpPr/>
            <p:nvPr/>
          </p:nvSpPr>
          <p:spPr bwMode="auto">
            <a:xfrm>
              <a:off x="1360106" y="3297306"/>
              <a:ext cx="304793" cy="406390"/>
            </a:xfrm>
            <a:custGeom>
              <a:avLst/>
              <a:gdLst>
                <a:gd name="connsiteX0" fmla="*/ 98425 w 252413"/>
                <a:gd name="connsiteY0" fmla="*/ 301625 h 336550"/>
                <a:gd name="connsiteX1" fmla="*/ 98425 w 252413"/>
                <a:gd name="connsiteY1" fmla="*/ 311150 h 336550"/>
                <a:gd name="connsiteX2" fmla="*/ 153988 w 252413"/>
                <a:gd name="connsiteY2" fmla="*/ 311150 h 336550"/>
                <a:gd name="connsiteX3" fmla="*/ 153988 w 252413"/>
                <a:gd name="connsiteY3" fmla="*/ 301625 h 336550"/>
                <a:gd name="connsiteX4" fmla="*/ 36512 w 252413"/>
                <a:gd name="connsiteY4" fmla="*/ 104775 h 336550"/>
                <a:gd name="connsiteX5" fmla="*/ 53660 w 252413"/>
                <a:gd name="connsiteY5" fmla="*/ 121895 h 336550"/>
                <a:gd name="connsiteX6" fmla="*/ 53660 w 252413"/>
                <a:gd name="connsiteY6" fmla="*/ 277289 h 336550"/>
                <a:gd name="connsiteX7" fmla="*/ 198753 w 252413"/>
                <a:gd name="connsiteY7" fmla="*/ 277289 h 336550"/>
                <a:gd name="connsiteX8" fmla="*/ 198753 w 252413"/>
                <a:gd name="connsiteY8" fmla="*/ 266754 h 336550"/>
                <a:gd name="connsiteX9" fmla="*/ 215900 w 252413"/>
                <a:gd name="connsiteY9" fmla="*/ 283874 h 336550"/>
                <a:gd name="connsiteX10" fmla="*/ 215900 w 252413"/>
                <a:gd name="connsiteY10" fmla="*/ 314163 h 336550"/>
                <a:gd name="connsiteX11" fmla="*/ 192158 w 252413"/>
                <a:gd name="connsiteY11" fmla="*/ 336550 h 336550"/>
                <a:gd name="connsiteX12" fmla="*/ 60255 w 252413"/>
                <a:gd name="connsiteY12" fmla="*/ 336550 h 336550"/>
                <a:gd name="connsiteX13" fmla="*/ 36512 w 252413"/>
                <a:gd name="connsiteY13" fmla="*/ 314163 h 336550"/>
                <a:gd name="connsiteX14" fmla="*/ 36512 w 252413"/>
                <a:gd name="connsiteY14" fmla="*/ 104775 h 336550"/>
                <a:gd name="connsiteX15" fmla="*/ 14288 w 252413"/>
                <a:gd name="connsiteY15" fmla="*/ 41275 h 336550"/>
                <a:gd name="connsiteX16" fmla="*/ 36513 w 252413"/>
                <a:gd name="connsiteY16" fmla="*/ 63500 h 336550"/>
                <a:gd name="connsiteX17" fmla="*/ 53975 w 252413"/>
                <a:gd name="connsiteY17" fmla="*/ 80963 h 336550"/>
                <a:gd name="connsiteX18" fmla="*/ 198438 w 252413"/>
                <a:gd name="connsiteY18" fmla="*/ 225425 h 336550"/>
                <a:gd name="connsiteX19" fmla="*/ 215901 w 252413"/>
                <a:gd name="connsiteY19" fmla="*/ 241300 h 336550"/>
                <a:gd name="connsiteX20" fmla="*/ 252413 w 252413"/>
                <a:gd name="connsiteY20" fmla="*/ 279400 h 336550"/>
                <a:gd name="connsiteX21" fmla="*/ 238126 w 252413"/>
                <a:gd name="connsiteY21" fmla="*/ 295275 h 336550"/>
                <a:gd name="connsiteX22" fmla="*/ 215901 w 252413"/>
                <a:gd name="connsiteY22" fmla="*/ 271463 h 336550"/>
                <a:gd name="connsiteX23" fmla="*/ 198438 w 252413"/>
                <a:gd name="connsiteY23" fmla="*/ 255588 h 336550"/>
                <a:gd name="connsiteX24" fmla="*/ 0 w 252413"/>
                <a:gd name="connsiteY24" fmla="*/ 57150 h 336550"/>
                <a:gd name="connsiteX25" fmla="*/ 96837 w 252413"/>
                <a:gd name="connsiteY25" fmla="*/ 17463 h 336550"/>
                <a:gd name="connsiteX26" fmla="*/ 96837 w 252413"/>
                <a:gd name="connsiteY26" fmla="*/ 23813 h 336550"/>
                <a:gd name="connsiteX27" fmla="*/ 157162 w 252413"/>
                <a:gd name="connsiteY27" fmla="*/ 23813 h 336550"/>
                <a:gd name="connsiteX28" fmla="*/ 157162 w 252413"/>
                <a:gd name="connsiteY28" fmla="*/ 17463 h 336550"/>
                <a:gd name="connsiteX29" fmla="*/ 177624 w 252413"/>
                <a:gd name="connsiteY29" fmla="*/ 14288 h 336550"/>
                <a:gd name="connsiteX30" fmla="*/ 171450 w 252413"/>
                <a:gd name="connsiteY30" fmla="*/ 19227 h 336550"/>
                <a:gd name="connsiteX31" fmla="*/ 176389 w 252413"/>
                <a:gd name="connsiteY31" fmla="*/ 25401 h 336550"/>
                <a:gd name="connsiteX32" fmla="*/ 177624 w 252413"/>
                <a:gd name="connsiteY32" fmla="*/ 25401 h 336550"/>
                <a:gd name="connsiteX33" fmla="*/ 182563 w 252413"/>
                <a:gd name="connsiteY33" fmla="*/ 19227 h 336550"/>
                <a:gd name="connsiteX34" fmla="*/ 177624 w 252413"/>
                <a:gd name="connsiteY34" fmla="*/ 14288 h 336550"/>
                <a:gd name="connsiteX35" fmla="*/ 60255 w 252413"/>
                <a:gd name="connsiteY35" fmla="*/ 0 h 336550"/>
                <a:gd name="connsiteX36" fmla="*/ 192158 w 252413"/>
                <a:gd name="connsiteY36" fmla="*/ 0 h 336550"/>
                <a:gd name="connsiteX37" fmla="*/ 215900 w 252413"/>
                <a:gd name="connsiteY37" fmla="*/ 22387 h 336550"/>
                <a:gd name="connsiteX38" fmla="*/ 215900 w 252413"/>
                <a:gd name="connsiteY38" fmla="*/ 231775 h 336550"/>
                <a:gd name="connsiteX39" fmla="*/ 198753 w 252413"/>
                <a:gd name="connsiteY39" fmla="*/ 214655 h 336550"/>
                <a:gd name="connsiteX40" fmla="*/ 198753 w 252413"/>
                <a:gd name="connsiteY40" fmla="*/ 38190 h 336550"/>
                <a:gd name="connsiteX41" fmla="*/ 53660 w 252413"/>
                <a:gd name="connsiteY41" fmla="*/ 38190 h 336550"/>
                <a:gd name="connsiteX42" fmla="*/ 53660 w 252413"/>
                <a:gd name="connsiteY42" fmla="*/ 69796 h 336550"/>
                <a:gd name="connsiteX43" fmla="*/ 36512 w 252413"/>
                <a:gd name="connsiteY43" fmla="*/ 52676 h 336550"/>
                <a:gd name="connsiteX44" fmla="*/ 36512 w 252413"/>
                <a:gd name="connsiteY44" fmla="*/ 22387 h 336550"/>
                <a:gd name="connsiteX45" fmla="*/ 60255 w 252413"/>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2413" h="336550">
                  <a:moveTo>
                    <a:pt x="98425" y="301625"/>
                  </a:moveTo>
                  <a:lnTo>
                    <a:pt x="98425" y="311150"/>
                  </a:lnTo>
                  <a:lnTo>
                    <a:pt x="153988" y="311150"/>
                  </a:lnTo>
                  <a:lnTo>
                    <a:pt x="153988" y="301625"/>
                  </a:lnTo>
                  <a:close/>
                  <a:moveTo>
                    <a:pt x="36512" y="104775"/>
                  </a:moveTo>
                  <a:cubicBezTo>
                    <a:pt x="36512" y="104775"/>
                    <a:pt x="36512" y="104775"/>
                    <a:pt x="53660" y="121895"/>
                  </a:cubicBezTo>
                  <a:cubicBezTo>
                    <a:pt x="53660" y="121895"/>
                    <a:pt x="53660" y="121895"/>
                    <a:pt x="53660" y="277289"/>
                  </a:cubicBezTo>
                  <a:cubicBezTo>
                    <a:pt x="53660" y="277289"/>
                    <a:pt x="53660" y="277289"/>
                    <a:pt x="198753" y="277289"/>
                  </a:cubicBezTo>
                  <a:cubicBezTo>
                    <a:pt x="198753" y="277289"/>
                    <a:pt x="198753" y="277289"/>
                    <a:pt x="198753" y="266754"/>
                  </a:cubicBezTo>
                  <a:cubicBezTo>
                    <a:pt x="198753" y="266754"/>
                    <a:pt x="198753" y="266754"/>
                    <a:pt x="215900" y="283874"/>
                  </a:cubicBezTo>
                  <a:cubicBezTo>
                    <a:pt x="215900" y="283874"/>
                    <a:pt x="215900" y="283874"/>
                    <a:pt x="215900" y="314163"/>
                  </a:cubicBezTo>
                  <a:cubicBezTo>
                    <a:pt x="215900" y="326015"/>
                    <a:pt x="205348" y="336550"/>
                    <a:pt x="192158" y="336550"/>
                  </a:cubicBezTo>
                  <a:cubicBezTo>
                    <a:pt x="192158" y="336550"/>
                    <a:pt x="192158" y="336550"/>
                    <a:pt x="60255" y="336550"/>
                  </a:cubicBezTo>
                  <a:cubicBezTo>
                    <a:pt x="47064" y="336550"/>
                    <a:pt x="36512" y="326015"/>
                    <a:pt x="36512" y="314163"/>
                  </a:cubicBezTo>
                  <a:cubicBezTo>
                    <a:pt x="36512" y="314163"/>
                    <a:pt x="36512" y="314163"/>
                    <a:pt x="36512" y="104775"/>
                  </a:cubicBezTo>
                  <a:close/>
                  <a:moveTo>
                    <a:pt x="14288" y="41275"/>
                  </a:moveTo>
                  <a:lnTo>
                    <a:pt x="36513" y="63500"/>
                  </a:lnTo>
                  <a:lnTo>
                    <a:pt x="53975" y="80963"/>
                  </a:lnTo>
                  <a:lnTo>
                    <a:pt x="198438" y="225425"/>
                  </a:lnTo>
                  <a:lnTo>
                    <a:pt x="215901" y="241300"/>
                  </a:lnTo>
                  <a:lnTo>
                    <a:pt x="252413" y="279400"/>
                  </a:lnTo>
                  <a:lnTo>
                    <a:pt x="238126" y="295275"/>
                  </a:lnTo>
                  <a:lnTo>
                    <a:pt x="215901" y="271463"/>
                  </a:lnTo>
                  <a:lnTo>
                    <a:pt x="198438" y="255588"/>
                  </a:lnTo>
                  <a:lnTo>
                    <a:pt x="0" y="57150"/>
                  </a:lnTo>
                  <a:close/>
                  <a:moveTo>
                    <a:pt x="96837" y="17463"/>
                  </a:moveTo>
                  <a:lnTo>
                    <a:pt x="96837" y="23813"/>
                  </a:lnTo>
                  <a:lnTo>
                    <a:pt x="157162" y="23813"/>
                  </a:lnTo>
                  <a:lnTo>
                    <a:pt x="157162" y="17463"/>
                  </a:lnTo>
                  <a:close/>
                  <a:moveTo>
                    <a:pt x="177624" y="14288"/>
                  </a:moveTo>
                  <a:cubicBezTo>
                    <a:pt x="173920" y="14288"/>
                    <a:pt x="171450" y="16757"/>
                    <a:pt x="171450" y="19227"/>
                  </a:cubicBezTo>
                  <a:cubicBezTo>
                    <a:pt x="171450" y="22931"/>
                    <a:pt x="173920" y="24166"/>
                    <a:pt x="176389" y="25401"/>
                  </a:cubicBezTo>
                  <a:cubicBezTo>
                    <a:pt x="176389" y="25401"/>
                    <a:pt x="177624" y="25401"/>
                    <a:pt x="177624" y="25401"/>
                  </a:cubicBezTo>
                  <a:cubicBezTo>
                    <a:pt x="180094" y="24166"/>
                    <a:pt x="182563" y="22931"/>
                    <a:pt x="182563" y="19227"/>
                  </a:cubicBezTo>
                  <a:cubicBezTo>
                    <a:pt x="182563" y="16757"/>
                    <a:pt x="180094" y="14288"/>
                    <a:pt x="177624" y="14288"/>
                  </a:cubicBezTo>
                  <a:close/>
                  <a:moveTo>
                    <a:pt x="60255" y="0"/>
                  </a:moveTo>
                  <a:cubicBezTo>
                    <a:pt x="60255" y="0"/>
                    <a:pt x="60255" y="0"/>
                    <a:pt x="192158" y="0"/>
                  </a:cubicBezTo>
                  <a:cubicBezTo>
                    <a:pt x="205348" y="0"/>
                    <a:pt x="215900" y="10535"/>
                    <a:pt x="215900" y="22387"/>
                  </a:cubicBezTo>
                  <a:cubicBezTo>
                    <a:pt x="215900" y="22387"/>
                    <a:pt x="215900" y="22387"/>
                    <a:pt x="215900" y="231775"/>
                  </a:cubicBezTo>
                  <a:cubicBezTo>
                    <a:pt x="215900" y="231775"/>
                    <a:pt x="215900" y="231775"/>
                    <a:pt x="198753" y="214655"/>
                  </a:cubicBezTo>
                  <a:cubicBezTo>
                    <a:pt x="198753" y="214655"/>
                    <a:pt x="198753" y="214655"/>
                    <a:pt x="198753" y="38190"/>
                  </a:cubicBezTo>
                  <a:cubicBezTo>
                    <a:pt x="198753" y="38190"/>
                    <a:pt x="198753" y="38190"/>
                    <a:pt x="53660" y="38190"/>
                  </a:cubicBezTo>
                  <a:lnTo>
                    <a:pt x="53660" y="69796"/>
                  </a:lnTo>
                  <a:cubicBezTo>
                    <a:pt x="53660" y="69796"/>
                    <a:pt x="53660" y="69796"/>
                    <a:pt x="36512" y="52676"/>
                  </a:cubicBezTo>
                  <a:cubicBezTo>
                    <a:pt x="36512" y="52676"/>
                    <a:pt x="36512" y="52676"/>
                    <a:pt x="36512" y="22387"/>
                  </a:cubicBezTo>
                  <a:cubicBezTo>
                    <a:pt x="36512" y="10535"/>
                    <a:pt x="47064" y="0"/>
                    <a:pt x="60255" y="0"/>
                  </a:cubicBezTo>
                  <a:close/>
                </a:path>
              </a:pathLst>
            </a:custGeom>
            <a:solidFill>
              <a:schemeClr val="bg1"/>
            </a:solidFill>
            <a:ln>
              <a:noFill/>
            </a:ln>
          </p:spPr>
          <p:txBody>
            <a:bodyPr anchor="ctr"/>
            <a:lstStyle/>
            <a:p>
              <a:pPr algn="ctr"/>
              <a:endParaRPr>
                <a:cs typeface="+mn-ea"/>
                <a:sym typeface="+mn-lt"/>
              </a:endParaRPr>
            </a:p>
          </p:txBody>
        </p:sp>
      </p:grpSp>
      <p:grpSp>
        <p:nvGrpSpPr>
          <p:cNvPr id="88" name="组合 87"/>
          <p:cNvGrpSpPr/>
          <p:nvPr/>
        </p:nvGrpSpPr>
        <p:grpSpPr>
          <a:xfrm>
            <a:off x="4242958" y="1590123"/>
            <a:ext cx="680693" cy="1842278"/>
            <a:chOff x="4242958" y="1590123"/>
            <a:chExt cx="680693" cy="1842278"/>
          </a:xfrm>
        </p:grpSpPr>
        <p:grpSp>
          <p:nvGrpSpPr>
            <p:cNvPr id="89" name="Group 5"/>
            <p:cNvGrpSpPr/>
            <p:nvPr/>
          </p:nvGrpSpPr>
          <p:grpSpPr>
            <a:xfrm>
              <a:off x="4242958" y="1590123"/>
              <a:ext cx="680693" cy="1842278"/>
              <a:chOff x="5657277" y="2120164"/>
              <a:chExt cx="907590" cy="2456370"/>
            </a:xfrm>
          </p:grpSpPr>
          <p:sp>
            <p:nvSpPr>
              <p:cNvPr id="91" name="Teardrop 20"/>
              <p:cNvSpPr/>
              <p:nvPr/>
            </p:nvSpPr>
            <p:spPr>
              <a:xfrm rot="8180741">
                <a:off x="5657277" y="2120164"/>
                <a:ext cx="907590" cy="907590"/>
              </a:xfrm>
              <a:prstGeom prst="teardrop">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92" name="Straight Connector 22"/>
              <p:cNvCxnSpPr/>
              <p:nvPr/>
            </p:nvCxnSpPr>
            <p:spPr>
              <a:xfrm>
                <a:off x="6096000" y="3162300"/>
                <a:ext cx="0" cy="1414234"/>
              </a:xfrm>
              <a:prstGeom prst="line">
                <a:avLst/>
              </a:prstGeom>
              <a:solidFill>
                <a:schemeClr val="accent2"/>
              </a:solidFill>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93" name="Isosceles Triangle 25"/>
              <p:cNvSpPr/>
              <p:nvPr/>
            </p:nvSpPr>
            <p:spPr>
              <a:xfrm>
                <a:off x="5955506" y="4355388"/>
                <a:ext cx="280988" cy="221146"/>
              </a:xfrm>
              <a:prstGeom prst="triangl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90" name="Freeform: Shape 28"/>
            <p:cNvSpPr>
              <a:spLocks noChangeAspect="1"/>
            </p:cNvSpPr>
            <p:nvPr/>
          </p:nvSpPr>
          <p:spPr bwMode="auto">
            <a:xfrm>
              <a:off x="4390679" y="1732382"/>
              <a:ext cx="385249" cy="385249"/>
            </a:xfrm>
            <a:custGeom>
              <a:avLst/>
              <a:gdLst>
                <a:gd name="connsiteX0" fmla="*/ 71839 w 334963"/>
                <a:gd name="connsiteY0" fmla="*/ 306388 h 334963"/>
                <a:gd name="connsiteX1" fmla="*/ 263123 w 334963"/>
                <a:gd name="connsiteY1" fmla="*/ 306388 h 334963"/>
                <a:gd name="connsiteX2" fmla="*/ 276225 w 334963"/>
                <a:gd name="connsiteY2" fmla="*/ 321356 h 334963"/>
                <a:gd name="connsiteX3" fmla="*/ 263123 w 334963"/>
                <a:gd name="connsiteY3" fmla="*/ 334963 h 334963"/>
                <a:gd name="connsiteX4" fmla="*/ 71839 w 334963"/>
                <a:gd name="connsiteY4" fmla="*/ 334963 h 334963"/>
                <a:gd name="connsiteX5" fmla="*/ 58737 w 334963"/>
                <a:gd name="connsiteY5" fmla="*/ 321356 h 334963"/>
                <a:gd name="connsiteX6" fmla="*/ 71839 w 334963"/>
                <a:gd name="connsiteY6" fmla="*/ 306388 h 334963"/>
                <a:gd name="connsiteX7" fmla="*/ 85725 w 334963"/>
                <a:gd name="connsiteY7" fmla="*/ 153988 h 334963"/>
                <a:gd name="connsiteX8" fmla="*/ 85725 w 334963"/>
                <a:gd name="connsiteY8" fmla="*/ 252413 h 334963"/>
                <a:gd name="connsiteX9" fmla="*/ 249238 w 334963"/>
                <a:gd name="connsiteY9" fmla="*/ 252413 h 334963"/>
                <a:gd name="connsiteX10" fmla="*/ 249238 w 334963"/>
                <a:gd name="connsiteY10" fmla="*/ 153988 h 334963"/>
                <a:gd name="connsiteX11" fmla="*/ 166687 w 334963"/>
                <a:gd name="connsiteY11" fmla="*/ 28575 h 334963"/>
                <a:gd name="connsiteX12" fmla="*/ 77068 w 334963"/>
                <a:gd name="connsiteY12" fmla="*/ 90238 h 334963"/>
                <a:gd name="connsiteX13" fmla="*/ 66525 w 334963"/>
                <a:gd name="connsiteY13" fmla="*/ 100734 h 334963"/>
                <a:gd name="connsiteX14" fmla="*/ 26987 w 334963"/>
                <a:gd name="connsiteY14" fmla="*/ 145341 h 334963"/>
                <a:gd name="connsiteX15" fmla="*/ 57299 w 334963"/>
                <a:gd name="connsiteY15" fmla="*/ 187325 h 334963"/>
                <a:gd name="connsiteX16" fmla="*/ 57299 w 334963"/>
                <a:gd name="connsiteY16" fmla="*/ 140093 h 334963"/>
                <a:gd name="connsiteX17" fmla="*/ 70479 w 334963"/>
                <a:gd name="connsiteY17" fmla="*/ 125662 h 334963"/>
                <a:gd name="connsiteX18" fmla="*/ 262896 w 334963"/>
                <a:gd name="connsiteY18" fmla="*/ 125662 h 334963"/>
                <a:gd name="connsiteX19" fmla="*/ 276075 w 334963"/>
                <a:gd name="connsiteY19" fmla="*/ 140093 h 334963"/>
                <a:gd name="connsiteX20" fmla="*/ 276075 w 334963"/>
                <a:gd name="connsiteY20" fmla="*/ 187325 h 334963"/>
                <a:gd name="connsiteX21" fmla="*/ 306387 w 334963"/>
                <a:gd name="connsiteY21" fmla="*/ 145341 h 334963"/>
                <a:gd name="connsiteX22" fmla="*/ 266849 w 334963"/>
                <a:gd name="connsiteY22" fmla="*/ 100734 h 334963"/>
                <a:gd name="connsiteX23" fmla="*/ 256306 w 334963"/>
                <a:gd name="connsiteY23" fmla="*/ 90238 h 334963"/>
                <a:gd name="connsiteX24" fmla="*/ 166687 w 334963"/>
                <a:gd name="connsiteY24" fmla="*/ 28575 h 334963"/>
                <a:gd name="connsiteX25" fmla="*/ 167482 w 334963"/>
                <a:gd name="connsiteY25" fmla="*/ 0 h 334963"/>
                <a:gd name="connsiteX26" fmla="*/ 280894 w 334963"/>
                <a:gd name="connsiteY26" fmla="*/ 75122 h 334963"/>
                <a:gd name="connsiteX27" fmla="*/ 334963 w 334963"/>
                <a:gd name="connsiteY27" fmla="*/ 144972 h 334963"/>
                <a:gd name="connsiteX28" fmla="*/ 276938 w 334963"/>
                <a:gd name="connsiteY28" fmla="*/ 216139 h 334963"/>
                <a:gd name="connsiteX29" fmla="*/ 276938 w 334963"/>
                <a:gd name="connsiteY29" fmla="*/ 266221 h 334963"/>
                <a:gd name="connsiteX30" fmla="*/ 263750 w 334963"/>
                <a:gd name="connsiteY30" fmla="*/ 279400 h 334963"/>
                <a:gd name="connsiteX31" fmla="*/ 71213 w 334963"/>
                <a:gd name="connsiteY31" fmla="*/ 279400 h 334963"/>
                <a:gd name="connsiteX32" fmla="*/ 58025 w 334963"/>
                <a:gd name="connsiteY32" fmla="*/ 266221 h 334963"/>
                <a:gd name="connsiteX33" fmla="*/ 58025 w 334963"/>
                <a:gd name="connsiteY33" fmla="*/ 216139 h 334963"/>
                <a:gd name="connsiteX34" fmla="*/ 0 w 334963"/>
                <a:gd name="connsiteY34" fmla="*/ 144972 h 334963"/>
                <a:gd name="connsiteX35" fmla="*/ 54069 w 334963"/>
                <a:gd name="connsiteY35" fmla="*/ 75122 h 334963"/>
                <a:gd name="connsiteX36" fmla="*/ 167482 w 334963"/>
                <a:gd name="connsiteY36"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34963" h="334963">
                  <a:moveTo>
                    <a:pt x="71839" y="306388"/>
                  </a:moveTo>
                  <a:cubicBezTo>
                    <a:pt x="71839" y="306388"/>
                    <a:pt x="71839" y="306388"/>
                    <a:pt x="263123" y="306388"/>
                  </a:cubicBezTo>
                  <a:cubicBezTo>
                    <a:pt x="270984" y="306388"/>
                    <a:pt x="276225" y="313192"/>
                    <a:pt x="276225" y="321356"/>
                  </a:cubicBezTo>
                  <a:cubicBezTo>
                    <a:pt x="276225" y="329520"/>
                    <a:pt x="270984" y="334963"/>
                    <a:pt x="263123" y="334963"/>
                  </a:cubicBezTo>
                  <a:cubicBezTo>
                    <a:pt x="263123" y="334963"/>
                    <a:pt x="263123" y="334963"/>
                    <a:pt x="71839" y="334963"/>
                  </a:cubicBezTo>
                  <a:cubicBezTo>
                    <a:pt x="63978" y="334963"/>
                    <a:pt x="58737" y="329520"/>
                    <a:pt x="58737" y="321356"/>
                  </a:cubicBezTo>
                  <a:cubicBezTo>
                    <a:pt x="58737" y="313192"/>
                    <a:pt x="63978" y="306388"/>
                    <a:pt x="71839" y="306388"/>
                  </a:cubicBezTo>
                  <a:close/>
                  <a:moveTo>
                    <a:pt x="85725" y="153988"/>
                  </a:moveTo>
                  <a:lnTo>
                    <a:pt x="85725" y="252413"/>
                  </a:lnTo>
                  <a:lnTo>
                    <a:pt x="249238" y="252413"/>
                  </a:lnTo>
                  <a:lnTo>
                    <a:pt x="249238" y="153988"/>
                  </a:lnTo>
                  <a:close/>
                  <a:moveTo>
                    <a:pt x="166687" y="28575"/>
                  </a:moveTo>
                  <a:cubicBezTo>
                    <a:pt x="124513" y="28575"/>
                    <a:pt x="86294" y="54815"/>
                    <a:pt x="77068" y="90238"/>
                  </a:cubicBezTo>
                  <a:cubicBezTo>
                    <a:pt x="75750" y="95486"/>
                    <a:pt x="71796" y="99422"/>
                    <a:pt x="66525" y="100734"/>
                  </a:cubicBezTo>
                  <a:cubicBezTo>
                    <a:pt x="42802" y="105982"/>
                    <a:pt x="26987" y="124350"/>
                    <a:pt x="26987" y="145341"/>
                  </a:cubicBezTo>
                  <a:cubicBezTo>
                    <a:pt x="26987" y="163709"/>
                    <a:pt x="38848" y="179453"/>
                    <a:pt x="57299" y="187325"/>
                  </a:cubicBezTo>
                  <a:cubicBezTo>
                    <a:pt x="57299" y="187325"/>
                    <a:pt x="57299" y="187325"/>
                    <a:pt x="57299" y="140093"/>
                  </a:cubicBezTo>
                  <a:cubicBezTo>
                    <a:pt x="57299" y="132222"/>
                    <a:pt x="62571" y="125662"/>
                    <a:pt x="70479" y="125662"/>
                  </a:cubicBezTo>
                  <a:cubicBezTo>
                    <a:pt x="70479" y="125662"/>
                    <a:pt x="70479" y="125662"/>
                    <a:pt x="262896" y="125662"/>
                  </a:cubicBezTo>
                  <a:cubicBezTo>
                    <a:pt x="270803" y="125662"/>
                    <a:pt x="276075" y="132222"/>
                    <a:pt x="276075" y="140093"/>
                  </a:cubicBezTo>
                  <a:cubicBezTo>
                    <a:pt x="276075" y="140093"/>
                    <a:pt x="276075" y="140093"/>
                    <a:pt x="276075" y="187325"/>
                  </a:cubicBezTo>
                  <a:cubicBezTo>
                    <a:pt x="294526" y="179453"/>
                    <a:pt x="306387" y="163709"/>
                    <a:pt x="306387" y="145341"/>
                  </a:cubicBezTo>
                  <a:cubicBezTo>
                    <a:pt x="306387" y="124350"/>
                    <a:pt x="290572" y="105982"/>
                    <a:pt x="266849" y="100734"/>
                  </a:cubicBezTo>
                  <a:cubicBezTo>
                    <a:pt x="261578" y="99422"/>
                    <a:pt x="257624" y="95486"/>
                    <a:pt x="256306" y="90238"/>
                  </a:cubicBezTo>
                  <a:cubicBezTo>
                    <a:pt x="247080" y="54815"/>
                    <a:pt x="208861" y="28575"/>
                    <a:pt x="166687" y="28575"/>
                  </a:cubicBezTo>
                  <a:close/>
                  <a:moveTo>
                    <a:pt x="167482" y="0"/>
                  </a:moveTo>
                  <a:cubicBezTo>
                    <a:pt x="220232" y="0"/>
                    <a:pt x="266388" y="30312"/>
                    <a:pt x="280894" y="75122"/>
                  </a:cubicBezTo>
                  <a:cubicBezTo>
                    <a:pt x="313863" y="85665"/>
                    <a:pt x="334963" y="113341"/>
                    <a:pt x="334963" y="144972"/>
                  </a:cubicBezTo>
                  <a:cubicBezTo>
                    <a:pt x="334963" y="177920"/>
                    <a:pt x="311225" y="206914"/>
                    <a:pt x="276938" y="216139"/>
                  </a:cubicBezTo>
                  <a:cubicBezTo>
                    <a:pt x="276938" y="216139"/>
                    <a:pt x="276938" y="216139"/>
                    <a:pt x="276938" y="266221"/>
                  </a:cubicBezTo>
                  <a:cubicBezTo>
                    <a:pt x="276938" y="274128"/>
                    <a:pt x="271663" y="279400"/>
                    <a:pt x="263750" y="279400"/>
                  </a:cubicBezTo>
                  <a:cubicBezTo>
                    <a:pt x="263750" y="279400"/>
                    <a:pt x="263750" y="279400"/>
                    <a:pt x="71213" y="279400"/>
                  </a:cubicBezTo>
                  <a:cubicBezTo>
                    <a:pt x="63300" y="279400"/>
                    <a:pt x="58025" y="274128"/>
                    <a:pt x="58025" y="266221"/>
                  </a:cubicBezTo>
                  <a:cubicBezTo>
                    <a:pt x="58025" y="266221"/>
                    <a:pt x="58025" y="266221"/>
                    <a:pt x="58025" y="216139"/>
                  </a:cubicBezTo>
                  <a:cubicBezTo>
                    <a:pt x="22419" y="206914"/>
                    <a:pt x="0" y="177920"/>
                    <a:pt x="0" y="144972"/>
                  </a:cubicBezTo>
                  <a:cubicBezTo>
                    <a:pt x="0" y="113341"/>
                    <a:pt x="21100" y="85665"/>
                    <a:pt x="54069" y="75122"/>
                  </a:cubicBezTo>
                  <a:cubicBezTo>
                    <a:pt x="68575" y="30312"/>
                    <a:pt x="114731" y="0"/>
                    <a:pt x="167482" y="0"/>
                  </a:cubicBezTo>
                  <a:close/>
                </a:path>
              </a:pathLst>
            </a:custGeom>
            <a:solidFill>
              <a:schemeClr val="bg1"/>
            </a:solidFill>
            <a:ln>
              <a:noFill/>
            </a:ln>
          </p:spPr>
          <p:txBody>
            <a:bodyPr anchor="ctr"/>
            <a:lstStyle/>
            <a:p>
              <a:pPr algn="ctr"/>
              <a:endParaRPr>
                <a:cs typeface="+mn-ea"/>
                <a:sym typeface="+mn-lt"/>
              </a:endParaRPr>
            </a:p>
          </p:txBody>
        </p:sp>
      </p:grpSp>
      <p:grpSp>
        <p:nvGrpSpPr>
          <p:cNvPr id="94" name="组合 93"/>
          <p:cNvGrpSpPr/>
          <p:nvPr/>
        </p:nvGrpSpPr>
        <p:grpSpPr>
          <a:xfrm>
            <a:off x="5834095" y="3351052"/>
            <a:ext cx="2224213" cy="1078698"/>
            <a:chOff x="5834095" y="3351052"/>
            <a:chExt cx="2224213" cy="1078698"/>
          </a:xfrm>
        </p:grpSpPr>
        <p:grpSp>
          <p:nvGrpSpPr>
            <p:cNvPr id="95" name="Group 3"/>
            <p:cNvGrpSpPr/>
            <p:nvPr/>
          </p:nvGrpSpPr>
          <p:grpSpPr>
            <a:xfrm>
              <a:off x="5834095" y="3351052"/>
              <a:ext cx="2224213" cy="1078698"/>
              <a:chOff x="7778793" y="4468069"/>
              <a:chExt cx="2965617" cy="1438264"/>
            </a:xfrm>
          </p:grpSpPr>
          <p:sp>
            <p:nvSpPr>
              <p:cNvPr id="97" name="Teardrop 33"/>
              <p:cNvSpPr/>
              <p:nvPr/>
            </p:nvSpPr>
            <p:spPr>
              <a:xfrm rot="17654065" flipH="1">
                <a:off x="9836820" y="4468069"/>
                <a:ext cx="907590" cy="907590"/>
              </a:xfrm>
              <a:prstGeom prst="teardrop">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98" name="Straight Connector 34"/>
              <p:cNvCxnSpPr/>
              <p:nvPr/>
            </p:nvCxnSpPr>
            <p:spPr>
              <a:xfrm rot="4234806" flipH="1">
                <a:off x="8814523" y="4422506"/>
                <a:ext cx="0" cy="2071459"/>
              </a:xfrm>
              <a:prstGeom prst="line">
                <a:avLst/>
              </a:prstGeom>
              <a:solidFill>
                <a:schemeClr val="accent4"/>
              </a:solidFill>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99" name="Isosceles Triangle 35"/>
              <p:cNvSpPr/>
              <p:nvPr/>
            </p:nvSpPr>
            <p:spPr>
              <a:xfrm rot="4234806" flipH="1">
                <a:off x="7801507" y="5655266"/>
                <a:ext cx="280988" cy="221146"/>
              </a:xfrm>
              <a:prstGeom prst="triangl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96" name="Freeform: Shape 32"/>
            <p:cNvSpPr/>
            <p:nvPr/>
          </p:nvSpPr>
          <p:spPr bwMode="auto">
            <a:xfrm>
              <a:off x="7566189" y="3540338"/>
              <a:ext cx="303546" cy="302120"/>
            </a:xfrm>
            <a:custGeom>
              <a:avLst/>
              <a:gdLst>
                <a:gd name="connsiteX0" fmla="*/ 153843 w 338138"/>
                <a:gd name="connsiteY0" fmla="*/ 107950 h 336550"/>
                <a:gd name="connsiteX1" fmla="*/ 159039 w 338138"/>
                <a:gd name="connsiteY1" fmla="*/ 109254 h 336550"/>
                <a:gd name="connsiteX2" fmla="*/ 198005 w 338138"/>
                <a:gd name="connsiteY2" fmla="*/ 136639 h 336550"/>
                <a:gd name="connsiteX3" fmla="*/ 203200 w 338138"/>
                <a:gd name="connsiteY3" fmla="*/ 144463 h 336550"/>
                <a:gd name="connsiteX4" fmla="*/ 198005 w 338138"/>
                <a:gd name="connsiteY4" fmla="*/ 152287 h 336550"/>
                <a:gd name="connsiteX5" fmla="*/ 159039 w 338138"/>
                <a:gd name="connsiteY5" fmla="*/ 178367 h 336550"/>
                <a:gd name="connsiteX6" fmla="*/ 153843 w 338138"/>
                <a:gd name="connsiteY6" fmla="*/ 180975 h 336550"/>
                <a:gd name="connsiteX7" fmla="*/ 146050 w 338138"/>
                <a:gd name="connsiteY7" fmla="*/ 171847 h 336550"/>
                <a:gd name="connsiteX8" fmla="*/ 146050 w 338138"/>
                <a:gd name="connsiteY8" fmla="*/ 117078 h 336550"/>
                <a:gd name="connsiteX9" fmla="*/ 153843 w 338138"/>
                <a:gd name="connsiteY9" fmla="*/ 107950 h 336550"/>
                <a:gd name="connsiteX10" fmla="*/ 169069 w 338138"/>
                <a:gd name="connsiteY10" fmla="*/ 69850 h 336550"/>
                <a:gd name="connsiteX11" fmla="*/ 95250 w 338138"/>
                <a:gd name="connsiteY11" fmla="*/ 143669 h 336550"/>
                <a:gd name="connsiteX12" fmla="*/ 169069 w 338138"/>
                <a:gd name="connsiteY12" fmla="*/ 217488 h 336550"/>
                <a:gd name="connsiteX13" fmla="*/ 242888 w 338138"/>
                <a:gd name="connsiteY13" fmla="*/ 143669 h 336550"/>
                <a:gd name="connsiteX14" fmla="*/ 169069 w 338138"/>
                <a:gd name="connsiteY14" fmla="*/ 69850 h 336550"/>
                <a:gd name="connsiteX15" fmla="*/ 169069 w 338138"/>
                <a:gd name="connsiteY15" fmla="*/ 0 h 336550"/>
                <a:gd name="connsiteX16" fmla="*/ 176994 w 338138"/>
                <a:gd name="connsiteY16" fmla="*/ 7888 h 336550"/>
                <a:gd name="connsiteX17" fmla="*/ 176994 w 338138"/>
                <a:gd name="connsiteY17" fmla="*/ 13146 h 336550"/>
                <a:gd name="connsiteX18" fmla="*/ 330213 w 338138"/>
                <a:gd name="connsiteY18" fmla="*/ 13146 h 336550"/>
                <a:gd name="connsiteX19" fmla="*/ 338138 w 338138"/>
                <a:gd name="connsiteY19" fmla="*/ 21034 h 336550"/>
                <a:gd name="connsiteX20" fmla="*/ 330213 w 338138"/>
                <a:gd name="connsiteY20" fmla="*/ 28922 h 336550"/>
                <a:gd name="connsiteX21" fmla="*/ 330213 w 338138"/>
                <a:gd name="connsiteY21" fmla="*/ 44698 h 336550"/>
                <a:gd name="connsiteX22" fmla="*/ 322288 w 338138"/>
                <a:gd name="connsiteY22" fmla="*/ 52586 h 336550"/>
                <a:gd name="connsiteX23" fmla="*/ 322288 w 338138"/>
                <a:gd name="connsiteY23" fmla="*/ 252413 h 336550"/>
                <a:gd name="connsiteX24" fmla="*/ 311721 w 338138"/>
                <a:gd name="connsiteY24" fmla="*/ 260301 h 336550"/>
                <a:gd name="connsiteX25" fmla="*/ 176994 w 338138"/>
                <a:gd name="connsiteY25" fmla="*/ 260301 h 336550"/>
                <a:gd name="connsiteX26" fmla="*/ 176994 w 338138"/>
                <a:gd name="connsiteY26" fmla="*/ 320774 h 336550"/>
                <a:gd name="connsiteX27" fmla="*/ 245679 w 338138"/>
                <a:gd name="connsiteY27" fmla="*/ 320774 h 336550"/>
                <a:gd name="connsiteX28" fmla="*/ 253604 w 338138"/>
                <a:gd name="connsiteY28" fmla="*/ 328662 h 336550"/>
                <a:gd name="connsiteX29" fmla="*/ 245679 w 338138"/>
                <a:gd name="connsiteY29" fmla="*/ 336550 h 336550"/>
                <a:gd name="connsiteX30" fmla="*/ 92459 w 338138"/>
                <a:gd name="connsiteY30" fmla="*/ 336550 h 336550"/>
                <a:gd name="connsiteX31" fmla="*/ 84534 w 338138"/>
                <a:gd name="connsiteY31" fmla="*/ 328662 h 336550"/>
                <a:gd name="connsiteX32" fmla="*/ 92459 w 338138"/>
                <a:gd name="connsiteY32" fmla="*/ 320774 h 336550"/>
                <a:gd name="connsiteX33" fmla="*/ 161144 w 338138"/>
                <a:gd name="connsiteY33" fmla="*/ 320774 h 336550"/>
                <a:gd name="connsiteX34" fmla="*/ 161144 w 338138"/>
                <a:gd name="connsiteY34" fmla="*/ 260301 h 336550"/>
                <a:gd name="connsiteX35" fmla="*/ 26417 w 338138"/>
                <a:gd name="connsiteY35" fmla="*/ 260301 h 336550"/>
                <a:gd name="connsiteX36" fmla="*/ 18492 w 338138"/>
                <a:gd name="connsiteY36" fmla="*/ 252413 h 336550"/>
                <a:gd name="connsiteX37" fmla="*/ 18492 w 338138"/>
                <a:gd name="connsiteY37" fmla="*/ 52586 h 336550"/>
                <a:gd name="connsiteX38" fmla="*/ 15850 w 338138"/>
                <a:gd name="connsiteY38" fmla="*/ 52586 h 336550"/>
                <a:gd name="connsiteX39" fmla="*/ 7925 w 338138"/>
                <a:gd name="connsiteY39" fmla="*/ 44698 h 336550"/>
                <a:gd name="connsiteX40" fmla="*/ 7925 w 338138"/>
                <a:gd name="connsiteY40" fmla="*/ 28922 h 336550"/>
                <a:gd name="connsiteX41" fmla="*/ 0 w 338138"/>
                <a:gd name="connsiteY41" fmla="*/ 21034 h 336550"/>
                <a:gd name="connsiteX42" fmla="*/ 7925 w 338138"/>
                <a:gd name="connsiteY42" fmla="*/ 13146 h 336550"/>
                <a:gd name="connsiteX43" fmla="*/ 161144 w 338138"/>
                <a:gd name="connsiteY43" fmla="*/ 13146 h 336550"/>
                <a:gd name="connsiteX44" fmla="*/ 161144 w 338138"/>
                <a:gd name="connsiteY44" fmla="*/ 7888 h 336550"/>
                <a:gd name="connsiteX45" fmla="*/ 169069 w 33813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38138" h="336550">
                  <a:moveTo>
                    <a:pt x="153843" y="107950"/>
                  </a:moveTo>
                  <a:cubicBezTo>
                    <a:pt x="155142" y="107950"/>
                    <a:pt x="157740" y="107950"/>
                    <a:pt x="159039" y="109254"/>
                  </a:cubicBezTo>
                  <a:cubicBezTo>
                    <a:pt x="159039" y="109254"/>
                    <a:pt x="159039" y="109254"/>
                    <a:pt x="198005" y="136639"/>
                  </a:cubicBezTo>
                  <a:cubicBezTo>
                    <a:pt x="201901" y="137943"/>
                    <a:pt x="203200" y="141855"/>
                    <a:pt x="203200" y="144463"/>
                  </a:cubicBezTo>
                  <a:cubicBezTo>
                    <a:pt x="203200" y="147071"/>
                    <a:pt x="201901" y="150983"/>
                    <a:pt x="198005" y="152287"/>
                  </a:cubicBezTo>
                  <a:cubicBezTo>
                    <a:pt x="198005" y="152287"/>
                    <a:pt x="198005" y="152287"/>
                    <a:pt x="159039" y="178367"/>
                  </a:cubicBezTo>
                  <a:cubicBezTo>
                    <a:pt x="157740" y="179671"/>
                    <a:pt x="155142" y="180975"/>
                    <a:pt x="153843" y="180975"/>
                  </a:cubicBezTo>
                  <a:cubicBezTo>
                    <a:pt x="149947" y="180975"/>
                    <a:pt x="146050" y="178367"/>
                    <a:pt x="146050" y="171847"/>
                  </a:cubicBezTo>
                  <a:cubicBezTo>
                    <a:pt x="146050" y="171847"/>
                    <a:pt x="146050" y="171847"/>
                    <a:pt x="146050" y="117078"/>
                  </a:cubicBezTo>
                  <a:cubicBezTo>
                    <a:pt x="146050" y="110558"/>
                    <a:pt x="149947" y="107950"/>
                    <a:pt x="153843" y="107950"/>
                  </a:cubicBezTo>
                  <a:close/>
                  <a:moveTo>
                    <a:pt x="169069" y="69850"/>
                  </a:moveTo>
                  <a:cubicBezTo>
                    <a:pt x="128300" y="69850"/>
                    <a:pt x="95250" y="102900"/>
                    <a:pt x="95250" y="143669"/>
                  </a:cubicBezTo>
                  <a:cubicBezTo>
                    <a:pt x="95250" y="184438"/>
                    <a:pt x="128300" y="217488"/>
                    <a:pt x="169069" y="217488"/>
                  </a:cubicBezTo>
                  <a:cubicBezTo>
                    <a:pt x="209838" y="217488"/>
                    <a:pt x="242888" y="184438"/>
                    <a:pt x="242888" y="143669"/>
                  </a:cubicBezTo>
                  <a:cubicBezTo>
                    <a:pt x="242888" y="102900"/>
                    <a:pt x="209838" y="69850"/>
                    <a:pt x="169069" y="69850"/>
                  </a:cubicBezTo>
                  <a:close/>
                  <a:moveTo>
                    <a:pt x="169069" y="0"/>
                  </a:moveTo>
                  <a:cubicBezTo>
                    <a:pt x="173032" y="0"/>
                    <a:pt x="176994" y="3944"/>
                    <a:pt x="176994" y="7888"/>
                  </a:cubicBezTo>
                  <a:cubicBezTo>
                    <a:pt x="176994" y="7888"/>
                    <a:pt x="176994" y="7888"/>
                    <a:pt x="176994" y="13146"/>
                  </a:cubicBezTo>
                  <a:cubicBezTo>
                    <a:pt x="176994" y="13146"/>
                    <a:pt x="176994" y="13146"/>
                    <a:pt x="330213" y="13146"/>
                  </a:cubicBezTo>
                  <a:cubicBezTo>
                    <a:pt x="334176" y="13146"/>
                    <a:pt x="338138" y="17090"/>
                    <a:pt x="338138" y="21034"/>
                  </a:cubicBezTo>
                  <a:cubicBezTo>
                    <a:pt x="338138" y="26293"/>
                    <a:pt x="334176" y="28922"/>
                    <a:pt x="330213" y="28922"/>
                  </a:cubicBezTo>
                  <a:cubicBezTo>
                    <a:pt x="330213" y="28922"/>
                    <a:pt x="330213" y="28922"/>
                    <a:pt x="330213" y="44698"/>
                  </a:cubicBezTo>
                  <a:cubicBezTo>
                    <a:pt x="330213" y="49956"/>
                    <a:pt x="326250" y="52586"/>
                    <a:pt x="322288" y="52586"/>
                  </a:cubicBezTo>
                  <a:cubicBezTo>
                    <a:pt x="322288" y="52586"/>
                    <a:pt x="322288" y="52586"/>
                    <a:pt x="322288" y="252413"/>
                  </a:cubicBezTo>
                  <a:cubicBezTo>
                    <a:pt x="322288" y="256357"/>
                    <a:pt x="317005" y="260301"/>
                    <a:pt x="311721" y="260301"/>
                  </a:cubicBezTo>
                  <a:cubicBezTo>
                    <a:pt x="311721" y="260301"/>
                    <a:pt x="311721" y="260301"/>
                    <a:pt x="176994" y="260301"/>
                  </a:cubicBezTo>
                  <a:cubicBezTo>
                    <a:pt x="176994" y="260301"/>
                    <a:pt x="176994" y="260301"/>
                    <a:pt x="176994" y="320774"/>
                  </a:cubicBezTo>
                  <a:cubicBezTo>
                    <a:pt x="176994" y="320774"/>
                    <a:pt x="176994" y="320774"/>
                    <a:pt x="245679" y="320774"/>
                  </a:cubicBezTo>
                  <a:cubicBezTo>
                    <a:pt x="249641" y="320774"/>
                    <a:pt x="253604" y="324718"/>
                    <a:pt x="253604" y="328662"/>
                  </a:cubicBezTo>
                  <a:cubicBezTo>
                    <a:pt x="253604" y="332606"/>
                    <a:pt x="249641" y="336550"/>
                    <a:pt x="245679" y="336550"/>
                  </a:cubicBezTo>
                  <a:cubicBezTo>
                    <a:pt x="245679" y="336550"/>
                    <a:pt x="245679" y="336550"/>
                    <a:pt x="92459" y="336550"/>
                  </a:cubicBezTo>
                  <a:cubicBezTo>
                    <a:pt x="88497" y="336550"/>
                    <a:pt x="84534" y="332606"/>
                    <a:pt x="84534" y="328662"/>
                  </a:cubicBezTo>
                  <a:cubicBezTo>
                    <a:pt x="84534" y="324718"/>
                    <a:pt x="88497" y="320774"/>
                    <a:pt x="92459" y="320774"/>
                  </a:cubicBezTo>
                  <a:cubicBezTo>
                    <a:pt x="92459" y="320774"/>
                    <a:pt x="92459" y="320774"/>
                    <a:pt x="161144" y="320774"/>
                  </a:cubicBezTo>
                  <a:cubicBezTo>
                    <a:pt x="161144" y="320774"/>
                    <a:pt x="161144" y="320774"/>
                    <a:pt x="161144" y="260301"/>
                  </a:cubicBezTo>
                  <a:cubicBezTo>
                    <a:pt x="161144" y="260301"/>
                    <a:pt x="161144" y="260301"/>
                    <a:pt x="26417" y="260301"/>
                  </a:cubicBezTo>
                  <a:cubicBezTo>
                    <a:pt x="21133" y="260301"/>
                    <a:pt x="18492" y="256357"/>
                    <a:pt x="18492" y="252413"/>
                  </a:cubicBezTo>
                  <a:cubicBezTo>
                    <a:pt x="18492" y="252413"/>
                    <a:pt x="18492" y="252413"/>
                    <a:pt x="18492" y="52586"/>
                  </a:cubicBezTo>
                  <a:cubicBezTo>
                    <a:pt x="18492" y="52586"/>
                    <a:pt x="18492" y="52586"/>
                    <a:pt x="15850" y="52586"/>
                  </a:cubicBezTo>
                  <a:cubicBezTo>
                    <a:pt x="11888" y="52586"/>
                    <a:pt x="7925" y="49956"/>
                    <a:pt x="7925" y="44698"/>
                  </a:cubicBezTo>
                  <a:cubicBezTo>
                    <a:pt x="7925" y="44698"/>
                    <a:pt x="7925" y="44698"/>
                    <a:pt x="7925" y="28922"/>
                  </a:cubicBezTo>
                  <a:cubicBezTo>
                    <a:pt x="3962" y="28922"/>
                    <a:pt x="0" y="26293"/>
                    <a:pt x="0" y="21034"/>
                  </a:cubicBezTo>
                  <a:cubicBezTo>
                    <a:pt x="0" y="17090"/>
                    <a:pt x="3962" y="13146"/>
                    <a:pt x="7925" y="13146"/>
                  </a:cubicBezTo>
                  <a:cubicBezTo>
                    <a:pt x="7925" y="13146"/>
                    <a:pt x="7925" y="13146"/>
                    <a:pt x="161144" y="13146"/>
                  </a:cubicBezTo>
                  <a:cubicBezTo>
                    <a:pt x="161144" y="13146"/>
                    <a:pt x="161144" y="13146"/>
                    <a:pt x="161144" y="7888"/>
                  </a:cubicBezTo>
                  <a:cubicBezTo>
                    <a:pt x="161144" y="3944"/>
                    <a:pt x="165107" y="0"/>
                    <a:pt x="169069" y="0"/>
                  </a:cubicBezTo>
                  <a:close/>
                </a:path>
              </a:pathLst>
            </a:custGeom>
            <a:solidFill>
              <a:schemeClr val="bg1"/>
            </a:solidFill>
            <a:ln>
              <a:noFill/>
            </a:ln>
          </p:spPr>
          <p:txBody>
            <a:bodyPr anchor="ctr"/>
            <a:lstStyle/>
            <a:p>
              <a:pPr algn="ctr"/>
              <a:endParaRPr>
                <a:cs typeface="+mn-ea"/>
                <a:sym typeface="+mn-lt"/>
              </a:endParaRPr>
            </a:p>
          </p:txBody>
        </p:sp>
      </p:grpSp>
      <p:grpSp>
        <p:nvGrpSpPr>
          <p:cNvPr id="100" name="组合 99"/>
          <p:cNvGrpSpPr/>
          <p:nvPr/>
        </p:nvGrpSpPr>
        <p:grpSpPr>
          <a:xfrm>
            <a:off x="3175907" y="3418113"/>
            <a:ext cx="2792187" cy="1725387"/>
            <a:chOff x="3175907" y="3418113"/>
            <a:chExt cx="2792187" cy="1725387"/>
          </a:xfrm>
        </p:grpSpPr>
        <p:sp>
          <p:nvSpPr>
            <p:cNvPr id="101" name="Freeform: Shape 17"/>
            <p:cNvSpPr/>
            <p:nvPr/>
          </p:nvSpPr>
          <p:spPr>
            <a:xfrm>
              <a:off x="3175907" y="3418113"/>
              <a:ext cx="2792187" cy="1725387"/>
            </a:xfrm>
            <a:custGeom>
              <a:avLst/>
              <a:gdLst>
                <a:gd name="connsiteX0" fmla="*/ 1861458 w 3722916"/>
                <a:gd name="connsiteY0" fmla="*/ 0 h 2300516"/>
                <a:gd name="connsiteX1" fmla="*/ 3722916 w 3722916"/>
                <a:gd name="connsiteY1" fmla="*/ 1861458 h 2300516"/>
                <a:gd name="connsiteX2" fmla="*/ 3685098 w 3722916"/>
                <a:gd name="connsiteY2" fmla="*/ 2236607 h 2300516"/>
                <a:gd name="connsiteX3" fmla="*/ 3668666 w 3722916"/>
                <a:gd name="connsiteY3" fmla="*/ 2300516 h 2300516"/>
                <a:gd name="connsiteX4" fmla="*/ 3344638 w 3722916"/>
                <a:gd name="connsiteY4" fmla="*/ 2300516 h 2300516"/>
                <a:gd name="connsiteX5" fmla="*/ 3377349 w 3722916"/>
                <a:gd name="connsiteY5" fmla="*/ 2173297 h 2300516"/>
                <a:gd name="connsiteX6" fmla="*/ 3408785 w 3722916"/>
                <a:gd name="connsiteY6" fmla="*/ 1861457 h 2300516"/>
                <a:gd name="connsiteX7" fmla="*/ 1861457 w 3722916"/>
                <a:gd name="connsiteY7" fmla="*/ 314130 h 2300516"/>
                <a:gd name="connsiteX8" fmla="*/ 314129 w 3722916"/>
                <a:gd name="connsiteY8" fmla="*/ 1861457 h 2300516"/>
                <a:gd name="connsiteX9" fmla="*/ 345565 w 3722916"/>
                <a:gd name="connsiteY9" fmla="*/ 2173297 h 2300516"/>
                <a:gd name="connsiteX10" fmla="*/ 378277 w 3722916"/>
                <a:gd name="connsiteY10" fmla="*/ 2300516 h 2300516"/>
                <a:gd name="connsiteX11" fmla="*/ 54251 w 3722916"/>
                <a:gd name="connsiteY11" fmla="*/ 2300516 h 2300516"/>
                <a:gd name="connsiteX12" fmla="*/ 37818 w 3722916"/>
                <a:gd name="connsiteY12" fmla="*/ 2236607 h 2300516"/>
                <a:gd name="connsiteX13" fmla="*/ 0 w 3722916"/>
                <a:gd name="connsiteY13" fmla="*/ 1861458 h 2300516"/>
                <a:gd name="connsiteX14" fmla="*/ 1861458 w 3722916"/>
                <a:gd name="connsiteY14" fmla="*/ 0 h 2300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2916" h="2300516">
                  <a:moveTo>
                    <a:pt x="1861458" y="0"/>
                  </a:moveTo>
                  <a:cubicBezTo>
                    <a:pt x="2889513" y="0"/>
                    <a:pt x="3722916" y="833403"/>
                    <a:pt x="3722916" y="1861458"/>
                  </a:cubicBezTo>
                  <a:cubicBezTo>
                    <a:pt x="3722916" y="1989965"/>
                    <a:pt x="3709894" y="2115430"/>
                    <a:pt x="3685098" y="2236607"/>
                  </a:cubicBezTo>
                  <a:lnTo>
                    <a:pt x="3668666" y="2300516"/>
                  </a:lnTo>
                  <a:lnTo>
                    <a:pt x="3344638" y="2300516"/>
                  </a:lnTo>
                  <a:lnTo>
                    <a:pt x="3377349" y="2173297"/>
                  </a:lnTo>
                  <a:cubicBezTo>
                    <a:pt x="3397961" y="2072570"/>
                    <a:pt x="3408785" y="1968277"/>
                    <a:pt x="3408785" y="1861457"/>
                  </a:cubicBezTo>
                  <a:cubicBezTo>
                    <a:pt x="3408785" y="1006892"/>
                    <a:pt x="2716023" y="314130"/>
                    <a:pt x="1861457" y="314130"/>
                  </a:cubicBezTo>
                  <a:cubicBezTo>
                    <a:pt x="1006891" y="314130"/>
                    <a:pt x="314129" y="1006892"/>
                    <a:pt x="314129" y="1861457"/>
                  </a:cubicBezTo>
                  <a:cubicBezTo>
                    <a:pt x="314129" y="1968277"/>
                    <a:pt x="324954" y="2072570"/>
                    <a:pt x="345565" y="2173297"/>
                  </a:cubicBezTo>
                  <a:lnTo>
                    <a:pt x="378277" y="2300516"/>
                  </a:lnTo>
                  <a:lnTo>
                    <a:pt x="54251" y="2300516"/>
                  </a:lnTo>
                  <a:lnTo>
                    <a:pt x="37818" y="2236607"/>
                  </a:lnTo>
                  <a:cubicBezTo>
                    <a:pt x="13022" y="2115430"/>
                    <a:pt x="0" y="1989965"/>
                    <a:pt x="0" y="1861458"/>
                  </a:cubicBezTo>
                  <a:cubicBezTo>
                    <a:pt x="0" y="833403"/>
                    <a:pt x="833403" y="0"/>
                    <a:pt x="1861458" y="0"/>
                  </a:cubicBezTo>
                  <a:close/>
                </a:path>
              </a:pathLst>
            </a:custGeom>
            <a:solidFill>
              <a:schemeClr val="bg1">
                <a:lumMod val="6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2" name="Freeform: Shape 42"/>
            <p:cNvSpPr/>
            <p:nvPr/>
          </p:nvSpPr>
          <p:spPr bwMode="auto">
            <a:xfrm>
              <a:off x="4155653" y="4145043"/>
              <a:ext cx="787823" cy="728864"/>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tx1">
                <a:lumMod val="65000"/>
                <a:lumOff val="35000"/>
              </a:schemeClr>
            </a:solidFill>
            <a:ln w="9525">
              <a:noFill/>
              <a:round/>
            </a:ln>
          </p:spPr>
          <p:txBody>
            <a:bodyPr anchor="ctr"/>
            <a:lstStyle/>
            <a:p>
              <a:pPr algn="ctr"/>
              <a:endParaRPr>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10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wipe(down)">
                                      <p:cBhvr>
                                        <p:cTn id="13" dur="500"/>
                                        <p:tgtEl>
                                          <p:spTgt spid="94"/>
                                        </p:tgtEl>
                                      </p:cBhvr>
                                    </p:animEffect>
                                  </p:childTnLst>
                                </p:cTn>
                              </p:par>
                              <p:par>
                                <p:cTn id="14" presetID="22" presetClass="entr" presetSubtype="4" fill="hold"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wipe(down)">
                                      <p:cBhvr>
                                        <p:cTn id="16" dur="500"/>
                                        <p:tgtEl>
                                          <p:spTgt spid="88"/>
                                        </p:tgtEl>
                                      </p:cBhvr>
                                    </p:animEffect>
                                  </p:childTnLst>
                                </p:cTn>
                              </p:par>
                              <p:par>
                                <p:cTn id="17" presetID="22" presetClass="entr" presetSubtype="4" fill="hold" nodeType="with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wipe(down)">
                                      <p:cBhvr>
                                        <p:cTn id="19" dur="500"/>
                                        <p:tgtEl>
                                          <p:spTgt spid="82"/>
                                        </p:tgtEl>
                                      </p:cBhvr>
                                    </p:animEffect>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76"/>
                                        </p:tgtEl>
                                        <p:attrNameLst>
                                          <p:attrName>style.visibility</p:attrName>
                                        </p:attrNameLst>
                                      </p:cBhvr>
                                      <p:to>
                                        <p:strVal val="visible"/>
                                      </p:to>
                                    </p:set>
                                    <p:animEffect transition="in" filter="fade">
                                      <p:cBhvr>
                                        <p:cTn id="23" dur="1000"/>
                                        <p:tgtEl>
                                          <p:spTgt spid="76"/>
                                        </p:tgtEl>
                                      </p:cBhvr>
                                    </p:animEffect>
                                    <p:anim calcmode="lin" valueType="num">
                                      <p:cBhvr>
                                        <p:cTn id="24" dur="1000" fill="hold"/>
                                        <p:tgtEl>
                                          <p:spTgt spid="76"/>
                                        </p:tgtEl>
                                        <p:attrNameLst>
                                          <p:attrName>ppt_x</p:attrName>
                                        </p:attrNameLst>
                                      </p:cBhvr>
                                      <p:tavLst>
                                        <p:tav tm="0">
                                          <p:val>
                                            <p:strVal val="#ppt_x"/>
                                          </p:val>
                                        </p:tav>
                                        <p:tav tm="100000">
                                          <p:val>
                                            <p:strVal val="#ppt_x"/>
                                          </p:val>
                                        </p:tav>
                                      </p:tavLst>
                                    </p:anim>
                                    <p:anim calcmode="lin" valueType="num">
                                      <p:cBhvr>
                                        <p:cTn id="25" dur="1000" fill="hold"/>
                                        <p:tgtEl>
                                          <p:spTgt spid="76"/>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1000"/>
                                        <p:tgtEl>
                                          <p:spTgt spid="73"/>
                                        </p:tgtEl>
                                      </p:cBhvr>
                                    </p:animEffect>
                                    <p:anim calcmode="lin" valueType="num">
                                      <p:cBhvr>
                                        <p:cTn id="29" dur="1000" fill="hold"/>
                                        <p:tgtEl>
                                          <p:spTgt spid="73"/>
                                        </p:tgtEl>
                                        <p:attrNameLst>
                                          <p:attrName>ppt_x</p:attrName>
                                        </p:attrNameLst>
                                      </p:cBhvr>
                                      <p:tavLst>
                                        <p:tav tm="0">
                                          <p:val>
                                            <p:strVal val="#ppt_x"/>
                                          </p:val>
                                        </p:tav>
                                        <p:tav tm="100000">
                                          <p:val>
                                            <p:strVal val="#ppt_x"/>
                                          </p:val>
                                        </p:tav>
                                      </p:tavLst>
                                    </p:anim>
                                    <p:anim calcmode="lin" valueType="num">
                                      <p:cBhvr>
                                        <p:cTn id="30" dur="1000" fill="hold"/>
                                        <p:tgtEl>
                                          <p:spTgt spid="73"/>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79"/>
                                        </p:tgtEl>
                                        <p:attrNameLst>
                                          <p:attrName>style.visibility</p:attrName>
                                        </p:attrNameLst>
                                      </p:cBhvr>
                                      <p:to>
                                        <p:strVal val="visible"/>
                                      </p:to>
                                    </p:set>
                                    <p:animEffect transition="in" filter="fade">
                                      <p:cBhvr>
                                        <p:cTn id="33" dur="1000"/>
                                        <p:tgtEl>
                                          <p:spTgt spid="79"/>
                                        </p:tgtEl>
                                      </p:cBhvr>
                                    </p:animEffect>
                                    <p:anim calcmode="lin" valueType="num">
                                      <p:cBhvr>
                                        <p:cTn id="34" dur="1000" fill="hold"/>
                                        <p:tgtEl>
                                          <p:spTgt spid="79"/>
                                        </p:tgtEl>
                                        <p:attrNameLst>
                                          <p:attrName>ppt_x</p:attrName>
                                        </p:attrNameLst>
                                      </p:cBhvr>
                                      <p:tavLst>
                                        <p:tav tm="0">
                                          <p:val>
                                            <p:strVal val="#ppt_x"/>
                                          </p:val>
                                        </p:tav>
                                        <p:tav tm="100000">
                                          <p:val>
                                            <p:strVal val="#ppt_x"/>
                                          </p:val>
                                        </p:tav>
                                      </p:tavLst>
                                    </p:anim>
                                    <p:anim calcmode="lin" valueType="num">
                                      <p:cBhvr>
                                        <p:cTn id="35"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6"/>
          <p:cNvSpPr/>
          <p:nvPr/>
        </p:nvSpPr>
        <p:spPr>
          <a:xfrm>
            <a:off x="929110" y="1516020"/>
            <a:ext cx="940982" cy="940982"/>
          </a:xfrm>
          <a:prstGeom prst="ellipse">
            <a:avLst/>
          </a:pr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800">
              <a:solidFill>
                <a:srgbClr val="FEFABC"/>
              </a:solidFill>
              <a:cs typeface="+mn-ea"/>
              <a:sym typeface="+mn-lt"/>
            </a:endParaRPr>
          </a:p>
        </p:txBody>
      </p:sp>
      <p:sp>
        <p:nvSpPr>
          <p:cNvPr id="12" name="Oval 8"/>
          <p:cNvSpPr/>
          <p:nvPr/>
        </p:nvSpPr>
        <p:spPr>
          <a:xfrm>
            <a:off x="1499282" y="2311468"/>
            <a:ext cx="291066" cy="291066"/>
          </a:xfrm>
          <a:prstGeom prst="ellipse">
            <a:avLst/>
          </a:prstGeom>
          <a:solidFill>
            <a:schemeClr val="bg1"/>
          </a:solidFill>
          <a:ln w="57150">
            <a:solidFill>
              <a:srgbClr val="12406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200">
                <a:solidFill>
                  <a:schemeClr val="tx1">
                    <a:lumMod val="65000"/>
                    <a:lumOff val="35000"/>
                  </a:schemeClr>
                </a:solidFill>
                <a:cs typeface="+mn-ea"/>
                <a:sym typeface="+mn-lt"/>
              </a:rPr>
              <a:t>1</a:t>
            </a:r>
            <a:endParaRPr lang="en-US" sz="1200">
              <a:solidFill>
                <a:schemeClr val="tx1">
                  <a:lumMod val="65000"/>
                  <a:lumOff val="35000"/>
                </a:schemeClr>
              </a:solidFill>
              <a:cs typeface="+mn-ea"/>
              <a:sym typeface="+mn-lt"/>
            </a:endParaRPr>
          </a:p>
        </p:txBody>
      </p:sp>
      <p:sp>
        <p:nvSpPr>
          <p:cNvPr id="13" name="TextBox 9"/>
          <p:cNvSpPr txBox="1"/>
          <p:nvPr/>
        </p:nvSpPr>
        <p:spPr>
          <a:xfrm>
            <a:off x="1870092" y="2199304"/>
            <a:ext cx="984885" cy="238527"/>
          </a:xfrm>
          <a:prstGeom prst="rect">
            <a:avLst/>
          </a:prstGeom>
          <a:noFill/>
        </p:spPr>
        <p:txBody>
          <a:bodyPr wrap="none" lIns="68580" tIns="34290" rIns="68580" bIns="34290" rtlCol="0">
            <a:spAutoFit/>
          </a:bodyPr>
          <a:lstStyle/>
          <a:p>
            <a:pPr lvl="0"/>
            <a:r>
              <a:rPr lang="zh-CN" altLang="en-US" sz="1100" b="1" dirty="0">
                <a:solidFill>
                  <a:srgbClr val="124062"/>
                </a:solidFill>
                <a:cs typeface="+mn-ea"/>
                <a:sym typeface="+mn-lt"/>
              </a:rPr>
              <a:t>填写段落标题</a:t>
            </a:r>
            <a:endParaRPr lang="zh-CN" altLang="en-US" sz="1100" b="1" dirty="0">
              <a:solidFill>
                <a:srgbClr val="124062"/>
              </a:solidFill>
              <a:cs typeface="+mn-ea"/>
              <a:sym typeface="+mn-lt"/>
            </a:endParaRPr>
          </a:p>
        </p:txBody>
      </p:sp>
      <p:sp>
        <p:nvSpPr>
          <p:cNvPr id="14" name="TextBox 10"/>
          <p:cNvSpPr txBox="1"/>
          <p:nvPr/>
        </p:nvSpPr>
        <p:spPr>
          <a:xfrm>
            <a:off x="1878067" y="1684976"/>
            <a:ext cx="2381693" cy="423193"/>
          </a:xfrm>
          <a:prstGeom prst="rect">
            <a:avLst/>
          </a:prstGeom>
          <a:noFill/>
        </p:spPr>
        <p:txBody>
          <a:bodyPr wrap="square" lIns="68580" tIns="34290" rIns="68580" bIns="34290" rtlCol="0">
            <a:spAutoFit/>
          </a:bodyPr>
          <a:lstStyle/>
          <a:p>
            <a:pPr lvl="0">
              <a:lnSpc>
                <a:spcPct val="150000"/>
              </a:lnSpc>
            </a:pPr>
            <a:r>
              <a:rPr lang="zh-CN" altLang="en-US" sz="800">
                <a:solidFill>
                  <a:schemeClr val="tx1">
                    <a:lumMod val="75000"/>
                    <a:lumOff val="25000"/>
                  </a:schemeClr>
                </a:solidFill>
                <a:cs typeface="+mn-ea"/>
                <a:sym typeface="+mn-lt"/>
              </a:rPr>
              <a:t>您的内容打在这里，或者通过复制您的文本后，在此框中选择粘贴，并选择只保留文字。</a:t>
            </a:r>
            <a:endParaRPr lang="zh-CN" altLang="en-US" sz="800">
              <a:solidFill>
                <a:schemeClr val="tx1">
                  <a:lumMod val="75000"/>
                  <a:lumOff val="25000"/>
                </a:schemeClr>
              </a:solidFill>
              <a:cs typeface="+mn-ea"/>
              <a:sym typeface="+mn-lt"/>
            </a:endParaRPr>
          </a:p>
        </p:txBody>
      </p:sp>
      <p:sp>
        <p:nvSpPr>
          <p:cNvPr id="15" name="Oval 11"/>
          <p:cNvSpPr/>
          <p:nvPr/>
        </p:nvSpPr>
        <p:spPr>
          <a:xfrm>
            <a:off x="2165427" y="3113562"/>
            <a:ext cx="940982" cy="940982"/>
          </a:xfrm>
          <a:prstGeom prst="ellipse">
            <a:avLst/>
          </a:prstGeom>
          <a:solidFill>
            <a:srgbClr val="537285"/>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800">
              <a:solidFill>
                <a:srgbClr val="FEFABC"/>
              </a:solidFill>
              <a:cs typeface="+mn-ea"/>
              <a:sym typeface="+mn-lt"/>
            </a:endParaRPr>
          </a:p>
        </p:txBody>
      </p:sp>
      <p:sp>
        <p:nvSpPr>
          <p:cNvPr id="16" name="Oval 13"/>
          <p:cNvSpPr/>
          <p:nvPr/>
        </p:nvSpPr>
        <p:spPr>
          <a:xfrm>
            <a:off x="2735599" y="3909011"/>
            <a:ext cx="291066" cy="291066"/>
          </a:xfrm>
          <a:prstGeom prst="ellipse">
            <a:avLst/>
          </a:prstGeom>
          <a:solidFill>
            <a:schemeClr val="bg1"/>
          </a:solidFill>
          <a:ln w="57150">
            <a:solidFill>
              <a:srgbClr val="537285"/>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200">
                <a:solidFill>
                  <a:schemeClr val="tx1">
                    <a:lumMod val="65000"/>
                    <a:lumOff val="35000"/>
                  </a:schemeClr>
                </a:solidFill>
                <a:cs typeface="+mn-ea"/>
                <a:sym typeface="+mn-lt"/>
              </a:rPr>
              <a:t>2</a:t>
            </a:r>
            <a:endParaRPr lang="en-US" sz="1200">
              <a:solidFill>
                <a:schemeClr val="tx1">
                  <a:lumMod val="65000"/>
                  <a:lumOff val="35000"/>
                </a:schemeClr>
              </a:solidFill>
              <a:cs typeface="+mn-ea"/>
              <a:sym typeface="+mn-lt"/>
            </a:endParaRPr>
          </a:p>
        </p:txBody>
      </p:sp>
      <p:sp>
        <p:nvSpPr>
          <p:cNvPr id="17" name="TextBox 14"/>
          <p:cNvSpPr txBox="1"/>
          <p:nvPr/>
        </p:nvSpPr>
        <p:spPr>
          <a:xfrm>
            <a:off x="3194127" y="3885818"/>
            <a:ext cx="984885" cy="238527"/>
          </a:xfrm>
          <a:prstGeom prst="rect">
            <a:avLst/>
          </a:prstGeom>
          <a:noFill/>
        </p:spPr>
        <p:txBody>
          <a:bodyPr wrap="none" lIns="68580" tIns="34290" rIns="68580" bIns="34290" rtlCol="0">
            <a:spAutoFit/>
          </a:bodyPr>
          <a:lstStyle/>
          <a:p>
            <a:pPr lvl="0"/>
            <a:r>
              <a:rPr lang="zh-CN" altLang="en-US" sz="1100" b="1" dirty="0">
                <a:solidFill>
                  <a:srgbClr val="537285"/>
                </a:solidFill>
                <a:cs typeface="+mn-ea"/>
                <a:sym typeface="+mn-lt"/>
              </a:rPr>
              <a:t>填写段落标题</a:t>
            </a:r>
            <a:endParaRPr lang="zh-CN" altLang="en-US" sz="1100" b="1" dirty="0">
              <a:solidFill>
                <a:srgbClr val="537285"/>
              </a:solidFill>
              <a:cs typeface="+mn-ea"/>
              <a:sym typeface="+mn-lt"/>
            </a:endParaRPr>
          </a:p>
        </p:txBody>
      </p:sp>
      <p:sp>
        <p:nvSpPr>
          <p:cNvPr id="18" name="TextBox 15"/>
          <p:cNvSpPr txBox="1"/>
          <p:nvPr/>
        </p:nvSpPr>
        <p:spPr>
          <a:xfrm>
            <a:off x="3194128" y="3354273"/>
            <a:ext cx="2381693" cy="423193"/>
          </a:xfrm>
          <a:prstGeom prst="rect">
            <a:avLst/>
          </a:prstGeom>
          <a:noFill/>
        </p:spPr>
        <p:txBody>
          <a:bodyPr wrap="square" lIns="68580" tIns="34290" rIns="68580" bIns="34290" rtlCol="0">
            <a:spAutoFit/>
          </a:bodyPr>
          <a:lstStyle/>
          <a:p>
            <a:pPr lvl="0">
              <a:lnSpc>
                <a:spcPct val="150000"/>
              </a:lnSpc>
            </a:pPr>
            <a:r>
              <a:rPr lang="zh-CN" altLang="en-US" sz="800">
                <a:solidFill>
                  <a:schemeClr val="tx1">
                    <a:lumMod val="75000"/>
                    <a:lumOff val="25000"/>
                  </a:schemeClr>
                </a:solidFill>
                <a:cs typeface="+mn-ea"/>
                <a:sym typeface="+mn-lt"/>
              </a:rPr>
              <a:t>您的内容打在这里，或者通过复制您的文本后，在此框中选择粘贴，并选择只保留文字。</a:t>
            </a:r>
            <a:endParaRPr lang="zh-CN" altLang="en-US" sz="800">
              <a:solidFill>
                <a:schemeClr val="tx1">
                  <a:lumMod val="75000"/>
                  <a:lumOff val="25000"/>
                </a:schemeClr>
              </a:solidFill>
              <a:cs typeface="+mn-ea"/>
              <a:sym typeface="+mn-lt"/>
            </a:endParaRPr>
          </a:p>
        </p:txBody>
      </p:sp>
      <p:sp>
        <p:nvSpPr>
          <p:cNvPr id="19" name="Oval 16"/>
          <p:cNvSpPr/>
          <p:nvPr/>
        </p:nvSpPr>
        <p:spPr>
          <a:xfrm>
            <a:off x="4234039" y="1516020"/>
            <a:ext cx="940982" cy="940982"/>
          </a:xfrm>
          <a:prstGeom prst="ellipse">
            <a:avLst/>
          </a:pr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800">
              <a:solidFill>
                <a:srgbClr val="FEFABC"/>
              </a:solidFill>
              <a:cs typeface="+mn-ea"/>
              <a:sym typeface="+mn-lt"/>
            </a:endParaRPr>
          </a:p>
        </p:txBody>
      </p:sp>
      <p:sp>
        <p:nvSpPr>
          <p:cNvPr id="20" name="Oval 18"/>
          <p:cNvSpPr/>
          <p:nvPr/>
        </p:nvSpPr>
        <p:spPr>
          <a:xfrm>
            <a:off x="4804211" y="2311468"/>
            <a:ext cx="291066" cy="291066"/>
          </a:xfrm>
          <a:prstGeom prst="ellipse">
            <a:avLst/>
          </a:prstGeom>
          <a:solidFill>
            <a:schemeClr val="bg1"/>
          </a:solidFill>
          <a:ln w="57150">
            <a:solidFill>
              <a:srgbClr val="12406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200">
                <a:solidFill>
                  <a:schemeClr val="tx1">
                    <a:lumMod val="65000"/>
                    <a:lumOff val="35000"/>
                  </a:schemeClr>
                </a:solidFill>
                <a:cs typeface="+mn-ea"/>
                <a:sym typeface="+mn-lt"/>
              </a:rPr>
              <a:t>3</a:t>
            </a:r>
            <a:endParaRPr lang="en-US" sz="1200">
              <a:solidFill>
                <a:schemeClr val="tx1">
                  <a:lumMod val="65000"/>
                  <a:lumOff val="35000"/>
                </a:schemeClr>
              </a:solidFill>
              <a:cs typeface="+mn-ea"/>
              <a:sym typeface="+mn-lt"/>
            </a:endParaRPr>
          </a:p>
        </p:txBody>
      </p:sp>
      <p:sp>
        <p:nvSpPr>
          <p:cNvPr id="21" name="TextBox 19"/>
          <p:cNvSpPr txBox="1"/>
          <p:nvPr/>
        </p:nvSpPr>
        <p:spPr>
          <a:xfrm>
            <a:off x="5271986" y="2199304"/>
            <a:ext cx="984885" cy="238527"/>
          </a:xfrm>
          <a:prstGeom prst="rect">
            <a:avLst/>
          </a:prstGeom>
          <a:noFill/>
        </p:spPr>
        <p:txBody>
          <a:bodyPr wrap="none" lIns="68580" tIns="34290" rIns="68580" bIns="34290" rtlCol="0">
            <a:spAutoFit/>
          </a:bodyPr>
          <a:lstStyle/>
          <a:p>
            <a:pPr lvl="0"/>
            <a:r>
              <a:rPr lang="zh-CN" altLang="en-US" sz="1100" b="1" dirty="0">
                <a:solidFill>
                  <a:srgbClr val="124062"/>
                </a:solidFill>
                <a:cs typeface="+mn-ea"/>
                <a:sym typeface="+mn-lt"/>
              </a:rPr>
              <a:t>填写段落标题</a:t>
            </a:r>
            <a:endParaRPr lang="zh-CN" altLang="en-US" sz="1100" b="1" dirty="0">
              <a:solidFill>
                <a:srgbClr val="124062"/>
              </a:solidFill>
              <a:cs typeface="+mn-ea"/>
              <a:sym typeface="+mn-lt"/>
            </a:endParaRPr>
          </a:p>
        </p:txBody>
      </p:sp>
      <p:sp>
        <p:nvSpPr>
          <p:cNvPr id="22" name="TextBox 20"/>
          <p:cNvSpPr txBox="1"/>
          <p:nvPr/>
        </p:nvSpPr>
        <p:spPr>
          <a:xfrm>
            <a:off x="5262740" y="1684976"/>
            <a:ext cx="2381693" cy="423193"/>
          </a:xfrm>
          <a:prstGeom prst="rect">
            <a:avLst/>
          </a:prstGeom>
          <a:noFill/>
        </p:spPr>
        <p:txBody>
          <a:bodyPr wrap="square" lIns="68580" tIns="34290" rIns="68580" bIns="34290" rtlCol="0">
            <a:spAutoFit/>
          </a:bodyPr>
          <a:lstStyle/>
          <a:p>
            <a:pPr lvl="0">
              <a:lnSpc>
                <a:spcPct val="150000"/>
              </a:lnSpc>
            </a:pPr>
            <a:r>
              <a:rPr lang="zh-CN" altLang="en-US" sz="800">
                <a:solidFill>
                  <a:schemeClr val="tx1">
                    <a:lumMod val="75000"/>
                    <a:lumOff val="25000"/>
                  </a:schemeClr>
                </a:solidFill>
                <a:cs typeface="+mn-ea"/>
                <a:sym typeface="+mn-lt"/>
              </a:rPr>
              <a:t>您的内容打在这里，或者通过复制您的文本后，在此框中选择粘贴，并选择只保留文字。</a:t>
            </a:r>
            <a:endParaRPr lang="zh-CN" altLang="en-US" sz="800">
              <a:solidFill>
                <a:schemeClr val="tx1">
                  <a:lumMod val="75000"/>
                  <a:lumOff val="25000"/>
                </a:schemeClr>
              </a:solidFill>
              <a:cs typeface="+mn-ea"/>
              <a:sym typeface="+mn-lt"/>
            </a:endParaRPr>
          </a:p>
        </p:txBody>
      </p:sp>
      <p:sp>
        <p:nvSpPr>
          <p:cNvPr id="25" name="Oval 21"/>
          <p:cNvSpPr/>
          <p:nvPr/>
        </p:nvSpPr>
        <p:spPr>
          <a:xfrm>
            <a:off x="5663539" y="3113562"/>
            <a:ext cx="940982" cy="940982"/>
          </a:xfrm>
          <a:prstGeom prst="ellipse">
            <a:avLst/>
          </a:prstGeom>
          <a:solidFill>
            <a:srgbClr val="537285"/>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800">
              <a:solidFill>
                <a:srgbClr val="FEFABC"/>
              </a:solidFill>
              <a:cs typeface="+mn-ea"/>
              <a:sym typeface="+mn-lt"/>
            </a:endParaRPr>
          </a:p>
        </p:txBody>
      </p:sp>
      <p:sp>
        <p:nvSpPr>
          <p:cNvPr id="26" name="Oval 23"/>
          <p:cNvSpPr/>
          <p:nvPr/>
        </p:nvSpPr>
        <p:spPr>
          <a:xfrm>
            <a:off x="6233711" y="3909011"/>
            <a:ext cx="291066" cy="291066"/>
          </a:xfrm>
          <a:prstGeom prst="ellipse">
            <a:avLst/>
          </a:prstGeom>
          <a:solidFill>
            <a:schemeClr val="bg1"/>
          </a:solidFill>
          <a:ln w="57150">
            <a:solidFill>
              <a:srgbClr val="537285"/>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200">
                <a:solidFill>
                  <a:schemeClr val="tx1">
                    <a:lumMod val="65000"/>
                    <a:lumOff val="35000"/>
                  </a:schemeClr>
                </a:solidFill>
                <a:cs typeface="+mn-ea"/>
                <a:sym typeface="+mn-lt"/>
              </a:rPr>
              <a:t>4</a:t>
            </a:r>
            <a:endParaRPr lang="en-US" sz="1200">
              <a:solidFill>
                <a:schemeClr val="tx1">
                  <a:lumMod val="65000"/>
                  <a:lumOff val="35000"/>
                </a:schemeClr>
              </a:solidFill>
              <a:cs typeface="+mn-ea"/>
              <a:sym typeface="+mn-lt"/>
            </a:endParaRPr>
          </a:p>
        </p:txBody>
      </p:sp>
      <p:sp>
        <p:nvSpPr>
          <p:cNvPr id="30" name="TextBox 25"/>
          <p:cNvSpPr txBox="1"/>
          <p:nvPr/>
        </p:nvSpPr>
        <p:spPr>
          <a:xfrm>
            <a:off x="6692239" y="3354273"/>
            <a:ext cx="2366807" cy="423193"/>
          </a:xfrm>
          <a:prstGeom prst="rect">
            <a:avLst/>
          </a:prstGeom>
          <a:noFill/>
        </p:spPr>
        <p:txBody>
          <a:bodyPr wrap="square" lIns="68580" tIns="34290" rIns="68580" bIns="34290" rtlCol="0">
            <a:spAutoFit/>
          </a:bodyPr>
          <a:lstStyle/>
          <a:p>
            <a:pPr lvl="0">
              <a:lnSpc>
                <a:spcPct val="150000"/>
              </a:lnSpc>
            </a:pPr>
            <a:r>
              <a:rPr lang="zh-CN" altLang="en-US" sz="800">
                <a:solidFill>
                  <a:schemeClr val="tx1">
                    <a:lumMod val="75000"/>
                    <a:lumOff val="25000"/>
                  </a:schemeClr>
                </a:solidFill>
                <a:cs typeface="+mn-ea"/>
                <a:sym typeface="+mn-lt"/>
              </a:rPr>
              <a:t>您的内容打在这里，或者通过复制您的文本后，在此框中选择粘贴，并选择只保留文字。</a:t>
            </a:r>
            <a:endParaRPr lang="zh-CN" altLang="en-US" sz="800">
              <a:solidFill>
                <a:schemeClr val="tx1">
                  <a:lumMod val="75000"/>
                  <a:lumOff val="25000"/>
                </a:schemeClr>
              </a:solidFill>
              <a:cs typeface="+mn-ea"/>
              <a:sym typeface="+mn-lt"/>
            </a:endParaRPr>
          </a:p>
        </p:txBody>
      </p:sp>
      <p:cxnSp>
        <p:nvCxnSpPr>
          <p:cNvPr id="31" name="Straight Arrow Connector 26"/>
          <p:cNvCxnSpPr>
            <a:stCxn id="12" idx="5"/>
            <a:endCxn id="15" idx="1"/>
          </p:cNvCxnSpPr>
          <p:nvPr/>
        </p:nvCxnSpPr>
        <p:spPr>
          <a:xfrm>
            <a:off x="1747723" y="2559909"/>
            <a:ext cx="555508" cy="691457"/>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27"/>
          <p:cNvCxnSpPr>
            <a:endCxn id="19" idx="3"/>
          </p:cNvCxnSpPr>
          <p:nvPr/>
        </p:nvCxnSpPr>
        <p:spPr>
          <a:xfrm flipV="1">
            <a:off x="2999619" y="2319198"/>
            <a:ext cx="1372225" cy="901155"/>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28"/>
          <p:cNvCxnSpPr>
            <a:stCxn id="20" idx="5"/>
            <a:endCxn id="25" idx="1"/>
          </p:cNvCxnSpPr>
          <p:nvPr/>
        </p:nvCxnSpPr>
        <p:spPr>
          <a:xfrm>
            <a:off x="5052652" y="2559909"/>
            <a:ext cx="748691" cy="691457"/>
          </a:xfrm>
          <a:prstGeom prst="straightConnector1">
            <a:avLst/>
          </a:prstGeom>
          <a:ln>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TextBox 14"/>
          <p:cNvSpPr txBox="1"/>
          <p:nvPr/>
        </p:nvSpPr>
        <p:spPr>
          <a:xfrm>
            <a:off x="6692239" y="3885818"/>
            <a:ext cx="984885" cy="238527"/>
          </a:xfrm>
          <a:prstGeom prst="rect">
            <a:avLst/>
          </a:prstGeom>
          <a:noFill/>
        </p:spPr>
        <p:txBody>
          <a:bodyPr wrap="none" lIns="68580" tIns="34290" rIns="68580" bIns="34290" rtlCol="0">
            <a:spAutoFit/>
          </a:bodyPr>
          <a:lstStyle/>
          <a:p>
            <a:pPr lvl="0"/>
            <a:r>
              <a:rPr lang="zh-CN" altLang="en-US" sz="1100" b="1" dirty="0">
                <a:solidFill>
                  <a:srgbClr val="537285"/>
                </a:solidFill>
                <a:cs typeface="+mn-ea"/>
                <a:sym typeface="+mn-lt"/>
              </a:rPr>
              <a:t>填写段落标题</a:t>
            </a:r>
            <a:endParaRPr lang="zh-CN" altLang="en-US" sz="1100" b="1" dirty="0">
              <a:solidFill>
                <a:srgbClr val="537285"/>
              </a:solidFill>
              <a:cs typeface="+mn-ea"/>
              <a:sym typeface="+mn-lt"/>
            </a:endParaRPr>
          </a:p>
        </p:txBody>
      </p:sp>
      <p:sp>
        <p:nvSpPr>
          <p:cNvPr id="35" name="Freeform 28"/>
          <p:cNvSpPr>
            <a:spLocks noEditPoints="1"/>
          </p:cNvSpPr>
          <p:nvPr/>
        </p:nvSpPr>
        <p:spPr bwMode="auto">
          <a:xfrm>
            <a:off x="5948321" y="3398344"/>
            <a:ext cx="371417" cy="371417"/>
          </a:xfrm>
          <a:custGeom>
            <a:avLst/>
            <a:gdLst>
              <a:gd name="T0" fmla="*/ 86 w 127"/>
              <a:gd name="T1" fmla="*/ 19 h 127"/>
              <a:gd name="T2" fmla="*/ 81 w 127"/>
              <a:gd name="T3" fmla="*/ 15 h 127"/>
              <a:gd name="T4" fmla="*/ 115 w 127"/>
              <a:gd name="T5" fmla="*/ 61 h 127"/>
              <a:gd name="T6" fmla="*/ 127 w 127"/>
              <a:gd name="T7" fmla="*/ 61 h 127"/>
              <a:gd name="T8" fmla="*/ 107 w 127"/>
              <a:gd name="T9" fmla="*/ 80 h 127"/>
              <a:gd name="T10" fmla="*/ 88 w 127"/>
              <a:gd name="T11" fmla="*/ 61 h 127"/>
              <a:gd name="T12" fmla="*/ 99 w 127"/>
              <a:gd name="T13" fmla="*/ 61 h 127"/>
              <a:gd name="T14" fmla="*/ 76 w 127"/>
              <a:gd name="T15" fmla="*/ 30 h 127"/>
              <a:gd name="T16" fmla="*/ 86 w 127"/>
              <a:gd name="T17" fmla="*/ 19 h 127"/>
              <a:gd name="T18" fmla="*/ 97 w 127"/>
              <a:gd name="T19" fmla="*/ 76 h 127"/>
              <a:gd name="T20" fmla="*/ 66 w 127"/>
              <a:gd name="T21" fmla="*/ 99 h 127"/>
              <a:gd name="T22" fmla="*/ 66 w 127"/>
              <a:gd name="T23" fmla="*/ 88 h 127"/>
              <a:gd name="T24" fmla="*/ 47 w 127"/>
              <a:gd name="T25" fmla="*/ 107 h 127"/>
              <a:gd name="T26" fmla="*/ 66 w 127"/>
              <a:gd name="T27" fmla="*/ 127 h 127"/>
              <a:gd name="T28" fmla="*/ 66 w 127"/>
              <a:gd name="T29" fmla="*/ 115 h 127"/>
              <a:gd name="T30" fmla="*/ 112 w 127"/>
              <a:gd name="T31" fmla="*/ 81 h 127"/>
              <a:gd name="T32" fmla="*/ 107 w 127"/>
              <a:gd name="T33" fmla="*/ 86 h 127"/>
              <a:gd name="T34" fmla="*/ 97 w 127"/>
              <a:gd name="T35" fmla="*/ 76 h 127"/>
              <a:gd name="T36" fmla="*/ 51 w 127"/>
              <a:gd name="T37" fmla="*/ 97 h 127"/>
              <a:gd name="T38" fmla="*/ 28 w 127"/>
              <a:gd name="T39" fmla="*/ 66 h 127"/>
              <a:gd name="T40" fmla="*/ 39 w 127"/>
              <a:gd name="T41" fmla="*/ 66 h 127"/>
              <a:gd name="T42" fmla="*/ 19 w 127"/>
              <a:gd name="T43" fmla="*/ 47 h 127"/>
              <a:gd name="T44" fmla="*/ 0 w 127"/>
              <a:gd name="T45" fmla="*/ 66 h 127"/>
              <a:gd name="T46" fmla="*/ 12 w 127"/>
              <a:gd name="T47" fmla="*/ 66 h 127"/>
              <a:gd name="T48" fmla="*/ 46 w 127"/>
              <a:gd name="T49" fmla="*/ 112 h 127"/>
              <a:gd name="T50" fmla="*/ 41 w 127"/>
              <a:gd name="T51" fmla="*/ 107 h 127"/>
              <a:gd name="T52" fmla="*/ 51 w 127"/>
              <a:gd name="T53" fmla="*/ 97 h 127"/>
              <a:gd name="T54" fmla="*/ 30 w 127"/>
              <a:gd name="T55" fmla="*/ 51 h 127"/>
              <a:gd name="T56" fmla="*/ 61 w 127"/>
              <a:gd name="T57" fmla="*/ 28 h 127"/>
              <a:gd name="T58" fmla="*/ 61 w 127"/>
              <a:gd name="T59" fmla="*/ 39 h 127"/>
              <a:gd name="T60" fmla="*/ 80 w 127"/>
              <a:gd name="T61" fmla="*/ 19 h 127"/>
              <a:gd name="T62" fmla="*/ 61 w 127"/>
              <a:gd name="T63" fmla="*/ 0 h 127"/>
              <a:gd name="T64" fmla="*/ 61 w 127"/>
              <a:gd name="T65" fmla="*/ 12 h 127"/>
              <a:gd name="T66" fmla="*/ 15 w 127"/>
              <a:gd name="T67" fmla="*/ 46 h 127"/>
              <a:gd name="T68" fmla="*/ 19 w 127"/>
              <a:gd name="T69" fmla="*/ 41 h 127"/>
              <a:gd name="T70" fmla="*/ 30 w 127"/>
              <a:gd name="T71" fmla="*/ 51 h 127"/>
              <a:gd name="T72" fmla="*/ 39 w 127"/>
              <a:gd name="T73" fmla="*/ 63 h 127"/>
              <a:gd name="T74" fmla="*/ 63 w 127"/>
              <a:gd name="T75" fmla="*/ 87 h 127"/>
              <a:gd name="T76" fmla="*/ 87 w 127"/>
              <a:gd name="T77" fmla="*/ 63 h 127"/>
              <a:gd name="T78" fmla="*/ 63 w 127"/>
              <a:gd name="T79" fmla="*/ 39 h 127"/>
              <a:gd name="T80" fmla="*/ 39 w 127"/>
              <a:gd name="T81" fmla="*/ 6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7" h="127">
                <a:moveTo>
                  <a:pt x="86" y="19"/>
                </a:moveTo>
                <a:cubicBezTo>
                  <a:pt x="81" y="15"/>
                  <a:pt x="81" y="15"/>
                  <a:pt x="81" y="15"/>
                </a:cubicBezTo>
                <a:cubicBezTo>
                  <a:pt x="100" y="22"/>
                  <a:pt x="114" y="39"/>
                  <a:pt x="115" y="61"/>
                </a:cubicBezTo>
                <a:cubicBezTo>
                  <a:pt x="127" y="61"/>
                  <a:pt x="127" y="61"/>
                  <a:pt x="127" y="61"/>
                </a:cubicBezTo>
                <a:cubicBezTo>
                  <a:pt x="107" y="80"/>
                  <a:pt x="107" y="80"/>
                  <a:pt x="107" y="80"/>
                </a:cubicBezTo>
                <a:cubicBezTo>
                  <a:pt x="88" y="61"/>
                  <a:pt x="88" y="61"/>
                  <a:pt x="88" y="61"/>
                </a:cubicBezTo>
                <a:cubicBezTo>
                  <a:pt x="99" y="61"/>
                  <a:pt x="99" y="61"/>
                  <a:pt x="99" y="61"/>
                </a:cubicBezTo>
                <a:cubicBezTo>
                  <a:pt x="98" y="46"/>
                  <a:pt x="89" y="34"/>
                  <a:pt x="76" y="30"/>
                </a:cubicBezTo>
                <a:cubicBezTo>
                  <a:pt x="86" y="19"/>
                  <a:pt x="86" y="19"/>
                  <a:pt x="86" y="19"/>
                </a:cubicBezTo>
                <a:close/>
                <a:moveTo>
                  <a:pt x="97" y="76"/>
                </a:moveTo>
                <a:cubicBezTo>
                  <a:pt x="92" y="89"/>
                  <a:pt x="80" y="98"/>
                  <a:pt x="66" y="99"/>
                </a:cubicBezTo>
                <a:cubicBezTo>
                  <a:pt x="66" y="88"/>
                  <a:pt x="66" y="88"/>
                  <a:pt x="66" y="88"/>
                </a:cubicBezTo>
                <a:cubicBezTo>
                  <a:pt x="47" y="107"/>
                  <a:pt x="47" y="107"/>
                  <a:pt x="47" y="107"/>
                </a:cubicBezTo>
                <a:cubicBezTo>
                  <a:pt x="66" y="127"/>
                  <a:pt x="66" y="127"/>
                  <a:pt x="66" y="127"/>
                </a:cubicBezTo>
                <a:cubicBezTo>
                  <a:pt x="66" y="115"/>
                  <a:pt x="66" y="115"/>
                  <a:pt x="66" y="115"/>
                </a:cubicBezTo>
                <a:cubicBezTo>
                  <a:pt x="87" y="114"/>
                  <a:pt x="105" y="100"/>
                  <a:pt x="112" y="81"/>
                </a:cubicBezTo>
                <a:cubicBezTo>
                  <a:pt x="107" y="86"/>
                  <a:pt x="107" y="86"/>
                  <a:pt x="107" y="86"/>
                </a:cubicBezTo>
                <a:cubicBezTo>
                  <a:pt x="97" y="76"/>
                  <a:pt x="97" y="76"/>
                  <a:pt x="97" y="76"/>
                </a:cubicBezTo>
                <a:close/>
                <a:moveTo>
                  <a:pt x="51" y="97"/>
                </a:moveTo>
                <a:cubicBezTo>
                  <a:pt x="38" y="92"/>
                  <a:pt x="29" y="80"/>
                  <a:pt x="28" y="66"/>
                </a:cubicBezTo>
                <a:cubicBezTo>
                  <a:pt x="39" y="66"/>
                  <a:pt x="39" y="66"/>
                  <a:pt x="39" y="66"/>
                </a:cubicBezTo>
                <a:cubicBezTo>
                  <a:pt x="19" y="47"/>
                  <a:pt x="19" y="47"/>
                  <a:pt x="19" y="47"/>
                </a:cubicBezTo>
                <a:cubicBezTo>
                  <a:pt x="0" y="66"/>
                  <a:pt x="0" y="66"/>
                  <a:pt x="0" y="66"/>
                </a:cubicBezTo>
                <a:cubicBezTo>
                  <a:pt x="12" y="66"/>
                  <a:pt x="12" y="66"/>
                  <a:pt x="12" y="66"/>
                </a:cubicBezTo>
                <a:cubicBezTo>
                  <a:pt x="13" y="87"/>
                  <a:pt x="27" y="105"/>
                  <a:pt x="46" y="112"/>
                </a:cubicBezTo>
                <a:cubicBezTo>
                  <a:pt x="41" y="107"/>
                  <a:pt x="41" y="107"/>
                  <a:pt x="41" y="107"/>
                </a:cubicBezTo>
                <a:cubicBezTo>
                  <a:pt x="51" y="97"/>
                  <a:pt x="51" y="97"/>
                  <a:pt x="51" y="97"/>
                </a:cubicBezTo>
                <a:close/>
                <a:moveTo>
                  <a:pt x="30" y="51"/>
                </a:moveTo>
                <a:cubicBezTo>
                  <a:pt x="34" y="38"/>
                  <a:pt x="46" y="29"/>
                  <a:pt x="61" y="28"/>
                </a:cubicBezTo>
                <a:cubicBezTo>
                  <a:pt x="61" y="39"/>
                  <a:pt x="61" y="39"/>
                  <a:pt x="61" y="39"/>
                </a:cubicBezTo>
                <a:cubicBezTo>
                  <a:pt x="80" y="19"/>
                  <a:pt x="80" y="19"/>
                  <a:pt x="80" y="19"/>
                </a:cubicBezTo>
                <a:cubicBezTo>
                  <a:pt x="61" y="0"/>
                  <a:pt x="61" y="0"/>
                  <a:pt x="61" y="0"/>
                </a:cubicBezTo>
                <a:cubicBezTo>
                  <a:pt x="61" y="12"/>
                  <a:pt x="61" y="12"/>
                  <a:pt x="61" y="12"/>
                </a:cubicBezTo>
                <a:cubicBezTo>
                  <a:pt x="39" y="13"/>
                  <a:pt x="21" y="27"/>
                  <a:pt x="15" y="46"/>
                </a:cubicBezTo>
                <a:cubicBezTo>
                  <a:pt x="19" y="41"/>
                  <a:pt x="19" y="41"/>
                  <a:pt x="19" y="41"/>
                </a:cubicBezTo>
                <a:cubicBezTo>
                  <a:pt x="30" y="51"/>
                  <a:pt x="30" y="51"/>
                  <a:pt x="30" y="51"/>
                </a:cubicBezTo>
                <a:close/>
                <a:moveTo>
                  <a:pt x="39" y="63"/>
                </a:moveTo>
                <a:cubicBezTo>
                  <a:pt x="39" y="77"/>
                  <a:pt x="50" y="87"/>
                  <a:pt x="63" y="87"/>
                </a:cubicBezTo>
                <a:cubicBezTo>
                  <a:pt x="77" y="87"/>
                  <a:pt x="87" y="77"/>
                  <a:pt x="87" y="63"/>
                </a:cubicBezTo>
                <a:cubicBezTo>
                  <a:pt x="87" y="50"/>
                  <a:pt x="77" y="39"/>
                  <a:pt x="63" y="39"/>
                </a:cubicBezTo>
                <a:cubicBezTo>
                  <a:pt x="50" y="39"/>
                  <a:pt x="39" y="50"/>
                  <a:pt x="39" y="63"/>
                </a:cubicBezTo>
              </a:path>
            </a:pathLst>
          </a:custGeom>
          <a:solidFill>
            <a:schemeClr val="bg1"/>
          </a:solidFill>
          <a:ln>
            <a:noFill/>
          </a:ln>
        </p:spPr>
        <p:txBody>
          <a:bodyPr vert="horz" wrap="square" lIns="68580" tIns="34290" rIns="68580" bIns="34290" numCol="1" anchor="t" anchorCtr="0" compatLnSpc="1"/>
          <a:lstStyle/>
          <a:p>
            <a:endParaRPr lang="zh-CN" altLang="en-US">
              <a:cs typeface="+mn-ea"/>
              <a:sym typeface="+mn-lt"/>
            </a:endParaRPr>
          </a:p>
        </p:txBody>
      </p:sp>
      <p:sp>
        <p:nvSpPr>
          <p:cNvPr id="36" name="Freeform 96"/>
          <p:cNvSpPr>
            <a:spLocks noEditPoints="1"/>
          </p:cNvSpPr>
          <p:nvPr/>
        </p:nvSpPr>
        <p:spPr bwMode="auto">
          <a:xfrm>
            <a:off x="4587533" y="1799566"/>
            <a:ext cx="233994" cy="373890"/>
          </a:xfrm>
          <a:custGeom>
            <a:avLst/>
            <a:gdLst>
              <a:gd name="T0" fmla="*/ 56 w 80"/>
              <a:gd name="T1" fmla="*/ 104 h 128"/>
              <a:gd name="T2" fmla="*/ 52 w 80"/>
              <a:gd name="T3" fmla="*/ 108 h 128"/>
              <a:gd name="T4" fmla="*/ 28 w 80"/>
              <a:gd name="T5" fmla="*/ 108 h 128"/>
              <a:gd name="T6" fmla="*/ 24 w 80"/>
              <a:gd name="T7" fmla="*/ 104 h 128"/>
              <a:gd name="T8" fmla="*/ 28 w 80"/>
              <a:gd name="T9" fmla="*/ 100 h 128"/>
              <a:gd name="T10" fmla="*/ 52 w 80"/>
              <a:gd name="T11" fmla="*/ 100 h 128"/>
              <a:gd name="T12" fmla="*/ 56 w 80"/>
              <a:gd name="T13" fmla="*/ 104 h 128"/>
              <a:gd name="T14" fmla="*/ 52 w 80"/>
              <a:gd name="T15" fmla="*/ 112 h 128"/>
              <a:gd name="T16" fmla="*/ 28 w 80"/>
              <a:gd name="T17" fmla="*/ 112 h 128"/>
              <a:gd name="T18" fmla="*/ 24 w 80"/>
              <a:gd name="T19" fmla="*/ 116 h 128"/>
              <a:gd name="T20" fmla="*/ 28 w 80"/>
              <a:gd name="T21" fmla="*/ 120 h 128"/>
              <a:gd name="T22" fmla="*/ 36 w 80"/>
              <a:gd name="T23" fmla="*/ 128 h 128"/>
              <a:gd name="T24" fmla="*/ 44 w 80"/>
              <a:gd name="T25" fmla="*/ 128 h 128"/>
              <a:gd name="T26" fmla="*/ 52 w 80"/>
              <a:gd name="T27" fmla="*/ 120 h 128"/>
              <a:gd name="T28" fmla="*/ 56 w 80"/>
              <a:gd name="T29" fmla="*/ 116 h 128"/>
              <a:gd name="T30" fmla="*/ 52 w 80"/>
              <a:gd name="T31" fmla="*/ 112 h 128"/>
              <a:gd name="T32" fmla="*/ 40 w 80"/>
              <a:gd name="T33" fmla="*/ 8 h 128"/>
              <a:gd name="T34" fmla="*/ 72 w 80"/>
              <a:gd name="T35" fmla="*/ 40 h 128"/>
              <a:gd name="T36" fmla="*/ 56 w 80"/>
              <a:gd name="T37" fmla="*/ 68 h 128"/>
              <a:gd name="T38" fmla="*/ 52 w 80"/>
              <a:gd name="T39" fmla="*/ 70 h 128"/>
              <a:gd name="T40" fmla="*/ 52 w 80"/>
              <a:gd name="T41" fmla="*/ 88 h 128"/>
              <a:gd name="T42" fmla="*/ 28 w 80"/>
              <a:gd name="T43" fmla="*/ 88 h 128"/>
              <a:gd name="T44" fmla="*/ 28 w 80"/>
              <a:gd name="T45" fmla="*/ 70 h 128"/>
              <a:gd name="T46" fmla="*/ 24 w 80"/>
              <a:gd name="T47" fmla="*/ 68 h 128"/>
              <a:gd name="T48" fmla="*/ 8 w 80"/>
              <a:gd name="T49" fmla="*/ 40 h 128"/>
              <a:gd name="T50" fmla="*/ 40 w 80"/>
              <a:gd name="T51" fmla="*/ 8 h 128"/>
              <a:gd name="T52" fmla="*/ 40 w 80"/>
              <a:gd name="T53" fmla="*/ 0 h 128"/>
              <a:gd name="T54" fmla="*/ 0 w 80"/>
              <a:gd name="T55" fmla="*/ 40 h 128"/>
              <a:gd name="T56" fmla="*/ 20 w 80"/>
              <a:gd name="T57" fmla="*/ 75 h 128"/>
              <a:gd name="T58" fmla="*/ 20 w 80"/>
              <a:gd name="T59" fmla="*/ 88 h 128"/>
              <a:gd name="T60" fmla="*/ 28 w 80"/>
              <a:gd name="T61" fmla="*/ 96 h 128"/>
              <a:gd name="T62" fmla="*/ 52 w 80"/>
              <a:gd name="T63" fmla="*/ 96 h 128"/>
              <a:gd name="T64" fmla="*/ 60 w 80"/>
              <a:gd name="T65" fmla="*/ 88 h 128"/>
              <a:gd name="T66" fmla="*/ 60 w 80"/>
              <a:gd name="T67" fmla="*/ 75 h 128"/>
              <a:gd name="T68" fmla="*/ 80 w 80"/>
              <a:gd name="T69" fmla="*/ 40 h 128"/>
              <a:gd name="T70" fmla="*/ 40 w 80"/>
              <a:gd name="T7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0" h="128">
                <a:moveTo>
                  <a:pt x="56" y="104"/>
                </a:moveTo>
                <a:cubicBezTo>
                  <a:pt x="56" y="106"/>
                  <a:pt x="54" y="108"/>
                  <a:pt x="52" y="108"/>
                </a:cubicBezTo>
                <a:cubicBezTo>
                  <a:pt x="28" y="108"/>
                  <a:pt x="28" y="108"/>
                  <a:pt x="28" y="108"/>
                </a:cubicBezTo>
                <a:cubicBezTo>
                  <a:pt x="26" y="108"/>
                  <a:pt x="24" y="106"/>
                  <a:pt x="24" y="104"/>
                </a:cubicBezTo>
                <a:cubicBezTo>
                  <a:pt x="24" y="102"/>
                  <a:pt x="26" y="100"/>
                  <a:pt x="28" y="100"/>
                </a:cubicBezTo>
                <a:cubicBezTo>
                  <a:pt x="52" y="100"/>
                  <a:pt x="52" y="100"/>
                  <a:pt x="52" y="100"/>
                </a:cubicBezTo>
                <a:cubicBezTo>
                  <a:pt x="54" y="100"/>
                  <a:pt x="56" y="102"/>
                  <a:pt x="56" y="104"/>
                </a:cubicBezTo>
                <a:moveTo>
                  <a:pt x="52" y="112"/>
                </a:moveTo>
                <a:cubicBezTo>
                  <a:pt x="28" y="112"/>
                  <a:pt x="28" y="112"/>
                  <a:pt x="28" y="112"/>
                </a:cubicBezTo>
                <a:cubicBezTo>
                  <a:pt x="26" y="112"/>
                  <a:pt x="24" y="114"/>
                  <a:pt x="24" y="116"/>
                </a:cubicBezTo>
                <a:cubicBezTo>
                  <a:pt x="24" y="118"/>
                  <a:pt x="26" y="120"/>
                  <a:pt x="28" y="120"/>
                </a:cubicBezTo>
                <a:cubicBezTo>
                  <a:pt x="28" y="125"/>
                  <a:pt x="31" y="128"/>
                  <a:pt x="36" y="128"/>
                </a:cubicBezTo>
                <a:cubicBezTo>
                  <a:pt x="44" y="128"/>
                  <a:pt x="44" y="128"/>
                  <a:pt x="44" y="128"/>
                </a:cubicBezTo>
                <a:cubicBezTo>
                  <a:pt x="48" y="128"/>
                  <a:pt x="52" y="125"/>
                  <a:pt x="52" y="120"/>
                </a:cubicBezTo>
                <a:cubicBezTo>
                  <a:pt x="54" y="120"/>
                  <a:pt x="56" y="118"/>
                  <a:pt x="56" y="116"/>
                </a:cubicBezTo>
                <a:cubicBezTo>
                  <a:pt x="56" y="114"/>
                  <a:pt x="54" y="112"/>
                  <a:pt x="52" y="112"/>
                </a:cubicBezTo>
                <a:moveTo>
                  <a:pt x="40" y="8"/>
                </a:moveTo>
                <a:cubicBezTo>
                  <a:pt x="57" y="8"/>
                  <a:pt x="72" y="23"/>
                  <a:pt x="72" y="40"/>
                </a:cubicBezTo>
                <a:cubicBezTo>
                  <a:pt x="72" y="52"/>
                  <a:pt x="66" y="62"/>
                  <a:pt x="56" y="68"/>
                </a:cubicBezTo>
                <a:cubicBezTo>
                  <a:pt x="52" y="70"/>
                  <a:pt x="52" y="70"/>
                  <a:pt x="52" y="70"/>
                </a:cubicBezTo>
                <a:cubicBezTo>
                  <a:pt x="52" y="88"/>
                  <a:pt x="52" y="88"/>
                  <a:pt x="52" y="88"/>
                </a:cubicBezTo>
                <a:cubicBezTo>
                  <a:pt x="28" y="88"/>
                  <a:pt x="28" y="88"/>
                  <a:pt x="28" y="88"/>
                </a:cubicBezTo>
                <a:cubicBezTo>
                  <a:pt x="28" y="70"/>
                  <a:pt x="28" y="70"/>
                  <a:pt x="28" y="70"/>
                </a:cubicBezTo>
                <a:cubicBezTo>
                  <a:pt x="24" y="68"/>
                  <a:pt x="24" y="68"/>
                  <a:pt x="24" y="68"/>
                </a:cubicBezTo>
                <a:cubicBezTo>
                  <a:pt x="14" y="62"/>
                  <a:pt x="8" y="52"/>
                  <a:pt x="8" y="40"/>
                </a:cubicBezTo>
                <a:cubicBezTo>
                  <a:pt x="8" y="23"/>
                  <a:pt x="22" y="8"/>
                  <a:pt x="40" y="8"/>
                </a:cubicBezTo>
                <a:moveTo>
                  <a:pt x="40" y="0"/>
                </a:moveTo>
                <a:cubicBezTo>
                  <a:pt x="18" y="0"/>
                  <a:pt x="0" y="18"/>
                  <a:pt x="0" y="40"/>
                </a:cubicBezTo>
                <a:cubicBezTo>
                  <a:pt x="0" y="55"/>
                  <a:pt x="8" y="68"/>
                  <a:pt x="20" y="75"/>
                </a:cubicBezTo>
                <a:cubicBezTo>
                  <a:pt x="20" y="88"/>
                  <a:pt x="20" y="88"/>
                  <a:pt x="20" y="88"/>
                </a:cubicBezTo>
                <a:cubicBezTo>
                  <a:pt x="20" y="93"/>
                  <a:pt x="23" y="96"/>
                  <a:pt x="28" y="96"/>
                </a:cubicBezTo>
                <a:cubicBezTo>
                  <a:pt x="52" y="96"/>
                  <a:pt x="52" y="96"/>
                  <a:pt x="52" y="96"/>
                </a:cubicBezTo>
                <a:cubicBezTo>
                  <a:pt x="56" y="96"/>
                  <a:pt x="60" y="93"/>
                  <a:pt x="60" y="88"/>
                </a:cubicBezTo>
                <a:cubicBezTo>
                  <a:pt x="60" y="75"/>
                  <a:pt x="60" y="75"/>
                  <a:pt x="60" y="75"/>
                </a:cubicBezTo>
                <a:cubicBezTo>
                  <a:pt x="72" y="68"/>
                  <a:pt x="80" y="55"/>
                  <a:pt x="80" y="40"/>
                </a:cubicBezTo>
                <a:cubicBezTo>
                  <a:pt x="80" y="18"/>
                  <a:pt x="62" y="0"/>
                  <a:pt x="40" y="0"/>
                </a:cubicBezTo>
              </a:path>
            </a:pathLst>
          </a:custGeom>
          <a:solidFill>
            <a:schemeClr val="bg1"/>
          </a:solidFill>
          <a:ln>
            <a:noFill/>
          </a:ln>
        </p:spPr>
        <p:txBody>
          <a:bodyPr vert="horz" wrap="square" lIns="68580" tIns="34290" rIns="68580" bIns="34290" numCol="1" anchor="t" anchorCtr="0" compatLnSpc="1"/>
          <a:lstStyle/>
          <a:p>
            <a:endParaRPr lang="zh-CN" altLang="en-US">
              <a:cs typeface="+mn-ea"/>
              <a:sym typeface="+mn-lt"/>
            </a:endParaRPr>
          </a:p>
        </p:txBody>
      </p:sp>
      <p:grpSp>
        <p:nvGrpSpPr>
          <p:cNvPr id="37" name="组合 36"/>
          <p:cNvGrpSpPr/>
          <p:nvPr/>
        </p:nvGrpSpPr>
        <p:grpSpPr>
          <a:xfrm>
            <a:off x="1210797" y="1798327"/>
            <a:ext cx="377609" cy="376368"/>
            <a:chOff x="7448956" y="1724063"/>
            <a:chExt cx="245422" cy="244617"/>
          </a:xfrm>
          <a:solidFill>
            <a:schemeClr val="bg1"/>
          </a:solidFill>
        </p:grpSpPr>
        <p:sp>
          <p:nvSpPr>
            <p:cNvPr id="38" name="Freeform 127"/>
            <p:cNvSpPr/>
            <p:nvPr/>
          </p:nvSpPr>
          <p:spPr bwMode="auto">
            <a:xfrm>
              <a:off x="7597014" y="1872121"/>
              <a:ext cx="97364" cy="96559"/>
            </a:xfrm>
            <a:custGeom>
              <a:avLst/>
              <a:gdLst>
                <a:gd name="T0" fmla="*/ 46 w 51"/>
                <a:gd name="T1" fmla="*/ 29 h 51"/>
                <a:gd name="T2" fmla="*/ 17 w 51"/>
                <a:gd name="T3" fmla="*/ 0 h 51"/>
                <a:gd name="T4" fmla="*/ 0 w 51"/>
                <a:gd name="T5" fmla="*/ 17 h 51"/>
                <a:gd name="T6" fmla="*/ 29 w 51"/>
                <a:gd name="T7" fmla="*/ 46 h 51"/>
                <a:gd name="T8" fmla="*/ 46 w 51"/>
                <a:gd name="T9" fmla="*/ 46 h 51"/>
                <a:gd name="T10" fmla="*/ 46 w 51"/>
                <a:gd name="T11" fmla="*/ 29 h 51"/>
              </a:gdLst>
              <a:ahLst/>
              <a:cxnLst>
                <a:cxn ang="0">
                  <a:pos x="T0" y="T1"/>
                </a:cxn>
                <a:cxn ang="0">
                  <a:pos x="T2" y="T3"/>
                </a:cxn>
                <a:cxn ang="0">
                  <a:pos x="T4" y="T5"/>
                </a:cxn>
                <a:cxn ang="0">
                  <a:pos x="T6" y="T7"/>
                </a:cxn>
                <a:cxn ang="0">
                  <a:pos x="T8" y="T9"/>
                </a:cxn>
                <a:cxn ang="0">
                  <a:pos x="T10" y="T11"/>
                </a:cxn>
              </a:cxnLst>
              <a:rect l="0" t="0" r="r" b="b"/>
              <a:pathLst>
                <a:path w="51" h="51">
                  <a:moveTo>
                    <a:pt x="46" y="29"/>
                  </a:moveTo>
                  <a:cubicBezTo>
                    <a:pt x="17" y="0"/>
                    <a:pt x="17" y="0"/>
                    <a:pt x="17" y="0"/>
                  </a:cubicBezTo>
                  <a:cubicBezTo>
                    <a:pt x="13" y="6"/>
                    <a:pt x="7" y="12"/>
                    <a:pt x="0" y="17"/>
                  </a:cubicBezTo>
                  <a:cubicBezTo>
                    <a:pt x="29" y="46"/>
                    <a:pt x="29" y="46"/>
                    <a:pt x="29" y="46"/>
                  </a:cubicBezTo>
                  <a:cubicBezTo>
                    <a:pt x="34" y="51"/>
                    <a:pt x="42" y="51"/>
                    <a:pt x="46" y="46"/>
                  </a:cubicBezTo>
                  <a:cubicBezTo>
                    <a:pt x="51" y="41"/>
                    <a:pt x="51" y="34"/>
                    <a:pt x="46" y="2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128"/>
            <p:cNvSpPr>
              <a:spLocks noEditPoints="1"/>
            </p:cNvSpPr>
            <p:nvPr/>
          </p:nvSpPr>
          <p:spPr bwMode="auto">
            <a:xfrm>
              <a:off x="7448956" y="1724063"/>
              <a:ext cx="182658" cy="182658"/>
            </a:xfrm>
            <a:custGeom>
              <a:avLst/>
              <a:gdLst>
                <a:gd name="T0" fmla="*/ 96 w 96"/>
                <a:gd name="T1" fmla="*/ 48 h 96"/>
                <a:gd name="T2" fmla="*/ 48 w 96"/>
                <a:gd name="T3" fmla="*/ 0 h 96"/>
                <a:gd name="T4" fmla="*/ 0 w 96"/>
                <a:gd name="T5" fmla="*/ 48 h 96"/>
                <a:gd name="T6" fmla="*/ 48 w 96"/>
                <a:gd name="T7" fmla="*/ 96 h 96"/>
                <a:gd name="T8" fmla="*/ 96 w 96"/>
                <a:gd name="T9" fmla="*/ 48 h 96"/>
                <a:gd name="T10" fmla="*/ 48 w 96"/>
                <a:gd name="T11" fmla="*/ 84 h 96"/>
                <a:gd name="T12" fmla="*/ 12 w 96"/>
                <a:gd name="T13" fmla="*/ 48 h 96"/>
                <a:gd name="T14" fmla="*/ 48 w 96"/>
                <a:gd name="T15" fmla="*/ 12 h 96"/>
                <a:gd name="T16" fmla="*/ 84 w 96"/>
                <a:gd name="T17" fmla="*/ 48 h 96"/>
                <a:gd name="T18" fmla="*/ 48 w 96"/>
                <a:gd name="T19" fmla="*/ 8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96" y="48"/>
                  </a:moveTo>
                  <a:cubicBezTo>
                    <a:pt x="96" y="21"/>
                    <a:pt x="74" y="0"/>
                    <a:pt x="48" y="0"/>
                  </a:cubicBezTo>
                  <a:cubicBezTo>
                    <a:pt x="21" y="0"/>
                    <a:pt x="0" y="21"/>
                    <a:pt x="0" y="48"/>
                  </a:cubicBezTo>
                  <a:cubicBezTo>
                    <a:pt x="0" y="74"/>
                    <a:pt x="21" y="96"/>
                    <a:pt x="48" y="96"/>
                  </a:cubicBezTo>
                  <a:cubicBezTo>
                    <a:pt x="74" y="96"/>
                    <a:pt x="96" y="74"/>
                    <a:pt x="96" y="48"/>
                  </a:cubicBezTo>
                  <a:moveTo>
                    <a:pt x="48" y="84"/>
                  </a:moveTo>
                  <a:cubicBezTo>
                    <a:pt x="28" y="84"/>
                    <a:pt x="12" y="67"/>
                    <a:pt x="12" y="48"/>
                  </a:cubicBezTo>
                  <a:cubicBezTo>
                    <a:pt x="12" y="28"/>
                    <a:pt x="28" y="12"/>
                    <a:pt x="48" y="12"/>
                  </a:cubicBezTo>
                  <a:cubicBezTo>
                    <a:pt x="68" y="12"/>
                    <a:pt x="84" y="28"/>
                    <a:pt x="84" y="48"/>
                  </a:cubicBezTo>
                  <a:cubicBezTo>
                    <a:pt x="84" y="67"/>
                    <a:pt x="68" y="84"/>
                    <a:pt x="48" y="8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129"/>
            <p:cNvSpPr/>
            <p:nvPr/>
          </p:nvSpPr>
          <p:spPr bwMode="auto">
            <a:xfrm>
              <a:off x="7486775" y="1761883"/>
              <a:ext cx="53912" cy="53107"/>
            </a:xfrm>
            <a:custGeom>
              <a:avLst/>
              <a:gdLst>
                <a:gd name="T0" fmla="*/ 0 w 28"/>
                <a:gd name="T1" fmla="*/ 28 h 28"/>
                <a:gd name="T2" fmla="*/ 8 w 28"/>
                <a:gd name="T3" fmla="*/ 28 h 28"/>
                <a:gd name="T4" fmla="*/ 28 w 28"/>
                <a:gd name="T5" fmla="*/ 8 h 28"/>
                <a:gd name="T6" fmla="*/ 28 w 28"/>
                <a:gd name="T7" fmla="*/ 0 h 28"/>
                <a:gd name="T8" fmla="*/ 0 w 28"/>
                <a:gd name="T9" fmla="*/ 28 h 28"/>
              </a:gdLst>
              <a:ahLst/>
              <a:cxnLst>
                <a:cxn ang="0">
                  <a:pos x="T0" y="T1"/>
                </a:cxn>
                <a:cxn ang="0">
                  <a:pos x="T2" y="T3"/>
                </a:cxn>
                <a:cxn ang="0">
                  <a:pos x="T4" y="T5"/>
                </a:cxn>
                <a:cxn ang="0">
                  <a:pos x="T6" y="T7"/>
                </a:cxn>
                <a:cxn ang="0">
                  <a:pos x="T8" y="T9"/>
                </a:cxn>
              </a:cxnLst>
              <a:rect l="0" t="0" r="r" b="b"/>
              <a:pathLst>
                <a:path w="28" h="28">
                  <a:moveTo>
                    <a:pt x="0" y="28"/>
                  </a:moveTo>
                  <a:cubicBezTo>
                    <a:pt x="8" y="28"/>
                    <a:pt x="8" y="28"/>
                    <a:pt x="8" y="28"/>
                  </a:cubicBezTo>
                  <a:cubicBezTo>
                    <a:pt x="8" y="16"/>
                    <a:pt x="17" y="8"/>
                    <a:pt x="28" y="8"/>
                  </a:cubicBezTo>
                  <a:cubicBezTo>
                    <a:pt x="28" y="0"/>
                    <a:pt x="28" y="0"/>
                    <a:pt x="28" y="0"/>
                  </a:cubicBezTo>
                  <a:cubicBezTo>
                    <a:pt x="12" y="0"/>
                    <a:pt x="0" y="12"/>
                    <a:pt x="0" y="2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1" name="Freeform 138"/>
          <p:cNvSpPr/>
          <p:nvPr/>
        </p:nvSpPr>
        <p:spPr bwMode="auto">
          <a:xfrm>
            <a:off x="2478066" y="3431772"/>
            <a:ext cx="315704" cy="304562"/>
          </a:xfrm>
          <a:custGeom>
            <a:avLst/>
            <a:gdLst>
              <a:gd name="T0" fmla="*/ 56 w 108"/>
              <a:gd name="T1" fmla="*/ 0 h 104"/>
              <a:gd name="T2" fmla="*/ 15 w 108"/>
              <a:gd name="T3" fmla="*/ 20 h 104"/>
              <a:gd name="T4" fmla="*/ 0 w 108"/>
              <a:gd name="T5" fmla="*/ 11 h 104"/>
              <a:gd name="T6" fmla="*/ 0 w 108"/>
              <a:gd name="T7" fmla="*/ 60 h 104"/>
              <a:gd name="T8" fmla="*/ 43 w 108"/>
              <a:gd name="T9" fmla="*/ 36 h 104"/>
              <a:gd name="T10" fmla="*/ 29 w 108"/>
              <a:gd name="T11" fmla="*/ 28 h 104"/>
              <a:gd name="T12" fmla="*/ 56 w 108"/>
              <a:gd name="T13" fmla="*/ 16 h 104"/>
              <a:gd name="T14" fmla="*/ 92 w 108"/>
              <a:gd name="T15" fmla="*/ 52 h 104"/>
              <a:gd name="T16" fmla="*/ 56 w 108"/>
              <a:gd name="T17" fmla="*/ 88 h 104"/>
              <a:gd name="T18" fmla="*/ 56 w 108"/>
              <a:gd name="T19" fmla="*/ 104 h 104"/>
              <a:gd name="T20" fmla="*/ 108 w 108"/>
              <a:gd name="T21" fmla="*/ 52 h 104"/>
              <a:gd name="T22" fmla="*/ 56 w 108"/>
              <a:gd name="T2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04">
                <a:moveTo>
                  <a:pt x="56" y="0"/>
                </a:moveTo>
                <a:cubicBezTo>
                  <a:pt x="40" y="0"/>
                  <a:pt x="25" y="7"/>
                  <a:pt x="15" y="20"/>
                </a:cubicBezTo>
                <a:cubicBezTo>
                  <a:pt x="0" y="11"/>
                  <a:pt x="0" y="11"/>
                  <a:pt x="0" y="11"/>
                </a:cubicBezTo>
                <a:cubicBezTo>
                  <a:pt x="0" y="60"/>
                  <a:pt x="0" y="60"/>
                  <a:pt x="0" y="60"/>
                </a:cubicBezTo>
                <a:cubicBezTo>
                  <a:pt x="43" y="36"/>
                  <a:pt x="43" y="36"/>
                  <a:pt x="43" y="36"/>
                </a:cubicBezTo>
                <a:cubicBezTo>
                  <a:pt x="29" y="28"/>
                  <a:pt x="29" y="28"/>
                  <a:pt x="29" y="28"/>
                </a:cubicBezTo>
                <a:cubicBezTo>
                  <a:pt x="36" y="20"/>
                  <a:pt x="45" y="16"/>
                  <a:pt x="56" y="16"/>
                </a:cubicBezTo>
                <a:cubicBezTo>
                  <a:pt x="76" y="16"/>
                  <a:pt x="92" y="32"/>
                  <a:pt x="92" y="52"/>
                </a:cubicBezTo>
                <a:cubicBezTo>
                  <a:pt x="92" y="71"/>
                  <a:pt x="76" y="88"/>
                  <a:pt x="56" y="88"/>
                </a:cubicBezTo>
                <a:cubicBezTo>
                  <a:pt x="56" y="104"/>
                  <a:pt x="56" y="104"/>
                  <a:pt x="56" y="104"/>
                </a:cubicBezTo>
                <a:cubicBezTo>
                  <a:pt x="84" y="104"/>
                  <a:pt x="108" y="80"/>
                  <a:pt x="108" y="52"/>
                </a:cubicBezTo>
                <a:cubicBezTo>
                  <a:pt x="108" y="23"/>
                  <a:pt x="84" y="0"/>
                  <a:pt x="56" y="0"/>
                </a:cubicBezTo>
                <a:close/>
              </a:path>
            </a:pathLst>
          </a:custGeom>
          <a:solidFill>
            <a:schemeClr val="bg1"/>
          </a:solidFill>
          <a:ln>
            <a:noFill/>
          </a:ln>
        </p:spPr>
        <p:txBody>
          <a:bodyPr vert="horz" wrap="square" lIns="68580" tIns="34290" rIns="68580" bIns="34290" numCol="1" anchor="t" anchorCtr="0" compatLnSpc="1"/>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1000" fill="hold"/>
                                        <p:tgtEl>
                                          <p:spTgt spid="12"/>
                                        </p:tgtEl>
                                        <p:attrNameLst>
                                          <p:attrName>ppt_x</p:attrName>
                                        </p:attrNameLst>
                                      </p:cBhvr>
                                      <p:tavLst>
                                        <p:tav tm="0">
                                          <p:val>
                                            <p:strVal val="#ppt_x"/>
                                          </p:val>
                                        </p:tav>
                                        <p:tav tm="100000">
                                          <p:val>
                                            <p:strVal val="#ppt_x"/>
                                          </p:val>
                                        </p:tav>
                                      </p:tavLst>
                                    </p:anim>
                                    <p:anim calcmode="lin" valueType="num">
                                      <p:cBhvr additive="base">
                                        <p:cTn id="18" dur="1000" fill="hold"/>
                                        <p:tgtEl>
                                          <p:spTgt spid="12"/>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par>
                                <p:cTn id="25" presetID="10" presetClass="entr" presetSubtype="0" fill="hold" grpId="0" nodeType="withEffect">
                                  <p:stCondLst>
                                    <p:cond delay="0"/>
                                  </p:stCondLst>
                                  <p:iterate type="lt">
                                    <p:tmPct val="10000"/>
                                  </p:iterate>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2400"/>
                            </p:stCondLst>
                            <p:childTnLst>
                              <p:par>
                                <p:cTn id="29" presetID="22" presetClass="entr" presetSubtype="1"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up)">
                                      <p:cBhvr>
                                        <p:cTn id="31" dur="500"/>
                                        <p:tgtEl>
                                          <p:spTgt spid="3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Effect transition="in" filter="fade">
                                      <p:cBhvr>
                                        <p:cTn id="36" dur="500"/>
                                        <p:tgtEl>
                                          <p:spTgt spid="15"/>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par>
                                <p:cTn id="42" presetID="2" presetClass="entr" presetSubtype="4" decel="10000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1000" fill="hold"/>
                                        <p:tgtEl>
                                          <p:spTgt spid="16"/>
                                        </p:tgtEl>
                                        <p:attrNameLst>
                                          <p:attrName>ppt_x</p:attrName>
                                        </p:attrNameLst>
                                      </p:cBhvr>
                                      <p:tavLst>
                                        <p:tav tm="0">
                                          <p:val>
                                            <p:strVal val="#ppt_x"/>
                                          </p:val>
                                        </p:tav>
                                        <p:tav tm="100000">
                                          <p:val>
                                            <p:strVal val="#ppt_x"/>
                                          </p:val>
                                        </p:tav>
                                      </p:tavLst>
                                    </p:anim>
                                    <p:anim calcmode="lin" valueType="num">
                                      <p:cBhvr additive="base">
                                        <p:cTn id="45" dur="1000" fill="hold"/>
                                        <p:tgtEl>
                                          <p:spTgt spid="16"/>
                                        </p:tgtEl>
                                        <p:attrNameLst>
                                          <p:attrName>ppt_y</p:attrName>
                                        </p:attrNameLst>
                                      </p:cBhvr>
                                      <p:tavLst>
                                        <p:tav tm="0">
                                          <p:val>
                                            <p:strVal val="1+#ppt_h/2"/>
                                          </p:val>
                                        </p:tav>
                                        <p:tav tm="100000">
                                          <p:val>
                                            <p:strVal val="#ppt_y"/>
                                          </p:val>
                                        </p:tav>
                                      </p:tavLst>
                                    </p:anim>
                                  </p:childTnLst>
                                </p:cTn>
                              </p:par>
                            </p:childTnLst>
                          </p:cTn>
                        </p:par>
                        <p:par>
                          <p:cTn id="46" fill="hold">
                            <p:stCondLst>
                              <p:cond delay="2900"/>
                            </p:stCondLst>
                            <p:childTnLst>
                              <p:par>
                                <p:cTn id="47" presetID="53" presetClass="entr" presetSubtype="16"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par>
                                <p:cTn id="52" presetID="10" presetClass="entr" presetSubtype="0" fill="hold" grpId="0" nodeType="withEffect">
                                  <p:stCondLst>
                                    <p:cond delay="0"/>
                                  </p:stCondLst>
                                  <p:iterate type="lt">
                                    <p:tmPct val="10000"/>
                                  </p:iterate>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5800"/>
                            </p:stCondLst>
                            <p:childTnLst>
                              <p:par>
                                <p:cTn id="56" presetID="22" presetClass="entr" presetSubtype="4" fill="hold"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down)">
                                      <p:cBhvr>
                                        <p:cTn id="58" dur="500"/>
                                        <p:tgtEl>
                                          <p:spTgt spid="32"/>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p:cTn id="66" dur="500" fill="hold"/>
                                        <p:tgtEl>
                                          <p:spTgt spid="36"/>
                                        </p:tgtEl>
                                        <p:attrNameLst>
                                          <p:attrName>ppt_w</p:attrName>
                                        </p:attrNameLst>
                                      </p:cBhvr>
                                      <p:tavLst>
                                        <p:tav tm="0">
                                          <p:val>
                                            <p:fltVal val="0"/>
                                          </p:val>
                                        </p:tav>
                                        <p:tav tm="100000">
                                          <p:val>
                                            <p:strVal val="#ppt_w"/>
                                          </p:val>
                                        </p:tav>
                                      </p:tavLst>
                                    </p:anim>
                                    <p:anim calcmode="lin" valueType="num">
                                      <p:cBhvr>
                                        <p:cTn id="67" dur="500" fill="hold"/>
                                        <p:tgtEl>
                                          <p:spTgt spid="36"/>
                                        </p:tgtEl>
                                        <p:attrNameLst>
                                          <p:attrName>ppt_h</p:attrName>
                                        </p:attrNameLst>
                                      </p:cBhvr>
                                      <p:tavLst>
                                        <p:tav tm="0">
                                          <p:val>
                                            <p:fltVal val="0"/>
                                          </p:val>
                                        </p:tav>
                                        <p:tav tm="100000">
                                          <p:val>
                                            <p:strVal val="#ppt_h"/>
                                          </p:val>
                                        </p:tav>
                                      </p:tavLst>
                                    </p:anim>
                                    <p:animEffect transition="in" filter="fade">
                                      <p:cBhvr>
                                        <p:cTn id="68" dur="500"/>
                                        <p:tgtEl>
                                          <p:spTgt spid="36"/>
                                        </p:tgtEl>
                                      </p:cBhvr>
                                    </p:animEffect>
                                  </p:childTnLst>
                                </p:cTn>
                              </p:par>
                              <p:par>
                                <p:cTn id="69" presetID="2" presetClass="entr" presetSubtype="4" decel="10000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1000" fill="hold"/>
                                        <p:tgtEl>
                                          <p:spTgt spid="20"/>
                                        </p:tgtEl>
                                        <p:attrNameLst>
                                          <p:attrName>ppt_x</p:attrName>
                                        </p:attrNameLst>
                                      </p:cBhvr>
                                      <p:tavLst>
                                        <p:tav tm="0">
                                          <p:val>
                                            <p:strVal val="#ppt_x"/>
                                          </p:val>
                                        </p:tav>
                                        <p:tav tm="100000">
                                          <p:val>
                                            <p:strVal val="#ppt_x"/>
                                          </p:val>
                                        </p:tav>
                                      </p:tavLst>
                                    </p:anim>
                                    <p:anim calcmode="lin" valueType="num">
                                      <p:cBhvr additive="base">
                                        <p:cTn id="72" dur="1000" fill="hold"/>
                                        <p:tgtEl>
                                          <p:spTgt spid="20"/>
                                        </p:tgtEl>
                                        <p:attrNameLst>
                                          <p:attrName>ppt_y</p:attrName>
                                        </p:attrNameLst>
                                      </p:cBhvr>
                                      <p:tavLst>
                                        <p:tav tm="0">
                                          <p:val>
                                            <p:strVal val="1+#ppt_h/2"/>
                                          </p:val>
                                        </p:tav>
                                        <p:tav tm="100000">
                                          <p:val>
                                            <p:strVal val="#ppt_y"/>
                                          </p:val>
                                        </p:tav>
                                      </p:tavLst>
                                    </p:anim>
                                  </p:childTnLst>
                                </p:cTn>
                              </p:par>
                            </p:childTnLst>
                          </p:cTn>
                        </p:par>
                        <p:par>
                          <p:cTn id="73" fill="hold">
                            <p:stCondLst>
                              <p:cond delay="6300"/>
                            </p:stCondLst>
                            <p:childTnLst>
                              <p:par>
                                <p:cTn id="74" presetID="53" presetClass="entr" presetSubtype="16" fill="hold" grpId="0" nodeType="afterEffect">
                                  <p:stCondLst>
                                    <p:cond delay="0"/>
                                  </p:stCondLst>
                                  <p:childTnLst>
                                    <p:set>
                                      <p:cBhvr>
                                        <p:cTn id="75" dur="1" fill="hold">
                                          <p:stCondLst>
                                            <p:cond delay="0"/>
                                          </p:stCondLst>
                                        </p:cTn>
                                        <p:tgtEl>
                                          <p:spTgt spid="21"/>
                                        </p:tgtEl>
                                        <p:attrNameLst>
                                          <p:attrName>style.visibility</p:attrName>
                                        </p:attrNameLst>
                                      </p:cBhvr>
                                      <p:to>
                                        <p:strVal val="visible"/>
                                      </p:to>
                                    </p:set>
                                    <p:anim calcmode="lin" valueType="num">
                                      <p:cBhvr>
                                        <p:cTn id="76" dur="500" fill="hold"/>
                                        <p:tgtEl>
                                          <p:spTgt spid="21"/>
                                        </p:tgtEl>
                                        <p:attrNameLst>
                                          <p:attrName>ppt_w</p:attrName>
                                        </p:attrNameLst>
                                      </p:cBhvr>
                                      <p:tavLst>
                                        <p:tav tm="0">
                                          <p:val>
                                            <p:fltVal val="0"/>
                                          </p:val>
                                        </p:tav>
                                        <p:tav tm="100000">
                                          <p:val>
                                            <p:strVal val="#ppt_w"/>
                                          </p:val>
                                        </p:tav>
                                      </p:tavLst>
                                    </p:anim>
                                    <p:anim calcmode="lin" valueType="num">
                                      <p:cBhvr>
                                        <p:cTn id="77" dur="500" fill="hold"/>
                                        <p:tgtEl>
                                          <p:spTgt spid="21"/>
                                        </p:tgtEl>
                                        <p:attrNameLst>
                                          <p:attrName>ppt_h</p:attrName>
                                        </p:attrNameLst>
                                      </p:cBhvr>
                                      <p:tavLst>
                                        <p:tav tm="0">
                                          <p:val>
                                            <p:fltVal val="0"/>
                                          </p:val>
                                        </p:tav>
                                        <p:tav tm="100000">
                                          <p:val>
                                            <p:strVal val="#ppt_h"/>
                                          </p:val>
                                        </p:tav>
                                      </p:tavLst>
                                    </p:anim>
                                    <p:animEffect transition="in" filter="fade">
                                      <p:cBhvr>
                                        <p:cTn id="78" dur="500"/>
                                        <p:tgtEl>
                                          <p:spTgt spid="21"/>
                                        </p:tgtEl>
                                      </p:cBhvr>
                                    </p:animEffect>
                                  </p:childTnLst>
                                </p:cTn>
                              </p:par>
                              <p:par>
                                <p:cTn id="79" presetID="10" presetClass="entr" presetSubtype="0" fill="hold" grpId="0" nodeType="withEffect">
                                  <p:stCondLst>
                                    <p:cond delay="0"/>
                                  </p:stCondLst>
                                  <p:iterate type="lt">
                                    <p:tmPct val="10000"/>
                                  </p:iterate>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childTnLst>
                          </p:cTn>
                        </p:par>
                        <p:par>
                          <p:cTn id="82" fill="hold">
                            <p:stCondLst>
                              <p:cond delay="9200"/>
                            </p:stCondLst>
                            <p:childTnLst>
                              <p:par>
                                <p:cTn id="83" presetID="22" presetClass="entr" presetSubtype="1" fill="hold" nodeType="after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up)">
                                      <p:cBhvr>
                                        <p:cTn id="85" dur="500"/>
                                        <p:tgtEl>
                                          <p:spTgt spid="33"/>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 calcmode="lin" valueType="num">
                                      <p:cBhvr>
                                        <p:cTn id="88" dur="500" fill="hold"/>
                                        <p:tgtEl>
                                          <p:spTgt spid="25"/>
                                        </p:tgtEl>
                                        <p:attrNameLst>
                                          <p:attrName>ppt_w</p:attrName>
                                        </p:attrNameLst>
                                      </p:cBhvr>
                                      <p:tavLst>
                                        <p:tav tm="0">
                                          <p:val>
                                            <p:fltVal val="0"/>
                                          </p:val>
                                        </p:tav>
                                        <p:tav tm="100000">
                                          <p:val>
                                            <p:strVal val="#ppt_w"/>
                                          </p:val>
                                        </p:tav>
                                      </p:tavLst>
                                    </p:anim>
                                    <p:anim calcmode="lin" valueType="num">
                                      <p:cBhvr>
                                        <p:cTn id="89" dur="500" fill="hold"/>
                                        <p:tgtEl>
                                          <p:spTgt spid="25"/>
                                        </p:tgtEl>
                                        <p:attrNameLst>
                                          <p:attrName>ppt_h</p:attrName>
                                        </p:attrNameLst>
                                      </p:cBhvr>
                                      <p:tavLst>
                                        <p:tav tm="0">
                                          <p:val>
                                            <p:fltVal val="0"/>
                                          </p:val>
                                        </p:tav>
                                        <p:tav tm="100000">
                                          <p:val>
                                            <p:strVal val="#ppt_h"/>
                                          </p:val>
                                        </p:tav>
                                      </p:tavLst>
                                    </p:anim>
                                    <p:animEffect transition="in" filter="fade">
                                      <p:cBhvr>
                                        <p:cTn id="90" dur="500"/>
                                        <p:tgtEl>
                                          <p:spTgt spid="25"/>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35"/>
                                        </p:tgtEl>
                                        <p:attrNameLst>
                                          <p:attrName>style.visibility</p:attrName>
                                        </p:attrNameLst>
                                      </p:cBhvr>
                                      <p:to>
                                        <p:strVal val="visible"/>
                                      </p:to>
                                    </p:set>
                                    <p:anim calcmode="lin" valueType="num">
                                      <p:cBhvr>
                                        <p:cTn id="93" dur="500" fill="hold"/>
                                        <p:tgtEl>
                                          <p:spTgt spid="35"/>
                                        </p:tgtEl>
                                        <p:attrNameLst>
                                          <p:attrName>ppt_w</p:attrName>
                                        </p:attrNameLst>
                                      </p:cBhvr>
                                      <p:tavLst>
                                        <p:tav tm="0">
                                          <p:val>
                                            <p:fltVal val="0"/>
                                          </p:val>
                                        </p:tav>
                                        <p:tav tm="100000">
                                          <p:val>
                                            <p:strVal val="#ppt_w"/>
                                          </p:val>
                                        </p:tav>
                                      </p:tavLst>
                                    </p:anim>
                                    <p:anim calcmode="lin" valueType="num">
                                      <p:cBhvr>
                                        <p:cTn id="94" dur="500" fill="hold"/>
                                        <p:tgtEl>
                                          <p:spTgt spid="35"/>
                                        </p:tgtEl>
                                        <p:attrNameLst>
                                          <p:attrName>ppt_h</p:attrName>
                                        </p:attrNameLst>
                                      </p:cBhvr>
                                      <p:tavLst>
                                        <p:tav tm="0">
                                          <p:val>
                                            <p:fltVal val="0"/>
                                          </p:val>
                                        </p:tav>
                                        <p:tav tm="100000">
                                          <p:val>
                                            <p:strVal val="#ppt_h"/>
                                          </p:val>
                                        </p:tav>
                                      </p:tavLst>
                                    </p:anim>
                                    <p:animEffect transition="in" filter="fade">
                                      <p:cBhvr>
                                        <p:cTn id="95" dur="500"/>
                                        <p:tgtEl>
                                          <p:spTgt spid="35"/>
                                        </p:tgtEl>
                                      </p:cBhvr>
                                    </p:animEffect>
                                  </p:childTnLst>
                                </p:cTn>
                              </p:par>
                              <p:par>
                                <p:cTn id="96" presetID="2" presetClass="entr" presetSubtype="4" decel="100000" fill="hold" grpId="0" nodeType="withEffect">
                                  <p:stCondLst>
                                    <p:cond delay="0"/>
                                  </p:stCondLst>
                                  <p:childTnLst>
                                    <p:set>
                                      <p:cBhvr>
                                        <p:cTn id="97" dur="1" fill="hold">
                                          <p:stCondLst>
                                            <p:cond delay="0"/>
                                          </p:stCondLst>
                                        </p:cTn>
                                        <p:tgtEl>
                                          <p:spTgt spid="26"/>
                                        </p:tgtEl>
                                        <p:attrNameLst>
                                          <p:attrName>style.visibility</p:attrName>
                                        </p:attrNameLst>
                                      </p:cBhvr>
                                      <p:to>
                                        <p:strVal val="visible"/>
                                      </p:to>
                                    </p:set>
                                    <p:anim calcmode="lin" valueType="num">
                                      <p:cBhvr additive="base">
                                        <p:cTn id="98" dur="1000" fill="hold"/>
                                        <p:tgtEl>
                                          <p:spTgt spid="26"/>
                                        </p:tgtEl>
                                        <p:attrNameLst>
                                          <p:attrName>ppt_x</p:attrName>
                                        </p:attrNameLst>
                                      </p:cBhvr>
                                      <p:tavLst>
                                        <p:tav tm="0">
                                          <p:val>
                                            <p:strVal val="#ppt_x"/>
                                          </p:val>
                                        </p:tav>
                                        <p:tav tm="100000">
                                          <p:val>
                                            <p:strVal val="#ppt_x"/>
                                          </p:val>
                                        </p:tav>
                                      </p:tavLst>
                                    </p:anim>
                                    <p:anim calcmode="lin" valueType="num">
                                      <p:cBhvr additive="base">
                                        <p:cTn id="99" dur="1000" fill="hold"/>
                                        <p:tgtEl>
                                          <p:spTgt spid="26"/>
                                        </p:tgtEl>
                                        <p:attrNameLst>
                                          <p:attrName>ppt_y</p:attrName>
                                        </p:attrNameLst>
                                      </p:cBhvr>
                                      <p:tavLst>
                                        <p:tav tm="0">
                                          <p:val>
                                            <p:strVal val="1+#ppt_h/2"/>
                                          </p:val>
                                        </p:tav>
                                        <p:tav tm="100000">
                                          <p:val>
                                            <p:strVal val="#ppt_y"/>
                                          </p:val>
                                        </p:tav>
                                      </p:tavLst>
                                    </p:anim>
                                  </p:childTnLst>
                                </p:cTn>
                              </p:par>
                            </p:childTnLst>
                          </p:cTn>
                        </p:par>
                        <p:par>
                          <p:cTn id="100" fill="hold">
                            <p:stCondLst>
                              <p:cond delay="9700"/>
                            </p:stCondLst>
                            <p:childTnLst>
                              <p:par>
                                <p:cTn id="101" presetID="53" presetClass="entr" presetSubtype="16"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 calcmode="lin" valueType="num">
                                      <p:cBhvr>
                                        <p:cTn id="103" dur="500" fill="hold"/>
                                        <p:tgtEl>
                                          <p:spTgt spid="34"/>
                                        </p:tgtEl>
                                        <p:attrNameLst>
                                          <p:attrName>ppt_w</p:attrName>
                                        </p:attrNameLst>
                                      </p:cBhvr>
                                      <p:tavLst>
                                        <p:tav tm="0">
                                          <p:val>
                                            <p:fltVal val="0"/>
                                          </p:val>
                                        </p:tav>
                                        <p:tav tm="100000">
                                          <p:val>
                                            <p:strVal val="#ppt_w"/>
                                          </p:val>
                                        </p:tav>
                                      </p:tavLst>
                                    </p:anim>
                                    <p:anim calcmode="lin" valueType="num">
                                      <p:cBhvr>
                                        <p:cTn id="104" dur="500" fill="hold"/>
                                        <p:tgtEl>
                                          <p:spTgt spid="34"/>
                                        </p:tgtEl>
                                        <p:attrNameLst>
                                          <p:attrName>ppt_h</p:attrName>
                                        </p:attrNameLst>
                                      </p:cBhvr>
                                      <p:tavLst>
                                        <p:tav tm="0">
                                          <p:val>
                                            <p:fltVal val="0"/>
                                          </p:val>
                                        </p:tav>
                                        <p:tav tm="100000">
                                          <p:val>
                                            <p:strVal val="#ppt_h"/>
                                          </p:val>
                                        </p:tav>
                                      </p:tavLst>
                                    </p:anim>
                                    <p:animEffect transition="in" filter="fade">
                                      <p:cBhvr>
                                        <p:cTn id="105" dur="500"/>
                                        <p:tgtEl>
                                          <p:spTgt spid="34"/>
                                        </p:tgtEl>
                                      </p:cBhvr>
                                    </p:animEffect>
                                  </p:childTnLst>
                                </p:cTn>
                              </p:par>
                              <p:par>
                                <p:cTn id="106" presetID="10" presetClass="entr" presetSubtype="0" fill="hold" grpId="0" nodeType="withEffect">
                                  <p:stCondLst>
                                    <p:cond delay="0"/>
                                  </p:stCondLst>
                                  <p:iterate type="lt">
                                    <p:tmPct val="10000"/>
                                  </p:iterate>
                                  <p:childTnLst>
                                    <p:set>
                                      <p:cBhvr>
                                        <p:cTn id="107" dur="1" fill="hold">
                                          <p:stCondLst>
                                            <p:cond delay="0"/>
                                          </p:stCondLst>
                                        </p:cTn>
                                        <p:tgtEl>
                                          <p:spTgt spid="30"/>
                                        </p:tgtEl>
                                        <p:attrNameLst>
                                          <p:attrName>style.visibility</p:attrName>
                                        </p:attrNameLst>
                                      </p:cBhvr>
                                      <p:to>
                                        <p:strVal val="visible"/>
                                      </p:to>
                                    </p:set>
                                    <p:animEffect transition="in" filter="fade">
                                      <p:cBhvr>
                                        <p:cTn id="10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animBg="1"/>
      <p:bldP spid="16" grpId="0" animBg="1"/>
      <p:bldP spid="17" grpId="0"/>
      <p:bldP spid="18" grpId="0"/>
      <p:bldP spid="19" grpId="0" animBg="1"/>
      <p:bldP spid="20" grpId="0" animBg="1"/>
      <p:bldP spid="21" grpId="0"/>
      <p:bldP spid="22" grpId="0"/>
      <p:bldP spid="25" grpId="0" animBg="1"/>
      <p:bldP spid="26" grpId="0" animBg="1"/>
      <p:bldP spid="30" grpId="0"/>
      <p:bldP spid="34" grpId="0"/>
      <p:bldP spid="35" grpId="0" animBg="1"/>
      <p:bldP spid="36" grpId="0" animBg="1"/>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6"/>
          <p:cNvSpPr/>
          <p:nvPr/>
        </p:nvSpPr>
        <p:spPr bwMode="auto">
          <a:xfrm>
            <a:off x="6340446" y="2316267"/>
            <a:ext cx="769115" cy="865926"/>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sp>
        <p:nvSpPr>
          <p:cNvPr id="12" name="Freeform 5"/>
          <p:cNvSpPr/>
          <p:nvPr/>
        </p:nvSpPr>
        <p:spPr bwMode="auto">
          <a:xfrm>
            <a:off x="1923880" y="2558553"/>
            <a:ext cx="738938" cy="831951"/>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rgbClr val="537285"/>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sp>
        <p:nvSpPr>
          <p:cNvPr id="13" name="Freeform 3"/>
          <p:cNvSpPr/>
          <p:nvPr/>
        </p:nvSpPr>
        <p:spPr bwMode="auto">
          <a:xfrm>
            <a:off x="2781910" y="3008158"/>
            <a:ext cx="917018" cy="1032446"/>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rgbClr val="537285"/>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sp>
        <p:nvSpPr>
          <p:cNvPr id="14" name="Freeform 4"/>
          <p:cNvSpPr/>
          <p:nvPr/>
        </p:nvSpPr>
        <p:spPr bwMode="auto">
          <a:xfrm>
            <a:off x="5325811" y="1691192"/>
            <a:ext cx="917018" cy="1032446"/>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rgbClr val="537285"/>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sp>
        <p:nvSpPr>
          <p:cNvPr id="15" name="Freeform 2"/>
          <p:cNvSpPr/>
          <p:nvPr/>
        </p:nvSpPr>
        <p:spPr bwMode="auto">
          <a:xfrm>
            <a:off x="4645597" y="2611396"/>
            <a:ext cx="1248270" cy="1405394"/>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sp>
        <p:nvSpPr>
          <p:cNvPr id="16" name="Freeform 1"/>
          <p:cNvSpPr/>
          <p:nvPr/>
        </p:nvSpPr>
        <p:spPr bwMode="auto">
          <a:xfrm>
            <a:off x="3310360" y="1814041"/>
            <a:ext cx="1248270" cy="1405394"/>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3300">
              <a:solidFill>
                <a:srgbClr val="FEFABC"/>
              </a:solidFill>
              <a:cs typeface="+mn-ea"/>
              <a:sym typeface="+mn-lt"/>
            </a:endParaRPr>
          </a:p>
        </p:txBody>
      </p:sp>
      <p:cxnSp>
        <p:nvCxnSpPr>
          <p:cNvPr id="17" name="肘形连接符 16"/>
          <p:cNvCxnSpPr/>
          <p:nvPr/>
        </p:nvCxnSpPr>
        <p:spPr>
          <a:xfrm rot="10800000">
            <a:off x="1027283" y="1156525"/>
            <a:ext cx="2893729" cy="597953"/>
          </a:xfrm>
          <a:prstGeom prst="bentConnector3">
            <a:avLst>
              <a:gd name="adj1" fmla="val -296"/>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TextBox 4"/>
          <p:cNvSpPr txBox="1"/>
          <p:nvPr/>
        </p:nvSpPr>
        <p:spPr>
          <a:xfrm>
            <a:off x="950599" y="1200501"/>
            <a:ext cx="2683199" cy="549381"/>
          </a:xfrm>
          <a:prstGeom prst="rect">
            <a:avLst/>
          </a:prstGeom>
          <a:noFill/>
        </p:spPr>
        <p:txBody>
          <a:bodyPr wrap="square" lIns="68580" tIns="34290" rIns="68580" bIns="34290" rtlCol="0">
            <a:spAutoFit/>
          </a:bodyPr>
          <a:lstStyle/>
          <a:p>
            <a:pPr algn="just">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您的内容打在这里，或者通过复制您的文本后，在此框中选择粘贴，并选择只保留文字。您的内容打在这里，或者通过复制您的文本后，在此框中选择粘贴。</a:t>
            </a:r>
            <a:endParaRPr lang="zh-CN" altLang="en-US" sz="800" dirty="0">
              <a:solidFill>
                <a:schemeClr val="tx1">
                  <a:lumMod val="50000"/>
                  <a:lumOff val="50000"/>
                </a:schemeClr>
              </a:solidFill>
              <a:cs typeface="+mn-ea"/>
              <a:sym typeface="+mn-lt"/>
            </a:endParaRPr>
          </a:p>
        </p:txBody>
      </p:sp>
      <p:cxnSp>
        <p:nvCxnSpPr>
          <p:cNvPr id="19" name="肘形连接符 18"/>
          <p:cNvCxnSpPr/>
          <p:nvPr/>
        </p:nvCxnSpPr>
        <p:spPr>
          <a:xfrm rot="10800000">
            <a:off x="1065442" y="2040301"/>
            <a:ext cx="1642742" cy="715088"/>
          </a:xfrm>
          <a:prstGeom prst="bentConnector3">
            <a:avLst>
              <a:gd name="adj1" fmla="val -20448"/>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TextBox 4"/>
          <p:cNvSpPr txBox="1"/>
          <p:nvPr/>
        </p:nvSpPr>
        <p:spPr>
          <a:xfrm>
            <a:off x="950599" y="2096914"/>
            <a:ext cx="2018258" cy="549381"/>
          </a:xfrm>
          <a:prstGeom prst="rect">
            <a:avLst/>
          </a:prstGeom>
          <a:noFill/>
        </p:spPr>
        <p:txBody>
          <a:bodyPr wrap="square" lIns="68580" tIns="34290" rIns="68580" bIns="34290" rtlCol="0">
            <a:spAutoFit/>
          </a:bodyPr>
          <a:lstStyle/>
          <a:p>
            <a:pPr algn="just">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a:t>
            </a:r>
            <a:endParaRPr lang="zh-CN" altLang="en-US" sz="800" dirty="0">
              <a:solidFill>
                <a:schemeClr val="tx1">
                  <a:lumMod val="50000"/>
                  <a:lumOff val="50000"/>
                </a:schemeClr>
              </a:solidFill>
              <a:cs typeface="+mn-ea"/>
              <a:sym typeface="+mn-lt"/>
            </a:endParaRPr>
          </a:p>
        </p:txBody>
      </p:sp>
      <p:cxnSp>
        <p:nvCxnSpPr>
          <p:cNvPr id="21" name="肘形连接符 20"/>
          <p:cNvCxnSpPr/>
          <p:nvPr/>
        </p:nvCxnSpPr>
        <p:spPr>
          <a:xfrm flipH="1">
            <a:off x="1015335" y="4067747"/>
            <a:ext cx="2213864" cy="646571"/>
          </a:xfrm>
          <a:prstGeom prst="bentConnector3">
            <a:avLst>
              <a:gd name="adj1" fmla="val -29249"/>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TextBox 4"/>
          <p:cNvSpPr txBox="1"/>
          <p:nvPr/>
        </p:nvSpPr>
        <p:spPr>
          <a:xfrm>
            <a:off x="950599" y="4089660"/>
            <a:ext cx="2169135" cy="549381"/>
          </a:xfrm>
          <a:prstGeom prst="rect">
            <a:avLst/>
          </a:prstGeom>
          <a:noFill/>
        </p:spPr>
        <p:txBody>
          <a:bodyPr wrap="square" lIns="68580" tIns="34290" rIns="68580" bIns="34290" rtlCol="0">
            <a:spAutoFit/>
          </a:bodyPr>
          <a:lstStyle/>
          <a:p>
            <a:pPr algn="just">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您的内容打在这里，或者通过复制您的文本后，在此框中选择粘贴，并选择只保留文字。您的内容打在这里。</a:t>
            </a:r>
            <a:endParaRPr lang="zh-CN" altLang="en-US" sz="800" dirty="0">
              <a:solidFill>
                <a:schemeClr val="tx1">
                  <a:lumMod val="50000"/>
                  <a:lumOff val="50000"/>
                </a:schemeClr>
              </a:solidFill>
              <a:cs typeface="+mn-ea"/>
              <a:sym typeface="+mn-lt"/>
            </a:endParaRPr>
          </a:p>
        </p:txBody>
      </p:sp>
      <p:cxnSp>
        <p:nvCxnSpPr>
          <p:cNvPr id="25" name="肘形连接符 24"/>
          <p:cNvCxnSpPr/>
          <p:nvPr/>
        </p:nvCxnSpPr>
        <p:spPr>
          <a:xfrm>
            <a:off x="5268293" y="4068594"/>
            <a:ext cx="2754149" cy="622642"/>
          </a:xfrm>
          <a:prstGeom prst="bentConnector3">
            <a:avLst>
              <a:gd name="adj1" fmla="val 199"/>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4"/>
          <p:cNvSpPr txBox="1"/>
          <p:nvPr/>
        </p:nvSpPr>
        <p:spPr>
          <a:xfrm>
            <a:off x="5399826" y="4114860"/>
            <a:ext cx="2611031" cy="549381"/>
          </a:xfrm>
          <a:prstGeom prst="rect">
            <a:avLst/>
          </a:prstGeom>
          <a:noFill/>
        </p:spPr>
        <p:txBody>
          <a:bodyPr wrap="square" lIns="68580" tIns="34290" rIns="68580" bIns="34290" rtlCol="0">
            <a:spAutoFit/>
          </a:bodyPr>
          <a:lstStyle/>
          <a:p>
            <a:pPr algn="just">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您的内容打在这里，或者通过复制您的文本后，在此框中选择粘贴，并选择只保留文字。您的内容打在这里，或者通过复制您的文本后，在此框中选择粘贴。</a:t>
            </a:r>
            <a:endParaRPr lang="zh-CN" altLang="en-US" sz="800" dirty="0">
              <a:solidFill>
                <a:schemeClr val="tx1">
                  <a:lumMod val="50000"/>
                  <a:lumOff val="50000"/>
                </a:schemeClr>
              </a:solidFill>
              <a:cs typeface="+mn-ea"/>
              <a:sym typeface="+mn-lt"/>
            </a:endParaRPr>
          </a:p>
        </p:txBody>
      </p:sp>
      <p:cxnSp>
        <p:nvCxnSpPr>
          <p:cNvPr id="30" name="肘形连接符 29"/>
          <p:cNvCxnSpPr/>
          <p:nvPr/>
        </p:nvCxnSpPr>
        <p:spPr>
          <a:xfrm flipV="1">
            <a:off x="5779156" y="1125667"/>
            <a:ext cx="2168805" cy="529648"/>
          </a:xfrm>
          <a:prstGeom prst="bentConnector3">
            <a:avLst>
              <a:gd name="adj1" fmla="val 109"/>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TextBox 4"/>
          <p:cNvSpPr txBox="1"/>
          <p:nvPr/>
        </p:nvSpPr>
        <p:spPr>
          <a:xfrm>
            <a:off x="5909731" y="1173308"/>
            <a:ext cx="1981751" cy="549381"/>
          </a:xfrm>
          <a:prstGeom prst="rect">
            <a:avLst/>
          </a:prstGeom>
          <a:noFill/>
        </p:spPr>
        <p:txBody>
          <a:bodyPr wrap="square" lIns="68580" tIns="34290" rIns="68580" bIns="34290" rtlCol="0">
            <a:spAutoFit/>
          </a:bodyPr>
          <a:lstStyle/>
          <a:p>
            <a:pPr algn="just">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您的内容打在这里，或者通过复制您的文本后，在此框中选择粘贴，并选择只保留文字。您的内容打在这里。</a:t>
            </a:r>
            <a:endParaRPr lang="zh-CN" altLang="en-US" sz="800" dirty="0">
              <a:solidFill>
                <a:schemeClr val="tx1">
                  <a:lumMod val="50000"/>
                  <a:lumOff val="50000"/>
                </a:schemeClr>
              </a:solidFill>
              <a:cs typeface="+mn-ea"/>
              <a:sym typeface="+mn-lt"/>
            </a:endParaRPr>
          </a:p>
        </p:txBody>
      </p:sp>
      <p:cxnSp>
        <p:nvCxnSpPr>
          <p:cNvPr id="32" name="肘形连接符 31"/>
          <p:cNvCxnSpPr/>
          <p:nvPr/>
        </p:nvCxnSpPr>
        <p:spPr>
          <a:xfrm>
            <a:off x="6327473" y="2985792"/>
            <a:ext cx="1620488" cy="883453"/>
          </a:xfrm>
          <a:prstGeom prst="bentConnector3">
            <a:avLst>
              <a:gd name="adj1" fmla="val -14421"/>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3" name="TextBox 4"/>
          <p:cNvSpPr txBox="1"/>
          <p:nvPr/>
        </p:nvSpPr>
        <p:spPr>
          <a:xfrm>
            <a:off x="6181933" y="3313206"/>
            <a:ext cx="1828924" cy="549381"/>
          </a:xfrm>
          <a:prstGeom prst="rect">
            <a:avLst/>
          </a:prstGeom>
          <a:noFill/>
        </p:spPr>
        <p:txBody>
          <a:bodyPr wrap="square" lIns="68580" tIns="34290" rIns="68580" bIns="34290" rtlCol="0">
            <a:spAutoFit/>
          </a:bodyPr>
          <a:lstStyle/>
          <a:p>
            <a:pPr algn="just">
              <a:lnSpc>
                <a:spcPct val="130000"/>
              </a:lnSpc>
            </a:pPr>
            <a:r>
              <a:rPr lang="zh-CN" altLang="en-US" sz="800" dirty="0">
                <a:solidFill>
                  <a:schemeClr val="tx1">
                    <a:lumMod val="50000"/>
                    <a:lumOff val="50000"/>
                  </a:schemeClr>
                </a:solidFill>
                <a:cs typeface="+mn-ea"/>
                <a:sym typeface="+mn-lt"/>
              </a:rPr>
              <a:t>您的内容打在这里，或者通过复制您的文本后，在此框中选择粘贴，并选择只保留文字。</a:t>
            </a:r>
            <a:endParaRPr lang="zh-CN" altLang="en-US" sz="800" dirty="0">
              <a:solidFill>
                <a:schemeClr val="tx1">
                  <a:lumMod val="50000"/>
                  <a:lumOff val="50000"/>
                </a:schemeClr>
              </a:solidFill>
              <a:cs typeface="+mn-ea"/>
              <a:sym typeface="+mn-lt"/>
            </a:endParaRPr>
          </a:p>
        </p:txBody>
      </p:sp>
      <p:sp>
        <p:nvSpPr>
          <p:cNvPr id="34" name="Freeform 14"/>
          <p:cNvSpPr>
            <a:spLocks noEditPoints="1"/>
          </p:cNvSpPr>
          <p:nvPr/>
        </p:nvSpPr>
        <p:spPr bwMode="auto">
          <a:xfrm>
            <a:off x="5077319" y="2949436"/>
            <a:ext cx="404674" cy="369452"/>
          </a:xfrm>
          <a:custGeom>
            <a:avLst/>
            <a:gdLst>
              <a:gd name="T0" fmla="*/ 168 w 454"/>
              <a:gd name="T1" fmla="*/ 245 h 417"/>
              <a:gd name="T2" fmla="*/ 139 w 454"/>
              <a:gd name="T3" fmla="*/ 247 h 417"/>
              <a:gd name="T4" fmla="*/ 132 w 454"/>
              <a:gd name="T5" fmla="*/ 144 h 417"/>
              <a:gd name="T6" fmla="*/ 131 w 454"/>
              <a:gd name="T7" fmla="*/ 248 h 417"/>
              <a:gd name="T8" fmla="*/ 111 w 454"/>
              <a:gd name="T9" fmla="*/ 417 h 417"/>
              <a:gd name="T10" fmla="*/ 91 w 454"/>
              <a:gd name="T11" fmla="*/ 264 h 417"/>
              <a:gd name="T12" fmla="*/ 81 w 454"/>
              <a:gd name="T13" fmla="*/ 397 h 417"/>
              <a:gd name="T14" fmla="*/ 41 w 454"/>
              <a:gd name="T15" fmla="*/ 397 h 417"/>
              <a:gd name="T16" fmla="*/ 40 w 454"/>
              <a:gd name="T17" fmla="*/ 238 h 417"/>
              <a:gd name="T18" fmla="*/ 30 w 454"/>
              <a:gd name="T19" fmla="*/ 193 h 417"/>
              <a:gd name="T20" fmla="*/ 17 w 454"/>
              <a:gd name="T21" fmla="*/ 263 h 417"/>
              <a:gd name="T22" fmla="*/ 1 w 454"/>
              <a:gd name="T23" fmla="*/ 192 h 417"/>
              <a:gd name="T24" fmla="*/ 54 w 454"/>
              <a:gd name="T25" fmla="*/ 98 h 417"/>
              <a:gd name="T26" fmla="*/ 76 w 454"/>
              <a:gd name="T27" fmla="*/ 143 h 417"/>
              <a:gd name="T28" fmla="*/ 77 w 454"/>
              <a:gd name="T29" fmla="*/ 104 h 417"/>
              <a:gd name="T30" fmla="*/ 88 w 454"/>
              <a:gd name="T31" fmla="*/ 98 h 417"/>
              <a:gd name="T32" fmla="*/ 90 w 454"/>
              <a:gd name="T33" fmla="*/ 114 h 417"/>
              <a:gd name="T34" fmla="*/ 109 w 454"/>
              <a:gd name="T35" fmla="*/ 95 h 417"/>
              <a:gd name="T36" fmla="*/ 148 w 454"/>
              <a:gd name="T37" fmla="*/ 110 h 417"/>
              <a:gd name="T38" fmla="*/ 53 w 454"/>
              <a:gd name="T39" fmla="*/ 58 h 417"/>
              <a:gd name="T40" fmla="*/ 119 w 454"/>
              <a:gd name="T41" fmla="*/ 58 h 417"/>
              <a:gd name="T42" fmla="*/ 121 w 454"/>
              <a:gd name="T43" fmla="*/ 37 h 417"/>
              <a:gd name="T44" fmla="*/ 51 w 454"/>
              <a:gd name="T45" fmla="*/ 37 h 417"/>
              <a:gd name="T46" fmla="*/ 53 w 454"/>
              <a:gd name="T47" fmla="*/ 58 h 417"/>
              <a:gd name="T48" fmla="*/ 322 w 454"/>
              <a:gd name="T49" fmla="*/ 341 h 417"/>
              <a:gd name="T50" fmla="*/ 322 w 454"/>
              <a:gd name="T51" fmla="*/ 76 h 417"/>
              <a:gd name="T52" fmla="*/ 429 w 454"/>
              <a:gd name="T53" fmla="*/ 209 h 417"/>
              <a:gd name="T54" fmla="*/ 215 w 454"/>
              <a:gd name="T55" fmla="*/ 209 h 417"/>
              <a:gd name="T56" fmla="*/ 429 w 454"/>
              <a:gd name="T57" fmla="*/ 209 h 417"/>
              <a:gd name="T58" fmla="*/ 323 w 454"/>
              <a:gd name="T59" fmla="*/ 129 h 417"/>
              <a:gd name="T60" fmla="*/ 331 w 454"/>
              <a:gd name="T61" fmla="*/ 106 h 417"/>
              <a:gd name="T62" fmla="*/ 313 w 454"/>
              <a:gd name="T63" fmla="*/ 106 h 417"/>
              <a:gd name="T64" fmla="*/ 321 w 454"/>
              <a:gd name="T65" fmla="*/ 129 h 417"/>
              <a:gd name="T66" fmla="*/ 321 w 454"/>
              <a:gd name="T67" fmla="*/ 288 h 417"/>
              <a:gd name="T68" fmla="*/ 313 w 454"/>
              <a:gd name="T69" fmla="*/ 311 h 417"/>
              <a:gd name="T70" fmla="*/ 331 w 454"/>
              <a:gd name="T71" fmla="*/ 311 h 417"/>
              <a:gd name="T72" fmla="*/ 323 w 454"/>
              <a:gd name="T73" fmla="*/ 288 h 417"/>
              <a:gd name="T74" fmla="*/ 219 w 454"/>
              <a:gd name="T75" fmla="*/ 200 h 417"/>
              <a:gd name="T76" fmla="*/ 219 w 454"/>
              <a:gd name="T77" fmla="*/ 218 h 417"/>
              <a:gd name="T78" fmla="*/ 242 w 454"/>
              <a:gd name="T79" fmla="*/ 209 h 417"/>
              <a:gd name="T80" fmla="*/ 234 w 454"/>
              <a:gd name="T81" fmla="*/ 200 h 417"/>
              <a:gd name="T82" fmla="*/ 409 w 454"/>
              <a:gd name="T83" fmla="*/ 200 h 417"/>
              <a:gd name="T84" fmla="*/ 401 w 454"/>
              <a:gd name="T85" fmla="*/ 209 h 417"/>
              <a:gd name="T86" fmla="*/ 425 w 454"/>
              <a:gd name="T87" fmla="*/ 218 h 417"/>
              <a:gd name="T88" fmla="*/ 425 w 454"/>
              <a:gd name="T89" fmla="*/ 200 h 417"/>
              <a:gd name="T90" fmla="*/ 312 w 454"/>
              <a:gd name="T91" fmla="*/ 146 h 417"/>
              <a:gd name="T92" fmla="*/ 309 w 454"/>
              <a:gd name="T93" fmla="*/ 202 h 417"/>
              <a:gd name="T94" fmla="*/ 257 w 454"/>
              <a:gd name="T95" fmla="*/ 211 h 417"/>
              <a:gd name="T96" fmla="*/ 319 w 454"/>
              <a:gd name="T97" fmla="*/ 221 h 417"/>
              <a:gd name="T98" fmla="*/ 326 w 454"/>
              <a:gd name="T99" fmla="*/ 218 h 417"/>
              <a:gd name="T100" fmla="*/ 331 w 454"/>
              <a:gd name="T101" fmla="*/ 146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4" h="417">
                <a:moveTo>
                  <a:pt x="170" y="192"/>
                </a:moveTo>
                <a:cubicBezTo>
                  <a:pt x="171" y="210"/>
                  <a:pt x="168" y="245"/>
                  <a:pt x="168" y="245"/>
                </a:cubicBezTo>
                <a:cubicBezTo>
                  <a:pt x="165" y="255"/>
                  <a:pt x="164" y="263"/>
                  <a:pt x="154" y="263"/>
                </a:cubicBezTo>
                <a:cubicBezTo>
                  <a:pt x="143" y="264"/>
                  <a:pt x="139" y="256"/>
                  <a:pt x="139" y="247"/>
                </a:cubicBezTo>
                <a:cubicBezTo>
                  <a:pt x="139" y="247"/>
                  <a:pt x="142" y="218"/>
                  <a:pt x="141" y="193"/>
                </a:cubicBezTo>
                <a:cubicBezTo>
                  <a:pt x="140" y="174"/>
                  <a:pt x="134" y="145"/>
                  <a:pt x="132" y="144"/>
                </a:cubicBezTo>
                <a:cubicBezTo>
                  <a:pt x="132" y="238"/>
                  <a:pt x="132" y="238"/>
                  <a:pt x="132" y="238"/>
                </a:cubicBezTo>
                <a:cubicBezTo>
                  <a:pt x="132" y="242"/>
                  <a:pt x="131" y="245"/>
                  <a:pt x="131" y="248"/>
                </a:cubicBezTo>
                <a:cubicBezTo>
                  <a:pt x="131" y="397"/>
                  <a:pt x="131" y="397"/>
                  <a:pt x="131" y="397"/>
                </a:cubicBezTo>
                <a:cubicBezTo>
                  <a:pt x="131" y="408"/>
                  <a:pt x="122" y="417"/>
                  <a:pt x="111" y="417"/>
                </a:cubicBezTo>
                <a:cubicBezTo>
                  <a:pt x="100" y="417"/>
                  <a:pt x="91" y="408"/>
                  <a:pt x="91" y="397"/>
                </a:cubicBezTo>
                <a:cubicBezTo>
                  <a:pt x="91" y="264"/>
                  <a:pt x="91" y="264"/>
                  <a:pt x="91" y="264"/>
                </a:cubicBezTo>
                <a:cubicBezTo>
                  <a:pt x="81" y="264"/>
                  <a:pt x="81" y="264"/>
                  <a:pt x="81" y="264"/>
                </a:cubicBezTo>
                <a:cubicBezTo>
                  <a:pt x="81" y="397"/>
                  <a:pt x="81" y="397"/>
                  <a:pt x="81" y="397"/>
                </a:cubicBezTo>
                <a:cubicBezTo>
                  <a:pt x="81" y="408"/>
                  <a:pt x="72" y="417"/>
                  <a:pt x="61" y="417"/>
                </a:cubicBezTo>
                <a:cubicBezTo>
                  <a:pt x="50" y="417"/>
                  <a:pt x="41" y="408"/>
                  <a:pt x="41" y="397"/>
                </a:cubicBezTo>
                <a:cubicBezTo>
                  <a:pt x="41" y="248"/>
                  <a:pt x="41" y="248"/>
                  <a:pt x="41" y="248"/>
                </a:cubicBezTo>
                <a:cubicBezTo>
                  <a:pt x="40" y="245"/>
                  <a:pt x="40" y="242"/>
                  <a:pt x="40" y="238"/>
                </a:cubicBezTo>
                <a:cubicBezTo>
                  <a:pt x="40" y="238"/>
                  <a:pt x="40" y="144"/>
                  <a:pt x="39" y="144"/>
                </a:cubicBezTo>
                <a:cubicBezTo>
                  <a:pt x="37" y="145"/>
                  <a:pt x="31" y="174"/>
                  <a:pt x="30" y="193"/>
                </a:cubicBezTo>
                <a:cubicBezTo>
                  <a:pt x="29" y="218"/>
                  <a:pt x="32" y="247"/>
                  <a:pt x="32" y="247"/>
                </a:cubicBezTo>
                <a:cubicBezTo>
                  <a:pt x="32" y="256"/>
                  <a:pt x="28" y="264"/>
                  <a:pt x="17" y="263"/>
                </a:cubicBezTo>
                <a:cubicBezTo>
                  <a:pt x="7" y="263"/>
                  <a:pt x="6" y="255"/>
                  <a:pt x="4" y="245"/>
                </a:cubicBezTo>
                <a:cubicBezTo>
                  <a:pt x="4" y="245"/>
                  <a:pt x="0" y="210"/>
                  <a:pt x="1" y="192"/>
                </a:cubicBezTo>
                <a:cubicBezTo>
                  <a:pt x="6" y="132"/>
                  <a:pt x="19" y="114"/>
                  <a:pt x="23" y="110"/>
                </a:cubicBezTo>
                <a:cubicBezTo>
                  <a:pt x="31" y="106"/>
                  <a:pt x="44" y="101"/>
                  <a:pt x="54" y="98"/>
                </a:cubicBezTo>
                <a:cubicBezTo>
                  <a:pt x="56" y="97"/>
                  <a:pt x="59" y="95"/>
                  <a:pt x="62" y="95"/>
                </a:cubicBezTo>
                <a:cubicBezTo>
                  <a:pt x="63" y="102"/>
                  <a:pt x="66" y="120"/>
                  <a:pt x="76" y="143"/>
                </a:cubicBezTo>
                <a:cubicBezTo>
                  <a:pt x="78" y="128"/>
                  <a:pt x="81" y="115"/>
                  <a:pt x="81" y="114"/>
                </a:cubicBezTo>
                <a:cubicBezTo>
                  <a:pt x="77" y="104"/>
                  <a:pt x="77" y="104"/>
                  <a:pt x="77" y="104"/>
                </a:cubicBezTo>
                <a:cubicBezTo>
                  <a:pt x="77" y="104"/>
                  <a:pt x="83" y="98"/>
                  <a:pt x="83" y="98"/>
                </a:cubicBezTo>
                <a:cubicBezTo>
                  <a:pt x="83" y="98"/>
                  <a:pt x="88" y="98"/>
                  <a:pt x="88" y="98"/>
                </a:cubicBezTo>
                <a:cubicBezTo>
                  <a:pt x="94" y="104"/>
                  <a:pt x="94" y="104"/>
                  <a:pt x="94" y="104"/>
                </a:cubicBezTo>
                <a:cubicBezTo>
                  <a:pt x="90" y="114"/>
                  <a:pt x="90" y="114"/>
                  <a:pt x="90" y="114"/>
                </a:cubicBezTo>
                <a:cubicBezTo>
                  <a:pt x="91" y="115"/>
                  <a:pt x="93" y="128"/>
                  <a:pt x="95" y="143"/>
                </a:cubicBezTo>
                <a:cubicBezTo>
                  <a:pt x="106" y="120"/>
                  <a:pt x="108" y="102"/>
                  <a:pt x="109" y="95"/>
                </a:cubicBezTo>
                <a:cubicBezTo>
                  <a:pt x="112" y="95"/>
                  <a:pt x="115" y="97"/>
                  <a:pt x="118" y="98"/>
                </a:cubicBezTo>
                <a:cubicBezTo>
                  <a:pt x="127" y="101"/>
                  <a:pt x="141" y="106"/>
                  <a:pt x="148" y="110"/>
                </a:cubicBezTo>
                <a:cubicBezTo>
                  <a:pt x="152" y="114"/>
                  <a:pt x="165" y="132"/>
                  <a:pt x="170" y="192"/>
                </a:cubicBezTo>
                <a:close/>
                <a:moveTo>
                  <a:pt x="53" y="58"/>
                </a:moveTo>
                <a:cubicBezTo>
                  <a:pt x="58" y="75"/>
                  <a:pt x="69" y="90"/>
                  <a:pt x="86" y="90"/>
                </a:cubicBezTo>
                <a:cubicBezTo>
                  <a:pt x="104" y="90"/>
                  <a:pt x="114" y="75"/>
                  <a:pt x="119" y="58"/>
                </a:cubicBezTo>
                <a:cubicBezTo>
                  <a:pt x="124" y="56"/>
                  <a:pt x="127" y="48"/>
                  <a:pt x="126" y="43"/>
                </a:cubicBezTo>
                <a:cubicBezTo>
                  <a:pt x="126" y="40"/>
                  <a:pt x="124" y="38"/>
                  <a:pt x="121" y="37"/>
                </a:cubicBezTo>
                <a:cubicBezTo>
                  <a:pt x="120" y="16"/>
                  <a:pt x="107" y="0"/>
                  <a:pt x="86" y="0"/>
                </a:cubicBezTo>
                <a:cubicBezTo>
                  <a:pt x="66" y="0"/>
                  <a:pt x="52" y="16"/>
                  <a:pt x="51" y="37"/>
                </a:cubicBezTo>
                <a:cubicBezTo>
                  <a:pt x="48" y="37"/>
                  <a:pt x="45" y="39"/>
                  <a:pt x="45" y="43"/>
                </a:cubicBezTo>
                <a:cubicBezTo>
                  <a:pt x="44" y="49"/>
                  <a:pt x="48" y="57"/>
                  <a:pt x="53" y="58"/>
                </a:cubicBezTo>
                <a:close/>
                <a:moveTo>
                  <a:pt x="454" y="209"/>
                </a:moveTo>
                <a:cubicBezTo>
                  <a:pt x="454" y="282"/>
                  <a:pt x="395" y="341"/>
                  <a:pt x="322" y="341"/>
                </a:cubicBezTo>
                <a:cubicBezTo>
                  <a:pt x="249" y="341"/>
                  <a:pt x="189" y="282"/>
                  <a:pt x="189" y="209"/>
                </a:cubicBezTo>
                <a:cubicBezTo>
                  <a:pt x="189" y="135"/>
                  <a:pt x="249" y="76"/>
                  <a:pt x="322" y="76"/>
                </a:cubicBezTo>
                <a:cubicBezTo>
                  <a:pt x="395" y="76"/>
                  <a:pt x="454" y="135"/>
                  <a:pt x="454" y="209"/>
                </a:cubicBezTo>
                <a:close/>
                <a:moveTo>
                  <a:pt x="429" y="209"/>
                </a:moveTo>
                <a:cubicBezTo>
                  <a:pt x="429" y="149"/>
                  <a:pt x="381" y="101"/>
                  <a:pt x="322" y="101"/>
                </a:cubicBezTo>
                <a:cubicBezTo>
                  <a:pt x="263" y="101"/>
                  <a:pt x="215" y="149"/>
                  <a:pt x="215" y="209"/>
                </a:cubicBezTo>
                <a:cubicBezTo>
                  <a:pt x="215" y="268"/>
                  <a:pt x="263" y="316"/>
                  <a:pt x="322" y="316"/>
                </a:cubicBezTo>
                <a:cubicBezTo>
                  <a:pt x="381" y="316"/>
                  <a:pt x="429" y="268"/>
                  <a:pt x="429" y="209"/>
                </a:cubicBezTo>
                <a:close/>
                <a:moveTo>
                  <a:pt x="321" y="129"/>
                </a:moveTo>
                <a:cubicBezTo>
                  <a:pt x="323" y="129"/>
                  <a:pt x="323" y="129"/>
                  <a:pt x="323" y="129"/>
                </a:cubicBezTo>
                <a:cubicBezTo>
                  <a:pt x="327" y="129"/>
                  <a:pt x="331" y="125"/>
                  <a:pt x="331" y="121"/>
                </a:cubicBezTo>
                <a:cubicBezTo>
                  <a:pt x="331" y="106"/>
                  <a:pt x="331" y="106"/>
                  <a:pt x="331" y="106"/>
                </a:cubicBezTo>
                <a:cubicBezTo>
                  <a:pt x="328" y="105"/>
                  <a:pt x="325" y="105"/>
                  <a:pt x="322" y="105"/>
                </a:cubicBezTo>
                <a:cubicBezTo>
                  <a:pt x="319" y="105"/>
                  <a:pt x="316" y="105"/>
                  <a:pt x="313" y="106"/>
                </a:cubicBezTo>
                <a:cubicBezTo>
                  <a:pt x="313" y="121"/>
                  <a:pt x="313" y="121"/>
                  <a:pt x="313" y="121"/>
                </a:cubicBezTo>
                <a:cubicBezTo>
                  <a:pt x="313" y="125"/>
                  <a:pt x="316" y="129"/>
                  <a:pt x="321" y="129"/>
                </a:cubicBezTo>
                <a:close/>
                <a:moveTo>
                  <a:pt x="323" y="288"/>
                </a:moveTo>
                <a:cubicBezTo>
                  <a:pt x="321" y="288"/>
                  <a:pt x="321" y="288"/>
                  <a:pt x="321" y="288"/>
                </a:cubicBezTo>
                <a:cubicBezTo>
                  <a:pt x="316" y="288"/>
                  <a:pt x="313" y="292"/>
                  <a:pt x="313" y="296"/>
                </a:cubicBezTo>
                <a:cubicBezTo>
                  <a:pt x="313" y="311"/>
                  <a:pt x="313" y="311"/>
                  <a:pt x="313" y="311"/>
                </a:cubicBezTo>
                <a:cubicBezTo>
                  <a:pt x="316" y="312"/>
                  <a:pt x="319" y="312"/>
                  <a:pt x="322" y="312"/>
                </a:cubicBezTo>
                <a:cubicBezTo>
                  <a:pt x="325" y="312"/>
                  <a:pt x="328" y="312"/>
                  <a:pt x="331" y="311"/>
                </a:cubicBezTo>
                <a:cubicBezTo>
                  <a:pt x="331" y="296"/>
                  <a:pt x="331" y="296"/>
                  <a:pt x="331" y="296"/>
                </a:cubicBezTo>
                <a:cubicBezTo>
                  <a:pt x="331" y="292"/>
                  <a:pt x="327" y="288"/>
                  <a:pt x="323" y="288"/>
                </a:cubicBezTo>
                <a:close/>
                <a:moveTo>
                  <a:pt x="234" y="200"/>
                </a:moveTo>
                <a:cubicBezTo>
                  <a:pt x="219" y="200"/>
                  <a:pt x="219" y="200"/>
                  <a:pt x="219" y="200"/>
                </a:cubicBezTo>
                <a:cubicBezTo>
                  <a:pt x="219" y="202"/>
                  <a:pt x="219" y="205"/>
                  <a:pt x="219" y="209"/>
                </a:cubicBezTo>
                <a:cubicBezTo>
                  <a:pt x="219" y="212"/>
                  <a:pt x="219" y="215"/>
                  <a:pt x="219" y="218"/>
                </a:cubicBezTo>
                <a:cubicBezTo>
                  <a:pt x="234" y="218"/>
                  <a:pt x="234" y="218"/>
                  <a:pt x="234" y="218"/>
                </a:cubicBezTo>
                <a:cubicBezTo>
                  <a:pt x="239" y="218"/>
                  <a:pt x="242" y="214"/>
                  <a:pt x="242" y="209"/>
                </a:cubicBezTo>
                <a:cubicBezTo>
                  <a:pt x="242" y="208"/>
                  <a:pt x="242" y="208"/>
                  <a:pt x="242" y="208"/>
                </a:cubicBezTo>
                <a:cubicBezTo>
                  <a:pt x="242" y="203"/>
                  <a:pt x="239" y="200"/>
                  <a:pt x="234" y="200"/>
                </a:cubicBezTo>
                <a:close/>
                <a:moveTo>
                  <a:pt x="425" y="200"/>
                </a:moveTo>
                <a:cubicBezTo>
                  <a:pt x="409" y="200"/>
                  <a:pt x="409" y="200"/>
                  <a:pt x="409" y="200"/>
                </a:cubicBezTo>
                <a:cubicBezTo>
                  <a:pt x="405" y="200"/>
                  <a:pt x="401" y="203"/>
                  <a:pt x="401" y="208"/>
                </a:cubicBezTo>
                <a:cubicBezTo>
                  <a:pt x="401" y="209"/>
                  <a:pt x="401" y="209"/>
                  <a:pt x="401" y="209"/>
                </a:cubicBezTo>
                <a:cubicBezTo>
                  <a:pt x="401" y="214"/>
                  <a:pt x="405" y="218"/>
                  <a:pt x="409" y="218"/>
                </a:cubicBezTo>
                <a:cubicBezTo>
                  <a:pt x="425" y="218"/>
                  <a:pt x="425" y="218"/>
                  <a:pt x="425" y="218"/>
                </a:cubicBezTo>
                <a:cubicBezTo>
                  <a:pt x="425" y="215"/>
                  <a:pt x="425" y="212"/>
                  <a:pt x="425" y="209"/>
                </a:cubicBezTo>
                <a:cubicBezTo>
                  <a:pt x="425" y="205"/>
                  <a:pt x="425" y="202"/>
                  <a:pt x="425" y="200"/>
                </a:cubicBezTo>
                <a:close/>
                <a:moveTo>
                  <a:pt x="322" y="136"/>
                </a:moveTo>
                <a:cubicBezTo>
                  <a:pt x="316" y="136"/>
                  <a:pt x="312" y="141"/>
                  <a:pt x="312" y="146"/>
                </a:cubicBezTo>
                <a:cubicBezTo>
                  <a:pt x="312" y="199"/>
                  <a:pt x="312" y="199"/>
                  <a:pt x="312" y="199"/>
                </a:cubicBezTo>
                <a:cubicBezTo>
                  <a:pt x="312" y="200"/>
                  <a:pt x="311" y="202"/>
                  <a:pt x="309" y="202"/>
                </a:cubicBezTo>
                <a:cubicBezTo>
                  <a:pt x="267" y="202"/>
                  <a:pt x="267" y="202"/>
                  <a:pt x="267" y="202"/>
                </a:cubicBezTo>
                <a:cubicBezTo>
                  <a:pt x="262" y="202"/>
                  <a:pt x="257" y="206"/>
                  <a:pt x="257" y="211"/>
                </a:cubicBezTo>
                <a:cubicBezTo>
                  <a:pt x="257" y="217"/>
                  <a:pt x="262" y="221"/>
                  <a:pt x="267" y="221"/>
                </a:cubicBezTo>
                <a:cubicBezTo>
                  <a:pt x="319" y="221"/>
                  <a:pt x="319" y="221"/>
                  <a:pt x="319" y="221"/>
                </a:cubicBezTo>
                <a:cubicBezTo>
                  <a:pt x="323" y="221"/>
                  <a:pt x="325" y="220"/>
                  <a:pt x="326" y="219"/>
                </a:cubicBezTo>
                <a:cubicBezTo>
                  <a:pt x="326" y="218"/>
                  <a:pt x="326" y="218"/>
                  <a:pt x="326" y="218"/>
                </a:cubicBezTo>
                <a:cubicBezTo>
                  <a:pt x="330" y="216"/>
                  <a:pt x="331" y="213"/>
                  <a:pt x="331" y="210"/>
                </a:cubicBezTo>
                <a:cubicBezTo>
                  <a:pt x="331" y="146"/>
                  <a:pt x="331" y="146"/>
                  <a:pt x="331" y="146"/>
                </a:cubicBezTo>
                <a:cubicBezTo>
                  <a:pt x="331" y="141"/>
                  <a:pt x="327" y="136"/>
                  <a:pt x="322" y="136"/>
                </a:cubicBezTo>
                <a:close/>
              </a:path>
            </a:pathLst>
          </a:custGeom>
          <a:solidFill>
            <a:srgbClr val="FEFABC"/>
          </a:solidFill>
          <a:ln>
            <a:noFill/>
          </a:ln>
        </p:spPr>
        <p:txBody>
          <a:bodyPr vert="horz" wrap="square" lIns="68580" tIns="34290" rIns="68580" bIns="34290" numCol="1" anchor="t" anchorCtr="0" compatLnSpc="1"/>
          <a:lstStyle/>
          <a:p>
            <a:endParaRPr lang="zh-CN" altLang="en-US">
              <a:cs typeface="+mn-ea"/>
              <a:sym typeface="+mn-lt"/>
            </a:endParaRPr>
          </a:p>
        </p:txBody>
      </p:sp>
      <p:sp>
        <p:nvSpPr>
          <p:cNvPr id="35" name="Freeform 15"/>
          <p:cNvSpPr>
            <a:spLocks noEditPoints="1"/>
          </p:cNvSpPr>
          <p:nvPr/>
        </p:nvSpPr>
        <p:spPr bwMode="auto">
          <a:xfrm>
            <a:off x="3109397" y="3232623"/>
            <a:ext cx="266696" cy="310867"/>
          </a:xfrm>
          <a:custGeom>
            <a:avLst/>
            <a:gdLst>
              <a:gd name="T0" fmla="*/ 286 w 335"/>
              <a:gd name="T1" fmla="*/ 49 h 393"/>
              <a:gd name="T2" fmla="*/ 179 w 335"/>
              <a:gd name="T3" fmla="*/ 11 h 393"/>
              <a:gd name="T4" fmla="*/ 167 w 335"/>
              <a:gd name="T5" fmla="*/ 49 h 393"/>
              <a:gd name="T6" fmla="*/ 65 w 335"/>
              <a:gd name="T7" fmla="*/ 49 h 393"/>
              <a:gd name="T8" fmla="*/ 50 w 335"/>
              <a:gd name="T9" fmla="*/ 173 h 393"/>
              <a:gd name="T10" fmla="*/ 11 w 335"/>
              <a:gd name="T11" fmla="*/ 179 h 393"/>
              <a:gd name="T12" fmla="*/ 162 w 335"/>
              <a:gd name="T13" fmla="*/ 381 h 393"/>
              <a:gd name="T14" fmla="*/ 162 w 335"/>
              <a:gd name="T15" fmla="*/ 393 h 393"/>
              <a:gd name="T16" fmla="*/ 192 w 335"/>
              <a:gd name="T17" fmla="*/ 381 h 393"/>
              <a:gd name="T18" fmla="*/ 128 w 335"/>
              <a:gd name="T19" fmla="*/ 365 h 393"/>
              <a:gd name="T20" fmla="*/ 196 w 335"/>
              <a:gd name="T21" fmla="*/ 354 h 393"/>
              <a:gd name="T22" fmla="*/ 139 w 335"/>
              <a:gd name="T23" fmla="*/ 349 h 393"/>
              <a:gd name="T24" fmla="*/ 258 w 335"/>
              <a:gd name="T25" fmla="*/ 224 h 393"/>
              <a:gd name="T26" fmla="*/ 221 w 335"/>
              <a:gd name="T27" fmla="*/ 295 h 393"/>
              <a:gd name="T28" fmla="*/ 114 w 335"/>
              <a:gd name="T29" fmla="*/ 295 h 393"/>
              <a:gd name="T30" fmla="*/ 98 w 335"/>
              <a:gd name="T31" fmla="*/ 251 h 393"/>
              <a:gd name="T32" fmla="*/ 131 w 335"/>
              <a:gd name="T33" fmla="*/ 77 h 393"/>
              <a:gd name="T34" fmla="*/ 158 w 335"/>
              <a:gd name="T35" fmla="*/ 71 h 393"/>
              <a:gd name="T36" fmla="*/ 197 w 335"/>
              <a:gd name="T37" fmla="*/ 74 h 393"/>
              <a:gd name="T38" fmla="*/ 270 w 335"/>
              <a:gd name="T39" fmla="*/ 173 h 393"/>
              <a:gd name="T40" fmla="*/ 192 w 335"/>
              <a:gd name="T41" fmla="*/ 91 h 393"/>
              <a:gd name="T42" fmla="*/ 168 w 335"/>
              <a:gd name="T43" fmla="*/ 87 h 393"/>
              <a:gd name="T44" fmla="*/ 158 w 335"/>
              <a:gd name="T45" fmla="*/ 88 h 393"/>
              <a:gd name="T46" fmla="*/ 82 w 335"/>
              <a:gd name="T47" fmla="*/ 173 h 393"/>
              <a:gd name="T48" fmla="*/ 129 w 335"/>
              <a:gd name="T49" fmla="*/ 267 h 393"/>
              <a:gd name="T50" fmla="*/ 139 w 335"/>
              <a:gd name="T51" fmla="*/ 303 h 393"/>
              <a:gd name="T52" fmla="*/ 206 w 335"/>
              <a:gd name="T53" fmla="*/ 267 h 393"/>
              <a:gd name="T54" fmla="*/ 252 w 335"/>
              <a:gd name="T55" fmla="*/ 173 h 393"/>
              <a:gd name="T56" fmla="*/ 286 w 335"/>
              <a:gd name="T57" fmla="*/ 287 h 393"/>
              <a:gd name="T58" fmla="*/ 284 w 335"/>
              <a:gd name="T59" fmla="*/ 157 h 393"/>
              <a:gd name="T60" fmla="*/ 335 w 335"/>
              <a:gd name="T61" fmla="*/ 168 h 393"/>
              <a:gd name="T62" fmla="*/ 188 w 335"/>
              <a:gd name="T63" fmla="*/ 216 h 393"/>
              <a:gd name="T64" fmla="*/ 181 w 335"/>
              <a:gd name="T65" fmla="*/ 219 h 393"/>
              <a:gd name="T66" fmla="*/ 175 w 335"/>
              <a:gd name="T67" fmla="*/ 217 h 393"/>
              <a:gd name="T68" fmla="*/ 160 w 335"/>
              <a:gd name="T69" fmla="*/ 217 h 393"/>
              <a:gd name="T70" fmla="*/ 154 w 335"/>
              <a:gd name="T71" fmla="*/ 219 h 393"/>
              <a:gd name="T72" fmla="*/ 146 w 335"/>
              <a:gd name="T73" fmla="*/ 216 h 393"/>
              <a:gd name="T74" fmla="*/ 134 w 335"/>
              <a:gd name="T75" fmla="*/ 227 h 393"/>
              <a:gd name="T76" fmla="*/ 162 w 335"/>
              <a:gd name="T77" fmla="*/ 287 h 393"/>
              <a:gd name="T78" fmla="*/ 140 w 335"/>
              <a:gd name="T79" fmla="*/ 227 h 393"/>
              <a:gd name="T80" fmla="*/ 150 w 335"/>
              <a:gd name="T81" fmla="*/ 224 h 393"/>
              <a:gd name="T82" fmla="*/ 160 w 335"/>
              <a:gd name="T83" fmla="*/ 229 h 393"/>
              <a:gd name="T84" fmla="*/ 163 w 335"/>
              <a:gd name="T85" fmla="*/ 223 h 393"/>
              <a:gd name="T86" fmla="*/ 171 w 335"/>
              <a:gd name="T87" fmla="*/ 223 h 393"/>
              <a:gd name="T88" fmla="*/ 174 w 335"/>
              <a:gd name="T89" fmla="*/ 229 h 393"/>
              <a:gd name="T90" fmla="*/ 185 w 335"/>
              <a:gd name="T91" fmla="*/ 224 h 393"/>
              <a:gd name="T92" fmla="*/ 194 w 335"/>
              <a:gd name="T93" fmla="*/ 227 h 393"/>
              <a:gd name="T94" fmla="*/ 173 w 335"/>
              <a:gd name="T95" fmla="*/ 287 h 393"/>
              <a:gd name="T96" fmla="*/ 201 w 335"/>
              <a:gd name="T97" fmla="*/ 227 h 393"/>
              <a:gd name="T98" fmla="*/ 49 w 335"/>
              <a:gd name="T99" fmla="*/ 287 h 393"/>
              <a:gd name="T100" fmla="*/ 49 w 335"/>
              <a:gd name="T101" fmla="*/ 27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93">
                <a:moveTo>
                  <a:pt x="258" y="93"/>
                </a:moveTo>
                <a:cubicBezTo>
                  <a:pt x="253" y="88"/>
                  <a:pt x="248" y="82"/>
                  <a:pt x="242" y="77"/>
                </a:cubicBezTo>
                <a:cubicBezTo>
                  <a:pt x="270" y="49"/>
                  <a:pt x="270" y="49"/>
                  <a:pt x="270" y="49"/>
                </a:cubicBezTo>
                <a:cubicBezTo>
                  <a:pt x="275" y="45"/>
                  <a:pt x="282" y="45"/>
                  <a:pt x="286" y="49"/>
                </a:cubicBezTo>
                <a:cubicBezTo>
                  <a:pt x="290" y="54"/>
                  <a:pt x="290" y="61"/>
                  <a:pt x="286" y="65"/>
                </a:cubicBezTo>
                <a:lnTo>
                  <a:pt x="258" y="93"/>
                </a:lnTo>
                <a:close/>
                <a:moveTo>
                  <a:pt x="179" y="49"/>
                </a:moveTo>
                <a:cubicBezTo>
                  <a:pt x="179" y="11"/>
                  <a:pt x="179" y="11"/>
                  <a:pt x="179" y="11"/>
                </a:cubicBezTo>
                <a:cubicBezTo>
                  <a:pt x="179" y="5"/>
                  <a:pt x="174" y="0"/>
                  <a:pt x="167" y="0"/>
                </a:cubicBezTo>
                <a:cubicBezTo>
                  <a:pt x="161" y="0"/>
                  <a:pt x="156" y="5"/>
                  <a:pt x="156" y="11"/>
                </a:cubicBezTo>
                <a:cubicBezTo>
                  <a:pt x="156" y="49"/>
                  <a:pt x="156" y="49"/>
                  <a:pt x="156" y="49"/>
                </a:cubicBezTo>
                <a:cubicBezTo>
                  <a:pt x="160" y="49"/>
                  <a:pt x="163" y="49"/>
                  <a:pt x="167" y="49"/>
                </a:cubicBezTo>
                <a:cubicBezTo>
                  <a:pt x="171" y="49"/>
                  <a:pt x="175" y="49"/>
                  <a:pt x="179" y="49"/>
                </a:cubicBezTo>
                <a:close/>
                <a:moveTo>
                  <a:pt x="77" y="93"/>
                </a:moveTo>
                <a:cubicBezTo>
                  <a:pt x="82" y="88"/>
                  <a:pt x="87" y="82"/>
                  <a:pt x="92" y="77"/>
                </a:cubicBezTo>
                <a:cubicBezTo>
                  <a:pt x="65" y="49"/>
                  <a:pt x="65" y="49"/>
                  <a:pt x="65" y="49"/>
                </a:cubicBezTo>
                <a:cubicBezTo>
                  <a:pt x="60" y="45"/>
                  <a:pt x="53" y="45"/>
                  <a:pt x="49" y="49"/>
                </a:cubicBezTo>
                <a:cubicBezTo>
                  <a:pt x="44" y="54"/>
                  <a:pt x="44" y="61"/>
                  <a:pt x="49" y="65"/>
                </a:cubicBezTo>
                <a:lnTo>
                  <a:pt x="77" y="93"/>
                </a:lnTo>
                <a:close/>
                <a:moveTo>
                  <a:pt x="50" y="173"/>
                </a:moveTo>
                <a:cubicBezTo>
                  <a:pt x="50" y="167"/>
                  <a:pt x="50" y="162"/>
                  <a:pt x="51" y="157"/>
                </a:cubicBezTo>
                <a:cubicBezTo>
                  <a:pt x="11" y="157"/>
                  <a:pt x="11" y="157"/>
                  <a:pt x="11" y="157"/>
                </a:cubicBezTo>
                <a:cubicBezTo>
                  <a:pt x="5" y="157"/>
                  <a:pt x="0" y="162"/>
                  <a:pt x="0" y="168"/>
                </a:cubicBezTo>
                <a:cubicBezTo>
                  <a:pt x="0" y="174"/>
                  <a:pt x="5" y="179"/>
                  <a:pt x="11" y="179"/>
                </a:cubicBezTo>
                <a:cubicBezTo>
                  <a:pt x="50" y="179"/>
                  <a:pt x="50" y="179"/>
                  <a:pt x="50" y="179"/>
                </a:cubicBezTo>
                <a:cubicBezTo>
                  <a:pt x="50" y="177"/>
                  <a:pt x="50" y="175"/>
                  <a:pt x="50" y="173"/>
                </a:cubicBezTo>
                <a:close/>
                <a:moveTo>
                  <a:pt x="172" y="381"/>
                </a:moveTo>
                <a:cubicBezTo>
                  <a:pt x="162" y="381"/>
                  <a:pt x="162" y="381"/>
                  <a:pt x="162" y="381"/>
                </a:cubicBezTo>
                <a:cubicBezTo>
                  <a:pt x="143" y="381"/>
                  <a:pt x="143" y="381"/>
                  <a:pt x="143" y="381"/>
                </a:cubicBezTo>
                <a:cubicBezTo>
                  <a:pt x="143" y="382"/>
                  <a:pt x="143" y="382"/>
                  <a:pt x="143" y="382"/>
                </a:cubicBezTo>
                <a:cubicBezTo>
                  <a:pt x="143" y="388"/>
                  <a:pt x="152" y="393"/>
                  <a:pt x="160" y="393"/>
                </a:cubicBezTo>
                <a:cubicBezTo>
                  <a:pt x="162" y="393"/>
                  <a:pt x="162" y="393"/>
                  <a:pt x="162" y="393"/>
                </a:cubicBezTo>
                <a:cubicBezTo>
                  <a:pt x="173" y="393"/>
                  <a:pt x="173" y="393"/>
                  <a:pt x="173" y="393"/>
                </a:cubicBezTo>
                <a:cubicBezTo>
                  <a:pt x="174" y="393"/>
                  <a:pt x="174" y="393"/>
                  <a:pt x="174" y="393"/>
                </a:cubicBezTo>
                <a:cubicBezTo>
                  <a:pt x="183" y="393"/>
                  <a:pt x="192" y="388"/>
                  <a:pt x="192" y="382"/>
                </a:cubicBezTo>
                <a:cubicBezTo>
                  <a:pt x="192" y="382"/>
                  <a:pt x="192" y="382"/>
                  <a:pt x="192" y="381"/>
                </a:cubicBezTo>
                <a:lnTo>
                  <a:pt x="172" y="381"/>
                </a:lnTo>
                <a:close/>
                <a:moveTo>
                  <a:pt x="196" y="354"/>
                </a:moveTo>
                <a:cubicBezTo>
                  <a:pt x="139" y="354"/>
                  <a:pt x="139" y="354"/>
                  <a:pt x="139" y="354"/>
                </a:cubicBezTo>
                <a:cubicBezTo>
                  <a:pt x="133" y="354"/>
                  <a:pt x="128" y="359"/>
                  <a:pt x="128" y="365"/>
                </a:cubicBezTo>
                <a:cubicBezTo>
                  <a:pt x="128" y="371"/>
                  <a:pt x="133" y="376"/>
                  <a:pt x="139" y="376"/>
                </a:cubicBezTo>
                <a:cubicBezTo>
                  <a:pt x="196" y="376"/>
                  <a:pt x="196" y="376"/>
                  <a:pt x="196" y="376"/>
                </a:cubicBezTo>
                <a:cubicBezTo>
                  <a:pt x="202" y="376"/>
                  <a:pt x="207" y="371"/>
                  <a:pt x="207" y="365"/>
                </a:cubicBezTo>
                <a:cubicBezTo>
                  <a:pt x="207" y="359"/>
                  <a:pt x="202" y="354"/>
                  <a:pt x="196" y="354"/>
                </a:cubicBezTo>
                <a:close/>
                <a:moveTo>
                  <a:pt x="196" y="327"/>
                </a:moveTo>
                <a:cubicBezTo>
                  <a:pt x="139" y="327"/>
                  <a:pt x="139" y="327"/>
                  <a:pt x="139" y="327"/>
                </a:cubicBezTo>
                <a:cubicBezTo>
                  <a:pt x="133" y="327"/>
                  <a:pt x="128" y="332"/>
                  <a:pt x="128" y="338"/>
                </a:cubicBezTo>
                <a:cubicBezTo>
                  <a:pt x="128" y="344"/>
                  <a:pt x="133" y="349"/>
                  <a:pt x="139" y="349"/>
                </a:cubicBezTo>
                <a:cubicBezTo>
                  <a:pt x="196" y="349"/>
                  <a:pt x="196" y="349"/>
                  <a:pt x="196" y="349"/>
                </a:cubicBezTo>
                <a:cubicBezTo>
                  <a:pt x="202" y="349"/>
                  <a:pt x="207" y="344"/>
                  <a:pt x="207" y="338"/>
                </a:cubicBezTo>
                <a:cubicBezTo>
                  <a:pt x="207" y="332"/>
                  <a:pt x="202" y="327"/>
                  <a:pt x="196" y="327"/>
                </a:cubicBezTo>
                <a:close/>
                <a:moveTo>
                  <a:pt x="258" y="224"/>
                </a:moveTo>
                <a:cubicBezTo>
                  <a:pt x="251" y="237"/>
                  <a:pt x="242" y="246"/>
                  <a:pt x="235" y="254"/>
                </a:cubicBezTo>
                <a:cubicBezTo>
                  <a:pt x="231" y="258"/>
                  <a:pt x="227" y="262"/>
                  <a:pt x="225" y="266"/>
                </a:cubicBezTo>
                <a:cubicBezTo>
                  <a:pt x="224" y="267"/>
                  <a:pt x="223" y="269"/>
                  <a:pt x="223" y="270"/>
                </a:cubicBezTo>
                <a:cubicBezTo>
                  <a:pt x="221" y="280"/>
                  <a:pt x="221" y="292"/>
                  <a:pt x="221" y="295"/>
                </a:cubicBezTo>
                <a:cubicBezTo>
                  <a:pt x="221" y="295"/>
                  <a:pt x="221" y="295"/>
                  <a:pt x="221" y="296"/>
                </a:cubicBezTo>
                <a:cubicBezTo>
                  <a:pt x="221" y="309"/>
                  <a:pt x="210" y="320"/>
                  <a:pt x="196" y="320"/>
                </a:cubicBezTo>
                <a:cubicBezTo>
                  <a:pt x="139" y="320"/>
                  <a:pt x="139" y="320"/>
                  <a:pt x="139" y="320"/>
                </a:cubicBezTo>
                <a:cubicBezTo>
                  <a:pt x="125" y="320"/>
                  <a:pt x="114" y="309"/>
                  <a:pt x="114" y="295"/>
                </a:cubicBezTo>
                <a:cubicBezTo>
                  <a:pt x="114" y="295"/>
                  <a:pt x="114" y="295"/>
                  <a:pt x="114" y="295"/>
                </a:cubicBezTo>
                <a:cubicBezTo>
                  <a:pt x="114" y="292"/>
                  <a:pt x="114" y="280"/>
                  <a:pt x="112" y="270"/>
                </a:cubicBezTo>
                <a:cubicBezTo>
                  <a:pt x="111" y="268"/>
                  <a:pt x="110" y="266"/>
                  <a:pt x="108" y="263"/>
                </a:cubicBezTo>
                <a:cubicBezTo>
                  <a:pt x="105" y="259"/>
                  <a:pt x="102" y="256"/>
                  <a:pt x="98" y="251"/>
                </a:cubicBezTo>
                <a:cubicBezTo>
                  <a:pt x="89" y="243"/>
                  <a:pt x="79" y="231"/>
                  <a:pt x="72" y="214"/>
                </a:cubicBezTo>
                <a:cubicBezTo>
                  <a:pt x="68" y="203"/>
                  <a:pt x="65" y="189"/>
                  <a:pt x="65" y="173"/>
                </a:cubicBezTo>
                <a:cubicBezTo>
                  <a:pt x="65" y="150"/>
                  <a:pt x="73" y="128"/>
                  <a:pt x="86" y="111"/>
                </a:cubicBezTo>
                <a:cubicBezTo>
                  <a:pt x="97" y="96"/>
                  <a:pt x="113" y="84"/>
                  <a:pt x="131" y="77"/>
                </a:cubicBezTo>
                <a:cubicBezTo>
                  <a:pt x="131" y="76"/>
                  <a:pt x="131" y="76"/>
                  <a:pt x="131" y="76"/>
                </a:cubicBezTo>
                <a:cubicBezTo>
                  <a:pt x="138" y="74"/>
                  <a:pt x="138" y="74"/>
                  <a:pt x="138" y="74"/>
                </a:cubicBezTo>
                <a:cubicBezTo>
                  <a:pt x="144" y="73"/>
                  <a:pt x="150" y="71"/>
                  <a:pt x="157" y="71"/>
                </a:cubicBezTo>
                <a:cubicBezTo>
                  <a:pt x="157" y="71"/>
                  <a:pt x="157" y="71"/>
                  <a:pt x="158" y="71"/>
                </a:cubicBezTo>
                <a:cubicBezTo>
                  <a:pt x="161" y="70"/>
                  <a:pt x="164" y="70"/>
                  <a:pt x="168" y="70"/>
                </a:cubicBezTo>
                <a:cubicBezTo>
                  <a:pt x="171" y="70"/>
                  <a:pt x="174" y="70"/>
                  <a:pt x="177" y="71"/>
                </a:cubicBezTo>
                <a:cubicBezTo>
                  <a:pt x="178" y="71"/>
                  <a:pt x="178" y="71"/>
                  <a:pt x="178" y="71"/>
                </a:cubicBezTo>
                <a:cubicBezTo>
                  <a:pt x="184" y="71"/>
                  <a:pt x="191" y="73"/>
                  <a:pt x="197" y="74"/>
                </a:cubicBezTo>
                <a:cubicBezTo>
                  <a:pt x="204" y="77"/>
                  <a:pt x="204" y="77"/>
                  <a:pt x="204" y="77"/>
                </a:cubicBezTo>
                <a:cubicBezTo>
                  <a:pt x="204" y="77"/>
                  <a:pt x="204" y="77"/>
                  <a:pt x="204" y="77"/>
                </a:cubicBezTo>
                <a:cubicBezTo>
                  <a:pt x="222" y="84"/>
                  <a:pt x="238" y="96"/>
                  <a:pt x="249" y="111"/>
                </a:cubicBezTo>
                <a:cubicBezTo>
                  <a:pt x="262" y="128"/>
                  <a:pt x="270" y="150"/>
                  <a:pt x="270" y="173"/>
                </a:cubicBezTo>
                <a:cubicBezTo>
                  <a:pt x="270" y="195"/>
                  <a:pt x="265" y="211"/>
                  <a:pt x="258" y="224"/>
                </a:cubicBezTo>
                <a:close/>
                <a:moveTo>
                  <a:pt x="252" y="173"/>
                </a:moveTo>
                <a:cubicBezTo>
                  <a:pt x="252" y="153"/>
                  <a:pt x="246" y="136"/>
                  <a:pt x="235" y="121"/>
                </a:cubicBezTo>
                <a:cubicBezTo>
                  <a:pt x="224" y="107"/>
                  <a:pt x="209" y="96"/>
                  <a:pt x="192" y="91"/>
                </a:cubicBezTo>
                <a:cubicBezTo>
                  <a:pt x="189" y="90"/>
                  <a:pt x="189" y="90"/>
                  <a:pt x="189" y="90"/>
                </a:cubicBezTo>
                <a:cubicBezTo>
                  <a:pt x="185" y="89"/>
                  <a:pt x="181" y="88"/>
                  <a:pt x="176" y="88"/>
                </a:cubicBezTo>
                <a:cubicBezTo>
                  <a:pt x="176" y="88"/>
                  <a:pt x="175" y="88"/>
                  <a:pt x="176" y="88"/>
                </a:cubicBezTo>
                <a:cubicBezTo>
                  <a:pt x="173" y="88"/>
                  <a:pt x="170" y="87"/>
                  <a:pt x="168" y="87"/>
                </a:cubicBezTo>
                <a:cubicBezTo>
                  <a:pt x="167" y="87"/>
                  <a:pt x="167" y="87"/>
                  <a:pt x="167" y="87"/>
                </a:cubicBezTo>
                <a:cubicBezTo>
                  <a:pt x="167" y="87"/>
                  <a:pt x="167" y="87"/>
                  <a:pt x="167" y="87"/>
                </a:cubicBezTo>
                <a:cubicBezTo>
                  <a:pt x="164" y="87"/>
                  <a:pt x="162" y="88"/>
                  <a:pt x="159" y="88"/>
                </a:cubicBezTo>
                <a:cubicBezTo>
                  <a:pt x="159" y="88"/>
                  <a:pt x="158" y="88"/>
                  <a:pt x="158" y="88"/>
                </a:cubicBezTo>
                <a:cubicBezTo>
                  <a:pt x="154" y="88"/>
                  <a:pt x="150" y="89"/>
                  <a:pt x="145" y="90"/>
                </a:cubicBezTo>
                <a:cubicBezTo>
                  <a:pt x="143" y="91"/>
                  <a:pt x="143" y="91"/>
                  <a:pt x="143" y="91"/>
                </a:cubicBezTo>
                <a:cubicBezTo>
                  <a:pt x="126" y="96"/>
                  <a:pt x="110" y="107"/>
                  <a:pt x="100" y="121"/>
                </a:cubicBezTo>
                <a:cubicBezTo>
                  <a:pt x="89" y="136"/>
                  <a:pt x="82" y="153"/>
                  <a:pt x="82" y="173"/>
                </a:cubicBezTo>
                <a:cubicBezTo>
                  <a:pt x="82" y="192"/>
                  <a:pt x="87" y="205"/>
                  <a:pt x="92" y="216"/>
                </a:cubicBezTo>
                <a:cubicBezTo>
                  <a:pt x="98" y="227"/>
                  <a:pt x="105" y="234"/>
                  <a:pt x="112" y="242"/>
                </a:cubicBezTo>
                <a:cubicBezTo>
                  <a:pt x="117" y="246"/>
                  <a:pt x="121" y="251"/>
                  <a:pt x="125" y="256"/>
                </a:cubicBezTo>
                <a:cubicBezTo>
                  <a:pt x="127" y="260"/>
                  <a:pt x="128" y="263"/>
                  <a:pt x="129" y="267"/>
                </a:cubicBezTo>
                <a:cubicBezTo>
                  <a:pt x="131" y="279"/>
                  <a:pt x="131" y="291"/>
                  <a:pt x="131" y="295"/>
                </a:cubicBezTo>
                <a:cubicBezTo>
                  <a:pt x="131" y="295"/>
                  <a:pt x="131" y="296"/>
                  <a:pt x="131" y="296"/>
                </a:cubicBezTo>
                <a:cubicBezTo>
                  <a:pt x="131" y="298"/>
                  <a:pt x="132" y="300"/>
                  <a:pt x="133" y="301"/>
                </a:cubicBezTo>
                <a:cubicBezTo>
                  <a:pt x="135" y="302"/>
                  <a:pt x="137" y="303"/>
                  <a:pt x="139" y="303"/>
                </a:cubicBezTo>
                <a:cubicBezTo>
                  <a:pt x="196" y="303"/>
                  <a:pt x="196" y="303"/>
                  <a:pt x="196" y="303"/>
                </a:cubicBezTo>
                <a:cubicBezTo>
                  <a:pt x="200" y="303"/>
                  <a:pt x="204" y="300"/>
                  <a:pt x="204" y="296"/>
                </a:cubicBezTo>
                <a:cubicBezTo>
                  <a:pt x="204" y="296"/>
                  <a:pt x="204" y="295"/>
                  <a:pt x="204" y="295"/>
                </a:cubicBezTo>
                <a:cubicBezTo>
                  <a:pt x="204" y="291"/>
                  <a:pt x="204" y="279"/>
                  <a:pt x="206" y="267"/>
                </a:cubicBezTo>
                <a:cubicBezTo>
                  <a:pt x="207" y="261"/>
                  <a:pt x="210" y="256"/>
                  <a:pt x="213" y="252"/>
                </a:cubicBezTo>
                <a:cubicBezTo>
                  <a:pt x="217" y="248"/>
                  <a:pt x="221" y="244"/>
                  <a:pt x="225" y="240"/>
                </a:cubicBezTo>
                <a:cubicBezTo>
                  <a:pt x="233" y="231"/>
                  <a:pt x="241" y="222"/>
                  <a:pt x="246" y="208"/>
                </a:cubicBezTo>
                <a:cubicBezTo>
                  <a:pt x="250" y="199"/>
                  <a:pt x="252" y="187"/>
                  <a:pt x="252" y="173"/>
                </a:cubicBezTo>
                <a:close/>
                <a:moveTo>
                  <a:pt x="264" y="248"/>
                </a:moveTo>
                <a:cubicBezTo>
                  <a:pt x="259" y="255"/>
                  <a:pt x="254" y="261"/>
                  <a:pt x="250" y="266"/>
                </a:cubicBezTo>
                <a:cubicBezTo>
                  <a:pt x="270" y="287"/>
                  <a:pt x="270" y="287"/>
                  <a:pt x="270" y="287"/>
                </a:cubicBezTo>
                <a:cubicBezTo>
                  <a:pt x="275" y="291"/>
                  <a:pt x="282" y="291"/>
                  <a:pt x="286" y="287"/>
                </a:cubicBezTo>
                <a:cubicBezTo>
                  <a:pt x="290" y="282"/>
                  <a:pt x="290" y="275"/>
                  <a:pt x="286" y="271"/>
                </a:cubicBezTo>
                <a:lnTo>
                  <a:pt x="264" y="248"/>
                </a:lnTo>
                <a:close/>
                <a:moveTo>
                  <a:pt x="324" y="157"/>
                </a:moveTo>
                <a:cubicBezTo>
                  <a:pt x="284" y="157"/>
                  <a:pt x="284" y="157"/>
                  <a:pt x="284" y="157"/>
                </a:cubicBezTo>
                <a:cubicBezTo>
                  <a:pt x="285" y="162"/>
                  <a:pt x="285" y="167"/>
                  <a:pt x="285" y="173"/>
                </a:cubicBezTo>
                <a:cubicBezTo>
                  <a:pt x="285" y="175"/>
                  <a:pt x="285" y="177"/>
                  <a:pt x="285" y="179"/>
                </a:cubicBezTo>
                <a:cubicBezTo>
                  <a:pt x="324" y="179"/>
                  <a:pt x="324" y="179"/>
                  <a:pt x="324" y="179"/>
                </a:cubicBezTo>
                <a:cubicBezTo>
                  <a:pt x="330" y="179"/>
                  <a:pt x="335" y="174"/>
                  <a:pt x="335" y="168"/>
                </a:cubicBezTo>
                <a:cubicBezTo>
                  <a:pt x="335" y="162"/>
                  <a:pt x="330" y="157"/>
                  <a:pt x="324" y="157"/>
                </a:cubicBezTo>
                <a:close/>
                <a:moveTo>
                  <a:pt x="196" y="217"/>
                </a:moveTo>
                <a:cubicBezTo>
                  <a:pt x="194" y="216"/>
                  <a:pt x="192" y="216"/>
                  <a:pt x="189" y="216"/>
                </a:cubicBezTo>
                <a:cubicBezTo>
                  <a:pt x="188" y="216"/>
                  <a:pt x="188" y="216"/>
                  <a:pt x="188" y="216"/>
                </a:cubicBezTo>
                <a:cubicBezTo>
                  <a:pt x="187" y="216"/>
                  <a:pt x="186" y="216"/>
                  <a:pt x="185" y="216"/>
                </a:cubicBezTo>
                <a:cubicBezTo>
                  <a:pt x="185" y="216"/>
                  <a:pt x="184" y="217"/>
                  <a:pt x="184" y="217"/>
                </a:cubicBezTo>
                <a:cubicBezTo>
                  <a:pt x="183" y="217"/>
                  <a:pt x="183" y="217"/>
                  <a:pt x="182" y="217"/>
                </a:cubicBezTo>
                <a:cubicBezTo>
                  <a:pt x="182" y="218"/>
                  <a:pt x="181" y="218"/>
                  <a:pt x="181" y="219"/>
                </a:cubicBezTo>
                <a:cubicBezTo>
                  <a:pt x="181" y="219"/>
                  <a:pt x="180" y="219"/>
                  <a:pt x="180" y="219"/>
                </a:cubicBezTo>
                <a:cubicBezTo>
                  <a:pt x="180" y="219"/>
                  <a:pt x="179" y="220"/>
                  <a:pt x="179" y="220"/>
                </a:cubicBezTo>
                <a:cubicBezTo>
                  <a:pt x="179" y="220"/>
                  <a:pt x="179" y="221"/>
                  <a:pt x="179" y="221"/>
                </a:cubicBezTo>
                <a:cubicBezTo>
                  <a:pt x="178" y="219"/>
                  <a:pt x="176" y="218"/>
                  <a:pt x="175" y="217"/>
                </a:cubicBezTo>
                <a:cubicBezTo>
                  <a:pt x="173" y="216"/>
                  <a:pt x="171" y="215"/>
                  <a:pt x="168" y="215"/>
                </a:cubicBezTo>
                <a:cubicBezTo>
                  <a:pt x="168" y="215"/>
                  <a:pt x="168" y="216"/>
                  <a:pt x="167" y="216"/>
                </a:cubicBezTo>
                <a:cubicBezTo>
                  <a:pt x="167" y="216"/>
                  <a:pt x="167" y="215"/>
                  <a:pt x="167" y="215"/>
                </a:cubicBezTo>
                <a:cubicBezTo>
                  <a:pt x="164" y="215"/>
                  <a:pt x="162" y="216"/>
                  <a:pt x="160" y="217"/>
                </a:cubicBezTo>
                <a:cubicBezTo>
                  <a:pt x="158" y="218"/>
                  <a:pt x="157" y="219"/>
                  <a:pt x="156" y="221"/>
                </a:cubicBezTo>
                <a:cubicBezTo>
                  <a:pt x="156" y="221"/>
                  <a:pt x="156" y="220"/>
                  <a:pt x="156" y="220"/>
                </a:cubicBezTo>
                <a:cubicBezTo>
                  <a:pt x="155" y="220"/>
                  <a:pt x="155" y="219"/>
                  <a:pt x="155" y="219"/>
                </a:cubicBezTo>
                <a:cubicBezTo>
                  <a:pt x="154" y="219"/>
                  <a:pt x="154" y="219"/>
                  <a:pt x="154" y="219"/>
                </a:cubicBezTo>
                <a:cubicBezTo>
                  <a:pt x="153" y="218"/>
                  <a:pt x="153" y="218"/>
                  <a:pt x="152" y="217"/>
                </a:cubicBezTo>
                <a:cubicBezTo>
                  <a:pt x="152" y="217"/>
                  <a:pt x="152" y="217"/>
                  <a:pt x="151" y="217"/>
                </a:cubicBezTo>
                <a:cubicBezTo>
                  <a:pt x="151" y="217"/>
                  <a:pt x="150" y="216"/>
                  <a:pt x="150" y="216"/>
                </a:cubicBezTo>
                <a:cubicBezTo>
                  <a:pt x="149" y="216"/>
                  <a:pt x="148" y="216"/>
                  <a:pt x="146" y="216"/>
                </a:cubicBezTo>
                <a:cubicBezTo>
                  <a:pt x="145" y="216"/>
                  <a:pt x="145" y="216"/>
                  <a:pt x="145" y="216"/>
                </a:cubicBezTo>
                <a:cubicBezTo>
                  <a:pt x="143" y="216"/>
                  <a:pt x="141" y="216"/>
                  <a:pt x="139" y="217"/>
                </a:cubicBezTo>
                <a:cubicBezTo>
                  <a:pt x="138" y="218"/>
                  <a:pt x="138" y="218"/>
                  <a:pt x="137" y="218"/>
                </a:cubicBezTo>
                <a:cubicBezTo>
                  <a:pt x="135" y="220"/>
                  <a:pt x="134" y="223"/>
                  <a:pt x="134" y="227"/>
                </a:cubicBezTo>
                <a:cubicBezTo>
                  <a:pt x="134" y="230"/>
                  <a:pt x="135" y="233"/>
                  <a:pt x="137" y="237"/>
                </a:cubicBezTo>
                <a:cubicBezTo>
                  <a:pt x="139" y="241"/>
                  <a:pt x="143" y="246"/>
                  <a:pt x="147" y="255"/>
                </a:cubicBezTo>
                <a:cubicBezTo>
                  <a:pt x="150" y="262"/>
                  <a:pt x="153" y="272"/>
                  <a:pt x="155" y="287"/>
                </a:cubicBezTo>
                <a:cubicBezTo>
                  <a:pt x="162" y="287"/>
                  <a:pt x="162" y="287"/>
                  <a:pt x="162" y="287"/>
                </a:cubicBezTo>
                <a:cubicBezTo>
                  <a:pt x="160" y="271"/>
                  <a:pt x="156" y="260"/>
                  <a:pt x="153" y="252"/>
                </a:cubicBezTo>
                <a:cubicBezTo>
                  <a:pt x="149" y="242"/>
                  <a:pt x="144" y="237"/>
                  <a:pt x="143" y="234"/>
                </a:cubicBezTo>
                <a:cubicBezTo>
                  <a:pt x="142" y="233"/>
                  <a:pt x="142" y="233"/>
                  <a:pt x="142" y="232"/>
                </a:cubicBezTo>
                <a:cubicBezTo>
                  <a:pt x="141" y="230"/>
                  <a:pt x="140" y="228"/>
                  <a:pt x="140" y="227"/>
                </a:cubicBezTo>
                <a:cubicBezTo>
                  <a:pt x="140" y="225"/>
                  <a:pt x="141" y="224"/>
                  <a:pt x="142" y="223"/>
                </a:cubicBezTo>
                <a:cubicBezTo>
                  <a:pt x="142" y="223"/>
                  <a:pt x="144" y="222"/>
                  <a:pt x="145" y="222"/>
                </a:cubicBezTo>
                <a:cubicBezTo>
                  <a:pt x="146" y="222"/>
                  <a:pt x="146" y="222"/>
                  <a:pt x="146" y="222"/>
                </a:cubicBezTo>
                <a:cubicBezTo>
                  <a:pt x="148" y="223"/>
                  <a:pt x="149" y="223"/>
                  <a:pt x="150" y="224"/>
                </a:cubicBezTo>
                <a:cubicBezTo>
                  <a:pt x="151" y="224"/>
                  <a:pt x="151" y="225"/>
                  <a:pt x="151" y="225"/>
                </a:cubicBezTo>
                <a:cubicBezTo>
                  <a:pt x="152" y="226"/>
                  <a:pt x="153" y="228"/>
                  <a:pt x="155" y="230"/>
                </a:cubicBezTo>
                <a:cubicBezTo>
                  <a:pt x="155" y="231"/>
                  <a:pt x="157" y="232"/>
                  <a:pt x="158" y="231"/>
                </a:cubicBezTo>
                <a:cubicBezTo>
                  <a:pt x="159" y="231"/>
                  <a:pt x="160" y="230"/>
                  <a:pt x="160" y="229"/>
                </a:cubicBezTo>
                <a:cubicBezTo>
                  <a:pt x="161" y="228"/>
                  <a:pt x="161" y="227"/>
                  <a:pt x="161" y="226"/>
                </a:cubicBezTo>
                <a:cubicBezTo>
                  <a:pt x="161" y="225"/>
                  <a:pt x="162" y="225"/>
                  <a:pt x="162" y="225"/>
                </a:cubicBezTo>
                <a:cubicBezTo>
                  <a:pt x="162" y="224"/>
                  <a:pt x="162" y="224"/>
                  <a:pt x="162" y="224"/>
                </a:cubicBezTo>
                <a:cubicBezTo>
                  <a:pt x="163" y="223"/>
                  <a:pt x="163" y="223"/>
                  <a:pt x="163" y="223"/>
                </a:cubicBezTo>
                <a:cubicBezTo>
                  <a:pt x="164" y="222"/>
                  <a:pt x="165" y="222"/>
                  <a:pt x="167" y="222"/>
                </a:cubicBezTo>
                <a:cubicBezTo>
                  <a:pt x="167" y="222"/>
                  <a:pt x="167" y="222"/>
                  <a:pt x="167" y="222"/>
                </a:cubicBezTo>
                <a:cubicBezTo>
                  <a:pt x="168" y="222"/>
                  <a:pt x="168" y="222"/>
                  <a:pt x="168" y="222"/>
                </a:cubicBezTo>
                <a:cubicBezTo>
                  <a:pt x="170" y="222"/>
                  <a:pt x="171" y="222"/>
                  <a:pt x="171" y="223"/>
                </a:cubicBezTo>
                <a:cubicBezTo>
                  <a:pt x="172" y="223"/>
                  <a:pt x="172" y="223"/>
                  <a:pt x="173" y="224"/>
                </a:cubicBezTo>
                <a:cubicBezTo>
                  <a:pt x="173" y="224"/>
                  <a:pt x="173" y="224"/>
                  <a:pt x="173" y="225"/>
                </a:cubicBezTo>
                <a:cubicBezTo>
                  <a:pt x="173" y="225"/>
                  <a:pt x="173" y="225"/>
                  <a:pt x="174" y="226"/>
                </a:cubicBezTo>
                <a:cubicBezTo>
                  <a:pt x="174" y="227"/>
                  <a:pt x="174" y="228"/>
                  <a:pt x="174" y="229"/>
                </a:cubicBezTo>
                <a:cubicBezTo>
                  <a:pt x="175" y="230"/>
                  <a:pt x="176" y="231"/>
                  <a:pt x="177" y="231"/>
                </a:cubicBezTo>
                <a:cubicBezTo>
                  <a:pt x="178" y="232"/>
                  <a:pt x="179" y="231"/>
                  <a:pt x="180" y="230"/>
                </a:cubicBezTo>
                <a:cubicBezTo>
                  <a:pt x="182" y="228"/>
                  <a:pt x="182" y="226"/>
                  <a:pt x="184" y="225"/>
                </a:cubicBezTo>
                <a:cubicBezTo>
                  <a:pt x="184" y="225"/>
                  <a:pt x="184" y="224"/>
                  <a:pt x="185" y="224"/>
                </a:cubicBezTo>
                <a:cubicBezTo>
                  <a:pt x="185" y="223"/>
                  <a:pt x="187" y="223"/>
                  <a:pt x="189" y="222"/>
                </a:cubicBezTo>
                <a:cubicBezTo>
                  <a:pt x="189" y="222"/>
                  <a:pt x="189" y="222"/>
                  <a:pt x="189" y="222"/>
                </a:cubicBezTo>
                <a:cubicBezTo>
                  <a:pt x="191" y="222"/>
                  <a:pt x="192" y="223"/>
                  <a:pt x="193" y="223"/>
                </a:cubicBezTo>
                <a:cubicBezTo>
                  <a:pt x="194" y="224"/>
                  <a:pt x="194" y="225"/>
                  <a:pt x="194" y="227"/>
                </a:cubicBezTo>
                <a:cubicBezTo>
                  <a:pt x="194" y="228"/>
                  <a:pt x="194" y="230"/>
                  <a:pt x="193" y="232"/>
                </a:cubicBezTo>
                <a:cubicBezTo>
                  <a:pt x="193" y="233"/>
                  <a:pt x="193" y="233"/>
                  <a:pt x="192" y="234"/>
                </a:cubicBezTo>
                <a:cubicBezTo>
                  <a:pt x="191" y="237"/>
                  <a:pt x="186" y="242"/>
                  <a:pt x="182" y="252"/>
                </a:cubicBezTo>
                <a:cubicBezTo>
                  <a:pt x="178" y="260"/>
                  <a:pt x="175" y="271"/>
                  <a:pt x="173" y="287"/>
                </a:cubicBezTo>
                <a:cubicBezTo>
                  <a:pt x="180" y="287"/>
                  <a:pt x="180" y="287"/>
                  <a:pt x="180" y="287"/>
                </a:cubicBezTo>
                <a:cubicBezTo>
                  <a:pt x="182" y="272"/>
                  <a:pt x="185" y="262"/>
                  <a:pt x="188" y="255"/>
                </a:cubicBezTo>
                <a:cubicBezTo>
                  <a:pt x="192" y="246"/>
                  <a:pt x="196" y="241"/>
                  <a:pt x="198" y="237"/>
                </a:cubicBezTo>
                <a:cubicBezTo>
                  <a:pt x="200" y="233"/>
                  <a:pt x="201" y="230"/>
                  <a:pt x="201" y="227"/>
                </a:cubicBezTo>
                <a:cubicBezTo>
                  <a:pt x="201" y="223"/>
                  <a:pt x="200" y="220"/>
                  <a:pt x="198" y="218"/>
                </a:cubicBezTo>
                <a:cubicBezTo>
                  <a:pt x="197" y="218"/>
                  <a:pt x="196" y="218"/>
                  <a:pt x="196" y="217"/>
                </a:cubicBezTo>
                <a:close/>
                <a:moveTo>
                  <a:pt x="49" y="271"/>
                </a:moveTo>
                <a:cubicBezTo>
                  <a:pt x="44" y="275"/>
                  <a:pt x="44" y="282"/>
                  <a:pt x="49" y="287"/>
                </a:cubicBezTo>
                <a:cubicBezTo>
                  <a:pt x="53" y="291"/>
                  <a:pt x="60" y="291"/>
                  <a:pt x="65" y="287"/>
                </a:cubicBezTo>
                <a:cubicBezTo>
                  <a:pt x="85" y="266"/>
                  <a:pt x="85" y="266"/>
                  <a:pt x="85" y="266"/>
                </a:cubicBezTo>
                <a:cubicBezTo>
                  <a:pt x="80" y="261"/>
                  <a:pt x="76" y="255"/>
                  <a:pt x="71" y="248"/>
                </a:cubicBezTo>
                <a:lnTo>
                  <a:pt x="49" y="271"/>
                </a:lnTo>
                <a:close/>
              </a:path>
            </a:pathLst>
          </a:custGeom>
          <a:solidFill>
            <a:srgbClr val="FEFABC"/>
          </a:solidFill>
          <a:ln>
            <a:noFill/>
          </a:ln>
        </p:spPr>
        <p:txBody>
          <a:bodyPr vert="horz" wrap="square" lIns="68580" tIns="34290" rIns="68580" bIns="34290" numCol="1" anchor="t" anchorCtr="0" compatLnSpc="1"/>
          <a:lstStyle/>
          <a:p>
            <a:endParaRPr lang="zh-CN" altLang="en-US">
              <a:cs typeface="+mn-ea"/>
              <a:sym typeface="+mn-lt"/>
            </a:endParaRPr>
          </a:p>
        </p:txBody>
      </p:sp>
      <p:sp>
        <p:nvSpPr>
          <p:cNvPr id="36" name="Freeform 16"/>
          <p:cNvSpPr>
            <a:spLocks noEditPoints="1"/>
          </p:cNvSpPr>
          <p:nvPr/>
        </p:nvSpPr>
        <p:spPr bwMode="auto">
          <a:xfrm>
            <a:off x="5647147" y="1918715"/>
            <a:ext cx="287463" cy="243173"/>
          </a:xfrm>
          <a:custGeom>
            <a:avLst/>
            <a:gdLst>
              <a:gd name="T0" fmla="*/ 281 w 289"/>
              <a:gd name="T1" fmla="*/ 236 h 246"/>
              <a:gd name="T2" fmla="*/ 0 w 289"/>
              <a:gd name="T3" fmla="*/ 246 h 246"/>
              <a:gd name="T4" fmla="*/ 53 w 289"/>
              <a:gd name="T5" fmla="*/ 228 h 246"/>
              <a:gd name="T6" fmla="*/ 58 w 289"/>
              <a:gd name="T7" fmla="*/ 192 h 246"/>
              <a:gd name="T8" fmla="*/ 18 w 289"/>
              <a:gd name="T9" fmla="*/ 224 h 246"/>
              <a:gd name="T10" fmla="*/ 53 w 289"/>
              <a:gd name="T11" fmla="*/ 228 h 246"/>
              <a:gd name="T12" fmla="*/ 108 w 289"/>
              <a:gd name="T13" fmla="*/ 224 h 246"/>
              <a:gd name="T14" fmla="*/ 105 w 289"/>
              <a:gd name="T15" fmla="*/ 177 h 246"/>
              <a:gd name="T16" fmla="*/ 69 w 289"/>
              <a:gd name="T17" fmla="*/ 224 h 246"/>
              <a:gd name="T18" fmla="*/ 104 w 289"/>
              <a:gd name="T19" fmla="*/ 228 h 246"/>
              <a:gd name="T20" fmla="*/ 159 w 289"/>
              <a:gd name="T21" fmla="*/ 224 h 246"/>
              <a:gd name="T22" fmla="*/ 119 w 289"/>
              <a:gd name="T23" fmla="*/ 171 h 246"/>
              <a:gd name="T24" fmla="*/ 124 w 289"/>
              <a:gd name="T25" fmla="*/ 228 h 246"/>
              <a:gd name="T26" fmla="*/ 205 w 289"/>
              <a:gd name="T27" fmla="*/ 228 h 246"/>
              <a:gd name="T28" fmla="*/ 209 w 289"/>
              <a:gd name="T29" fmla="*/ 113 h 246"/>
              <a:gd name="T30" fmla="*/ 170 w 289"/>
              <a:gd name="T31" fmla="*/ 143 h 246"/>
              <a:gd name="T32" fmla="*/ 175 w 289"/>
              <a:gd name="T33" fmla="*/ 228 h 246"/>
              <a:gd name="T34" fmla="*/ 256 w 289"/>
              <a:gd name="T35" fmla="*/ 228 h 246"/>
              <a:gd name="T36" fmla="*/ 260 w 289"/>
              <a:gd name="T37" fmla="*/ 57 h 246"/>
              <a:gd name="T38" fmla="*/ 221 w 289"/>
              <a:gd name="T39" fmla="*/ 224 h 246"/>
              <a:gd name="T40" fmla="*/ 256 w 289"/>
              <a:gd name="T41" fmla="*/ 228 h 246"/>
              <a:gd name="T42" fmla="*/ 274 w 289"/>
              <a:gd name="T43" fmla="*/ 7 h 246"/>
              <a:gd name="T44" fmla="*/ 224 w 289"/>
              <a:gd name="T45" fmla="*/ 14 h 246"/>
              <a:gd name="T46" fmla="*/ 229 w 289"/>
              <a:gd name="T47" fmla="*/ 30 h 246"/>
              <a:gd name="T48" fmla="*/ 180 w 289"/>
              <a:gd name="T49" fmla="*/ 99 h 246"/>
              <a:gd name="T50" fmla="*/ 1 w 289"/>
              <a:gd name="T51" fmla="*/ 168 h 246"/>
              <a:gd name="T52" fmla="*/ 103 w 289"/>
              <a:gd name="T53" fmla="*/ 165 h 246"/>
              <a:gd name="T54" fmla="*/ 266 w 289"/>
              <a:gd name="T55" fmla="*/ 34 h 246"/>
              <a:gd name="T56" fmla="*/ 282 w 289"/>
              <a:gd name="T57" fmla="*/ 58 h 246"/>
              <a:gd name="T58" fmla="*/ 38 w 289"/>
              <a:gd name="T59" fmla="*/ 131 h 246"/>
              <a:gd name="T60" fmla="*/ 40 w 289"/>
              <a:gd name="T61" fmla="*/ 141 h 246"/>
              <a:gd name="T62" fmla="*/ 50 w 289"/>
              <a:gd name="T63" fmla="*/ 139 h 246"/>
              <a:gd name="T64" fmla="*/ 70 w 289"/>
              <a:gd name="T65" fmla="*/ 125 h 246"/>
              <a:gd name="T66" fmla="*/ 50 w 289"/>
              <a:gd name="T67" fmla="*/ 79 h 246"/>
              <a:gd name="T68" fmla="*/ 40 w 289"/>
              <a:gd name="T69" fmla="*/ 74 h 246"/>
              <a:gd name="T70" fmla="*/ 31 w 289"/>
              <a:gd name="T71" fmla="*/ 69 h 246"/>
              <a:gd name="T72" fmla="*/ 45 w 289"/>
              <a:gd name="T73" fmla="*/ 54 h 246"/>
              <a:gd name="T74" fmla="*/ 60 w 289"/>
              <a:gd name="T75" fmla="*/ 60 h 246"/>
              <a:gd name="T76" fmla="*/ 62 w 289"/>
              <a:gd name="T77" fmla="*/ 62 h 246"/>
              <a:gd name="T78" fmla="*/ 75 w 289"/>
              <a:gd name="T79" fmla="*/ 59 h 246"/>
              <a:gd name="T80" fmla="*/ 57 w 289"/>
              <a:gd name="T81" fmla="*/ 40 h 246"/>
              <a:gd name="T82" fmla="*/ 50 w 289"/>
              <a:gd name="T83" fmla="*/ 31 h 246"/>
              <a:gd name="T84" fmla="*/ 40 w 289"/>
              <a:gd name="T85" fmla="*/ 29 h 246"/>
              <a:gd name="T86" fmla="*/ 38 w 289"/>
              <a:gd name="T87" fmla="*/ 39 h 246"/>
              <a:gd name="T88" fmla="*/ 15 w 289"/>
              <a:gd name="T89" fmla="*/ 75 h 246"/>
              <a:gd name="T90" fmla="*/ 49 w 289"/>
              <a:gd name="T91" fmla="*/ 96 h 246"/>
              <a:gd name="T92" fmla="*/ 59 w 289"/>
              <a:gd name="T93" fmla="*/ 103 h 246"/>
              <a:gd name="T94" fmla="*/ 47 w 289"/>
              <a:gd name="T95" fmla="*/ 117 h 246"/>
              <a:gd name="T96" fmla="*/ 28 w 289"/>
              <a:gd name="T97" fmla="*/ 110 h 246"/>
              <a:gd name="T98" fmla="*/ 26 w 289"/>
              <a:gd name="T99" fmla="*/ 108 h 246"/>
              <a:gd name="T100" fmla="*/ 13 w 289"/>
              <a:gd name="T101" fmla="*/ 111 h 246"/>
              <a:gd name="T102" fmla="*/ 38 w 289"/>
              <a:gd name="T103" fmla="*/ 13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9" h="246">
                <a:moveTo>
                  <a:pt x="0" y="236"/>
                </a:moveTo>
                <a:cubicBezTo>
                  <a:pt x="281" y="236"/>
                  <a:pt x="281" y="236"/>
                  <a:pt x="281" y="236"/>
                </a:cubicBezTo>
                <a:cubicBezTo>
                  <a:pt x="281" y="246"/>
                  <a:pt x="281" y="246"/>
                  <a:pt x="281" y="246"/>
                </a:cubicBezTo>
                <a:cubicBezTo>
                  <a:pt x="0" y="246"/>
                  <a:pt x="0" y="246"/>
                  <a:pt x="0" y="246"/>
                </a:cubicBezTo>
                <a:lnTo>
                  <a:pt x="0" y="236"/>
                </a:lnTo>
                <a:close/>
                <a:moveTo>
                  <a:pt x="53" y="228"/>
                </a:moveTo>
                <a:cubicBezTo>
                  <a:pt x="56" y="228"/>
                  <a:pt x="58" y="226"/>
                  <a:pt x="58" y="224"/>
                </a:cubicBezTo>
                <a:cubicBezTo>
                  <a:pt x="58" y="192"/>
                  <a:pt x="58" y="192"/>
                  <a:pt x="58" y="192"/>
                </a:cubicBezTo>
                <a:cubicBezTo>
                  <a:pt x="42" y="196"/>
                  <a:pt x="28" y="198"/>
                  <a:pt x="18" y="199"/>
                </a:cubicBezTo>
                <a:cubicBezTo>
                  <a:pt x="18" y="224"/>
                  <a:pt x="18" y="224"/>
                  <a:pt x="18" y="224"/>
                </a:cubicBezTo>
                <a:cubicBezTo>
                  <a:pt x="18" y="226"/>
                  <a:pt x="20" y="228"/>
                  <a:pt x="23" y="228"/>
                </a:cubicBezTo>
                <a:lnTo>
                  <a:pt x="53" y="228"/>
                </a:lnTo>
                <a:close/>
                <a:moveTo>
                  <a:pt x="104" y="228"/>
                </a:moveTo>
                <a:cubicBezTo>
                  <a:pt x="106" y="228"/>
                  <a:pt x="108" y="226"/>
                  <a:pt x="108" y="224"/>
                </a:cubicBezTo>
                <a:cubicBezTo>
                  <a:pt x="108" y="176"/>
                  <a:pt x="108" y="176"/>
                  <a:pt x="108" y="176"/>
                </a:cubicBezTo>
                <a:cubicBezTo>
                  <a:pt x="107" y="176"/>
                  <a:pt x="106" y="177"/>
                  <a:pt x="105" y="177"/>
                </a:cubicBezTo>
                <a:cubicBezTo>
                  <a:pt x="92" y="182"/>
                  <a:pt x="80" y="186"/>
                  <a:pt x="69" y="189"/>
                </a:cubicBezTo>
                <a:cubicBezTo>
                  <a:pt x="69" y="224"/>
                  <a:pt x="69" y="224"/>
                  <a:pt x="69" y="224"/>
                </a:cubicBezTo>
                <a:cubicBezTo>
                  <a:pt x="69" y="226"/>
                  <a:pt x="71" y="228"/>
                  <a:pt x="73" y="228"/>
                </a:cubicBezTo>
                <a:lnTo>
                  <a:pt x="104" y="228"/>
                </a:lnTo>
                <a:close/>
                <a:moveTo>
                  <a:pt x="154" y="228"/>
                </a:moveTo>
                <a:cubicBezTo>
                  <a:pt x="157" y="228"/>
                  <a:pt x="159" y="226"/>
                  <a:pt x="159" y="224"/>
                </a:cubicBezTo>
                <a:cubicBezTo>
                  <a:pt x="159" y="150"/>
                  <a:pt x="159" y="150"/>
                  <a:pt x="159" y="150"/>
                </a:cubicBezTo>
                <a:cubicBezTo>
                  <a:pt x="146" y="158"/>
                  <a:pt x="133" y="165"/>
                  <a:pt x="119" y="171"/>
                </a:cubicBezTo>
                <a:cubicBezTo>
                  <a:pt x="119" y="224"/>
                  <a:pt x="119" y="224"/>
                  <a:pt x="119" y="224"/>
                </a:cubicBezTo>
                <a:cubicBezTo>
                  <a:pt x="119" y="226"/>
                  <a:pt x="122" y="228"/>
                  <a:pt x="124" y="228"/>
                </a:cubicBezTo>
                <a:lnTo>
                  <a:pt x="154" y="228"/>
                </a:lnTo>
                <a:close/>
                <a:moveTo>
                  <a:pt x="205" y="228"/>
                </a:moveTo>
                <a:cubicBezTo>
                  <a:pt x="207" y="228"/>
                  <a:pt x="209" y="226"/>
                  <a:pt x="209" y="224"/>
                </a:cubicBezTo>
                <a:cubicBezTo>
                  <a:pt x="209" y="113"/>
                  <a:pt x="209" y="113"/>
                  <a:pt x="209" y="113"/>
                </a:cubicBezTo>
                <a:cubicBezTo>
                  <a:pt x="205" y="117"/>
                  <a:pt x="200" y="121"/>
                  <a:pt x="196" y="124"/>
                </a:cubicBezTo>
                <a:cubicBezTo>
                  <a:pt x="187" y="131"/>
                  <a:pt x="179" y="137"/>
                  <a:pt x="170" y="143"/>
                </a:cubicBezTo>
                <a:cubicBezTo>
                  <a:pt x="170" y="224"/>
                  <a:pt x="170" y="224"/>
                  <a:pt x="170" y="224"/>
                </a:cubicBezTo>
                <a:cubicBezTo>
                  <a:pt x="170" y="226"/>
                  <a:pt x="172" y="228"/>
                  <a:pt x="175" y="228"/>
                </a:cubicBezTo>
                <a:lnTo>
                  <a:pt x="205" y="228"/>
                </a:lnTo>
                <a:close/>
                <a:moveTo>
                  <a:pt x="256" y="228"/>
                </a:moveTo>
                <a:cubicBezTo>
                  <a:pt x="258" y="228"/>
                  <a:pt x="260" y="226"/>
                  <a:pt x="260" y="224"/>
                </a:cubicBezTo>
                <a:cubicBezTo>
                  <a:pt x="260" y="57"/>
                  <a:pt x="260" y="57"/>
                  <a:pt x="260" y="57"/>
                </a:cubicBezTo>
                <a:cubicBezTo>
                  <a:pt x="248" y="74"/>
                  <a:pt x="235" y="89"/>
                  <a:pt x="221" y="102"/>
                </a:cubicBezTo>
                <a:cubicBezTo>
                  <a:pt x="221" y="224"/>
                  <a:pt x="221" y="224"/>
                  <a:pt x="221" y="224"/>
                </a:cubicBezTo>
                <a:cubicBezTo>
                  <a:pt x="221" y="226"/>
                  <a:pt x="223" y="228"/>
                  <a:pt x="225" y="228"/>
                </a:cubicBezTo>
                <a:lnTo>
                  <a:pt x="256" y="228"/>
                </a:lnTo>
                <a:close/>
                <a:moveTo>
                  <a:pt x="287" y="47"/>
                </a:moveTo>
                <a:cubicBezTo>
                  <a:pt x="274" y="7"/>
                  <a:pt x="274" y="7"/>
                  <a:pt x="274" y="7"/>
                </a:cubicBezTo>
                <a:cubicBezTo>
                  <a:pt x="273" y="2"/>
                  <a:pt x="268" y="0"/>
                  <a:pt x="264" y="1"/>
                </a:cubicBezTo>
                <a:cubicBezTo>
                  <a:pt x="224" y="14"/>
                  <a:pt x="224" y="14"/>
                  <a:pt x="224" y="14"/>
                </a:cubicBezTo>
                <a:cubicBezTo>
                  <a:pt x="220" y="16"/>
                  <a:pt x="217" y="20"/>
                  <a:pt x="219" y="24"/>
                </a:cubicBezTo>
                <a:cubicBezTo>
                  <a:pt x="220" y="29"/>
                  <a:pt x="225" y="31"/>
                  <a:pt x="229" y="30"/>
                </a:cubicBezTo>
                <a:cubicBezTo>
                  <a:pt x="249" y="23"/>
                  <a:pt x="249" y="23"/>
                  <a:pt x="249" y="23"/>
                </a:cubicBezTo>
                <a:cubicBezTo>
                  <a:pt x="228" y="55"/>
                  <a:pt x="204" y="79"/>
                  <a:pt x="180" y="99"/>
                </a:cubicBezTo>
                <a:cubicBezTo>
                  <a:pt x="137" y="133"/>
                  <a:pt x="93" y="150"/>
                  <a:pt x="59" y="159"/>
                </a:cubicBezTo>
                <a:cubicBezTo>
                  <a:pt x="25" y="168"/>
                  <a:pt x="2" y="168"/>
                  <a:pt x="1" y="168"/>
                </a:cubicBezTo>
                <a:cubicBezTo>
                  <a:pt x="1" y="168"/>
                  <a:pt x="1" y="187"/>
                  <a:pt x="1" y="187"/>
                </a:cubicBezTo>
                <a:cubicBezTo>
                  <a:pt x="4" y="187"/>
                  <a:pt x="47" y="187"/>
                  <a:pt x="103" y="165"/>
                </a:cubicBezTo>
                <a:cubicBezTo>
                  <a:pt x="131" y="154"/>
                  <a:pt x="162" y="138"/>
                  <a:pt x="192" y="114"/>
                </a:cubicBezTo>
                <a:cubicBezTo>
                  <a:pt x="218" y="93"/>
                  <a:pt x="243" y="67"/>
                  <a:pt x="266" y="34"/>
                </a:cubicBezTo>
                <a:cubicBezTo>
                  <a:pt x="272" y="52"/>
                  <a:pt x="272" y="52"/>
                  <a:pt x="272" y="52"/>
                </a:cubicBezTo>
                <a:cubicBezTo>
                  <a:pt x="273" y="56"/>
                  <a:pt x="278" y="59"/>
                  <a:pt x="282" y="58"/>
                </a:cubicBezTo>
                <a:cubicBezTo>
                  <a:pt x="286" y="56"/>
                  <a:pt x="289" y="52"/>
                  <a:pt x="287" y="47"/>
                </a:cubicBezTo>
                <a:close/>
                <a:moveTo>
                  <a:pt x="38" y="131"/>
                </a:moveTo>
                <a:cubicBezTo>
                  <a:pt x="38" y="139"/>
                  <a:pt x="38" y="139"/>
                  <a:pt x="38" y="139"/>
                </a:cubicBezTo>
                <a:cubicBezTo>
                  <a:pt x="38" y="140"/>
                  <a:pt x="39" y="141"/>
                  <a:pt x="40" y="141"/>
                </a:cubicBezTo>
                <a:cubicBezTo>
                  <a:pt x="48" y="141"/>
                  <a:pt x="48" y="141"/>
                  <a:pt x="48" y="141"/>
                </a:cubicBezTo>
                <a:cubicBezTo>
                  <a:pt x="49" y="141"/>
                  <a:pt x="50" y="140"/>
                  <a:pt x="50" y="139"/>
                </a:cubicBezTo>
                <a:cubicBezTo>
                  <a:pt x="50" y="131"/>
                  <a:pt x="50" y="131"/>
                  <a:pt x="50" y="131"/>
                </a:cubicBezTo>
                <a:cubicBezTo>
                  <a:pt x="59" y="131"/>
                  <a:pt x="66" y="128"/>
                  <a:pt x="70" y="125"/>
                </a:cubicBezTo>
                <a:cubicBezTo>
                  <a:pt x="77" y="118"/>
                  <a:pt x="80" y="108"/>
                  <a:pt x="77" y="99"/>
                </a:cubicBezTo>
                <a:cubicBezTo>
                  <a:pt x="74" y="89"/>
                  <a:pt x="60" y="83"/>
                  <a:pt x="50" y="79"/>
                </a:cubicBezTo>
                <a:cubicBezTo>
                  <a:pt x="49" y="78"/>
                  <a:pt x="49" y="78"/>
                  <a:pt x="49" y="78"/>
                </a:cubicBezTo>
                <a:cubicBezTo>
                  <a:pt x="46" y="77"/>
                  <a:pt x="41" y="75"/>
                  <a:pt x="40" y="74"/>
                </a:cubicBezTo>
                <a:cubicBezTo>
                  <a:pt x="39" y="74"/>
                  <a:pt x="39" y="74"/>
                  <a:pt x="39" y="74"/>
                </a:cubicBezTo>
                <a:cubicBezTo>
                  <a:pt x="35" y="72"/>
                  <a:pt x="33" y="71"/>
                  <a:pt x="31" y="69"/>
                </a:cubicBezTo>
                <a:cubicBezTo>
                  <a:pt x="29" y="65"/>
                  <a:pt x="30" y="60"/>
                  <a:pt x="33" y="58"/>
                </a:cubicBezTo>
                <a:cubicBezTo>
                  <a:pt x="37" y="54"/>
                  <a:pt x="41" y="54"/>
                  <a:pt x="45" y="54"/>
                </a:cubicBezTo>
                <a:cubicBezTo>
                  <a:pt x="47" y="54"/>
                  <a:pt x="50" y="54"/>
                  <a:pt x="52" y="55"/>
                </a:cubicBezTo>
                <a:cubicBezTo>
                  <a:pt x="55" y="56"/>
                  <a:pt x="58" y="58"/>
                  <a:pt x="60" y="60"/>
                </a:cubicBezTo>
                <a:cubicBezTo>
                  <a:pt x="61" y="60"/>
                  <a:pt x="61" y="61"/>
                  <a:pt x="61" y="61"/>
                </a:cubicBezTo>
                <a:cubicBezTo>
                  <a:pt x="61" y="61"/>
                  <a:pt x="62" y="62"/>
                  <a:pt x="62" y="62"/>
                </a:cubicBezTo>
                <a:cubicBezTo>
                  <a:pt x="63" y="64"/>
                  <a:pt x="65" y="65"/>
                  <a:pt x="67" y="65"/>
                </a:cubicBezTo>
                <a:cubicBezTo>
                  <a:pt x="70" y="65"/>
                  <a:pt x="73" y="62"/>
                  <a:pt x="75" y="59"/>
                </a:cubicBezTo>
                <a:cubicBezTo>
                  <a:pt x="76" y="57"/>
                  <a:pt x="76" y="54"/>
                  <a:pt x="75" y="53"/>
                </a:cubicBezTo>
                <a:cubicBezTo>
                  <a:pt x="71" y="47"/>
                  <a:pt x="63" y="42"/>
                  <a:pt x="57" y="40"/>
                </a:cubicBezTo>
                <a:cubicBezTo>
                  <a:pt x="55" y="40"/>
                  <a:pt x="53" y="39"/>
                  <a:pt x="50" y="39"/>
                </a:cubicBezTo>
                <a:cubicBezTo>
                  <a:pt x="50" y="31"/>
                  <a:pt x="50" y="31"/>
                  <a:pt x="50" y="31"/>
                </a:cubicBezTo>
                <a:cubicBezTo>
                  <a:pt x="50" y="30"/>
                  <a:pt x="49" y="29"/>
                  <a:pt x="48" y="29"/>
                </a:cubicBezTo>
                <a:cubicBezTo>
                  <a:pt x="40" y="29"/>
                  <a:pt x="40" y="29"/>
                  <a:pt x="40" y="29"/>
                </a:cubicBezTo>
                <a:cubicBezTo>
                  <a:pt x="39" y="29"/>
                  <a:pt x="38" y="30"/>
                  <a:pt x="38" y="31"/>
                </a:cubicBezTo>
                <a:cubicBezTo>
                  <a:pt x="38" y="39"/>
                  <a:pt x="38" y="39"/>
                  <a:pt x="38" y="39"/>
                </a:cubicBezTo>
                <a:cubicBezTo>
                  <a:pt x="31" y="41"/>
                  <a:pt x="25" y="43"/>
                  <a:pt x="20" y="48"/>
                </a:cubicBezTo>
                <a:cubicBezTo>
                  <a:pt x="13" y="55"/>
                  <a:pt x="11" y="66"/>
                  <a:pt x="15" y="75"/>
                </a:cubicBezTo>
                <a:cubicBezTo>
                  <a:pt x="17" y="79"/>
                  <a:pt x="21" y="82"/>
                  <a:pt x="24" y="84"/>
                </a:cubicBezTo>
                <a:cubicBezTo>
                  <a:pt x="27" y="86"/>
                  <a:pt x="42" y="93"/>
                  <a:pt x="49" y="96"/>
                </a:cubicBezTo>
                <a:cubicBezTo>
                  <a:pt x="53" y="98"/>
                  <a:pt x="53" y="98"/>
                  <a:pt x="53" y="98"/>
                </a:cubicBezTo>
                <a:cubicBezTo>
                  <a:pt x="56" y="99"/>
                  <a:pt x="58" y="101"/>
                  <a:pt x="59" y="103"/>
                </a:cubicBezTo>
                <a:cubicBezTo>
                  <a:pt x="61" y="107"/>
                  <a:pt x="60" y="111"/>
                  <a:pt x="57" y="114"/>
                </a:cubicBezTo>
                <a:cubicBezTo>
                  <a:pt x="55" y="116"/>
                  <a:pt x="52" y="117"/>
                  <a:pt x="47" y="117"/>
                </a:cubicBezTo>
                <a:cubicBezTo>
                  <a:pt x="44" y="117"/>
                  <a:pt x="39" y="116"/>
                  <a:pt x="35" y="114"/>
                </a:cubicBezTo>
                <a:cubicBezTo>
                  <a:pt x="33" y="114"/>
                  <a:pt x="30" y="112"/>
                  <a:pt x="28" y="110"/>
                </a:cubicBezTo>
                <a:cubicBezTo>
                  <a:pt x="27" y="110"/>
                  <a:pt x="27" y="109"/>
                  <a:pt x="27" y="109"/>
                </a:cubicBezTo>
                <a:cubicBezTo>
                  <a:pt x="26" y="109"/>
                  <a:pt x="26" y="108"/>
                  <a:pt x="26" y="108"/>
                </a:cubicBezTo>
                <a:cubicBezTo>
                  <a:pt x="25" y="106"/>
                  <a:pt x="23" y="105"/>
                  <a:pt x="21" y="105"/>
                </a:cubicBezTo>
                <a:cubicBezTo>
                  <a:pt x="18" y="105"/>
                  <a:pt x="15" y="108"/>
                  <a:pt x="13" y="111"/>
                </a:cubicBezTo>
                <a:cubicBezTo>
                  <a:pt x="12" y="113"/>
                  <a:pt x="12" y="116"/>
                  <a:pt x="13" y="117"/>
                </a:cubicBezTo>
                <a:cubicBezTo>
                  <a:pt x="18" y="125"/>
                  <a:pt x="28" y="129"/>
                  <a:pt x="38" y="131"/>
                </a:cubicBezTo>
                <a:close/>
              </a:path>
            </a:pathLst>
          </a:custGeom>
          <a:solidFill>
            <a:srgbClr val="FEFABC"/>
          </a:solidFill>
          <a:ln>
            <a:noFill/>
          </a:ln>
        </p:spPr>
        <p:txBody>
          <a:bodyPr vert="horz" wrap="square" lIns="68580" tIns="34290" rIns="68580" bIns="34290" numCol="1" anchor="t" anchorCtr="0" compatLnSpc="1"/>
          <a:lstStyle/>
          <a:p>
            <a:endParaRPr lang="zh-CN" altLang="en-US">
              <a:cs typeface="+mn-ea"/>
              <a:sym typeface="+mn-lt"/>
            </a:endParaRPr>
          </a:p>
        </p:txBody>
      </p:sp>
      <p:sp>
        <p:nvSpPr>
          <p:cNvPr id="37" name="Freeform 17"/>
          <p:cNvSpPr>
            <a:spLocks noEditPoints="1"/>
          </p:cNvSpPr>
          <p:nvPr/>
        </p:nvSpPr>
        <p:spPr bwMode="auto">
          <a:xfrm>
            <a:off x="3739801" y="2144155"/>
            <a:ext cx="408557" cy="338533"/>
          </a:xfrm>
          <a:custGeom>
            <a:avLst/>
            <a:gdLst>
              <a:gd name="T0" fmla="*/ 170 w 326"/>
              <a:gd name="T1" fmla="*/ 108 h 272"/>
              <a:gd name="T2" fmla="*/ 148 w 326"/>
              <a:gd name="T3" fmla="*/ 160 h 272"/>
              <a:gd name="T4" fmla="*/ 148 w 326"/>
              <a:gd name="T5" fmla="*/ 106 h 272"/>
              <a:gd name="T6" fmla="*/ 206 w 326"/>
              <a:gd name="T7" fmla="*/ 83 h 272"/>
              <a:gd name="T8" fmla="*/ 181 w 326"/>
              <a:gd name="T9" fmla="*/ 83 h 272"/>
              <a:gd name="T10" fmla="*/ 204 w 326"/>
              <a:gd name="T11" fmla="*/ 160 h 272"/>
              <a:gd name="T12" fmla="*/ 242 w 326"/>
              <a:gd name="T13" fmla="*/ 118 h 272"/>
              <a:gd name="T14" fmla="*/ 217 w 326"/>
              <a:gd name="T15" fmla="*/ 118 h 272"/>
              <a:gd name="T16" fmla="*/ 239 w 326"/>
              <a:gd name="T17" fmla="*/ 160 h 272"/>
              <a:gd name="T18" fmla="*/ 277 w 326"/>
              <a:gd name="T19" fmla="*/ 97 h 272"/>
              <a:gd name="T20" fmla="*/ 252 w 326"/>
              <a:gd name="T21" fmla="*/ 97 h 272"/>
              <a:gd name="T22" fmla="*/ 275 w 326"/>
              <a:gd name="T23" fmla="*/ 160 h 272"/>
              <a:gd name="T24" fmla="*/ 73 w 326"/>
              <a:gd name="T25" fmla="*/ 50 h 272"/>
              <a:gd name="T26" fmla="*/ 53 w 326"/>
              <a:gd name="T27" fmla="*/ 14 h 272"/>
              <a:gd name="T28" fmla="*/ 32 w 326"/>
              <a:gd name="T29" fmla="*/ 50 h 272"/>
              <a:gd name="T30" fmla="*/ 106 w 326"/>
              <a:gd name="T31" fmla="*/ 128 h 272"/>
              <a:gd name="T32" fmla="*/ 116 w 326"/>
              <a:gd name="T33" fmla="*/ 127 h 272"/>
              <a:gd name="T34" fmla="*/ 145 w 326"/>
              <a:gd name="T35" fmla="*/ 98 h 272"/>
              <a:gd name="T36" fmla="*/ 165 w 326"/>
              <a:gd name="T37" fmla="*/ 62 h 272"/>
              <a:gd name="T38" fmla="*/ 131 w 326"/>
              <a:gd name="T39" fmla="*/ 86 h 272"/>
              <a:gd name="T40" fmla="*/ 110 w 326"/>
              <a:gd name="T41" fmla="*/ 107 h 272"/>
              <a:gd name="T42" fmla="*/ 89 w 326"/>
              <a:gd name="T43" fmla="*/ 83 h 272"/>
              <a:gd name="T44" fmla="*/ 87 w 326"/>
              <a:gd name="T45" fmla="*/ 80 h 272"/>
              <a:gd name="T46" fmla="*/ 58 w 326"/>
              <a:gd name="T47" fmla="*/ 102 h 272"/>
              <a:gd name="T48" fmla="*/ 54 w 326"/>
              <a:gd name="T49" fmla="*/ 75 h 272"/>
              <a:gd name="T50" fmla="*/ 49 w 326"/>
              <a:gd name="T51" fmla="*/ 84 h 272"/>
              <a:gd name="T52" fmla="*/ 33 w 326"/>
              <a:gd name="T53" fmla="*/ 75 h 272"/>
              <a:gd name="T54" fmla="*/ 2 w 326"/>
              <a:gd name="T55" fmla="*/ 165 h 272"/>
              <a:gd name="T56" fmla="*/ 18 w 326"/>
              <a:gd name="T57" fmla="*/ 133 h 272"/>
              <a:gd name="T58" fmla="*/ 25 w 326"/>
              <a:gd name="T59" fmla="*/ 167 h 272"/>
              <a:gd name="T60" fmla="*/ 49 w 326"/>
              <a:gd name="T61" fmla="*/ 259 h 272"/>
              <a:gd name="T62" fmla="*/ 55 w 326"/>
              <a:gd name="T63" fmla="*/ 259 h 272"/>
              <a:gd name="T64" fmla="*/ 80 w 326"/>
              <a:gd name="T65" fmla="*/ 167 h 272"/>
              <a:gd name="T66" fmla="*/ 86 w 326"/>
              <a:gd name="T67" fmla="*/ 109 h 272"/>
              <a:gd name="T68" fmla="*/ 102 w 326"/>
              <a:gd name="T69" fmla="*/ 126 h 272"/>
              <a:gd name="T70" fmla="*/ 156 w 326"/>
              <a:gd name="T71" fmla="*/ 215 h 272"/>
              <a:gd name="T72" fmla="*/ 151 w 326"/>
              <a:gd name="T73" fmla="*/ 271 h 272"/>
              <a:gd name="T74" fmla="*/ 204 w 326"/>
              <a:gd name="T75" fmla="*/ 215 h 272"/>
              <a:gd name="T76" fmla="*/ 212 w 326"/>
              <a:gd name="T77" fmla="*/ 247 h 272"/>
              <a:gd name="T78" fmla="*/ 251 w 326"/>
              <a:gd name="T79" fmla="*/ 215 h 272"/>
              <a:gd name="T80" fmla="*/ 273 w 326"/>
              <a:gd name="T81" fmla="*/ 271 h 272"/>
              <a:gd name="T82" fmla="*/ 274 w 326"/>
              <a:gd name="T83" fmla="*/ 215 h 272"/>
              <a:gd name="T84" fmla="*/ 142 w 326"/>
              <a:gd name="T85" fmla="*/ 208 h 272"/>
              <a:gd name="T86" fmla="*/ 211 w 326"/>
              <a:gd name="T87" fmla="*/ 0 h 272"/>
              <a:gd name="T88" fmla="*/ 219 w 326"/>
              <a:gd name="T89" fmla="*/ 26 h 272"/>
              <a:gd name="T90" fmla="*/ 112 w 326"/>
              <a:gd name="T91" fmla="*/ 30 h 272"/>
              <a:gd name="T92" fmla="*/ 106 w 326"/>
              <a:gd name="T93" fmla="*/ 97 h 272"/>
              <a:gd name="T94" fmla="*/ 112 w 326"/>
              <a:gd name="T95" fmla="*/ 39 h 272"/>
              <a:gd name="T96" fmla="*/ 317 w 326"/>
              <a:gd name="T97" fmla="*/ 45 h 272"/>
              <a:gd name="T98" fmla="*/ 311 w 326"/>
              <a:gd name="T99" fmla="*/ 194 h 272"/>
              <a:gd name="T100" fmla="*/ 106 w 326"/>
              <a:gd name="T101" fmla="*/ 188 h 272"/>
              <a:gd name="T102" fmla="*/ 102 w 326"/>
              <a:gd name="T103" fmla="*/ 131 h 272"/>
              <a:gd name="T104" fmla="*/ 97 w 326"/>
              <a:gd name="T105" fmla="*/ 127 h 272"/>
              <a:gd name="T106" fmla="*/ 311 w 326"/>
              <a:gd name="T107" fmla="*/ 204 h 272"/>
              <a:gd name="T108" fmla="*/ 311 w 326"/>
              <a:gd name="T109" fmla="*/ 3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6" h="272">
                <a:moveTo>
                  <a:pt x="148" y="106"/>
                </a:moveTo>
                <a:cubicBezTo>
                  <a:pt x="168" y="106"/>
                  <a:pt x="168" y="106"/>
                  <a:pt x="168" y="106"/>
                </a:cubicBezTo>
                <a:cubicBezTo>
                  <a:pt x="169" y="106"/>
                  <a:pt x="170" y="107"/>
                  <a:pt x="170" y="108"/>
                </a:cubicBezTo>
                <a:cubicBezTo>
                  <a:pt x="170" y="158"/>
                  <a:pt x="170" y="158"/>
                  <a:pt x="170" y="158"/>
                </a:cubicBezTo>
                <a:cubicBezTo>
                  <a:pt x="170" y="159"/>
                  <a:pt x="169" y="160"/>
                  <a:pt x="168" y="160"/>
                </a:cubicBezTo>
                <a:cubicBezTo>
                  <a:pt x="148" y="160"/>
                  <a:pt x="148" y="160"/>
                  <a:pt x="148" y="160"/>
                </a:cubicBezTo>
                <a:cubicBezTo>
                  <a:pt x="147" y="160"/>
                  <a:pt x="146" y="159"/>
                  <a:pt x="146" y="158"/>
                </a:cubicBezTo>
                <a:cubicBezTo>
                  <a:pt x="146" y="108"/>
                  <a:pt x="146" y="108"/>
                  <a:pt x="146" y="108"/>
                </a:cubicBezTo>
                <a:cubicBezTo>
                  <a:pt x="146" y="107"/>
                  <a:pt x="147" y="106"/>
                  <a:pt x="148" y="106"/>
                </a:cubicBezTo>
                <a:close/>
                <a:moveTo>
                  <a:pt x="204" y="160"/>
                </a:moveTo>
                <a:cubicBezTo>
                  <a:pt x="205" y="160"/>
                  <a:pt x="206" y="159"/>
                  <a:pt x="206" y="158"/>
                </a:cubicBezTo>
                <a:cubicBezTo>
                  <a:pt x="206" y="83"/>
                  <a:pt x="206" y="83"/>
                  <a:pt x="206" y="83"/>
                </a:cubicBezTo>
                <a:cubicBezTo>
                  <a:pt x="206" y="82"/>
                  <a:pt x="205" y="81"/>
                  <a:pt x="204" y="81"/>
                </a:cubicBezTo>
                <a:cubicBezTo>
                  <a:pt x="183" y="81"/>
                  <a:pt x="183" y="81"/>
                  <a:pt x="183" y="81"/>
                </a:cubicBezTo>
                <a:cubicBezTo>
                  <a:pt x="182" y="81"/>
                  <a:pt x="181" y="82"/>
                  <a:pt x="181" y="83"/>
                </a:cubicBezTo>
                <a:cubicBezTo>
                  <a:pt x="181" y="158"/>
                  <a:pt x="181" y="158"/>
                  <a:pt x="181" y="158"/>
                </a:cubicBezTo>
                <a:cubicBezTo>
                  <a:pt x="181" y="159"/>
                  <a:pt x="182" y="160"/>
                  <a:pt x="183" y="160"/>
                </a:cubicBezTo>
                <a:lnTo>
                  <a:pt x="204" y="160"/>
                </a:lnTo>
                <a:close/>
                <a:moveTo>
                  <a:pt x="239" y="160"/>
                </a:moveTo>
                <a:cubicBezTo>
                  <a:pt x="241" y="160"/>
                  <a:pt x="242" y="159"/>
                  <a:pt x="242" y="158"/>
                </a:cubicBezTo>
                <a:cubicBezTo>
                  <a:pt x="242" y="118"/>
                  <a:pt x="242" y="118"/>
                  <a:pt x="242" y="118"/>
                </a:cubicBezTo>
                <a:cubicBezTo>
                  <a:pt x="242" y="117"/>
                  <a:pt x="241" y="116"/>
                  <a:pt x="239" y="116"/>
                </a:cubicBezTo>
                <a:cubicBezTo>
                  <a:pt x="219" y="116"/>
                  <a:pt x="219" y="116"/>
                  <a:pt x="219" y="116"/>
                </a:cubicBezTo>
                <a:cubicBezTo>
                  <a:pt x="218" y="116"/>
                  <a:pt x="217" y="117"/>
                  <a:pt x="217" y="118"/>
                </a:cubicBezTo>
                <a:cubicBezTo>
                  <a:pt x="217" y="158"/>
                  <a:pt x="217" y="158"/>
                  <a:pt x="217" y="158"/>
                </a:cubicBezTo>
                <a:cubicBezTo>
                  <a:pt x="217" y="159"/>
                  <a:pt x="218" y="160"/>
                  <a:pt x="219" y="160"/>
                </a:cubicBezTo>
                <a:lnTo>
                  <a:pt x="239" y="160"/>
                </a:lnTo>
                <a:close/>
                <a:moveTo>
                  <a:pt x="275" y="160"/>
                </a:moveTo>
                <a:cubicBezTo>
                  <a:pt x="276" y="160"/>
                  <a:pt x="277" y="159"/>
                  <a:pt x="277" y="158"/>
                </a:cubicBezTo>
                <a:cubicBezTo>
                  <a:pt x="277" y="97"/>
                  <a:pt x="277" y="97"/>
                  <a:pt x="277" y="97"/>
                </a:cubicBezTo>
                <a:cubicBezTo>
                  <a:pt x="277" y="96"/>
                  <a:pt x="276" y="95"/>
                  <a:pt x="275" y="95"/>
                </a:cubicBezTo>
                <a:cubicBezTo>
                  <a:pt x="255" y="95"/>
                  <a:pt x="255" y="95"/>
                  <a:pt x="255" y="95"/>
                </a:cubicBezTo>
                <a:cubicBezTo>
                  <a:pt x="253" y="95"/>
                  <a:pt x="252" y="96"/>
                  <a:pt x="252" y="97"/>
                </a:cubicBezTo>
                <a:cubicBezTo>
                  <a:pt x="252" y="158"/>
                  <a:pt x="252" y="158"/>
                  <a:pt x="252" y="158"/>
                </a:cubicBezTo>
                <a:cubicBezTo>
                  <a:pt x="252" y="159"/>
                  <a:pt x="253" y="160"/>
                  <a:pt x="255" y="160"/>
                </a:cubicBezTo>
                <a:lnTo>
                  <a:pt x="275" y="160"/>
                </a:lnTo>
                <a:close/>
                <a:moveTo>
                  <a:pt x="32" y="50"/>
                </a:moveTo>
                <a:cubicBezTo>
                  <a:pt x="35" y="60"/>
                  <a:pt x="42" y="69"/>
                  <a:pt x="53" y="69"/>
                </a:cubicBezTo>
                <a:cubicBezTo>
                  <a:pt x="63" y="69"/>
                  <a:pt x="70" y="60"/>
                  <a:pt x="73" y="50"/>
                </a:cubicBezTo>
                <a:cubicBezTo>
                  <a:pt x="76" y="48"/>
                  <a:pt x="78" y="44"/>
                  <a:pt x="77" y="41"/>
                </a:cubicBezTo>
                <a:cubicBezTo>
                  <a:pt x="77" y="38"/>
                  <a:pt x="76" y="37"/>
                  <a:pt x="74" y="37"/>
                </a:cubicBezTo>
                <a:cubicBezTo>
                  <a:pt x="74" y="24"/>
                  <a:pt x="65" y="14"/>
                  <a:pt x="53" y="14"/>
                </a:cubicBezTo>
                <a:cubicBezTo>
                  <a:pt x="40" y="14"/>
                  <a:pt x="32" y="24"/>
                  <a:pt x="31" y="37"/>
                </a:cubicBezTo>
                <a:cubicBezTo>
                  <a:pt x="29" y="37"/>
                  <a:pt x="28" y="38"/>
                  <a:pt x="27" y="41"/>
                </a:cubicBezTo>
                <a:cubicBezTo>
                  <a:pt x="27" y="44"/>
                  <a:pt x="29" y="49"/>
                  <a:pt x="32" y="50"/>
                </a:cubicBezTo>
                <a:close/>
                <a:moveTo>
                  <a:pt x="102" y="126"/>
                </a:moveTo>
                <a:cubicBezTo>
                  <a:pt x="103" y="127"/>
                  <a:pt x="103" y="127"/>
                  <a:pt x="104" y="127"/>
                </a:cubicBezTo>
                <a:cubicBezTo>
                  <a:pt x="104" y="128"/>
                  <a:pt x="105" y="128"/>
                  <a:pt x="106" y="128"/>
                </a:cubicBezTo>
                <a:cubicBezTo>
                  <a:pt x="107" y="129"/>
                  <a:pt x="108" y="129"/>
                  <a:pt x="109" y="129"/>
                </a:cubicBezTo>
                <a:cubicBezTo>
                  <a:pt x="110" y="129"/>
                  <a:pt x="111" y="128"/>
                  <a:pt x="112" y="128"/>
                </a:cubicBezTo>
                <a:cubicBezTo>
                  <a:pt x="114" y="128"/>
                  <a:pt x="115" y="127"/>
                  <a:pt x="116" y="127"/>
                </a:cubicBezTo>
                <a:cubicBezTo>
                  <a:pt x="117" y="126"/>
                  <a:pt x="118" y="125"/>
                  <a:pt x="120" y="124"/>
                </a:cubicBezTo>
                <a:cubicBezTo>
                  <a:pt x="122" y="121"/>
                  <a:pt x="125" y="119"/>
                  <a:pt x="128" y="116"/>
                </a:cubicBezTo>
                <a:cubicBezTo>
                  <a:pt x="136" y="108"/>
                  <a:pt x="145" y="98"/>
                  <a:pt x="145" y="98"/>
                </a:cubicBezTo>
                <a:cubicBezTo>
                  <a:pt x="148" y="95"/>
                  <a:pt x="148" y="89"/>
                  <a:pt x="145" y="85"/>
                </a:cubicBezTo>
                <a:cubicBezTo>
                  <a:pt x="165" y="66"/>
                  <a:pt x="165" y="66"/>
                  <a:pt x="165" y="66"/>
                </a:cubicBezTo>
                <a:cubicBezTo>
                  <a:pt x="166" y="65"/>
                  <a:pt x="166" y="63"/>
                  <a:pt x="165" y="62"/>
                </a:cubicBezTo>
                <a:cubicBezTo>
                  <a:pt x="164" y="61"/>
                  <a:pt x="162" y="61"/>
                  <a:pt x="161" y="62"/>
                </a:cubicBezTo>
                <a:cubicBezTo>
                  <a:pt x="139" y="83"/>
                  <a:pt x="139" y="83"/>
                  <a:pt x="139" y="83"/>
                </a:cubicBezTo>
                <a:cubicBezTo>
                  <a:pt x="136" y="82"/>
                  <a:pt x="133" y="83"/>
                  <a:pt x="131" y="86"/>
                </a:cubicBezTo>
                <a:cubicBezTo>
                  <a:pt x="131" y="86"/>
                  <a:pt x="131" y="86"/>
                  <a:pt x="131" y="86"/>
                </a:cubicBezTo>
                <a:cubicBezTo>
                  <a:pt x="129" y="87"/>
                  <a:pt x="123" y="94"/>
                  <a:pt x="117" y="100"/>
                </a:cubicBezTo>
                <a:cubicBezTo>
                  <a:pt x="115" y="103"/>
                  <a:pt x="112" y="105"/>
                  <a:pt x="110" y="107"/>
                </a:cubicBezTo>
                <a:cubicBezTo>
                  <a:pt x="108" y="106"/>
                  <a:pt x="106" y="104"/>
                  <a:pt x="105" y="102"/>
                </a:cubicBezTo>
                <a:cubicBezTo>
                  <a:pt x="101" y="97"/>
                  <a:pt x="96" y="92"/>
                  <a:pt x="93" y="88"/>
                </a:cubicBezTo>
                <a:cubicBezTo>
                  <a:pt x="91" y="86"/>
                  <a:pt x="90" y="84"/>
                  <a:pt x="89" y="83"/>
                </a:cubicBezTo>
                <a:cubicBezTo>
                  <a:pt x="88" y="82"/>
                  <a:pt x="88" y="82"/>
                  <a:pt x="88" y="82"/>
                </a:cubicBezTo>
                <a:cubicBezTo>
                  <a:pt x="88" y="81"/>
                  <a:pt x="87" y="81"/>
                  <a:pt x="87" y="81"/>
                </a:cubicBezTo>
                <a:cubicBezTo>
                  <a:pt x="87" y="81"/>
                  <a:pt x="87" y="81"/>
                  <a:pt x="87" y="80"/>
                </a:cubicBezTo>
                <a:cubicBezTo>
                  <a:pt x="86" y="79"/>
                  <a:pt x="83" y="77"/>
                  <a:pt x="73" y="74"/>
                </a:cubicBezTo>
                <a:cubicBezTo>
                  <a:pt x="71" y="74"/>
                  <a:pt x="69" y="73"/>
                  <a:pt x="67" y="73"/>
                </a:cubicBezTo>
                <a:cubicBezTo>
                  <a:pt x="66" y="77"/>
                  <a:pt x="65" y="88"/>
                  <a:pt x="58" y="102"/>
                </a:cubicBezTo>
                <a:cubicBezTo>
                  <a:pt x="57" y="93"/>
                  <a:pt x="55" y="85"/>
                  <a:pt x="55" y="84"/>
                </a:cubicBezTo>
                <a:cubicBezTo>
                  <a:pt x="58" y="78"/>
                  <a:pt x="58" y="78"/>
                  <a:pt x="58" y="78"/>
                </a:cubicBezTo>
                <a:cubicBezTo>
                  <a:pt x="54" y="75"/>
                  <a:pt x="54" y="75"/>
                  <a:pt x="54" y="75"/>
                </a:cubicBezTo>
                <a:cubicBezTo>
                  <a:pt x="51" y="75"/>
                  <a:pt x="51" y="75"/>
                  <a:pt x="51" y="75"/>
                </a:cubicBezTo>
                <a:cubicBezTo>
                  <a:pt x="47" y="78"/>
                  <a:pt x="47" y="78"/>
                  <a:pt x="47" y="78"/>
                </a:cubicBezTo>
                <a:cubicBezTo>
                  <a:pt x="49" y="84"/>
                  <a:pt x="49" y="84"/>
                  <a:pt x="49" y="84"/>
                </a:cubicBezTo>
                <a:cubicBezTo>
                  <a:pt x="49" y="85"/>
                  <a:pt x="48" y="93"/>
                  <a:pt x="47" y="102"/>
                </a:cubicBezTo>
                <a:cubicBezTo>
                  <a:pt x="40" y="88"/>
                  <a:pt x="38" y="77"/>
                  <a:pt x="38" y="73"/>
                </a:cubicBezTo>
                <a:cubicBezTo>
                  <a:pt x="36" y="73"/>
                  <a:pt x="34" y="74"/>
                  <a:pt x="33" y="75"/>
                </a:cubicBezTo>
                <a:cubicBezTo>
                  <a:pt x="27" y="76"/>
                  <a:pt x="18" y="79"/>
                  <a:pt x="14" y="82"/>
                </a:cubicBezTo>
                <a:cubicBezTo>
                  <a:pt x="11" y="84"/>
                  <a:pt x="3" y="96"/>
                  <a:pt x="0" y="132"/>
                </a:cubicBezTo>
                <a:cubicBezTo>
                  <a:pt x="0" y="143"/>
                  <a:pt x="2" y="165"/>
                  <a:pt x="2" y="165"/>
                </a:cubicBezTo>
                <a:cubicBezTo>
                  <a:pt x="3" y="171"/>
                  <a:pt x="4" y="176"/>
                  <a:pt x="10" y="176"/>
                </a:cubicBezTo>
                <a:cubicBezTo>
                  <a:pt x="17" y="177"/>
                  <a:pt x="19" y="172"/>
                  <a:pt x="19" y="166"/>
                </a:cubicBezTo>
                <a:cubicBezTo>
                  <a:pt x="19" y="166"/>
                  <a:pt x="17" y="148"/>
                  <a:pt x="18" y="133"/>
                </a:cubicBezTo>
                <a:cubicBezTo>
                  <a:pt x="19" y="121"/>
                  <a:pt x="22" y="104"/>
                  <a:pt x="24" y="103"/>
                </a:cubicBezTo>
                <a:cubicBezTo>
                  <a:pt x="24" y="103"/>
                  <a:pt x="24" y="161"/>
                  <a:pt x="24" y="161"/>
                </a:cubicBezTo>
                <a:cubicBezTo>
                  <a:pt x="24" y="163"/>
                  <a:pt x="24" y="165"/>
                  <a:pt x="25" y="167"/>
                </a:cubicBezTo>
                <a:cubicBezTo>
                  <a:pt x="25" y="259"/>
                  <a:pt x="25" y="259"/>
                  <a:pt x="25" y="259"/>
                </a:cubicBezTo>
                <a:cubicBezTo>
                  <a:pt x="25" y="266"/>
                  <a:pt x="30" y="271"/>
                  <a:pt x="37" y="271"/>
                </a:cubicBezTo>
                <a:cubicBezTo>
                  <a:pt x="44" y="271"/>
                  <a:pt x="49" y="266"/>
                  <a:pt x="49" y="259"/>
                </a:cubicBezTo>
                <a:cubicBezTo>
                  <a:pt x="49" y="177"/>
                  <a:pt x="49" y="177"/>
                  <a:pt x="49" y="177"/>
                </a:cubicBezTo>
                <a:cubicBezTo>
                  <a:pt x="55" y="177"/>
                  <a:pt x="55" y="177"/>
                  <a:pt x="55" y="177"/>
                </a:cubicBezTo>
                <a:cubicBezTo>
                  <a:pt x="55" y="259"/>
                  <a:pt x="55" y="259"/>
                  <a:pt x="55" y="259"/>
                </a:cubicBezTo>
                <a:cubicBezTo>
                  <a:pt x="55" y="266"/>
                  <a:pt x="61" y="271"/>
                  <a:pt x="68" y="271"/>
                </a:cubicBezTo>
                <a:cubicBezTo>
                  <a:pt x="74" y="271"/>
                  <a:pt x="80" y="266"/>
                  <a:pt x="80" y="259"/>
                </a:cubicBezTo>
                <a:cubicBezTo>
                  <a:pt x="80" y="167"/>
                  <a:pt x="80" y="167"/>
                  <a:pt x="80" y="167"/>
                </a:cubicBezTo>
                <a:cubicBezTo>
                  <a:pt x="80" y="165"/>
                  <a:pt x="81" y="163"/>
                  <a:pt x="81" y="161"/>
                </a:cubicBezTo>
                <a:cubicBezTo>
                  <a:pt x="81" y="103"/>
                  <a:pt x="81" y="103"/>
                  <a:pt x="81" y="103"/>
                </a:cubicBezTo>
                <a:cubicBezTo>
                  <a:pt x="82" y="105"/>
                  <a:pt x="84" y="107"/>
                  <a:pt x="86" y="109"/>
                </a:cubicBezTo>
                <a:cubicBezTo>
                  <a:pt x="89" y="113"/>
                  <a:pt x="93" y="117"/>
                  <a:pt x="96" y="120"/>
                </a:cubicBezTo>
                <a:cubicBezTo>
                  <a:pt x="97" y="122"/>
                  <a:pt x="99" y="123"/>
                  <a:pt x="100" y="124"/>
                </a:cubicBezTo>
                <a:cubicBezTo>
                  <a:pt x="101" y="125"/>
                  <a:pt x="101" y="126"/>
                  <a:pt x="102" y="126"/>
                </a:cubicBezTo>
                <a:close/>
                <a:moveTo>
                  <a:pt x="142" y="208"/>
                </a:moveTo>
                <a:cubicBezTo>
                  <a:pt x="142" y="212"/>
                  <a:pt x="145" y="215"/>
                  <a:pt x="148" y="215"/>
                </a:cubicBezTo>
                <a:cubicBezTo>
                  <a:pt x="156" y="215"/>
                  <a:pt x="156" y="215"/>
                  <a:pt x="156" y="215"/>
                </a:cubicBezTo>
                <a:cubicBezTo>
                  <a:pt x="145" y="262"/>
                  <a:pt x="145" y="262"/>
                  <a:pt x="145" y="262"/>
                </a:cubicBezTo>
                <a:cubicBezTo>
                  <a:pt x="144" y="266"/>
                  <a:pt x="147" y="270"/>
                  <a:pt x="150" y="271"/>
                </a:cubicBezTo>
                <a:cubicBezTo>
                  <a:pt x="151" y="271"/>
                  <a:pt x="151" y="271"/>
                  <a:pt x="151" y="271"/>
                </a:cubicBezTo>
                <a:cubicBezTo>
                  <a:pt x="155" y="272"/>
                  <a:pt x="159" y="270"/>
                  <a:pt x="160" y="266"/>
                </a:cubicBezTo>
                <a:cubicBezTo>
                  <a:pt x="172" y="215"/>
                  <a:pt x="172" y="215"/>
                  <a:pt x="172" y="215"/>
                </a:cubicBezTo>
                <a:cubicBezTo>
                  <a:pt x="204" y="215"/>
                  <a:pt x="204" y="215"/>
                  <a:pt x="204" y="215"/>
                </a:cubicBezTo>
                <a:cubicBezTo>
                  <a:pt x="204" y="240"/>
                  <a:pt x="204" y="240"/>
                  <a:pt x="204" y="240"/>
                </a:cubicBezTo>
                <a:cubicBezTo>
                  <a:pt x="204" y="244"/>
                  <a:pt x="207" y="247"/>
                  <a:pt x="211" y="247"/>
                </a:cubicBezTo>
                <a:cubicBezTo>
                  <a:pt x="212" y="247"/>
                  <a:pt x="212" y="247"/>
                  <a:pt x="212" y="247"/>
                </a:cubicBezTo>
                <a:cubicBezTo>
                  <a:pt x="216" y="247"/>
                  <a:pt x="219" y="244"/>
                  <a:pt x="219" y="240"/>
                </a:cubicBezTo>
                <a:cubicBezTo>
                  <a:pt x="219" y="215"/>
                  <a:pt x="219" y="215"/>
                  <a:pt x="219" y="215"/>
                </a:cubicBezTo>
                <a:cubicBezTo>
                  <a:pt x="251" y="215"/>
                  <a:pt x="251" y="215"/>
                  <a:pt x="251" y="215"/>
                </a:cubicBezTo>
                <a:cubicBezTo>
                  <a:pt x="263" y="266"/>
                  <a:pt x="263" y="266"/>
                  <a:pt x="263" y="266"/>
                </a:cubicBezTo>
                <a:cubicBezTo>
                  <a:pt x="264" y="270"/>
                  <a:pt x="268" y="272"/>
                  <a:pt x="272" y="271"/>
                </a:cubicBezTo>
                <a:cubicBezTo>
                  <a:pt x="273" y="271"/>
                  <a:pt x="273" y="271"/>
                  <a:pt x="273" y="271"/>
                </a:cubicBezTo>
                <a:cubicBezTo>
                  <a:pt x="277" y="270"/>
                  <a:pt x="279" y="266"/>
                  <a:pt x="278" y="262"/>
                </a:cubicBezTo>
                <a:cubicBezTo>
                  <a:pt x="267" y="215"/>
                  <a:pt x="267" y="215"/>
                  <a:pt x="267" y="215"/>
                </a:cubicBezTo>
                <a:cubicBezTo>
                  <a:pt x="274" y="215"/>
                  <a:pt x="274" y="215"/>
                  <a:pt x="274" y="215"/>
                </a:cubicBezTo>
                <a:cubicBezTo>
                  <a:pt x="278" y="215"/>
                  <a:pt x="281" y="212"/>
                  <a:pt x="281" y="208"/>
                </a:cubicBezTo>
                <a:cubicBezTo>
                  <a:pt x="281" y="208"/>
                  <a:pt x="281" y="208"/>
                  <a:pt x="281" y="208"/>
                </a:cubicBezTo>
                <a:cubicBezTo>
                  <a:pt x="142" y="208"/>
                  <a:pt x="142" y="208"/>
                  <a:pt x="142" y="208"/>
                </a:cubicBezTo>
                <a:close/>
                <a:moveTo>
                  <a:pt x="219" y="8"/>
                </a:moveTo>
                <a:cubicBezTo>
                  <a:pt x="219" y="3"/>
                  <a:pt x="216" y="0"/>
                  <a:pt x="212" y="0"/>
                </a:cubicBezTo>
                <a:cubicBezTo>
                  <a:pt x="211" y="0"/>
                  <a:pt x="211" y="0"/>
                  <a:pt x="211" y="0"/>
                </a:cubicBezTo>
                <a:cubicBezTo>
                  <a:pt x="207" y="0"/>
                  <a:pt x="204" y="3"/>
                  <a:pt x="204" y="8"/>
                </a:cubicBezTo>
                <a:cubicBezTo>
                  <a:pt x="204" y="26"/>
                  <a:pt x="204" y="26"/>
                  <a:pt x="204" y="26"/>
                </a:cubicBezTo>
                <a:cubicBezTo>
                  <a:pt x="219" y="26"/>
                  <a:pt x="219" y="26"/>
                  <a:pt x="219" y="26"/>
                </a:cubicBezTo>
                <a:lnTo>
                  <a:pt x="219" y="8"/>
                </a:lnTo>
                <a:close/>
                <a:moveTo>
                  <a:pt x="311" y="30"/>
                </a:moveTo>
                <a:cubicBezTo>
                  <a:pt x="112" y="30"/>
                  <a:pt x="112" y="30"/>
                  <a:pt x="112" y="30"/>
                </a:cubicBezTo>
                <a:cubicBezTo>
                  <a:pt x="104" y="30"/>
                  <a:pt x="97" y="37"/>
                  <a:pt x="97" y="45"/>
                </a:cubicBezTo>
                <a:cubicBezTo>
                  <a:pt x="97" y="86"/>
                  <a:pt x="97" y="86"/>
                  <a:pt x="97" y="86"/>
                </a:cubicBezTo>
                <a:cubicBezTo>
                  <a:pt x="99" y="89"/>
                  <a:pt x="103" y="93"/>
                  <a:pt x="106" y="97"/>
                </a:cubicBezTo>
                <a:cubicBezTo>
                  <a:pt x="106" y="45"/>
                  <a:pt x="106" y="45"/>
                  <a:pt x="106" y="45"/>
                </a:cubicBezTo>
                <a:cubicBezTo>
                  <a:pt x="106" y="44"/>
                  <a:pt x="107" y="42"/>
                  <a:pt x="108" y="41"/>
                </a:cubicBezTo>
                <a:cubicBezTo>
                  <a:pt x="109" y="40"/>
                  <a:pt x="110" y="39"/>
                  <a:pt x="112" y="39"/>
                </a:cubicBezTo>
                <a:cubicBezTo>
                  <a:pt x="311" y="39"/>
                  <a:pt x="311" y="39"/>
                  <a:pt x="311" y="39"/>
                </a:cubicBezTo>
                <a:cubicBezTo>
                  <a:pt x="313" y="39"/>
                  <a:pt x="314" y="40"/>
                  <a:pt x="315" y="41"/>
                </a:cubicBezTo>
                <a:cubicBezTo>
                  <a:pt x="316" y="42"/>
                  <a:pt x="317" y="44"/>
                  <a:pt x="317" y="45"/>
                </a:cubicBezTo>
                <a:cubicBezTo>
                  <a:pt x="317" y="188"/>
                  <a:pt x="317" y="188"/>
                  <a:pt x="317" y="188"/>
                </a:cubicBezTo>
                <a:cubicBezTo>
                  <a:pt x="317" y="190"/>
                  <a:pt x="316" y="192"/>
                  <a:pt x="315" y="193"/>
                </a:cubicBezTo>
                <a:cubicBezTo>
                  <a:pt x="314" y="194"/>
                  <a:pt x="313" y="194"/>
                  <a:pt x="311" y="194"/>
                </a:cubicBezTo>
                <a:cubicBezTo>
                  <a:pt x="112" y="194"/>
                  <a:pt x="112" y="194"/>
                  <a:pt x="112" y="194"/>
                </a:cubicBezTo>
                <a:cubicBezTo>
                  <a:pt x="110" y="194"/>
                  <a:pt x="109" y="194"/>
                  <a:pt x="108" y="193"/>
                </a:cubicBezTo>
                <a:cubicBezTo>
                  <a:pt x="107" y="192"/>
                  <a:pt x="106" y="190"/>
                  <a:pt x="106" y="188"/>
                </a:cubicBezTo>
                <a:cubicBezTo>
                  <a:pt x="106" y="133"/>
                  <a:pt x="106" y="133"/>
                  <a:pt x="106" y="133"/>
                </a:cubicBezTo>
                <a:cubicBezTo>
                  <a:pt x="106" y="133"/>
                  <a:pt x="105" y="132"/>
                  <a:pt x="105" y="132"/>
                </a:cubicBezTo>
                <a:cubicBezTo>
                  <a:pt x="103" y="132"/>
                  <a:pt x="102" y="131"/>
                  <a:pt x="102" y="131"/>
                </a:cubicBezTo>
                <a:cubicBezTo>
                  <a:pt x="101" y="130"/>
                  <a:pt x="100" y="130"/>
                  <a:pt x="100" y="130"/>
                </a:cubicBezTo>
                <a:cubicBezTo>
                  <a:pt x="99" y="129"/>
                  <a:pt x="98" y="128"/>
                  <a:pt x="97" y="128"/>
                </a:cubicBezTo>
                <a:cubicBezTo>
                  <a:pt x="97" y="128"/>
                  <a:pt x="97" y="127"/>
                  <a:pt x="97" y="127"/>
                </a:cubicBezTo>
                <a:cubicBezTo>
                  <a:pt x="97" y="188"/>
                  <a:pt x="97" y="188"/>
                  <a:pt x="97" y="188"/>
                </a:cubicBezTo>
                <a:cubicBezTo>
                  <a:pt x="97" y="197"/>
                  <a:pt x="104" y="204"/>
                  <a:pt x="112" y="204"/>
                </a:cubicBezTo>
                <a:cubicBezTo>
                  <a:pt x="311" y="204"/>
                  <a:pt x="311" y="204"/>
                  <a:pt x="311" y="204"/>
                </a:cubicBezTo>
                <a:cubicBezTo>
                  <a:pt x="319" y="204"/>
                  <a:pt x="326" y="197"/>
                  <a:pt x="326" y="188"/>
                </a:cubicBezTo>
                <a:cubicBezTo>
                  <a:pt x="326" y="45"/>
                  <a:pt x="326" y="45"/>
                  <a:pt x="326" y="45"/>
                </a:cubicBezTo>
                <a:cubicBezTo>
                  <a:pt x="326" y="37"/>
                  <a:pt x="319" y="30"/>
                  <a:pt x="311" y="30"/>
                </a:cubicBezTo>
                <a:close/>
              </a:path>
            </a:pathLst>
          </a:custGeom>
          <a:solidFill>
            <a:srgbClr val="FEFABC"/>
          </a:solidFill>
          <a:ln>
            <a:noFill/>
          </a:ln>
        </p:spPr>
        <p:txBody>
          <a:bodyPr vert="horz" wrap="square" lIns="68580" tIns="34290" rIns="68580" bIns="34290" numCol="1" anchor="t" anchorCtr="0" compatLnSpc="1"/>
          <a:lstStyle/>
          <a:p>
            <a:endParaRPr lang="zh-CN" altLang="en-US">
              <a:cs typeface="+mn-ea"/>
              <a:sym typeface="+mn-lt"/>
            </a:endParaRPr>
          </a:p>
        </p:txBody>
      </p:sp>
      <p:sp>
        <p:nvSpPr>
          <p:cNvPr id="38" name="任意多边形 37"/>
          <p:cNvSpPr>
            <a:spLocks noChangeArrowheads="1"/>
          </p:cNvSpPr>
          <p:nvPr/>
        </p:nvSpPr>
        <p:spPr bwMode="auto">
          <a:xfrm>
            <a:off x="6627162" y="2550473"/>
            <a:ext cx="199796" cy="155000"/>
          </a:xfrm>
          <a:custGeom>
            <a:avLst/>
            <a:gdLst>
              <a:gd name="connsiteX0" fmla="*/ 962602 w 1315898"/>
              <a:gd name="connsiteY0" fmla="*/ 690258 h 1020859"/>
              <a:gd name="connsiteX1" fmla="*/ 1315898 w 1315898"/>
              <a:gd name="connsiteY1" fmla="*/ 690258 h 1020859"/>
              <a:gd name="connsiteX2" fmla="*/ 1315898 w 1315898"/>
              <a:gd name="connsiteY2" fmla="*/ 1020859 h 1020859"/>
              <a:gd name="connsiteX3" fmla="*/ 962602 w 1315898"/>
              <a:gd name="connsiteY3" fmla="*/ 1020859 h 1020859"/>
              <a:gd name="connsiteX4" fmla="*/ 481084 w 1315898"/>
              <a:gd name="connsiteY4" fmla="*/ 337829 h 1020859"/>
              <a:gd name="connsiteX5" fmla="*/ 834814 w 1315898"/>
              <a:gd name="connsiteY5" fmla="*/ 337829 h 1020859"/>
              <a:gd name="connsiteX6" fmla="*/ 834814 w 1315898"/>
              <a:gd name="connsiteY6" fmla="*/ 1020859 h 1020859"/>
              <a:gd name="connsiteX7" fmla="*/ 481084 w 1315898"/>
              <a:gd name="connsiteY7" fmla="*/ 1020859 h 1020859"/>
              <a:gd name="connsiteX8" fmla="*/ 0 w 1315898"/>
              <a:gd name="connsiteY8" fmla="*/ 0 h 1020859"/>
              <a:gd name="connsiteX9" fmla="*/ 353296 w 1315898"/>
              <a:gd name="connsiteY9" fmla="*/ 0 h 1020859"/>
              <a:gd name="connsiteX10" fmla="*/ 353296 w 1315898"/>
              <a:gd name="connsiteY10" fmla="*/ 1020859 h 1020859"/>
              <a:gd name="connsiteX11" fmla="*/ 0 w 1315898"/>
              <a:gd name="connsiteY11" fmla="*/ 1020859 h 102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5898" h="1020859">
                <a:moveTo>
                  <a:pt x="962602" y="690258"/>
                </a:moveTo>
                <a:lnTo>
                  <a:pt x="1315898" y="690258"/>
                </a:lnTo>
                <a:lnTo>
                  <a:pt x="1315898" y="1020859"/>
                </a:lnTo>
                <a:lnTo>
                  <a:pt x="962602" y="1020859"/>
                </a:lnTo>
                <a:close/>
                <a:moveTo>
                  <a:pt x="481084" y="337829"/>
                </a:moveTo>
                <a:lnTo>
                  <a:pt x="834814" y="337829"/>
                </a:lnTo>
                <a:lnTo>
                  <a:pt x="834814" y="1020859"/>
                </a:lnTo>
                <a:lnTo>
                  <a:pt x="481084" y="1020859"/>
                </a:lnTo>
                <a:close/>
                <a:moveTo>
                  <a:pt x="0" y="0"/>
                </a:moveTo>
                <a:lnTo>
                  <a:pt x="353296" y="0"/>
                </a:lnTo>
                <a:lnTo>
                  <a:pt x="353296" y="1020859"/>
                </a:lnTo>
                <a:lnTo>
                  <a:pt x="0" y="1020859"/>
                </a:lnTo>
                <a:close/>
              </a:path>
            </a:pathLst>
          </a:custGeom>
          <a:solidFill>
            <a:srgbClr val="FEFABC"/>
          </a:solidFill>
          <a:ln>
            <a:noFill/>
          </a:ln>
        </p:spPr>
        <p:txBody>
          <a:bodyPr vert="horz" wrap="square" lIns="68580" tIns="34290" rIns="68580" bIns="34290" numCol="1" anchor="t" anchorCtr="0" compatLnSpc="1">
            <a:noAutofit/>
          </a:bodyPr>
          <a:lstStyle/>
          <a:p>
            <a:endParaRPr lang="zh-CN" altLang="en-US">
              <a:cs typeface="+mn-ea"/>
              <a:sym typeface="+mn-lt"/>
            </a:endParaRPr>
          </a:p>
        </p:txBody>
      </p:sp>
      <p:sp>
        <p:nvSpPr>
          <p:cNvPr id="39" name="任意多边形 38"/>
          <p:cNvSpPr/>
          <p:nvPr/>
        </p:nvSpPr>
        <p:spPr bwMode="auto">
          <a:xfrm>
            <a:off x="2171618" y="2776203"/>
            <a:ext cx="241136" cy="167638"/>
          </a:xfrm>
          <a:custGeom>
            <a:avLst/>
            <a:gdLst>
              <a:gd name="connsiteX0" fmla="*/ 1036013 w 1367795"/>
              <a:gd name="connsiteY0" fmla="*/ 680428 h 950893"/>
              <a:gd name="connsiteX1" fmla="*/ 1309708 w 1367795"/>
              <a:gd name="connsiteY1" fmla="*/ 680428 h 950893"/>
              <a:gd name="connsiteX2" fmla="*/ 1367795 w 1367795"/>
              <a:gd name="connsiteY2" fmla="*/ 737116 h 950893"/>
              <a:gd name="connsiteX3" fmla="*/ 1367795 w 1367795"/>
              <a:gd name="connsiteY3" fmla="*/ 894205 h 950893"/>
              <a:gd name="connsiteX4" fmla="*/ 1309708 w 1367795"/>
              <a:gd name="connsiteY4" fmla="*/ 950893 h 950893"/>
              <a:gd name="connsiteX5" fmla="*/ 1036013 w 1367795"/>
              <a:gd name="connsiteY5" fmla="*/ 950893 h 950893"/>
              <a:gd name="connsiteX6" fmla="*/ 977926 w 1367795"/>
              <a:gd name="connsiteY6" fmla="*/ 894205 h 950893"/>
              <a:gd name="connsiteX7" fmla="*/ 977926 w 1367795"/>
              <a:gd name="connsiteY7" fmla="*/ 737116 h 950893"/>
              <a:gd name="connsiteX8" fmla="*/ 1036013 w 1367795"/>
              <a:gd name="connsiteY8" fmla="*/ 680428 h 950893"/>
              <a:gd name="connsiteX9" fmla="*/ 547122 w 1367795"/>
              <a:gd name="connsiteY9" fmla="*/ 680428 h 950893"/>
              <a:gd name="connsiteX10" fmla="*/ 820817 w 1367795"/>
              <a:gd name="connsiteY10" fmla="*/ 680428 h 950893"/>
              <a:gd name="connsiteX11" fmla="*/ 878904 w 1367795"/>
              <a:gd name="connsiteY11" fmla="*/ 737116 h 950893"/>
              <a:gd name="connsiteX12" fmla="*/ 878904 w 1367795"/>
              <a:gd name="connsiteY12" fmla="*/ 894205 h 950893"/>
              <a:gd name="connsiteX13" fmla="*/ 820817 w 1367795"/>
              <a:gd name="connsiteY13" fmla="*/ 950893 h 950893"/>
              <a:gd name="connsiteX14" fmla="*/ 547122 w 1367795"/>
              <a:gd name="connsiteY14" fmla="*/ 950893 h 950893"/>
              <a:gd name="connsiteX15" fmla="*/ 489035 w 1367795"/>
              <a:gd name="connsiteY15" fmla="*/ 894205 h 950893"/>
              <a:gd name="connsiteX16" fmla="*/ 489035 w 1367795"/>
              <a:gd name="connsiteY16" fmla="*/ 737116 h 950893"/>
              <a:gd name="connsiteX17" fmla="*/ 547122 w 1367795"/>
              <a:gd name="connsiteY17" fmla="*/ 680428 h 950893"/>
              <a:gd name="connsiteX18" fmla="*/ 58087 w 1367795"/>
              <a:gd name="connsiteY18" fmla="*/ 680428 h 950893"/>
              <a:gd name="connsiteX19" fmla="*/ 331782 w 1367795"/>
              <a:gd name="connsiteY19" fmla="*/ 680428 h 950893"/>
              <a:gd name="connsiteX20" fmla="*/ 389869 w 1367795"/>
              <a:gd name="connsiteY20" fmla="*/ 737116 h 950893"/>
              <a:gd name="connsiteX21" fmla="*/ 389869 w 1367795"/>
              <a:gd name="connsiteY21" fmla="*/ 894205 h 950893"/>
              <a:gd name="connsiteX22" fmla="*/ 331782 w 1367795"/>
              <a:gd name="connsiteY22" fmla="*/ 950893 h 950893"/>
              <a:gd name="connsiteX23" fmla="*/ 58087 w 1367795"/>
              <a:gd name="connsiteY23" fmla="*/ 950893 h 950893"/>
              <a:gd name="connsiteX24" fmla="*/ 0 w 1367795"/>
              <a:gd name="connsiteY24" fmla="*/ 894205 h 950893"/>
              <a:gd name="connsiteX25" fmla="*/ 0 w 1367795"/>
              <a:gd name="connsiteY25" fmla="*/ 737116 h 950893"/>
              <a:gd name="connsiteX26" fmla="*/ 58087 w 1367795"/>
              <a:gd name="connsiteY26" fmla="*/ 680428 h 950893"/>
              <a:gd name="connsiteX27" fmla="*/ 660498 w 1367795"/>
              <a:gd name="connsiteY27" fmla="*/ 317736 h 950893"/>
              <a:gd name="connsiteX28" fmla="*/ 711754 w 1367795"/>
              <a:gd name="connsiteY28" fmla="*/ 317736 h 950893"/>
              <a:gd name="connsiteX29" fmla="*/ 711754 w 1367795"/>
              <a:gd name="connsiteY29" fmla="*/ 449885 h 950893"/>
              <a:gd name="connsiteX30" fmla="*/ 1121805 w 1367795"/>
              <a:gd name="connsiteY30" fmla="*/ 449885 h 950893"/>
              <a:gd name="connsiteX31" fmla="*/ 1200398 w 1367795"/>
              <a:gd name="connsiteY31" fmla="*/ 526715 h 950893"/>
              <a:gd name="connsiteX32" fmla="*/ 1200398 w 1367795"/>
              <a:gd name="connsiteY32" fmla="*/ 637351 h 950893"/>
              <a:gd name="connsiteX33" fmla="*/ 1159393 w 1367795"/>
              <a:gd name="connsiteY33" fmla="*/ 637351 h 950893"/>
              <a:gd name="connsiteX34" fmla="*/ 1159393 w 1367795"/>
              <a:gd name="connsiteY34" fmla="*/ 526715 h 950893"/>
              <a:gd name="connsiteX35" fmla="*/ 1121805 w 1367795"/>
              <a:gd name="connsiteY35" fmla="*/ 489836 h 950893"/>
              <a:gd name="connsiteX36" fmla="*/ 711754 w 1367795"/>
              <a:gd name="connsiteY36" fmla="*/ 489836 h 950893"/>
              <a:gd name="connsiteX37" fmla="*/ 711754 w 1367795"/>
              <a:gd name="connsiteY37" fmla="*/ 637351 h 950893"/>
              <a:gd name="connsiteX38" fmla="*/ 660498 w 1367795"/>
              <a:gd name="connsiteY38" fmla="*/ 637351 h 950893"/>
              <a:gd name="connsiteX39" fmla="*/ 660498 w 1367795"/>
              <a:gd name="connsiteY39" fmla="*/ 489836 h 950893"/>
              <a:gd name="connsiteX40" fmla="*/ 218668 w 1367795"/>
              <a:gd name="connsiteY40" fmla="*/ 489836 h 950893"/>
              <a:gd name="connsiteX41" fmla="*/ 181080 w 1367795"/>
              <a:gd name="connsiteY41" fmla="*/ 526715 h 950893"/>
              <a:gd name="connsiteX42" fmla="*/ 181080 w 1367795"/>
              <a:gd name="connsiteY42" fmla="*/ 637351 h 950893"/>
              <a:gd name="connsiteX43" fmla="*/ 140075 w 1367795"/>
              <a:gd name="connsiteY43" fmla="*/ 637351 h 950893"/>
              <a:gd name="connsiteX44" fmla="*/ 140075 w 1367795"/>
              <a:gd name="connsiteY44" fmla="*/ 526715 h 950893"/>
              <a:gd name="connsiteX45" fmla="*/ 218668 w 1367795"/>
              <a:gd name="connsiteY45" fmla="*/ 449885 h 950893"/>
              <a:gd name="connsiteX46" fmla="*/ 660498 w 1367795"/>
              <a:gd name="connsiteY46" fmla="*/ 449885 h 950893"/>
              <a:gd name="connsiteX47" fmla="*/ 660498 w 1367795"/>
              <a:gd name="connsiteY47" fmla="*/ 317736 h 950893"/>
              <a:gd name="connsiteX48" fmla="*/ 460252 w 1367795"/>
              <a:gd name="connsiteY48" fmla="*/ 0 h 950893"/>
              <a:gd name="connsiteX49" fmla="*/ 908267 w 1367795"/>
              <a:gd name="connsiteY49" fmla="*/ 0 h 950893"/>
              <a:gd name="connsiteX50" fmla="*/ 966362 w 1367795"/>
              <a:gd name="connsiteY50" fmla="*/ 56705 h 950893"/>
              <a:gd name="connsiteX51" fmla="*/ 966362 w 1367795"/>
              <a:gd name="connsiteY51" fmla="*/ 203931 h 950893"/>
              <a:gd name="connsiteX52" fmla="*/ 908267 w 1367795"/>
              <a:gd name="connsiteY52" fmla="*/ 260636 h 950893"/>
              <a:gd name="connsiteX53" fmla="*/ 460252 w 1367795"/>
              <a:gd name="connsiteY53" fmla="*/ 260636 h 950893"/>
              <a:gd name="connsiteX54" fmla="*/ 402157 w 1367795"/>
              <a:gd name="connsiteY54" fmla="*/ 203931 h 950893"/>
              <a:gd name="connsiteX55" fmla="*/ 402157 w 1367795"/>
              <a:gd name="connsiteY55" fmla="*/ 56705 h 950893"/>
              <a:gd name="connsiteX56" fmla="*/ 460252 w 1367795"/>
              <a:gd name="connsiteY56" fmla="*/ 0 h 950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367795" h="950893">
                <a:moveTo>
                  <a:pt x="1036013" y="680428"/>
                </a:moveTo>
                <a:cubicBezTo>
                  <a:pt x="1036013" y="680428"/>
                  <a:pt x="1036013" y="680428"/>
                  <a:pt x="1309708" y="680428"/>
                </a:cubicBezTo>
                <a:cubicBezTo>
                  <a:pt x="1341827" y="680428"/>
                  <a:pt x="1367795" y="705699"/>
                  <a:pt x="1367795" y="737116"/>
                </a:cubicBezTo>
                <a:lnTo>
                  <a:pt x="1367795" y="894205"/>
                </a:lnTo>
                <a:cubicBezTo>
                  <a:pt x="1367795" y="925622"/>
                  <a:pt x="1341827" y="950893"/>
                  <a:pt x="1309708" y="950893"/>
                </a:cubicBezTo>
                <a:cubicBezTo>
                  <a:pt x="1309708" y="950893"/>
                  <a:pt x="1309708" y="950893"/>
                  <a:pt x="1036013" y="950893"/>
                </a:cubicBezTo>
                <a:cubicBezTo>
                  <a:pt x="1003895" y="950893"/>
                  <a:pt x="977926" y="925622"/>
                  <a:pt x="977926" y="894205"/>
                </a:cubicBezTo>
                <a:cubicBezTo>
                  <a:pt x="977926" y="894205"/>
                  <a:pt x="977926" y="894205"/>
                  <a:pt x="977926" y="737116"/>
                </a:cubicBezTo>
                <a:cubicBezTo>
                  <a:pt x="977926" y="705699"/>
                  <a:pt x="1003895" y="680428"/>
                  <a:pt x="1036013" y="680428"/>
                </a:cubicBezTo>
                <a:close/>
                <a:moveTo>
                  <a:pt x="547122" y="680428"/>
                </a:moveTo>
                <a:cubicBezTo>
                  <a:pt x="547122" y="680428"/>
                  <a:pt x="547122" y="680428"/>
                  <a:pt x="820817" y="680428"/>
                </a:cubicBezTo>
                <a:cubicBezTo>
                  <a:pt x="852936" y="680428"/>
                  <a:pt x="878904" y="705699"/>
                  <a:pt x="878904" y="737116"/>
                </a:cubicBezTo>
                <a:lnTo>
                  <a:pt x="878904" y="894205"/>
                </a:lnTo>
                <a:cubicBezTo>
                  <a:pt x="878904" y="925622"/>
                  <a:pt x="852936" y="950893"/>
                  <a:pt x="820817" y="950893"/>
                </a:cubicBezTo>
                <a:cubicBezTo>
                  <a:pt x="820817" y="950893"/>
                  <a:pt x="820817" y="950893"/>
                  <a:pt x="547122" y="950893"/>
                </a:cubicBezTo>
                <a:cubicBezTo>
                  <a:pt x="515004" y="950893"/>
                  <a:pt x="489035" y="925622"/>
                  <a:pt x="489035" y="894205"/>
                </a:cubicBezTo>
                <a:cubicBezTo>
                  <a:pt x="489035" y="894205"/>
                  <a:pt x="489035" y="894205"/>
                  <a:pt x="489035" y="737116"/>
                </a:cubicBezTo>
                <a:cubicBezTo>
                  <a:pt x="489035" y="705699"/>
                  <a:pt x="515004" y="680428"/>
                  <a:pt x="547122" y="680428"/>
                </a:cubicBezTo>
                <a:close/>
                <a:moveTo>
                  <a:pt x="58087" y="680428"/>
                </a:moveTo>
                <a:cubicBezTo>
                  <a:pt x="58087" y="680428"/>
                  <a:pt x="58087" y="680428"/>
                  <a:pt x="331782" y="680428"/>
                </a:cubicBezTo>
                <a:cubicBezTo>
                  <a:pt x="363901" y="680428"/>
                  <a:pt x="389869" y="705699"/>
                  <a:pt x="389869" y="737116"/>
                </a:cubicBezTo>
                <a:lnTo>
                  <a:pt x="389869" y="894205"/>
                </a:lnTo>
                <a:cubicBezTo>
                  <a:pt x="389869" y="925622"/>
                  <a:pt x="363901" y="950893"/>
                  <a:pt x="331782" y="950893"/>
                </a:cubicBezTo>
                <a:cubicBezTo>
                  <a:pt x="331782" y="950893"/>
                  <a:pt x="331782" y="950893"/>
                  <a:pt x="58087" y="950893"/>
                </a:cubicBezTo>
                <a:cubicBezTo>
                  <a:pt x="25968" y="950893"/>
                  <a:pt x="0" y="925622"/>
                  <a:pt x="0" y="894205"/>
                </a:cubicBezTo>
                <a:cubicBezTo>
                  <a:pt x="0" y="894205"/>
                  <a:pt x="0" y="894205"/>
                  <a:pt x="0" y="737116"/>
                </a:cubicBezTo>
                <a:cubicBezTo>
                  <a:pt x="0" y="705699"/>
                  <a:pt x="25968" y="680428"/>
                  <a:pt x="58087" y="680428"/>
                </a:cubicBezTo>
                <a:close/>
                <a:moveTo>
                  <a:pt x="660498" y="317736"/>
                </a:moveTo>
                <a:cubicBezTo>
                  <a:pt x="660498" y="317736"/>
                  <a:pt x="660498" y="317736"/>
                  <a:pt x="711754" y="317736"/>
                </a:cubicBezTo>
                <a:cubicBezTo>
                  <a:pt x="711754" y="317736"/>
                  <a:pt x="711754" y="317736"/>
                  <a:pt x="711754" y="449885"/>
                </a:cubicBezTo>
                <a:cubicBezTo>
                  <a:pt x="711754" y="449885"/>
                  <a:pt x="711754" y="449885"/>
                  <a:pt x="1121805" y="449885"/>
                </a:cubicBezTo>
                <a:cubicBezTo>
                  <a:pt x="1164860" y="449885"/>
                  <a:pt x="1200056" y="484373"/>
                  <a:pt x="1200398" y="526715"/>
                </a:cubicBezTo>
                <a:cubicBezTo>
                  <a:pt x="1200398" y="526715"/>
                  <a:pt x="1200398" y="526715"/>
                  <a:pt x="1200398" y="637351"/>
                </a:cubicBezTo>
                <a:cubicBezTo>
                  <a:pt x="1200398" y="637351"/>
                  <a:pt x="1200398" y="637351"/>
                  <a:pt x="1159393" y="637351"/>
                </a:cubicBezTo>
                <a:cubicBezTo>
                  <a:pt x="1159393" y="637351"/>
                  <a:pt x="1159393" y="637351"/>
                  <a:pt x="1159393" y="526715"/>
                </a:cubicBezTo>
                <a:cubicBezTo>
                  <a:pt x="1159393" y="506227"/>
                  <a:pt x="1142308" y="489836"/>
                  <a:pt x="1121805" y="489836"/>
                </a:cubicBezTo>
                <a:cubicBezTo>
                  <a:pt x="1121805" y="489836"/>
                  <a:pt x="1121805" y="489836"/>
                  <a:pt x="711754" y="489836"/>
                </a:cubicBezTo>
                <a:cubicBezTo>
                  <a:pt x="711754" y="489836"/>
                  <a:pt x="711754" y="489836"/>
                  <a:pt x="711754" y="637351"/>
                </a:cubicBezTo>
                <a:cubicBezTo>
                  <a:pt x="711754" y="637351"/>
                  <a:pt x="711754" y="637351"/>
                  <a:pt x="660498" y="637351"/>
                </a:cubicBezTo>
                <a:cubicBezTo>
                  <a:pt x="660498" y="637351"/>
                  <a:pt x="660498" y="637351"/>
                  <a:pt x="660498" y="489836"/>
                </a:cubicBezTo>
                <a:cubicBezTo>
                  <a:pt x="660498" y="489836"/>
                  <a:pt x="660498" y="489836"/>
                  <a:pt x="218668" y="489836"/>
                </a:cubicBezTo>
                <a:cubicBezTo>
                  <a:pt x="197824" y="489836"/>
                  <a:pt x="181080" y="506227"/>
                  <a:pt x="181080" y="526715"/>
                </a:cubicBezTo>
                <a:cubicBezTo>
                  <a:pt x="181080" y="526715"/>
                  <a:pt x="181080" y="526715"/>
                  <a:pt x="181080" y="637351"/>
                </a:cubicBezTo>
                <a:cubicBezTo>
                  <a:pt x="181080" y="637351"/>
                  <a:pt x="181080" y="637351"/>
                  <a:pt x="140075" y="637351"/>
                </a:cubicBezTo>
                <a:cubicBezTo>
                  <a:pt x="140075" y="637351"/>
                  <a:pt x="140075" y="637351"/>
                  <a:pt x="140075" y="526715"/>
                </a:cubicBezTo>
                <a:cubicBezTo>
                  <a:pt x="140075" y="484373"/>
                  <a:pt x="175271" y="449885"/>
                  <a:pt x="218668" y="449885"/>
                </a:cubicBezTo>
                <a:cubicBezTo>
                  <a:pt x="218668" y="449885"/>
                  <a:pt x="218668" y="449885"/>
                  <a:pt x="660498" y="449885"/>
                </a:cubicBezTo>
                <a:cubicBezTo>
                  <a:pt x="660498" y="449885"/>
                  <a:pt x="660498" y="449885"/>
                  <a:pt x="660498" y="317736"/>
                </a:cubicBezTo>
                <a:close/>
                <a:moveTo>
                  <a:pt x="460252" y="0"/>
                </a:moveTo>
                <a:cubicBezTo>
                  <a:pt x="908267" y="0"/>
                  <a:pt x="908267" y="0"/>
                  <a:pt x="908267" y="0"/>
                </a:cubicBezTo>
                <a:cubicBezTo>
                  <a:pt x="940390" y="0"/>
                  <a:pt x="966362" y="25278"/>
                  <a:pt x="966362" y="56705"/>
                </a:cubicBezTo>
                <a:lnTo>
                  <a:pt x="966362" y="203931"/>
                </a:lnTo>
                <a:cubicBezTo>
                  <a:pt x="966362" y="235358"/>
                  <a:pt x="940390" y="260636"/>
                  <a:pt x="908267" y="260636"/>
                </a:cubicBezTo>
                <a:cubicBezTo>
                  <a:pt x="460252" y="260636"/>
                  <a:pt x="460252" y="260636"/>
                  <a:pt x="460252" y="260636"/>
                </a:cubicBezTo>
                <a:cubicBezTo>
                  <a:pt x="428129" y="260636"/>
                  <a:pt x="402157" y="235358"/>
                  <a:pt x="402157" y="203931"/>
                </a:cubicBezTo>
                <a:cubicBezTo>
                  <a:pt x="402157" y="56705"/>
                  <a:pt x="402157" y="56705"/>
                  <a:pt x="402157" y="56705"/>
                </a:cubicBezTo>
                <a:cubicBezTo>
                  <a:pt x="402157" y="25278"/>
                  <a:pt x="428129" y="0"/>
                  <a:pt x="460252" y="0"/>
                </a:cubicBezTo>
                <a:close/>
              </a:path>
            </a:pathLst>
          </a:custGeom>
          <a:solidFill>
            <a:srgbClr val="FEFABC"/>
          </a:solidFill>
          <a:ln>
            <a:noFill/>
          </a:ln>
        </p:spPr>
        <p:txBody>
          <a:bodyPr vert="horz" wrap="square" lIns="68580" tIns="34290" rIns="68580" bIns="34290" numCol="1" anchor="t" anchorCtr="0" compatLnSpc="1">
            <a:noAutofit/>
          </a:bodyPr>
          <a:lstStyle/>
          <a:p>
            <a:endParaRPr lang="zh-CN" altLang="en-US">
              <a:cs typeface="+mn-ea"/>
              <a:sym typeface="+mn-lt"/>
            </a:endParaRPr>
          </a:p>
        </p:txBody>
      </p:sp>
      <p:sp>
        <p:nvSpPr>
          <p:cNvPr id="40" name="文本框 39"/>
          <p:cNvSpPr txBox="1"/>
          <p:nvPr/>
        </p:nvSpPr>
        <p:spPr>
          <a:xfrm>
            <a:off x="3564012" y="2557285"/>
            <a:ext cx="754052" cy="253916"/>
          </a:xfrm>
          <a:prstGeom prst="rect">
            <a:avLst/>
          </a:prstGeom>
          <a:noFill/>
        </p:spPr>
        <p:txBody>
          <a:bodyPr wrap="none" lIns="68580" tIns="34290" rIns="68580" bIns="34290" rtlCol="0">
            <a:spAutoFit/>
          </a:bodyPr>
          <a:lstStyle/>
          <a:p>
            <a:pPr algn="ctr"/>
            <a:r>
              <a:rPr lang="zh-CN" altLang="en-US" sz="1200">
                <a:solidFill>
                  <a:schemeClr val="bg1"/>
                </a:solidFill>
                <a:cs typeface="+mn-ea"/>
                <a:sym typeface="+mn-lt"/>
              </a:rPr>
              <a:t>填写标</a:t>
            </a:r>
            <a:r>
              <a:rPr lang="zh-CN" altLang="en-US" sz="1200" dirty="0">
                <a:solidFill>
                  <a:schemeClr val="bg1"/>
                </a:solidFill>
                <a:cs typeface="+mn-ea"/>
                <a:sym typeface="+mn-lt"/>
              </a:rPr>
              <a:t>题</a:t>
            </a:r>
            <a:endParaRPr lang="zh-CN" altLang="en-US" sz="1200" dirty="0">
              <a:solidFill>
                <a:schemeClr val="bg1"/>
              </a:solidFill>
              <a:cs typeface="+mn-ea"/>
              <a:sym typeface="+mn-lt"/>
            </a:endParaRPr>
          </a:p>
        </p:txBody>
      </p:sp>
      <p:sp>
        <p:nvSpPr>
          <p:cNvPr id="41" name="文本框 40"/>
          <p:cNvSpPr txBox="1"/>
          <p:nvPr/>
        </p:nvSpPr>
        <p:spPr>
          <a:xfrm>
            <a:off x="4902629" y="3419824"/>
            <a:ext cx="754052" cy="253916"/>
          </a:xfrm>
          <a:prstGeom prst="rect">
            <a:avLst/>
          </a:prstGeom>
          <a:noFill/>
        </p:spPr>
        <p:txBody>
          <a:bodyPr wrap="none" lIns="68580" tIns="34290" rIns="68580" bIns="34290" rtlCol="0">
            <a:spAutoFit/>
          </a:bodyPr>
          <a:lstStyle/>
          <a:p>
            <a:pPr algn="ctr"/>
            <a:r>
              <a:rPr lang="zh-CN" altLang="en-US" sz="1200">
                <a:solidFill>
                  <a:schemeClr val="bg1"/>
                </a:solidFill>
                <a:cs typeface="+mn-ea"/>
                <a:sym typeface="+mn-lt"/>
              </a:rPr>
              <a:t>填写标</a:t>
            </a:r>
            <a:r>
              <a:rPr lang="zh-CN" altLang="en-US" sz="1200" dirty="0">
                <a:solidFill>
                  <a:schemeClr val="bg1"/>
                </a:solidFill>
                <a:cs typeface="+mn-ea"/>
                <a:sym typeface="+mn-lt"/>
              </a:rPr>
              <a:t>题</a:t>
            </a:r>
            <a:endParaRPr lang="zh-CN" altLang="en-US" sz="1200" dirty="0">
              <a:solidFill>
                <a:schemeClr val="bg1"/>
              </a:solidFill>
              <a:cs typeface="+mn-ea"/>
              <a:sym typeface="+mn-lt"/>
            </a:endParaRPr>
          </a:p>
        </p:txBody>
      </p:sp>
      <p:sp>
        <p:nvSpPr>
          <p:cNvPr id="42" name="文本框 41"/>
          <p:cNvSpPr txBox="1"/>
          <p:nvPr/>
        </p:nvSpPr>
        <p:spPr>
          <a:xfrm>
            <a:off x="5490797" y="2208505"/>
            <a:ext cx="600164" cy="207749"/>
          </a:xfrm>
          <a:prstGeom prst="rect">
            <a:avLst/>
          </a:prstGeom>
          <a:noFill/>
        </p:spPr>
        <p:txBody>
          <a:bodyPr wrap="none" lIns="68580" tIns="34290" rIns="68580" bIns="34290" rtlCol="0">
            <a:spAutoFit/>
          </a:bodyPr>
          <a:lstStyle/>
          <a:p>
            <a:pPr algn="ctr"/>
            <a:r>
              <a:rPr lang="zh-CN" altLang="en-US" sz="900">
                <a:solidFill>
                  <a:schemeClr val="bg1"/>
                </a:solidFill>
                <a:cs typeface="+mn-ea"/>
                <a:sym typeface="+mn-lt"/>
              </a:rPr>
              <a:t>填写标</a:t>
            </a:r>
            <a:r>
              <a:rPr lang="zh-CN" altLang="en-US" sz="900" dirty="0">
                <a:solidFill>
                  <a:schemeClr val="bg1"/>
                </a:solidFill>
                <a:cs typeface="+mn-ea"/>
                <a:sym typeface="+mn-lt"/>
              </a:rPr>
              <a:t>题</a:t>
            </a:r>
            <a:endParaRPr lang="zh-CN" altLang="en-US" sz="900" dirty="0">
              <a:solidFill>
                <a:schemeClr val="bg1"/>
              </a:solidFill>
              <a:cs typeface="+mn-ea"/>
              <a:sym typeface="+mn-lt"/>
            </a:endParaRPr>
          </a:p>
        </p:txBody>
      </p:sp>
      <p:sp>
        <p:nvSpPr>
          <p:cNvPr id="45" name="文本框 44"/>
          <p:cNvSpPr txBox="1"/>
          <p:nvPr/>
        </p:nvSpPr>
        <p:spPr>
          <a:xfrm>
            <a:off x="2941064" y="3569865"/>
            <a:ext cx="600165" cy="207749"/>
          </a:xfrm>
          <a:prstGeom prst="rect">
            <a:avLst/>
          </a:prstGeom>
          <a:noFill/>
        </p:spPr>
        <p:txBody>
          <a:bodyPr wrap="none" lIns="68580" tIns="34290" rIns="68580" bIns="34290" rtlCol="0">
            <a:spAutoFit/>
          </a:bodyPr>
          <a:lstStyle/>
          <a:p>
            <a:pPr algn="ctr"/>
            <a:r>
              <a:rPr lang="zh-CN" altLang="en-US" sz="900">
                <a:solidFill>
                  <a:schemeClr val="bg1"/>
                </a:solidFill>
                <a:cs typeface="+mn-ea"/>
                <a:sym typeface="+mn-lt"/>
              </a:rPr>
              <a:t>填写标</a:t>
            </a:r>
            <a:r>
              <a:rPr lang="zh-CN" altLang="en-US" sz="900" dirty="0">
                <a:solidFill>
                  <a:schemeClr val="bg1"/>
                </a:solidFill>
                <a:cs typeface="+mn-ea"/>
                <a:sym typeface="+mn-lt"/>
              </a:rPr>
              <a:t>题</a:t>
            </a:r>
            <a:endParaRPr lang="zh-CN" altLang="en-US" sz="900" dirty="0">
              <a:solidFill>
                <a:schemeClr val="bg1"/>
              </a:solidFill>
              <a:cs typeface="+mn-ea"/>
              <a:sym typeface="+mn-lt"/>
            </a:endParaRPr>
          </a:p>
        </p:txBody>
      </p:sp>
      <p:sp>
        <p:nvSpPr>
          <p:cNvPr id="46" name="文本框 45"/>
          <p:cNvSpPr txBox="1"/>
          <p:nvPr/>
        </p:nvSpPr>
        <p:spPr>
          <a:xfrm>
            <a:off x="6446214" y="2747044"/>
            <a:ext cx="561692" cy="196208"/>
          </a:xfrm>
          <a:prstGeom prst="rect">
            <a:avLst/>
          </a:prstGeom>
          <a:noFill/>
        </p:spPr>
        <p:txBody>
          <a:bodyPr wrap="none" lIns="68580" tIns="34290" rIns="68580" bIns="34290" rtlCol="0">
            <a:spAutoFit/>
          </a:bodyPr>
          <a:lstStyle/>
          <a:p>
            <a:pPr algn="ctr"/>
            <a:r>
              <a:rPr lang="zh-CN" altLang="en-US" sz="800">
                <a:solidFill>
                  <a:schemeClr val="bg1"/>
                </a:solidFill>
                <a:cs typeface="+mn-ea"/>
                <a:sym typeface="+mn-lt"/>
              </a:rPr>
              <a:t>填写标</a:t>
            </a:r>
            <a:r>
              <a:rPr lang="zh-CN" altLang="en-US" sz="800" dirty="0">
                <a:solidFill>
                  <a:schemeClr val="bg1"/>
                </a:solidFill>
                <a:cs typeface="+mn-ea"/>
                <a:sym typeface="+mn-lt"/>
              </a:rPr>
              <a:t>题</a:t>
            </a:r>
            <a:endParaRPr lang="zh-CN" altLang="en-US" sz="800" dirty="0">
              <a:solidFill>
                <a:schemeClr val="bg1"/>
              </a:solidFill>
              <a:cs typeface="+mn-ea"/>
              <a:sym typeface="+mn-lt"/>
            </a:endParaRPr>
          </a:p>
        </p:txBody>
      </p:sp>
      <p:sp>
        <p:nvSpPr>
          <p:cNvPr id="47" name="文本框 46"/>
          <p:cNvSpPr txBox="1"/>
          <p:nvPr/>
        </p:nvSpPr>
        <p:spPr>
          <a:xfrm>
            <a:off x="2008851" y="2979988"/>
            <a:ext cx="561692" cy="196208"/>
          </a:xfrm>
          <a:prstGeom prst="rect">
            <a:avLst/>
          </a:prstGeom>
          <a:noFill/>
        </p:spPr>
        <p:txBody>
          <a:bodyPr wrap="none" lIns="68580" tIns="34290" rIns="68580" bIns="34290" rtlCol="0">
            <a:spAutoFit/>
          </a:bodyPr>
          <a:lstStyle/>
          <a:p>
            <a:pPr algn="ctr"/>
            <a:r>
              <a:rPr lang="zh-CN" altLang="en-US" sz="800" dirty="0">
                <a:solidFill>
                  <a:schemeClr val="bg1"/>
                </a:solidFill>
                <a:cs typeface="+mn-ea"/>
                <a:sym typeface="+mn-lt"/>
              </a:rPr>
              <a:t>填写标题</a:t>
            </a:r>
            <a:endParaRPr lang="zh-CN" altLang="en-US" sz="8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3000">
        <p:dissolve/>
      </p:transition>
    </mc:Choice>
    <mc:Fallback>
      <p:transition spd="slow" advTm="3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64" presetClass="path" presetSubtype="0" decel="30000" fill="hold" grpId="1" nodeType="withEffect">
                                  <p:stCondLst>
                                    <p:cond delay="0"/>
                                  </p:stCondLst>
                                  <p:childTnLst>
                                    <p:animMotion origin="layout" path="M 6.25E-7 0.03889 L 6.25E-7 -0.14815 " pathEditMode="relative" rAng="0" ptsTypes="AA">
                                      <p:cBhvr>
                                        <p:cTn id="9" dur="750" spd="-100000" fill="hold"/>
                                        <p:tgtEl>
                                          <p:spTgt spid="16"/>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6.25E-7 0.03842 L 6.25E-7 2.96296E-6 " pathEditMode="relative" rAng="0" ptsTypes="AA">
                                      <p:cBhvr>
                                        <p:cTn id="11" dur="750" fill="hold"/>
                                        <p:tgtEl>
                                          <p:spTgt spid="16"/>
                                        </p:tgtEl>
                                        <p:attrNameLst>
                                          <p:attrName>ppt_x</p:attrName>
                                          <p:attrName>ppt_y</p:attrName>
                                        </p:attrNameLst>
                                      </p:cBhvr>
                                      <p:rCtr x="0" y="-1921"/>
                                    </p:animMotion>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42" presetClass="path" presetSubtype="0" decel="30000" fill="hold" grpId="1" nodeType="withEffect">
                                  <p:stCondLst>
                                    <p:cond delay="0"/>
                                  </p:stCondLst>
                                  <p:childTnLst>
                                    <p:animMotion origin="layout" path="M -2.91667E-6 -0.03982 L -2.91667E-6 0.14815 " pathEditMode="relative" rAng="0" ptsTypes="AA">
                                      <p:cBhvr>
                                        <p:cTn id="16" dur="750" spd="-100000" fill="hold"/>
                                        <p:tgtEl>
                                          <p:spTgt spid="15"/>
                                        </p:tgtEl>
                                        <p:attrNameLst>
                                          <p:attrName>ppt_x</p:attrName>
                                          <p:attrName>ppt_y</p:attrName>
                                        </p:attrNameLst>
                                      </p:cBhvr>
                                      <p:rCtr x="0" y="9398"/>
                                    </p:animMotion>
                                  </p:childTnLst>
                                </p:cTn>
                              </p:par>
                              <p:par>
                                <p:cTn id="17" presetID="42" presetClass="path" presetSubtype="0" accel="30000" decel="30000" fill="hold" grpId="2" nodeType="withEffect">
                                  <p:stCondLst>
                                    <p:cond delay="750"/>
                                  </p:stCondLst>
                                  <p:childTnLst>
                                    <p:animMotion origin="layout" path="M -2.91667E-6 -0.03982 L -2.91667E-6 3.7037E-7 " pathEditMode="relative" rAng="0" ptsTypes="AA">
                                      <p:cBhvr>
                                        <p:cTn id="18" dur="750" fill="hold"/>
                                        <p:tgtEl>
                                          <p:spTgt spid="15"/>
                                        </p:tgtEl>
                                        <p:attrNameLst>
                                          <p:attrName>ppt_x</p:attrName>
                                          <p:attrName>ppt_y</p:attrName>
                                        </p:attrNameLst>
                                      </p:cBhvr>
                                      <p:rCtr x="0" y="1991"/>
                                    </p:animMotion>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35" presetClass="path" presetSubtype="0" decel="40000" fill="hold" grpId="1" nodeType="withEffect">
                                  <p:stCondLst>
                                    <p:cond delay="0"/>
                                  </p:stCondLst>
                                  <p:childTnLst>
                                    <p:animMotion origin="layout" path="M 0.03073 -4.81481E-6 L -0.08906 -4.81481E-6 " pathEditMode="relative" rAng="0" ptsTypes="AA">
                                      <p:cBhvr>
                                        <p:cTn id="23" dur="750" spd="-100000" fill="hold"/>
                                        <p:tgtEl>
                                          <p:spTgt spid="13"/>
                                        </p:tgtEl>
                                        <p:attrNameLst>
                                          <p:attrName>ppt_x</p:attrName>
                                          <p:attrName>ppt_y</p:attrName>
                                        </p:attrNameLst>
                                      </p:cBhvr>
                                      <p:rCtr x="-5990" y="0"/>
                                    </p:animMotion>
                                  </p:childTnLst>
                                </p:cTn>
                              </p:par>
                              <p:par>
                                <p:cTn id="24" presetID="35" presetClass="path" presetSubtype="0" accel="40000" decel="40000" fill="hold" grpId="2" nodeType="withEffect">
                                  <p:stCondLst>
                                    <p:cond delay="750"/>
                                  </p:stCondLst>
                                  <p:childTnLst>
                                    <p:animMotion origin="layout" path="M 0.03073 -4.81481E-6 L 2.08333E-6 -4.81481E-6 " pathEditMode="relative" rAng="0" ptsTypes="AA">
                                      <p:cBhvr>
                                        <p:cTn id="25" dur="750" fill="hold"/>
                                        <p:tgtEl>
                                          <p:spTgt spid="13"/>
                                        </p:tgtEl>
                                        <p:attrNameLst>
                                          <p:attrName>ppt_x</p:attrName>
                                          <p:attrName>ppt_y</p:attrName>
                                        </p:attrNameLst>
                                      </p:cBhvr>
                                      <p:rCtr x="-1536" y="0"/>
                                    </p:animMotion>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35" presetClass="path" presetSubtype="0" decel="40000" fill="hold" grpId="1" nodeType="withEffect">
                                  <p:stCondLst>
                                    <p:cond delay="0"/>
                                  </p:stCondLst>
                                  <p:childTnLst>
                                    <p:animMotion origin="layout" path="M 0.08919 -4.81481E-6 L -0.0306 -4.81481E-6 " pathEditMode="relative" rAng="0" ptsTypes="AA">
                                      <p:cBhvr>
                                        <p:cTn id="30" dur="750" fill="hold"/>
                                        <p:tgtEl>
                                          <p:spTgt spid="14"/>
                                        </p:tgtEl>
                                        <p:attrNameLst>
                                          <p:attrName>ppt_x</p:attrName>
                                          <p:attrName>ppt_y</p:attrName>
                                        </p:attrNameLst>
                                      </p:cBhvr>
                                      <p:rCtr x="-5990" y="0"/>
                                    </p:animMotion>
                                  </p:childTnLst>
                                </p:cTn>
                              </p:par>
                              <p:par>
                                <p:cTn id="31" presetID="35" presetClass="path" presetSubtype="0" accel="40000" decel="40000" fill="hold" grpId="2" nodeType="withEffect">
                                  <p:stCondLst>
                                    <p:cond delay="750"/>
                                  </p:stCondLst>
                                  <p:childTnLst>
                                    <p:animMotion origin="layout" path="M 4.16667E-6 -4.81481E-6 L -0.03073 -4.81481E-6 " pathEditMode="relative" rAng="0" ptsTypes="AA">
                                      <p:cBhvr>
                                        <p:cTn id="32" dur="750" spd="-100000" fill="hold"/>
                                        <p:tgtEl>
                                          <p:spTgt spid="14"/>
                                        </p:tgtEl>
                                        <p:attrNameLst>
                                          <p:attrName>ppt_x</p:attrName>
                                          <p:attrName>ppt_y</p:attrName>
                                        </p:attrNameLst>
                                      </p:cBhvr>
                                      <p:rCtr x="-1536" y="0"/>
                                    </p:animMotion>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42" presetClass="path" presetSubtype="0" decel="30000" fill="hold" grpId="1" nodeType="withEffect">
                                  <p:stCondLst>
                                    <p:cond delay="0"/>
                                  </p:stCondLst>
                                  <p:childTnLst>
                                    <p:animMotion origin="layout" path="M -1.04167E-6 -0.03981 L -1.04167E-6 0.14815 " pathEditMode="relative" rAng="0" ptsTypes="AA">
                                      <p:cBhvr>
                                        <p:cTn id="37" dur="750" spd="-100000" fill="hold"/>
                                        <p:tgtEl>
                                          <p:spTgt spid="12"/>
                                        </p:tgtEl>
                                        <p:attrNameLst>
                                          <p:attrName>ppt_x</p:attrName>
                                          <p:attrName>ppt_y</p:attrName>
                                        </p:attrNameLst>
                                      </p:cBhvr>
                                      <p:rCtr x="0" y="9398"/>
                                    </p:animMotion>
                                  </p:childTnLst>
                                </p:cTn>
                              </p:par>
                              <p:par>
                                <p:cTn id="38" presetID="42" presetClass="path" presetSubtype="0" accel="30000" decel="30000" fill="hold" grpId="2" nodeType="withEffect">
                                  <p:stCondLst>
                                    <p:cond delay="750"/>
                                  </p:stCondLst>
                                  <p:childTnLst>
                                    <p:animMotion origin="layout" path="M -1.04167E-6 -0.03981 L -1.04167E-6 0 " pathEditMode="relative" rAng="0" ptsTypes="AA">
                                      <p:cBhvr>
                                        <p:cTn id="39" dur="750" fill="hold"/>
                                        <p:tgtEl>
                                          <p:spTgt spid="12"/>
                                        </p:tgtEl>
                                        <p:attrNameLst>
                                          <p:attrName>ppt_x</p:attrName>
                                          <p:attrName>ppt_y</p:attrName>
                                        </p:attrNameLst>
                                      </p:cBhvr>
                                      <p:rCtr x="0" y="1991"/>
                                    </p:animMotion>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64" presetClass="path" presetSubtype="0" decel="30000" fill="hold" grpId="1" nodeType="withEffect">
                                  <p:stCondLst>
                                    <p:cond delay="0"/>
                                  </p:stCondLst>
                                  <p:childTnLst>
                                    <p:animMotion origin="layout" path="M 2.29167E-6 0.03889 L 2.29167E-6 -0.14815 " pathEditMode="relative" rAng="0" ptsTypes="AA">
                                      <p:cBhvr>
                                        <p:cTn id="44" dur="750" spd="-100000" fill="hold"/>
                                        <p:tgtEl>
                                          <p:spTgt spid="11"/>
                                        </p:tgtEl>
                                        <p:attrNameLst>
                                          <p:attrName>ppt_x</p:attrName>
                                          <p:attrName>ppt_y</p:attrName>
                                        </p:attrNameLst>
                                      </p:cBhvr>
                                      <p:rCtr x="0" y="-9352"/>
                                    </p:animMotion>
                                  </p:childTnLst>
                                </p:cTn>
                              </p:par>
                              <p:par>
                                <p:cTn id="45" presetID="64" presetClass="path" presetSubtype="0" accel="30000" decel="30000" fill="hold" grpId="2" nodeType="withEffect">
                                  <p:stCondLst>
                                    <p:cond delay="750"/>
                                  </p:stCondLst>
                                  <p:childTnLst>
                                    <p:animMotion origin="layout" path="M 2.29167E-6 0.03842 L 2.29167E-6 2.59259E-6 " pathEditMode="relative" rAng="0" ptsTypes="AA">
                                      <p:cBhvr>
                                        <p:cTn id="46" dur="750" fill="hold"/>
                                        <p:tgtEl>
                                          <p:spTgt spid="11"/>
                                        </p:tgtEl>
                                        <p:attrNameLst>
                                          <p:attrName>ppt_x</p:attrName>
                                          <p:attrName>ppt_y</p:attrName>
                                        </p:attrNameLst>
                                      </p:cBhvr>
                                      <p:rCtr x="0" y="-1921"/>
                                    </p:animMotion>
                                  </p:childTnLst>
                                </p:cTn>
                              </p:par>
                              <p:par>
                                <p:cTn id="47" presetID="14" presetClass="entr" presetSubtype="10" fill="hold" grpId="0" nodeType="withEffect">
                                  <p:stCondLst>
                                    <p:cond delay="800"/>
                                  </p:stCondLst>
                                  <p:childTnLst>
                                    <p:set>
                                      <p:cBhvr>
                                        <p:cTn id="48" dur="1" fill="hold">
                                          <p:stCondLst>
                                            <p:cond delay="0"/>
                                          </p:stCondLst>
                                        </p:cTn>
                                        <p:tgtEl>
                                          <p:spTgt spid="37"/>
                                        </p:tgtEl>
                                        <p:attrNameLst>
                                          <p:attrName>style.visibility</p:attrName>
                                        </p:attrNameLst>
                                      </p:cBhvr>
                                      <p:to>
                                        <p:strVal val="visible"/>
                                      </p:to>
                                    </p:set>
                                    <p:animEffect transition="in" filter="randombar(horizontal)">
                                      <p:cBhvr>
                                        <p:cTn id="49" dur="500"/>
                                        <p:tgtEl>
                                          <p:spTgt spid="37"/>
                                        </p:tgtEl>
                                      </p:cBhvr>
                                    </p:animEffect>
                                  </p:childTnLst>
                                </p:cTn>
                              </p:par>
                              <p:par>
                                <p:cTn id="50" presetID="14" presetClass="entr" presetSubtype="10" fill="hold" grpId="0" nodeType="withEffect">
                                  <p:stCondLst>
                                    <p:cond delay="800"/>
                                  </p:stCondLst>
                                  <p:childTnLst>
                                    <p:set>
                                      <p:cBhvr>
                                        <p:cTn id="51" dur="1" fill="hold">
                                          <p:stCondLst>
                                            <p:cond delay="0"/>
                                          </p:stCondLst>
                                        </p:cTn>
                                        <p:tgtEl>
                                          <p:spTgt spid="40"/>
                                        </p:tgtEl>
                                        <p:attrNameLst>
                                          <p:attrName>style.visibility</p:attrName>
                                        </p:attrNameLst>
                                      </p:cBhvr>
                                      <p:to>
                                        <p:strVal val="visible"/>
                                      </p:to>
                                    </p:set>
                                    <p:animEffect transition="in" filter="randombar(horizontal)">
                                      <p:cBhvr>
                                        <p:cTn id="52" dur="500"/>
                                        <p:tgtEl>
                                          <p:spTgt spid="40"/>
                                        </p:tgtEl>
                                      </p:cBhvr>
                                    </p:animEffect>
                                  </p:childTnLst>
                                </p:cTn>
                              </p:par>
                              <p:par>
                                <p:cTn id="53" presetID="14" presetClass="entr" presetSubtype="10" fill="hold" grpId="0" nodeType="withEffect">
                                  <p:stCondLst>
                                    <p:cond delay="800"/>
                                  </p:stCondLst>
                                  <p:childTnLst>
                                    <p:set>
                                      <p:cBhvr>
                                        <p:cTn id="54" dur="1" fill="hold">
                                          <p:stCondLst>
                                            <p:cond delay="0"/>
                                          </p:stCondLst>
                                        </p:cTn>
                                        <p:tgtEl>
                                          <p:spTgt spid="34"/>
                                        </p:tgtEl>
                                        <p:attrNameLst>
                                          <p:attrName>style.visibility</p:attrName>
                                        </p:attrNameLst>
                                      </p:cBhvr>
                                      <p:to>
                                        <p:strVal val="visible"/>
                                      </p:to>
                                    </p:set>
                                    <p:animEffect transition="in" filter="randombar(horizontal)">
                                      <p:cBhvr>
                                        <p:cTn id="55" dur="500"/>
                                        <p:tgtEl>
                                          <p:spTgt spid="34"/>
                                        </p:tgtEl>
                                      </p:cBhvr>
                                    </p:animEffect>
                                  </p:childTnLst>
                                </p:cTn>
                              </p:par>
                              <p:par>
                                <p:cTn id="56" presetID="14" presetClass="entr" presetSubtype="10" fill="hold" grpId="0" nodeType="withEffect">
                                  <p:stCondLst>
                                    <p:cond delay="800"/>
                                  </p:stCondLst>
                                  <p:childTnLst>
                                    <p:set>
                                      <p:cBhvr>
                                        <p:cTn id="57" dur="1" fill="hold">
                                          <p:stCondLst>
                                            <p:cond delay="0"/>
                                          </p:stCondLst>
                                        </p:cTn>
                                        <p:tgtEl>
                                          <p:spTgt spid="41"/>
                                        </p:tgtEl>
                                        <p:attrNameLst>
                                          <p:attrName>style.visibility</p:attrName>
                                        </p:attrNameLst>
                                      </p:cBhvr>
                                      <p:to>
                                        <p:strVal val="visible"/>
                                      </p:to>
                                    </p:set>
                                    <p:animEffect transition="in" filter="randombar(horizontal)">
                                      <p:cBhvr>
                                        <p:cTn id="58" dur="500"/>
                                        <p:tgtEl>
                                          <p:spTgt spid="41"/>
                                        </p:tgtEl>
                                      </p:cBhvr>
                                    </p:animEffect>
                                  </p:childTnLst>
                                </p:cTn>
                              </p:par>
                              <p:par>
                                <p:cTn id="59" presetID="14" presetClass="entr" presetSubtype="10" fill="hold" grpId="0" nodeType="withEffect">
                                  <p:stCondLst>
                                    <p:cond delay="800"/>
                                  </p:stCondLst>
                                  <p:childTnLst>
                                    <p:set>
                                      <p:cBhvr>
                                        <p:cTn id="60" dur="1" fill="hold">
                                          <p:stCondLst>
                                            <p:cond delay="0"/>
                                          </p:stCondLst>
                                        </p:cTn>
                                        <p:tgtEl>
                                          <p:spTgt spid="35"/>
                                        </p:tgtEl>
                                        <p:attrNameLst>
                                          <p:attrName>style.visibility</p:attrName>
                                        </p:attrNameLst>
                                      </p:cBhvr>
                                      <p:to>
                                        <p:strVal val="visible"/>
                                      </p:to>
                                    </p:set>
                                    <p:animEffect transition="in" filter="randombar(horizontal)">
                                      <p:cBhvr>
                                        <p:cTn id="61" dur="500"/>
                                        <p:tgtEl>
                                          <p:spTgt spid="35"/>
                                        </p:tgtEl>
                                      </p:cBhvr>
                                    </p:animEffect>
                                  </p:childTnLst>
                                </p:cTn>
                              </p:par>
                              <p:par>
                                <p:cTn id="62" presetID="14" presetClass="entr" presetSubtype="10" fill="hold" grpId="0" nodeType="withEffect">
                                  <p:stCondLst>
                                    <p:cond delay="800"/>
                                  </p:stCondLst>
                                  <p:childTnLst>
                                    <p:set>
                                      <p:cBhvr>
                                        <p:cTn id="63" dur="1" fill="hold">
                                          <p:stCondLst>
                                            <p:cond delay="0"/>
                                          </p:stCondLst>
                                        </p:cTn>
                                        <p:tgtEl>
                                          <p:spTgt spid="45"/>
                                        </p:tgtEl>
                                        <p:attrNameLst>
                                          <p:attrName>style.visibility</p:attrName>
                                        </p:attrNameLst>
                                      </p:cBhvr>
                                      <p:to>
                                        <p:strVal val="visible"/>
                                      </p:to>
                                    </p:set>
                                    <p:animEffect transition="in" filter="randombar(horizontal)">
                                      <p:cBhvr>
                                        <p:cTn id="64" dur="500"/>
                                        <p:tgtEl>
                                          <p:spTgt spid="45"/>
                                        </p:tgtEl>
                                      </p:cBhvr>
                                    </p:animEffect>
                                  </p:childTnLst>
                                </p:cTn>
                              </p:par>
                              <p:par>
                                <p:cTn id="65" presetID="14" presetClass="entr" presetSubtype="10" fill="hold" grpId="0" nodeType="withEffect">
                                  <p:stCondLst>
                                    <p:cond delay="800"/>
                                  </p:stCondLst>
                                  <p:childTnLst>
                                    <p:set>
                                      <p:cBhvr>
                                        <p:cTn id="66" dur="1" fill="hold">
                                          <p:stCondLst>
                                            <p:cond delay="0"/>
                                          </p:stCondLst>
                                        </p:cTn>
                                        <p:tgtEl>
                                          <p:spTgt spid="36"/>
                                        </p:tgtEl>
                                        <p:attrNameLst>
                                          <p:attrName>style.visibility</p:attrName>
                                        </p:attrNameLst>
                                      </p:cBhvr>
                                      <p:to>
                                        <p:strVal val="visible"/>
                                      </p:to>
                                    </p:set>
                                    <p:animEffect transition="in" filter="randombar(horizontal)">
                                      <p:cBhvr>
                                        <p:cTn id="67" dur="500"/>
                                        <p:tgtEl>
                                          <p:spTgt spid="36"/>
                                        </p:tgtEl>
                                      </p:cBhvr>
                                    </p:animEffect>
                                  </p:childTnLst>
                                </p:cTn>
                              </p:par>
                              <p:par>
                                <p:cTn id="68" presetID="14" presetClass="entr" presetSubtype="10" fill="hold" grpId="0" nodeType="withEffect">
                                  <p:stCondLst>
                                    <p:cond delay="800"/>
                                  </p:stCondLst>
                                  <p:childTnLst>
                                    <p:set>
                                      <p:cBhvr>
                                        <p:cTn id="69" dur="1" fill="hold">
                                          <p:stCondLst>
                                            <p:cond delay="0"/>
                                          </p:stCondLst>
                                        </p:cTn>
                                        <p:tgtEl>
                                          <p:spTgt spid="42"/>
                                        </p:tgtEl>
                                        <p:attrNameLst>
                                          <p:attrName>style.visibility</p:attrName>
                                        </p:attrNameLst>
                                      </p:cBhvr>
                                      <p:to>
                                        <p:strVal val="visible"/>
                                      </p:to>
                                    </p:set>
                                    <p:animEffect transition="in" filter="randombar(horizontal)">
                                      <p:cBhvr>
                                        <p:cTn id="70" dur="500"/>
                                        <p:tgtEl>
                                          <p:spTgt spid="42"/>
                                        </p:tgtEl>
                                      </p:cBhvr>
                                    </p:animEffect>
                                  </p:childTnLst>
                                </p:cTn>
                              </p:par>
                              <p:par>
                                <p:cTn id="71" presetID="14" presetClass="entr" presetSubtype="10" fill="hold" grpId="0" nodeType="withEffect">
                                  <p:stCondLst>
                                    <p:cond delay="800"/>
                                  </p:stCondLst>
                                  <p:childTnLst>
                                    <p:set>
                                      <p:cBhvr>
                                        <p:cTn id="72" dur="1" fill="hold">
                                          <p:stCondLst>
                                            <p:cond delay="0"/>
                                          </p:stCondLst>
                                        </p:cTn>
                                        <p:tgtEl>
                                          <p:spTgt spid="39"/>
                                        </p:tgtEl>
                                        <p:attrNameLst>
                                          <p:attrName>style.visibility</p:attrName>
                                        </p:attrNameLst>
                                      </p:cBhvr>
                                      <p:to>
                                        <p:strVal val="visible"/>
                                      </p:to>
                                    </p:set>
                                    <p:animEffect transition="in" filter="randombar(horizontal)">
                                      <p:cBhvr>
                                        <p:cTn id="73" dur="500"/>
                                        <p:tgtEl>
                                          <p:spTgt spid="39"/>
                                        </p:tgtEl>
                                      </p:cBhvr>
                                    </p:animEffect>
                                  </p:childTnLst>
                                </p:cTn>
                              </p:par>
                              <p:par>
                                <p:cTn id="74" presetID="14" presetClass="entr" presetSubtype="10" fill="hold" grpId="0" nodeType="withEffect">
                                  <p:stCondLst>
                                    <p:cond delay="800"/>
                                  </p:stCondLst>
                                  <p:childTnLst>
                                    <p:set>
                                      <p:cBhvr>
                                        <p:cTn id="75" dur="1" fill="hold">
                                          <p:stCondLst>
                                            <p:cond delay="0"/>
                                          </p:stCondLst>
                                        </p:cTn>
                                        <p:tgtEl>
                                          <p:spTgt spid="47"/>
                                        </p:tgtEl>
                                        <p:attrNameLst>
                                          <p:attrName>style.visibility</p:attrName>
                                        </p:attrNameLst>
                                      </p:cBhvr>
                                      <p:to>
                                        <p:strVal val="visible"/>
                                      </p:to>
                                    </p:set>
                                    <p:animEffect transition="in" filter="randombar(horizontal)">
                                      <p:cBhvr>
                                        <p:cTn id="76" dur="500"/>
                                        <p:tgtEl>
                                          <p:spTgt spid="47"/>
                                        </p:tgtEl>
                                      </p:cBhvr>
                                    </p:animEffect>
                                  </p:childTnLst>
                                </p:cTn>
                              </p:par>
                              <p:par>
                                <p:cTn id="77" presetID="14" presetClass="entr" presetSubtype="10" fill="hold" grpId="0" nodeType="withEffect">
                                  <p:stCondLst>
                                    <p:cond delay="800"/>
                                  </p:stCondLst>
                                  <p:childTnLst>
                                    <p:set>
                                      <p:cBhvr>
                                        <p:cTn id="78" dur="1" fill="hold">
                                          <p:stCondLst>
                                            <p:cond delay="0"/>
                                          </p:stCondLst>
                                        </p:cTn>
                                        <p:tgtEl>
                                          <p:spTgt spid="38"/>
                                        </p:tgtEl>
                                        <p:attrNameLst>
                                          <p:attrName>style.visibility</p:attrName>
                                        </p:attrNameLst>
                                      </p:cBhvr>
                                      <p:to>
                                        <p:strVal val="visible"/>
                                      </p:to>
                                    </p:set>
                                    <p:animEffect transition="in" filter="randombar(horizontal)">
                                      <p:cBhvr>
                                        <p:cTn id="79" dur="500"/>
                                        <p:tgtEl>
                                          <p:spTgt spid="38"/>
                                        </p:tgtEl>
                                      </p:cBhvr>
                                    </p:animEffect>
                                  </p:childTnLst>
                                </p:cTn>
                              </p:par>
                              <p:par>
                                <p:cTn id="80" presetID="14" presetClass="entr" presetSubtype="10" fill="hold" grpId="0" nodeType="withEffect">
                                  <p:stCondLst>
                                    <p:cond delay="800"/>
                                  </p:stCondLst>
                                  <p:childTnLst>
                                    <p:set>
                                      <p:cBhvr>
                                        <p:cTn id="81" dur="1" fill="hold">
                                          <p:stCondLst>
                                            <p:cond delay="0"/>
                                          </p:stCondLst>
                                        </p:cTn>
                                        <p:tgtEl>
                                          <p:spTgt spid="46"/>
                                        </p:tgtEl>
                                        <p:attrNameLst>
                                          <p:attrName>style.visibility</p:attrName>
                                        </p:attrNameLst>
                                      </p:cBhvr>
                                      <p:to>
                                        <p:strVal val="visible"/>
                                      </p:to>
                                    </p:set>
                                    <p:animEffect transition="in" filter="randombar(horizontal)">
                                      <p:cBhvr>
                                        <p:cTn id="82" dur="500"/>
                                        <p:tgtEl>
                                          <p:spTgt spid="46"/>
                                        </p:tgtEl>
                                      </p:cBhvr>
                                    </p:animEffect>
                                  </p:childTnLst>
                                </p:cTn>
                              </p:par>
                            </p:childTnLst>
                          </p:cTn>
                        </p:par>
                        <p:par>
                          <p:cTn id="83" fill="hold">
                            <p:stCondLst>
                              <p:cond delay="500"/>
                            </p:stCondLst>
                            <p:childTnLst>
                              <p:par>
                                <p:cTn id="84" presetID="18" presetClass="entr" presetSubtype="9"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strips(upLeft)">
                                      <p:cBhvr>
                                        <p:cTn id="86" dur="500"/>
                                        <p:tgtEl>
                                          <p:spTgt spid="17"/>
                                        </p:tgtEl>
                                      </p:cBhvr>
                                    </p:animEffect>
                                  </p:childTnLst>
                                </p:cTn>
                              </p:par>
                              <p:par>
                                <p:cTn id="87" presetID="18" presetClass="entr" presetSubtype="6" fill="hold" nodeType="with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strips(downRight)">
                                      <p:cBhvr>
                                        <p:cTn id="89" dur="500"/>
                                        <p:tgtEl>
                                          <p:spTgt spid="25"/>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18"/>
                                        </p:tgtEl>
                                        <p:attrNameLst>
                                          <p:attrName>style.visibility</p:attrName>
                                        </p:attrNameLst>
                                      </p:cBhvr>
                                      <p:to>
                                        <p:strVal val="visible"/>
                                      </p:to>
                                    </p:set>
                                    <p:anim calcmode="lin" valueType="num">
                                      <p:cBhvr>
                                        <p:cTn id="92" dur="500" fill="hold"/>
                                        <p:tgtEl>
                                          <p:spTgt spid="18"/>
                                        </p:tgtEl>
                                        <p:attrNameLst>
                                          <p:attrName>ppt_w</p:attrName>
                                        </p:attrNameLst>
                                      </p:cBhvr>
                                      <p:tavLst>
                                        <p:tav tm="0">
                                          <p:val>
                                            <p:fltVal val="0"/>
                                          </p:val>
                                        </p:tav>
                                        <p:tav tm="100000">
                                          <p:val>
                                            <p:strVal val="#ppt_w"/>
                                          </p:val>
                                        </p:tav>
                                      </p:tavLst>
                                    </p:anim>
                                    <p:anim calcmode="lin" valueType="num">
                                      <p:cBhvr>
                                        <p:cTn id="93" dur="500" fill="hold"/>
                                        <p:tgtEl>
                                          <p:spTgt spid="18"/>
                                        </p:tgtEl>
                                        <p:attrNameLst>
                                          <p:attrName>ppt_h</p:attrName>
                                        </p:attrNameLst>
                                      </p:cBhvr>
                                      <p:tavLst>
                                        <p:tav tm="0">
                                          <p:val>
                                            <p:fltVal val="0"/>
                                          </p:val>
                                        </p:tav>
                                        <p:tav tm="100000">
                                          <p:val>
                                            <p:strVal val="#ppt_h"/>
                                          </p:val>
                                        </p:tav>
                                      </p:tavLst>
                                    </p:anim>
                                    <p:animEffect transition="in" filter="fade">
                                      <p:cBhvr>
                                        <p:cTn id="94" dur="500"/>
                                        <p:tgtEl>
                                          <p:spTgt spid="18"/>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anim calcmode="lin" valueType="num">
                                      <p:cBhvr>
                                        <p:cTn id="97" dur="500" fill="hold"/>
                                        <p:tgtEl>
                                          <p:spTgt spid="26"/>
                                        </p:tgtEl>
                                        <p:attrNameLst>
                                          <p:attrName>ppt_w</p:attrName>
                                        </p:attrNameLst>
                                      </p:cBhvr>
                                      <p:tavLst>
                                        <p:tav tm="0">
                                          <p:val>
                                            <p:fltVal val="0"/>
                                          </p:val>
                                        </p:tav>
                                        <p:tav tm="100000">
                                          <p:val>
                                            <p:strVal val="#ppt_w"/>
                                          </p:val>
                                        </p:tav>
                                      </p:tavLst>
                                    </p:anim>
                                    <p:anim calcmode="lin" valueType="num">
                                      <p:cBhvr>
                                        <p:cTn id="98" dur="500" fill="hold"/>
                                        <p:tgtEl>
                                          <p:spTgt spid="26"/>
                                        </p:tgtEl>
                                        <p:attrNameLst>
                                          <p:attrName>ppt_h</p:attrName>
                                        </p:attrNameLst>
                                      </p:cBhvr>
                                      <p:tavLst>
                                        <p:tav tm="0">
                                          <p:val>
                                            <p:fltVal val="0"/>
                                          </p:val>
                                        </p:tav>
                                        <p:tav tm="100000">
                                          <p:val>
                                            <p:strVal val="#ppt_h"/>
                                          </p:val>
                                        </p:tav>
                                      </p:tavLst>
                                    </p:anim>
                                    <p:animEffect transition="in" filter="fade">
                                      <p:cBhvr>
                                        <p:cTn id="99" dur="500"/>
                                        <p:tgtEl>
                                          <p:spTgt spid="26"/>
                                        </p:tgtEl>
                                      </p:cBhvr>
                                    </p:animEffect>
                                  </p:childTnLst>
                                </p:cTn>
                              </p:par>
                              <p:par>
                                <p:cTn id="100" presetID="18" presetClass="entr" presetSubtype="12" fill="hold" nodeType="with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strips(downLeft)">
                                      <p:cBhvr>
                                        <p:cTn id="102" dur="500"/>
                                        <p:tgtEl>
                                          <p:spTgt spid="21"/>
                                        </p:tgtEl>
                                      </p:cBhvr>
                                    </p:animEffect>
                                  </p:childTnLst>
                                </p:cTn>
                              </p:par>
                              <p:par>
                                <p:cTn id="103" presetID="18" presetClass="entr" presetSubtype="3" fill="hold" nodeType="with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strips(upRight)">
                                      <p:cBhvr>
                                        <p:cTn id="105" dur="500"/>
                                        <p:tgtEl>
                                          <p:spTgt spid="30"/>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22"/>
                                        </p:tgtEl>
                                        <p:attrNameLst>
                                          <p:attrName>style.visibility</p:attrName>
                                        </p:attrNameLst>
                                      </p:cBhvr>
                                      <p:to>
                                        <p:strVal val="visible"/>
                                      </p:to>
                                    </p:set>
                                    <p:anim calcmode="lin" valueType="num">
                                      <p:cBhvr>
                                        <p:cTn id="108" dur="500" fill="hold"/>
                                        <p:tgtEl>
                                          <p:spTgt spid="22"/>
                                        </p:tgtEl>
                                        <p:attrNameLst>
                                          <p:attrName>ppt_w</p:attrName>
                                        </p:attrNameLst>
                                      </p:cBhvr>
                                      <p:tavLst>
                                        <p:tav tm="0">
                                          <p:val>
                                            <p:fltVal val="0"/>
                                          </p:val>
                                        </p:tav>
                                        <p:tav tm="100000">
                                          <p:val>
                                            <p:strVal val="#ppt_w"/>
                                          </p:val>
                                        </p:tav>
                                      </p:tavLst>
                                    </p:anim>
                                    <p:anim calcmode="lin" valueType="num">
                                      <p:cBhvr>
                                        <p:cTn id="109" dur="500" fill="hold"/>
                                        <p:tgtEl>
                                          <p:spTgt spid="22"/>
                                        </p:tgtEl>
                                        <p:attrNameLst>
                                          <p:attrName>ppt_h</p:attrName>
                                        </p:attrNameLst>
                                      </p:cBhvr>
                                      <p:tavLst>
                                        <p:tav tm="0">
                                          <p:val>
                                            <p:fltVal val="0"/>
                                          </p:val>
                                        </p:tav>
                                        <p:tav tm="100000">
                                          <p:val>
                                            <p:strVal val="#ppt_h"/>
                                          </p:val>
                                        </p:tav>
                                      </p:tavLst>
                                    </p:anim>
                                    <p:animEffect transition="in" filter="fade">
                                      <p:cBhvr>
                                        <p:cTn id="110" dur="500"/>
                                        <p:tgtEl>
                                          <p:spTgt spid="22"/>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p:cTn id="113" dur="500" fill="hold"/>
                                        <p:tgtEl>
                                          <p:spTgt spid="31"/>
                                        </p:tgtEl>
                                        <p:attrNameLst>
                                          <p:attrName>ppt_w</p:attrName>
                                        </p:attrNameLst>
                                      </p:cBhvr>
                                      <p:tavLst>
                                        <p:tav tm="0">
                                          <p:val>
                                            <p:fltVal val="0"/>
                                          </p:val>
                                        </p:tav>
                                        <p:tav tm="100000">
                                          <p:val>
                                            <p:strVal val="#ppt_w"/>
                                          </p:val>
                                        </p:tav>
                                      </p:tavLst>
                                    </p:anim>
                                    <p:anim calcmode="lin" valueType="num">
                                      <p:cBhvr>
                                        <p:cTn id="114" dur="500" fill="hold"/>
                                        <p:tgtEl>
                                          <p:spTgt spid="31"/>
                                        </p:tgtEl>
                                        <p:attrNameLst>
                                          <p:attrName>ppt_h</p:attrName>
                                        </p:attrNameLst>
                                      </p:cBhvr>
                                      <p:tavLst>
                                        <p:tav tm="0">
                                          <p:val>
                                            <p:fltVal val="0"/>
                                          </p:val>
                                        </p:tav>
                                        <p:tav tm="100000">
                                          <p:val>
                                            <p:strVal val="#ppt_h"/>
                                          </p:val>
                                        </p:tav>
                                      </p:tavLst>
                                    </p:anim>
                                    <p:animEffect transition="in" filter="fade">
                                      <p:cBhvr>
                                        <p:cTn id="115" dur="500"/>
                                        <p:tgtEl>
                                          <p:spTgt spid="31"/>
                                        </p:tgtEl>
                                      </p:cBhvr>
                                    </p:animEffect>
                                  </p:childTnLst>
                                </p:cTn>
                              </p:par>
                              <p:par>
                                <p:cTn id="116" presetID="18" presetClass="entr" presetSubtype="9" fill="hold" nodeType="withEffect">
                                  <p:stCondLst>
                                    <p:cond delay="0"/>
                                  </p:stCondLst>
                                  <p:childTnLst>
                                    <p:set>
                                      <p:cBhvr>
                                        <p:cTn id="117" dur="1" fill="hold">
                                          <p:stCondLst>
                                            <p:cond delay="0"/>
                                          </p:stCondLst>
                                        </p:cTn>
                                        <p:tgtEl>
                                          <p:spTgt spid="19"/>
                                        </p:tgtEl>
                                        <p:attrNameLst>
                                          <p:attrName>style.visibility</p:attrName>
                                        </p:attrNameLst>
                                      </p:cBhvr>
                                      <p:to>
                                        <p:strVal val="visible"/>
                                      </p:to>
                                    </p:set>
                                    <p:animEffect transition="in" filter="strips(upLeft)">
                                      <p:cBhvr>
                                        <p:cTn id="118" dur="500"/>
                                        <p:tgtEl>
                                          <p:spTgt spid="19"/>
                                        </p:tgtEl>
                                      </p:cBhvr>
                                    </p:animEffect>
                                  </p:childTnLst>
                                </p:cTn>
                              </p:par>
                              <p:par>
                                <p:cTn id="119" presetID="18" presetClass="entr" presetSubtype="6" fill="hold" nodeType="withEffect">
                                  <p:stCondLst>
                                    <p:cond delay="0"/>
                                  </p:stCondLst>
                                  <p:childTnLst>
                                    <p:set>
                                      <p:cBhvr>
                                        <p:cTn id="120" dur="1" fill="hold">
                                          <p:stCondLst>
                                            <p:cond delay="0"/>
                                          </p:stCondLst>
                                        </p:cTn>
                                        <p:tgtEl>
                                          <p:spTgt spid="32"/>
                                        </p:tgtEl>
                                        <p:attrNameLst>
                                          <p:attrName>style.visibility</p:attrName>
                                        </p:attrNameLst>
                                      </p:cBhvr>
                                      <p:to>
                                        <p:strVal val="visible"/>
                                      </p:to>
                                    </p:set>
                                    <p:animEffect transition="in" filter="strips(downRight)">
                                      <p:cBhvr>
                                        <p:cTn id="121" dur="500"/>
                                        <p:tgtEl>
                                          <p:spTgt spid="32"/>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20"/>
                                        </p:tgtEl>
                                        <p:attrNameLst>
                                          <p:attrName>style.visibility</p:attrName>
                                        </p:attrNameLst>
                                      </p:cBhvr>
                                      <p:to>
                                        <p:strVal val="visible"/>
                                      </p:to>
                                    </p:set>
                                    <p:anim calcmode="lin" valueType="num">
                                      <p:cBhvr>
                                        <p:cTn id="124" dur="500" fill="hold"/>
                                        <p:tgtEl>
                                          <p:spTgt spid="20"/>
                                        </p:tgtEl>
                                        <p:attrNameLst>
                                          <p:attrName>ppt_w</p:attrName>
                                        </p:attrNameLst>
                                      </p:cBhvr>
                                      <p:tavLst>
                                        <p:tav tm="0">
                                          <p:val>
                                            <p:fltVal val="0"/>
                                          </p:val>
                                        </p:tav>
                                        <p:tav tm="100000">
                                          <p:val>
                                            <p:strVal val="#ppt_w"/>
                                          </p:val>
                                        </p:tav>
                                      </p:tavLst>
                                    </p:anim>
                                    <p:anim calcmode="lin" valueType="num">
                                      <p:cBhvr>
                                        <p:cTn id="125" dur="500" fill="hold"/>
                                        <p:tgtEl>
                                          <p:spTgt spid="20"/>
                                        </p:tgtEl>
                                        <p:attrNameLst>
                                          <p:attrName>ppt_h</p:attrName>
                                        </p:attrNameLst>
                                      </p:cBhvr>
                                      <p:tavLst>
                                        <p:tav tm="0">
                                          <p:val>
                                            <p:fltVal val="0"/>
                                          </p:val>
                                        </p:tav>
                                        <p:tav tm="100000">
                                          <p:val>
                                            <p:strVal val="#ppt_h"/>
                                          </p:val>
                                        </p:tav>
                                      </p:tavLst>
                                    </p:anim>
                                    <p:animEffect transition="in" filter="fade">
                                      <p:cBhvr>
                                        <p:cTn id="126" dur="500"/>
                                        <p:tgtEl>
                                          <p:spTgt spid="20"/>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33"/>
                                        </p:tgtEl>
                                        <p:attrNameLst>
                                          <p:attrName>style.visibility</p:attrName>
                                        </p:attrNameLst>
                                      </p:cBhvr>
                                      <p:to>
                                        <p:strVal val="visible"/>
                                      </p:to>
                                    </p:set>
                                    <p:anim calcmode="lin" valueType="num">
                                      <p:cBhvr>
                                        <p:cTn id="129" dur="500" fill="hold"/>
                                        <p:tgtEl>
                                          <p:spTgt spid="33"/>
                                        </p:tgtEl>
                                        <p:attrNameLst>
                                          <p:attrName>ppt_w</p:attrName>
                                        </p:attrNameLst>
                                      </p:cBhvr>
                                      <p:tavLst>
                                        <p:tav tm="0">
                                          <p:val>
                                            <p:fltVal val="0"/>
                                          </p:val>
                                        </p:tav>
                                        <p:tav tm="100000">
                                          <p:val>
                                            <p:strVal val="#ppt_w"/>
                                          </p:val>
                                        </p:tav>
                                      </p:tavLst>
                                    </p:anim>
                                    <p:anim calcmode="lin" valueType="num">
                                      <p:cBhvr>
                                        <p:cTn id="130" dur="500" fill="hold"/>
                                        <p:tgtEl>
                                          <p:spTgt spid="33"/>
                                        </p:tgtEl>
                                        <p:attrNameLst>
                                          <p:attrName>ppt_h</p:attrName>
                                        </p:attrNameLst>
                                      </p:cBhvr>
                                      <p:tavLst>
                                        <p:tav tm="0">
                                          <p:val>
                                            <p:fltVal val="0"/>
                                          </p:val>
                                        </p:tav>
                                        <p:tav tm="100000">
                                          <p:val>
                                            <p:strVal val="#ppt_h"/>
                                          </p:val>
                                        </p:tav>
                                      </p:tavLst>
                                    </p:anim>
                                    <p:animEffect transition="in" filter="fade">
                                      <p:cBhvr>
                                        <p:cTn id="13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2" grpId="0" animBg="1"/>
      <p:bldP spid="12" grpId="1" animBg="1"/>
      <p:bldP spid="12" grpId="2" animBg="1"/>
      <p:bldP spid="13" grpId="0" animBg="1"/>
      <p:bldP spid="13" grpId="1" animBg="1"/>
      <p:bldP spid="13" grpId="2" animBg="1"/>
      <p:bldP spid="14" grpId="0" animBg="1"/>
      <p:bldP spid="14" grpId="1" animBg="1"/>
      <p:bldP spid="14" grpId="2" animBg="1"/>
      <p:bldP spid="15" grpId="0" animBg="1"/>
      <p:bldP spid="15" grpId="1" animBg="1"/>
      <p:bldP spid="15" grpId="2" animBg="1"/>
      <p:bldP spid="16" grpId="0" animBg="1"/>
      <p:bldP spid="16" grpId="1" animBg="1"/>
      <p:bldP spid="16" grpId="2" animBg="1"/>
      <p:bldP spid="18" grpId="0"/>
      <p:bldP spid="20" grpId="0"/>
      <p:bldP spid="22" grpId="0"/>
      <p:bldP spid="26" grpId="0"/>
      <p:bldP spid="31" grpId="0"/>
      <p:bldP spid="33" grpId="0"/>
      <p:bldP spid="34" grpId="0" animBg="1"/>
      <p:bldP spid="35" grpId="0" animBg="1"/>
      <p:bldP spid="36" grpId="0" animBg="1"/>
      <p:bldP spid="37" grpId="0" animBg="1"/>
      <p:bldP spid="38" grpId="0" animBg="1"/>
      <p:bldP spid="39" grpId="0" animBg="1"/>
      <p:bldP spid="40" grpId="0"/>
      <p:bldP spid="41" grpId="0"/>
      <p:bldP spid="42" grpId="0"/>
      <p:bldP spid="45" grpId="0"/>
      <p:bldP spid="46" grpId="0"/>
      <p:bldP spid="47" grpId="0"/>
    </p:bldLst>
  </p:timing>
</p:sld>
</file>

<file path=ppt/tags/tag1.xml><?xml version="1.0" encoding="utf-8"?>
<p:tagLst xmlns:p="http://schemas.openxmlformats.org/presentationml/2006/main">
  <p:tag name="PA" val="v4.1.3"/>
</p:tagLst>
</file>

<file path=ppt/tags/tag2.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4.xml><?xml version="1.0" encoding="utf-8"?>
<p:tagLst xmlns:p="http://schemas.openxmlformats.org/presentationml/2006/main">
  <p:tag name="ISPRING_PRESENTATION_TITLE" val="简约科技风大气商业融资创业计划书PPT模板"/>
  <p:tag name="COMMONDATA" val="eyJoZGlkIjoiZmI4NjZhMzNiYTEzZGUyOTRmNDc4YTE0NzkxZjkxMzcifQ=="/>
</p:tagLst>
</file>

<file path=ppt/theme/theme1.xml><?xml version="1.0" encoding="utf-8"?>
<a:theme xmlns:a="http://schemas.openxmlformats.org/drawingml/2006/main" name="Office 主题">
  <a:themeElements>
    <a:clrScheme name="自定义 59">
      <a:dk1>
        <a:srgbClr val="000000"/>
      </a:dk1>
      <a:lt1>
        <a:srgbClr val="FFFFFF"/>
      </a:lt1>
      <a:dk2>
        <a:srgbClr val="778495"/>
      </a:dk2>
      <a:lt2>
        <a:srgbClr val="F0F0F0"/>
      </a:lt2>
      <a:accent1>
        <a:srgbClr val="396692"/>
      </a:accent1>
      <a:accent2>
        <a:srgbClr val="758AA4"/>
      </a:accent2>
      <a:accent3>
        <a:srgbClr val="8E96A1"/>
      </a:accent3>
      <a:accent4>
        <a:srgbClr val="98999A"/>
      </a:accent4>
      <a:accent5>
        <a:srgbClr val="ADADAD"/>
      </a:accent5>
      <a:accent6>
        <a:srgbClr val="778495"/>
      </a:accent6>
      <a:hlink>
        <a:srgbClr val="4276AA"/>
      </a:hlink>
      <a:folHlink>
        <a:srgbClr val="BFBFBF"/>
      </a:folHlink>
    </a:clrScheme>
    <a:fontScheme name="e1lzljrg">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6323</Words>
  <Application>WPS 演示</Application>
  <PresentationFormat>全屏显示(16:9)</PresentationFormat>
  <Paragraphs>569</Paragraphs>
  <Slides>35</Slides>
  <Notes>35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Arial</vt:lpstr>
      <vt:lpstr>宋体</vt:lpstr>
      <vt:lpstr>Wingdings</vt:lpstr>
      <vt:lpstr>方正尚酷简体</vt:lpstr>
      <vt:lpstr>微软雅黑</vt:lpstr>
      <vt:lpstr>黑体</vt:lpstr>
      <vt:lpstr>思源黑体</vt:lpstr>
      <vt:lpstr>字魂59号-创粗黑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简约科技风大气商业融资创业计划书PPT模板</dc:title>
  <dc:creator/>
  <cp:lastModifiedBy>刘斌</cp:lastModifiedBy>
  <cp:revision>187</cp:revision>
  <dcterms:created xsi:type="dcterms:W3CDTF">2017-02-19T15:11:00Z</dcterms:created>
  <dcterms:modified xsi:type="dcterms:W3CDTF">2022-04-29T03:02:08Z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4DB718D4B7E640ECB2B1398CF84DCED8</vt:lpwstr>
  </property>
  <property fmtid="{D5CDD505-2E9C-101B-9397-08002B2CF9AE}" pid="3" name="KSOProductBuildVer">
    <vt:lpwstr>2052-11.1.0.11365</vt:lpwstr>
  </property>
</Properties>
</file>