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handoutMasterIdLst>
    <p:handoutMasterId r:id="rId67"/>
  </p:handout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6" r:id="rId15"/>
    <p:sldId id="277" r:id="rId16"/>
    <p:sldId id="327" r:id="rId17"/>
    <p:sldId id="330" r:id="rId18"/>
    <p:sldId id="331" r:id="rId19"/>
    <p:sldId id="329" r:id="rId20"/>
    <p:sldId id="278" r:id="rId21"/>
    <p:sldId id="279" r:id="rId22"/>
    <p:sldId id="280" r:id="rId23"/>
    <p:sldId id="281" r:id="rId24"/>
    <p:sldId id="282" r:id="rId25"/>
    <p:sldId id="283" r:id="rId26"/>
    <p:sldId id="332"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15" r:id="rId50"/>
    <p:sldId id="311" r:id="rId51"/>
    <p:sldId id="312" r:id="rId52"/>
    <p:sldId id="313" r:id="rId53"/>
    <p:sldId id="314" r:id="rId54"/>
    <p:sldId id="306" r:id="rId55"/>
    <p:sldId id="307" r:id="rId56"/>
    <p:sldId id="308" r:id="rId57"/>
    <p:sldId id="309" r:id="rId58"/>
    <p:sldId id="318" r:id="rId59"/>
    <p:sldId id="319" r:id="rId60"/>
    <p:sldId id="320" r:id="rId61"/>
    <p:sldId id="321" r:id="rId62"/>
    <p:sldId id="322" r:id="rId63"/>
    <p:sldId id="325" r:id="rId64"/>
    <p:sldId id="326" r:id="rId6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49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A83D106-DD9C-4F08-B910-CCE1E2AED841}" type="datetimeFigureOut">
              <a:rPr lang="zh-CN" altLang="en-US"/>
              <a:pPr>
                <a:defRPr/>
              </a:pPr>
              <a:t>2022/2/21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r>
              <a:rPr lang="en-US" altLang="zh-CN"/>
              <a:t>1</a:t>
            </a: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922DC7A-4F48-4CC0-BC44-A1ACD80E8D28}" type="slidenum">
              <a:rPr lang="zh-CN" altLang="en-US"/>
              <a:pPr>
                <a:defRPr/>
              </a:pPr>
              <a:t>‹#›</a:t>
            </a:fld>
            <a:endParaRPr lang="zh-CN" altLang="en-US"/>
          </a:p>
        </p:txBody>
      </p:sp>
    </p:spTree>
    <p:extLst>
      <p:ext uri="{BB962C8B-B14F-4D97-AF65-F5344CB8AC3E}">
        <p14:creationId xmlns:p14="http://schemas.microsoft.com/office/powerpoint/2010/main" val="27517674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FA78F8AD-6939-48F0-9008-EE918C7D2D4A}" type="datetimeFigureOut">
              <a:rPr lang="zh-CN" altLang="en-US"/>
              <a:pPr>
                <a:defRPr/>
              </a:pPr>
              <a:t>2022/2/21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r>
              <a:rPr lang="en-US" altLang="zh-CN"/>
              <a:t>1</a:t>
            </a: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142250C-D4A0-4735-9A63-DE85D5C0066C}" type="slidenum">
              <a:rPr lang="zh-CN" altLang="en-US"/>
              <a:pPr>
                <a:defRPr/>
              </a:pPr>
              <a:t>‹#›</a:t>
            </a:fld>
            <a:endParaRPr lang="zh-CN" altLang="en-US"/>
          </a:p>
        </p:txBody>
      </p:sp>
    </p:spTree>
    <p:extLst>
      <p:ext uri="{BB962C8B-B14F-4D97-AF65-F5344CB8AC3E}">
        <p14:creationId xmlns:p14="http://schemas.microsoft.com/office/powerpoint/2010/main" val="173697066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TextEdit="1"/>
          </p:cNvSpPr>
          <p:nvPr>
            <p:ph type="sldImg"/>
          </p:nvPr>
        </p:nvSpPr>
        <p:spPr bwMode="auto">
          <a:noFill/>
          <a:ln>
            <a:solidFill>
              <a:srgbClr val="000000"/>
            </a:solidFill>
            <a:miter lim="800000"/>
            <a:headEnd/>
            <a:tailEnd/>
          </a:ln>
        </p:spPr>
      </p:sp>
      <p:sp>
        <p:nvSpPr>
          <p:cNvPr id="1945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Tree>
    <p:extLst>
      <p:ext uri="{BB962C8B-B14F-4D97-AF65-F5344CB8AC3E}">
        <p14:creationId xmlns:p14="http://schemas.microsoft.com/office/powerpoint/2010/main" val="1796713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457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482C357-44BF-4B41-BF29-C475EB1C9466}" type="slidenum">
              <a:rPr lang="zh-CN" altLang="en-US"/>
              <a:pPr fontAlgn="base">
                <a:spcBef>
                  <a:spcPct val="0"/>
                </a:spcBef>
                <a:spcAft>
                  <a:spcPct val="0"/>
                </a:spcAft>
                <a:defRPr/>
              </a:pPr>
              <a:t>6</a:t>
            </a:fld>
            <a:endParaRPr lang="zh-CN" altLang="en-US"/>
          </a:p>
        </p:txBody>
      </p:sp>
    </p:spTree>
    <p:extLst>
      <p:ext uri="{BB962C8B-B14F-4D97-AF65-F5344CB8AC3E}">
        <p14:creationId xmlns:p14="http://schemas.microsoft.com/office/powerpoint/2010/main" val="162175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headEnd/>
            <a:tailEnd/>
          </a:ln>
        </p:spPr>
      </p:sp>
      <p:sp>
        <p:nvSpPr>
          <p:cNvPr id="2765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7651" name="灯片编号占位符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16CA8F-D513-47CE-A6C5-B4F66A707BD1}" type="slidenum">
              <a:rPr lang="zh-CN" altLang="en-US"/>
              <a:pPr fontAlgn="base">
                <a:spcBef>
                  <a:spcPct val="0"/>
                </a:spcBef>
                <a:spcAft>
                  <a:spcPct val="0"/>
                </a:spcAft>
                <a:defRPr/>
              </a:pPr>
              <a:t>8</a:t>
            </a:fld>
            <a:endParaRPr lang="zh-CN" altLang="en-US"/>
          </a:p>
        </p:txBody>
      </p:sp>
    </p:spTree>
    <p:extLst>
      <p:ext uri="{BB962C8B-B14F-4D97-AF65-F5344CB8AC3E}">
        <p14:creationId xmlns:p14="http://schemas.microsoft.com/office/powerpoint/2010/main" val="177925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方正大黑简体"/>
                <a:ea typeface="方正大黑简体"/>
                <a:cs typeface="方正大黑简体"/>
              </a:defRPr>
            </a:lvl1pPr>
            <a:lvl2pPr marL="742950" indent="-285750" eaLnBrk="0" hangingPunct="0">
              <a:defRPr sz="1400">
                <a:solidFill>
                  <a:schemeClr val="tx1"/>
                </a:solidFill>
                <a:latin typeface="方正大黑简体"/>
                <a:ea typeface="方正大黑简体"/>
                <a:cs typeface="方正大黑简体"/>
              </a:defRPr>
            </a:lvl2pPr>
            <a:lvl3pPr marL="1143000" indent="-228600" eaLnBrk="0" hangingPunct="0">
              <a:defRPr sz="1400">
                <a:solidFill>
                  <a:schemeClr val="tx1"/>
                </a:solidFill>
                <a:latin typeface="方正大黑简体"/>
                <a:ea typeface="方正大黑简体"/>
                <a:cs typeface="方正大黑简体"/>
              </a:defRPr>
            </a:lvl3pPr>
            <a:lvl4pPr marL="1600200" indent="-228600" eaLnBrk="0" hangingPunct="0">
              <a:defRPr sz="1400">
                <a:solidFill>
                  <a:schemeClr val="tx1"/>
                </a:solidFill>
                <a:latin typeface="方正大黑简体"/>
                <a:ea typeface="方正大黑简体"/>
                <a:cs typeface="方正大黑简体"/>
              </a:defRPr>
            </a:lvl4pPr>
            <a:lvl5pPr marL="2057400" indent="-228600" eaLnBrk="0" hangingPunct="0">
              <a:defRPr sz="1400">
                <a:solidFill>
                  <a:schemeClr val="tx1"/>
                </a:solidFill>
                <a:latin typeface="方正大黑简体"/>
                <a:ea typeface="方正大黑简体"/>
                <a:cs typeface="方正大黑简体"/>
              </a:defRPr>
            </a:lvl5pPr>
            <a:lvl6pPr marL="2514600" indent="-228600" eaLnBrk="0" fontAlgn="base" hangingPunct="0">
              <a:spcBef>
                <a:spcPct val="0"/>
              </a:spcBef>
              <a:spcAft>
                <a:spcPct val="0"/>
              </a:spcAft>
              <a:defRPr sz="1400">
                <a:solidFill>
                  <a:schemeClr val="tx1"/>
                </a:solidFill>
                <a:latin typeface="方正大黑简体"/>
                <a:ea typeface="方正大黑简体"/>
                <a:cs typeface="方正大黑简体"/>
              </a:defRPr>
            </a:lvl6pPr>
            <a:lvl7pPr marL="2971800" indent="-228600" eaLnBrk="0" fontAlgn="base" hangingPunct="0">
              <a:spcBef>
                <a:spcPct val="0"/>
              </a:spcBef>
              <a:spcAft>
                <a:spcPct val="0"/>
              </a:spcAft>
              <a:defRPr sz="1400">
                <a:solidFill>
                  <a:schemeClr val="tx1"/>
                </a:solidFill>
                <a:latin typeface="方正大黑简体"/>
                <a:ea typeface="方正大黑简体"/>
                <a:cs typeface="方正大黑简体"/>
              </a:defRPr>
            </a:lvl7pPr>
            <a:lvl8pPr marL="3429000" indent="-228600" eaLnBrk="0" fontAlgn="base" hangingPunct="0">
              <a:spcBef>
                <a:spcPct val="0"/>
              </a:spcBef>
              <a:spcAft>
                <a:spcPct val="0"/>
              </a:spcAft>
              <a:defRPr sz="1400">
                <a:solidFill>
                  <a:schemeClr val="tx1"/>
                </a:solidFill>
                <a:latin typeface="方正大黑简体"/>
                <a:ea typeface="方正大黑简体"/>
                <a:cs typeface="方正大黑简体"/>
              </a:defRPr>
            </a:lvl8pPr>
            <a:lvl9pPr marL="3886200" indent="-228600" eaLnBrk="0" fontAlgn="base" hangingPunct="0">
              <a:spcBef>
                <a:spcPct val="0"/>
              </a:spcBef>
              <a:spcAft>
                <a:spcPct val="0"/>
              </a:spcAft>
              <a:defRPr sz="1400">
                <a:solidFill>
                  <a:schemeClr val="tx1"/>
                </a:solidFill>
                <a:latin typeface="方正大黑简体"/>
                <a:ea typeface="方正大黑简体"/>
                <a:cs typeface="方正大黑简体"/>
              </a:defRPr>
            </a:lvl9pPr>
          </a:lstStyle>
          <a:p>
            <a:pPr eaLnBrk="1" hangingPunct="1"/>
            <a:fld id="{7E85E340-03CA-4A8B-A0D9-64863044A2E6}" type="slidenum">
              <a:rPr lang="en-US" altLang="zh-CN" sz="1200" smtClean="0">
                <a:latin typeface="Times New Roman" pitchFamily="18" charset="0"/>
                <a:ea typeface="宋体" pitchFamily="2" charset="-122"/>
              </a:rPr>
              <a:pPr eaLnBrk="1" hangingPunct="1"/>
              <a:t>16</a:t>
            </a:fld>
            <a:endParaRPr lang="en-US" altLang="zh-CN" sz="1200" smtClean="0">
              <a:latin typeface="Times New Roman" pitchFamily="18" charset="0"/>
              <a:ea typeface="宋体" pitchFamily="2" charset="-122"/>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13493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方正大黑简体"/>
                <a:ea typeface="方正大黑简体"/>
                <a:cs typeface="方正大黑简体"/>
              </a:defRPr>
            </a:lvl1pPr>
            <a:lvl2pPr marL="742950" indent="-285750" eaLnBrk="0" hangingPunct="0">
              <a:defRPr sz="1400">
                <a:solidFill>
                  <a:schemeClr val="tx1"/>
                </a:solidFill>
                <a:latin typeface="方正大黑简体"/>
                <a:ea typeface="方正大黑简体"/>
                <a:cs typeface="方正大黑简体"/>
              </a:defRPr>
            </a:lvl2pPr>
            <a:lvl3pPr marL="1143000" indent="-228600" eaLnBrk="0" hangingPunct="0">
              <a:defRPr sz="1400">
                <a:solidFill>
                  <a:schemeClr val="tx1"/>
                </a:solidFill>
                <a:latin typeface="方正大黑简体"/>
                <a:ea typeface="方正大黑简体"/>
                <a:cs typeface="方正大黑简体"/>
              </a:defRPr>
            </a:lvl3pPr>
            <a:lvl4pPr marL="1600200" indent="-228600" eaLnBrk="0" hangingPunct="0">
              <a:defRPr sz="1400">
                <a:solidFill>
                  <a:schemeClr val="tx1"/>
                </a:solidFill>
                <a:latin typeface="方正大黑简体"/>
                <a:ea typeface="方正大黑简体"/>
                <a:cs typeface="方正大黑简体"/>
              </a:defRPr>
            </a:lvl4pPr>
            <a:lvl5pPr marL="2057400" indent="-228600" eaLnBrk="0" hangingPunct="0">
              <a:defRPr sz="1400">
                <a:solidFill>
                  <a:schemeClr val="tx1"/>
                </a:solidFill>
                <a:latin typeface="方正大黑简体"/>
                <a:ea typeface="方正大黑简体"/>
                <a:cs typeface="方正大黑简体"/>
              </a:defRPr>
            </a:lvl5pPr>
            <a:lvl6pPr marL="2514600" indent="-228600" eaLnBrk="0" fontAlgn="base" hangingPunct="0">
              <a:spcBef>
                <a:spcPct val="0"/>
              </a:spcBef>
              <a:spcAft>
                <a:spcPct val="0"/>
              </a:spcAft>
              <a:defRPr sz="1400">
                <a:solidFill>
                  <a:schemeClr val="tx1"/>
                </a:solidFill>
                <a:latin typeface="方正大黑简体"/>
                <a:ea typeface="方正大黑简体"/>
                <a:cs typeface="方正大黑简体"/>
              </a:defRPr>
            </a:lvl6pPr>
            <a:lvl7pPr marL="2971800" indent="-228600" eaLnBrk="0" fontAlgn="base" hangingPunct="0">
              <a:spcBef>
                <a:spcPct val="0"/>
              </a:spcBef>
              <a:spcAft>
                <a:spcPct val="0"/>
              </a:spcAft>
              <a:defRPr sz="1400">
                <a:solidFill>
                  <a:schemeClr val="tx1"/>
                </a:solidFill>
                <a:latin typeface="方正大黑简体"/>
                <a:ea typeface="方正大黑简体"/>
                <a:cs typeface="方正大黑简体"/>
              </a:defRPr>
            </a:lvl7pPr>
            <a:lvl8pPr marL="3429000" indent="-228600" eaLnBrk="0" fontAlgn="base" hangingPunct="0">
              <a:spcBef>
                <a:spcPct val="0"/>
              </a:spcBef>
              <a:spcAft>
                <a:spcPct val="0"/>
              </a:spcAft>
              <a:defRPr sz="1400">
                <a:solidFill>
                  <a:schemeClr val="tx1"/>
                </a:solidFill>
                <a:latin typeface="方正大黑简体"/>
                <a:ea typeface="方正大黑简体"/>
                <a:cs typeface="方正大黑简体"/>
              </a:defRPr>
            </a:lvl8pPr>
            <a:lvl9pPr marL="3886200" indent="-228600" eaLnBrk="0" fontAlgn="base" hangingPunct="0">
              <a:spcBef>
                <a:spcPct val="0"/>
              </a:spcBef>
              <a:spcAft>
                <a:spcPct val="0"/>
              </a:spcAft>
              <a:defRPr sz="1400">
                <a:solidFill>
                  <a:schemeClr val="tx1"/>
                </a:solidFill>
                <a:latin typeface="方正大黑简体"/>
                <a:ea typeface="方正大黑简体"/>
                <a:cs typeface="方正大黑简体"/>
              </a:defRPr>
            </a:lvl9pPr>
          </a:lstStyle>
          <a:p>
            <a:pPr eaLnBrk="1" hangingPunct="1"/>
            <a:fld id="{7E85E340-03CA-4A8B-A0D9-64863044A2E6}" type="slidenum">
              <a:rPr lang="en-US" altLang="zh-CN" sz="1200" smtClean="0">
                <a:latin typeface="Times New Roman" pitchFamily="18" charset="0"/>
                <a:ea typeface="宋体" pitchFamily="2" charset="-122"/>
              </a:rPr>
              <a:pPr eaLnBrk="1" hangingPunct="1"/>
              <a:t>17</a:t>
            </a:fld>
            <a:endParaRPr lang="en-US" altLang="zh-CN" sz="1200" smtClean="0">
              <a:latin typeface="Times New Roman" pitchFamily="18" charset="0"/>
              <a:ea typeface="宋体" pitchFamily="2" charset="-122"/>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6534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方正大黑简体"/>
                <a:ea typeface="方正大黑简体"/>
                <a:cs typeface="方正大黑简体"/>
              </a:defRPr>
            </a:lvl1pPr>
            <a:lvl2pPr marL="742950" indent="-285750" eaLnBrk="0" hangingPunct="0">
              <a:defRPr sz="1400">
                <a:solidFill>
                  <a:schemeClr val="tx1"/>
                </a:solidFill>
                <a:latin typeface="方正大黑简体"/>
                <a:ea typeface="方正大黑简体"/>
                <a:cs typeface="方正大黑简体"/>
              </a:defRPr>
            </a:lvl2pPr>
            <a:lvl3pPr marL="1143000" indent="-228600" eaLnBrk="0" hangingPunct="0">
              <a:defRPr sz="1400">
                <a:solidFill>
                  <a:schemeClr val="tx1"/>
                </a:solidFill>
                <a:latin typeface="方正大黑简体"/>
                <a:ea typeface="方正大黑简体"/>
                <a:cs typeface="方正大黑简体"/>
              </a:defRPr>
            </a:lvl3pPr>
            <a:lvl4pPr marL="1600200" indent="-228600" eaLnBrk="0" hangingPunct="0">
              <a:defRPr sz="1400">
                <a:solidFill>
                  <a:schemeClr val="tx1"/>
                </a:solidFill>
                <a:latin typeface="方正大黑简体"/>
                <a:ea typeface="方正大黑简体"/>
                <a:cs typeface="方正大黑简体"/>
              </a:defRPr>
            </a:lvl4pPr>
            <a:lvl5pPr marL="2057400" indent="-228600" eaLnBrk="0" hangingPunct="0">
              <a:defRPr sz="1400">
                <a:solidFill>
                  <a:schemeClr val="tx1"/>
                </a:solidFill>
                <a:latin typeface="方正大黑简体"/>
                <a:ea typeface="方正大黑简体"/>
                <a:cs typeface="方正大黑简体"/>
              </a:defRPr>
            </a:lvl5pPr>
            <a:lvl6pPr marL="2514600" indent="-228600" eaLnBrk="0" fontAlgn="base" hangingPunct="0">
              <a:spcBef>
                <a:spcPct val="0"/>
              </a:spcBef>
              <a:spcAft>
                <a:spcPct val="0"/>
              </a:spcAft>
              <a:defRPr sz="1400">
                <a:solidFill>
                  <a:schemeClr val="tx1"/>
                </a:solidFill>
                <a:latin typeface="方正大黑简体"/>
                <a:ea typeface="方正大黑简体"/>
                <a:cs typeface="方正大黑简体"/>
              </a:defRPr>
            </a:lvl6pPr>
            <a:lvl7pPr marL="2971800" indent="-228600" eaLnBrk="0" fontAlgn="base" hangingPunct="0">
              <a:spcBef>
                <a:spcPct val="0"/>
              </a:spcBef>
              <a:spcAft>
                <a:spcPct val="0"/>
              </a:spcAft>
              <a:defRPr sz="1400">
                <a:solidFill>
                  <a:schemeClr val="tx1"/>
                </a:solidFill>
                <a:latin typeface="方正大黑简体"/>
                <a:ea typeface="方正大黑简体"/>
                <a:cs typeface="方正大黑简体"/>
              </a:defRPr>
            </a:lvl7pPr>
            <a:lvl8pPr marL="3429000" indent="-228600" eaLnBrk="0" fontAlgn="base" hangingPunct="0">
              <a:spcBef>
                <a:spcPct val="0"/>
              </a:spcBef>
              <a:spcAft>
                <a:spcPct val="0"/>
              </a:spcAft>
              <a:defRPr sz="1400">
                <a:solidFill>
                  <a:schemeClr val="tx1"/>
                </a:solidFill>
                <a:latin typeface="方正大黑简体"/>
                <a:ea typeface="方正大黑简体"/>
                <a:cs typeface="方正大黑简体"/>
              </a:defRPr>
            </a:lvl8pPr>
            <a:lvl9pPr marL="3886200" indent="-228600" eaLnBrk="0" fontAlgn="base" hangingPunct="0">
              <a:spcBef>
                <a:spcPct val="0"/>
              </a:spcBef>
              <a:spcAft>
                <a:spcPct val="0"/>
              </a:spcAft>
              <a:defRPr sz="1400">
                <a:solidFill>
                  <a:schemeClr val="tx1"/>
                </a:solidFill>
                <a:latin typeface="方正大黑简体"/>
                <a:ea typeface="方正大黑简体"/>
                <a:cs typeface="方正大黑简体"/>
              </a:defRPr>
            </a:lvl9pPr>
          </a:lstStyle>
          <a:p>
            <a:pPr eaLnBrk="1" hangingPunct="1"/>
            <a:fld id="{7E85E340-03CA-4A8B-A0D9-64863044A2E6}" type="slidenum">
              <a:rPr lang="en-US" altLang="zh-CN" sz="1200" smtClean="0">
                <a:latin typeface="Times New Roman" pitchFamily="18" charset="0"/>
                <a:ea typeface="宋体" pitchFamily="2" charset="-122"/>
              </a:rPr>
              <a:pPr eaLnBrk="1" hangingPunct="1"/>
              <a:t>18</a:t>
            </a:fld>
            <a:endParaRPr lang="en-US" altLang="zh-CN" sz="1200" smtClean="0">
              <a:latin typeface="Times New Roman" pitchFamily="18" charset="0"/>
              <a:ea typeface="宋体" pitchFamily="2" charset="-122"/>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08029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方正大黑简体"/>
                <a:ea typeface="方正大黑简体"/>
                <a:cs typeface="方正大黑简体"/>
              </a:defRPr>
            </a:lvl1pPr>
            <a:lvl2pPr marL="742950" indent="-285750" eaLnBrk="0" hangingPunct="0">
              <a:defRPr sz="1400">
                <a:solidFill>
                  <a:schemeClr val="tx1"/>
                </a:solidFill>
                <a:latin typeface="方正大黑简体"/>
                <a:ea typeface="方正大黑简体"/>
                <a:cs typeface="方正大黑简体"/>
              </a:defRPr>
            </a:lvl2pPr>
            <a:lvl3pPr marL="1143000" indent="-228600" eaLnBrk="0" hangingPunct="0">
              <a:defRPr sz="1400">
                <a:solidFill>
                  <a:schemeClr val="tx1"/>
                </a:solidFill>
                <a:latin typeface="方正大黑简体"/>
                <a:ea typeface="方正大黑简体"/>
                <a:cs typeface="方正大黑简体"/>
              </a:defRPr>
            </a:lvl3pPr>
            <a:lvl4pPr marL="1600200" indent="-228600" eaLnBrk="0" hangingPunct="0">
              <a:defRPr sz="1400">
                <a:solidFill>
                  <a:schemeClr val="tx1"/>
                </a:solidFill>
                <a:latin typeface="方正大黑简体"/>
                <a:ea typeface="方正大黑简体"/>
                <a:cs typeface="方正大黑简体"/>
              </a:defRPr>
            </a:lvl4pPr>
            <a:lvl5pPr marL="2057400" indent="-228600" eaLnBrk="0" hangingPunct="0">
              <a:defRPr sz="1400">
                <a:solidFill>
                  <a:schemeClr val="tx1"/>
                </a:solidFill>
                <a:latin typeface="方正大黑简体"/>
                <a:ea typeface="方正大黑简体"/>
                <a:cs typeface="方正大黑简体"/>
              </a:defRPr>
            </a:lvl5pPr>
            <a:lvl6pPr marL="2514600" indent="-228600" eaLnBrk="0" fontAlgn="base" hangingPunct="0">
              <a:spcBef>
                <a:spcPct val="0"/>
              </a:spcBef>
              <a:spcAft>
                <a:spcPct val="0"/>
              </a:spcAft>
              <a:defRPr sz="1400">
                <a:solidFill>
                  <a:schemeClr val="tx1"/>
                </a:solidFill>
                <a:latin typeface="方正大黑简体"/>
                <a:ea typeface="方正大黑简体"/>
                <a:cs typeface="方正大黑简体"/>
              </a:defRPr>
            </a:lvl6pPr>
            <a:lvl7pPr marL="2971800" indent="-228600" eaLnBrk="0" fontAlgn="base" hangingPunct="0">
              <a:spcBef>
                <a:spcPct val="0"/>
              </a:spcBef>
              <a:spcAft>
                <a:spcPct val="0"/>
              </a:spcAft>
              <a:defRPr sz="1400">
                <a:solidFill>
                  <a:schemeClr val="tx1"/>
                </a:solidFill>
                <a:latin typeface="方正大黑简体"/>
                <a:ea typeface="方正大黑简体"/>
                <a:cs typeface="方正大黑简体"/>
              </a:defRPr>
            </a:lvl7pPr>
            <a:lvl8pPr marL="3429000" indent="-228600" eaLnBrk="0" fontAlgn="base" hangingPunct="0">
              <a:spcBef>
                <a:spcPct val="0"/>
              </a:spcBef>
              <a:spcAft>
                <a:spcPct val="0"/>
              </a:spcAft>
              <a:defRPr sz="1400">
                <a:solidFill>
                  <a:schemeClr val="tx1"/>
                </a:solidFill>
                <a:latin typeface="方正大黑简体"/>
                <a:ea typeface="方正大黑简体"/>
                <a:cs typeface="方正大黑简体"/>
              </a:defRPr>
            </a:lvl8pPr>
            <a:lvl9pPr marL="3886200" indent="-228600" eaLnBrk="0" fontAlgn="base" hangingPunct="0">
              <a:spcBef>
                <a:spcPct val="0"/>
              </a:spcBef>
              <a:spcAft>
                <a:spcPct val="0"/>
              </a:spcAft>
              <a:defRPr sz="1400">
                <a:solidFill>
                  <a:schemeClr val="tx1"/>
                </a:solidFill>
                <a:latin typeface="方正大黑简体"/>
                <a:ea typeface="方正大黑简体"/>
                <a:cs typeface="方正大黑简体"/>
              </a:defRPr>
            </a:lvl9pPr>
          </a:lstStyle>
          <a:p>
            <a:pPr eaLnBrk="1" hangingPunct="1"/>
            <a:fld id="{7E1E9F7F-59D3-4475-ABA4-45752D4DD8B2}" type="slidenum">
              <a:rPr lang="en-US" altLang="zh-CN" sz="1200" smtClean="0">
                <a:latin typeface="Times New Roman" pitchFamily="18" charset="0"/>
                <a:ea typeface="宋体" pitchFamily="2" charset="-122"/>
              </a:rPr>
              <a:pPr eaLnBrk="1" hangingPunct="1"/>
              <a:t>19</a:t>
            </a:fld>
            <a:endParaRPr lang="en-US" altLang="zh-CN" sz="1200" smtClean="0">
              <a:latin typeface="Times New Roman" pitchFamily="18" charset="0"/>
              <a:ea typeface="宋体" pitchFamily="2" charset="-122"/>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009602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3EF21C-D6E6-4987-9D76-F7FCAC1A5526}" type="slidenum">
              <a:rPr lang="zh-CN" altLang="en-US" smtClean="0"/>
              <a:t>26</a:t>
            </a:fld>
            <a:endParaRPr lang="zh-CN" altLang="en-US"/>
          </a:p>
        </p:txBody>
      </p:sp>
    </p:spTree>
    <p:extLst>
      <p:ext uri="{BB962C8B-B14F-4D97-AF65-F5344CB8AC3E}">
        <p14:creationId xmlns:p14="http://schemas.microsoft.com/office/powerpoint/2010/main" val="14081170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533400" y="6340475"/>
            <a:ext cx="2133600" cy="365125"/>
          </a:xfrm>
        </p:spPr>
        <p:txBody>
          <a:bodyPr wrap="square" numCol="1" anchorCtr="0" compatLnSpc="1">
            <a:prstTxWarp prst="textNoShape">
              <a:avLst/>
            </a:prstTxWarp>
          </a:bodyPr>
          <a:lstStyle>
            <a:lvl1pPr fontAlgn="base">
              <a:spcBef>
                <a:spcPct val="0"/>
              </a:spcBef>
              <a:spcAft>
                <a:spcPct val="0"/>
              </a:spcAft>
              <a:defRPr>
                <a:solidFill>
                  <a:schemeClr val="tx1"/>
                </a:solidFill>
              </a:defRPr>
            </a:lvl1pPr>
          </a:lstStyle>
          <a:p>
            <a:pPr>
              <a:defRPr/>
            </a:pPr>
            <a:fld id="{F5DA5A8B-00E6-4533-8623-6F1B6A8FE3AE}" type="datetime1">
              <a:rPr lang="en-US" altLang="zh-CN"/>
              <a:pPr>
                <a:defRPr/>
              </a:pPr>
              <a:t>2/21/2022</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pic>
        <p:nvPicPr>
          <p:cNvPr id="6" name="Picture 3"/>
          <p:cNvPicPr>
            <a:picLocks noChangeAspect="1" noChangeArrowheads="1"/>
          </p:cNvPicPr>
          <p:nvPr userDrawn="1"/>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8" name="内容占位符 7"/>
          <p:cNvSpPr>
            <a:spLocks noGrp="1"/>
          </p:cNvSpPr>
          <p:nvPr>
            <p:ph sz="quarter" idx="12"/>
          </p:nvPr>
        </p:nvSpPr>
        <p:spPr>
          <a:xfrm>
            <a:off x="3962400" y="3962400"/>
            <a:ext cx="914400" cy="914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C006163-6EA8-450C-8054-CE8151098486}" type="datetime1">
              <a:rPr lang="en-US" altLang="zh-CN"/>
              <a:pPr>
                <a:defRPr/>
              </a:pPr>
              <a:t>2/21/2022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r>
              <a:rPr lang="en-US" altLang="zh-CN"/>
              <a:t>2</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35BC722-8D72-4C59-B42D-675D206CD634}" type="datetime1">
              <a:rPr lang="en-US" altLang="zh-CN"/>
              <a:pPr>
                <a:defRPr/>
              </a:pPr>
              <a:t>2/21/2022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r>
              <a:rPr lang="en-US" altLang="zh-CN"/>
              <a:t>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E813ABC-0F1A-49E7-9917-B36263049B38}" type="datetime1">
              <a:rPr lang="en-US" altLang="zh-CN"/>
              <a:pPr>
                <a:defRPr/>
              </a:pPr>
              <a:t>2/21/2022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r>
              <a:rPr lang="en-US" altLang="zh-CN"/>
              <a:t>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FCE5692-714E-4D1D-B876-6EF193E7C18C}" type="datetime1">
              <a:rPr lang="en-US" altLang="zh-CN"/>
              <a:pPr>
                <a:defRPr/>
              </a:pPr>
              <a:t>2/21/2022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r>
              <a:rPr lang="en-US" altLang="zh-CN"/>
              <a:t>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9A5C062-2007-4992-9274-5D71F16C30F4}" type="datetime1">
              <a:rPr lang="en-US" altLang="zh-CN"/>
              <a:pPr>
                <a:defRPr/>
              </a:pPr>
              <a:t>2/21/2022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r>
              <a:rPr lang="en-US" altLang="zh-CN"/>
              <a:t>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670F94E-3FF7-47C4-B536-0EB3395F9D9B}" type="datetime1">
              <a:rPr lang="en-US" altLang="zh-CN"/>
              <a:pPr>
                <a:defRPr/>
              </a:pPr>
              <a:t>2/21/2022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r>
              <a:rPr lang="en-US" altLang="zh-CN"/>
              <a:t>2</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82D00AE-F4D0-4739-A4E6-974CC976DF0F}" type="datetime1">
              <a:rPr lang="en-US" altLang="zh-CN"/>
              <a:pPr>
                <a:defRPr/>
              </a:pPr>
              <a:t>2/21/2022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r>
              <a:rPr lang="en-US" altLang="zh-CN"/>
              <a:t>2</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B5C6506-421A-4446-BE15-FF1D53D17703}" type="datetime1">
              <a:rPr lang="en-US" altLang="zh-CN"/>
              <a:pPr>
                <a:defRPr/>
              </a:pPr>
              <a:t>2/21/2022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r>
              <a:rPr lang="en-US" altLang="zh-CN"/>
              <a:t>2</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D0A3474-8DA9-4686-8123-D0C00E214A86}" type="datetime1">
              <a:rPr lang="en-US" altLang="zh-CN"/>
              <a:pPr>
                <a:defRPr/>
              </a:pPr>
              <a:t>2/21/2022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r>
              <a:rPr lang="en-US" altLang="zh-CN"/>
              <a:t>2</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0028C45-4B48-41DA-ABCF-F1486A38B1AC}" type="datetime1">
              <a:rPr lang="en-US" altLang="zh-CN"/>
              <a:pPr>
                <a:defRPr/>
              </a:pPr>
              <a:t>2/21/2022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r>
              <a:rPr lang="en-US" altLang="zh-CN"/>
              <a:t>2</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2E346ED9-EBD2-4D50-A5FA-C62D587A9A82}" type="datetime1">
              <a:rPr lang="en-US" altLang="zh-CN"/>
              <a:pPr>
                <a:defRPr/>
              </a:pPr>
              <a:t>2/21/2022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endParaRPr lang="en-US" alt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latin typeface="Calibri" pitchFamily="34" charset="0"/>
              </a:defRPr>
            </a:lvl1pPr>
          </a:lstStyle>
          <a:p>
            <a:pPr>
              <a:defRPr/>
            </a:pPr>
            <a:r>
              <a:rPr lang="en-US" altLang="zh-CN"/>
              <a:t>2</a:t>
            </a:r>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5.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9.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1.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2.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3.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4.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5.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7.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hyperlink" Target="http://www.w3.org/MarkUp/Guide/Overview.html" TargetMode="External"/><Relationship Id="rId2" Type="http://schemas.openxmlformats.org/officeDocument/2006/relationships/hyperlink" Target="http://www.w3schools.com/html/default.asp" TargetMode="External"/><Relationship Id="rId1" Type="http://schemas.openxmlformats.org/officeDocument/2006/relationships/slideLayout" Target="../slideLayouts/slideLayout1.xml"/><Relationship Id="rId5" Type="http://schemas.openxmlformats.org/officeDocument/2006/relationships/hyperlink" Target="http://www.howtocreate.co.uk/tutorials/html/basics" TargetMode="External"/><Relationship Id="rId4" Type="http://schemas.openxmlformats.org/officeDocument/2006/relationships/hyperlink" Target="http://www.w3.org/MarkUp/Guide/Advanced.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3"/>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5362" name="TextBox 1"/>
          <p:cNvSpPr txBox="1">
            <a:spLocks noChangeArrowheads="1"/>
          </p:cNvSpPr>
          <p:nvPr/>
        </p:nvSpPr>
        <p:spPr bwMode="auto">
          <a:xfrm>
            <a:off x="3213100" y="2451100"/>
            <a:ext cx="2692400" cy="787400"/>
          </a:xfrm>
          <a:prstGeom prst="rect">
            <a:avLst/>
          </a:prstGeom>
          <a:noFill/>
          <a:ln w="9525">
            <a:noFill/>
            <a:miter lim="800000"/>
            <a:headEnd/>
            <a:tailEnd/>
          </a:ln>
        </p:spPr>
        <p:txBody>
          <a:bodyPr wrap="none" lIns="0" tIns="0" rIns="0">
            <a:spAutoFit/>
          </a:bodyPr>
          <a:lstStyle/>
          <a:p>
            <a:pPr>
              <a:lnSpc>
                <a:spcPts val="6200"/>
              </a:lnSpc>
            </a:pPr>
            <a:r>
              <a:rPr lang="en-US" altLang="zh-CN" sz="4800" b="1">
                <a:solidFill>
                  <a:srgbClr val="000000"/>
                </a:solidFill>
                <a:latin typeface="Calibri" pitchFamily="34" charset="0"/>
                <a:cs typeface="Calibri" pitchFamily="34" charset="0"/>
              </a:rPr>
              <a:t>HTML</a:t>
            </a:r>
            <a:r>
              <a:rPr lang="en-US" altLang="zh-CN" sz="4800" b="1">
                <a:solidFill>
                  <a:srgbClr val="000000"/>
                </a:solidFill>
                <a:latin typeface="微软雅黑" pitchFamily="34" charset="-122"/>
                <a:ea typeface="微软雅黑" pitchFamily="34" charset="-122"/>
              </a:rPr>
              <a:t>基础</a:t>
            </a:r>
          </a:p>
        </p:txBody>
      </p:sp>
      <p:sp>
        <p:nvSpPr>
          <p:cNvPr id="15363" name="TextBox 1"/>
          <p:cNvSpPr txBox="1">
            <a:spLocks noChangeArrowheads="1"/>
          </p:cNvSpPr>
          <p:nvPr/>
        </p:nvSpPr>
        <p:spPr bwMode="auto">
          <a:xfrm>
            <a:off x="3581400" y="4686300"/>
            <a:ext cx="2108200" cy="228600"/>
          </a:xfrm>
          <a:prstGeom prst="rect">
            <a:avLst/>
          </a:prstGeom>
          <a:noFill/>
          <a:ln w="9525">
            <a:noFill/>
            <a:miter lim="800000"/>
            <a:headEnd/>
            <a:tailEnd/>
          </a:ln>
        </p:spPr>
        <p:txBody>
          <a:bodyPr wrap="none" lIns="0" tIns="0" rIns="0">
            <a:spAutoFit/>
          </a:bodyPr>
          <a:lstStyle/>
          <a:p>
            <a:pPr>
              <a:lnSpc>
                <a:spcPts val="1800"/>
              </a:lnSpc>
            </a:pPr>
            <a:r>
              <a:rPr lang="en-US" altLang="zh-CN">
                <a:solidFill>
                  <a:srgbClr val="FFFFFF"/>
                </a:solidFill>
                <a:latin typeface="Calibri" pitchFamily="34" charset="0"/>
                <a:cs typeface="Calibri" pitchFamily="34" charset="0"/>
              </a:rPr>
              <a:t>leizhang5@iflytek.com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Box 1"/>
          <p:cNvSpPr txBox="1">
            <a:spLocks noChangeArrowheads="1"/>
          </p:cNvSpPr>
          <p:nvPr/>
        </p:nvSpPr>
        <p:spPr bwMode="auto">
          <a:xfrm>
            <a:off x="406400" y="139700"/>
            <a:ext cx="18288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单元目录</a:t>
            </a:r>
          </a:p>
        </p:txBody>
      </p:sp>
      <p:sp>
        <p:nvSpPr>
          <p:cNvPr id="3" name="TextBox 1"/>
          <p:cNvSpPr txBox="1"/>
          <p:nvPr/>
        </p:nvSpPr>
        <p:spPr>
          <a:xfrm>
            <a:off x="444500" y="1384300"/>
            <a:ext cx="165100" cy="3937000"/>
          </a:xfrm>
          <a:prstGeom prst="rect">
            <a:avLst/>
          </a:prstGeom>
          <a:noFill/>
        </p:spPr>
        <p:txBody>
          <a:bodyPr wrap="none" lIns="0" tIns="0" rIns="0">
            <a:spAutoFit/>
          </a:bodyPr>
          <a:lstStyle/>
          <a:p>
            <a:pPr fontAlgn="auto">
              <a:lnSpc>
                <a:spcPts val="27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FF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p:txBody>
      </p:sp>
      <p:sp>
        <p:nvSpPr>
          <p:cNvPr id="29699" name="TextBox 1"/>
          <p:cNvSpPr txBox="1">
            <a:spLocks noChangeArrowheads="1"/>
          </p:cNvSpPr>
          <p:nvPr/>
        </p:nvSpPr>
        <p:spPr bwMode="auto">
          <a:xfrm>
            <a:off x="787400" y="1282700"/>
            <a:ext cx="1549400" cy="4038600"/>
          </a:xfrm>
          <a:prstGeom prst="rect">
            <a:avLst/>
          </a:prstGeom>
          <a:noFill/>
          <a:ln w="9525">
            <a:noFill/>
            <a:miter lim="800000"/>
            <a:headEnd/>
            <a:tailEnd/>
          </a:ln>
        </p:spPr>
        <p:txBody>
          <a:bodyPr wrap="none" lIns="0" tIns="0" rIns="0">
            <a:spAutoFit/>
          </a:bodyPr>
          <a:lstStyle/>
          <a:p>
            <a:pPr>
              <a:lnSpc>
                <a:spcPts val="3600"/>
              </a:lnSpc>
            </a:pPr>
            <a:r>
              <a:rPr lang="en-US" altLang="zh-CN" sz="2700">
                <a:solidFill>
                  <a:srgbClr val="000000"/>
                </a:solidFill>
                <a:latin typeface="Calibri" pitchFamily="34" charset="0"/>
                <a:cs typeface="Calibri" pitchFamily="34" charset="0"/>
              </a:rPr>
              <a:t>HTML</a:t>
            </a:r>
            <a:r>
              <a:rPr lang="en-US" altLang="zh-CN" sz="2700">
                <a:solidFill>
                  <a:srgbClr val="000000"/>
                </a:solidFill>
                <a:latin typeface="微软雅黑" pitchFamily="34" charset="-122"/>
                <a:ea typeface="微软雅黑" pitchFamily="34" charset="-122"/>
              </a:rPr>
              <a:t>概述</a:t>
            </a:r>
          </a:p>
          <a:p>
            <a:pPr>
              <a:lnSpc>
                <a:spcPts val="4000"/>
              </a:lnSpc>
            </a:pPr>
            <a:r>
              <a:rPr lang="en-US" altLang="zh-CN" sz="2700">
                <a:solidFill>
                  <a:srgbClr val="000000"/>
                </a:solidFill>
                <a:latin typeface="微软雅黑" pitchFamily="34" charset="-122"/>
                <a:ea typeface="微软雅黑" pitchFamily="34" charset="-122"/>
              </a:rPr>
              <a:t>文档结构</a:t>
            </a:r>
          </a:p>
          <a:p>
            <a:pPr>
              <a:lnSpc>
                <a:spcPts val="4000"/>
              </a:lnSpc>
            </a:pPr>
            <a:r>
              <a:rPr lang="en-US" altLang="zh-CN" sz="2700">
                <a:solidFill>
                  <a:srgbClr val="FF0000"/>
                </a:solidFill>
                <a:latin typeface="微软雅黑" pitchFamily="34" charset="-122"/>
                <a:ea typeface="微软雅黑" pitchFamily="34" charset="-122"/>
              </a:rPr>
              <a:t>基本标签</a:t>
            </a:r>
          </a:p>
          <a:p>
            <a:pPr>
              <a:lnSpc>
                <a:spcPts val="4000"/>
              </a:lnSpc>
            </a:pPr>
            <a:r>
              <a:rPr lang="en-US" altLang="zh-CN" sz="2700">
                <a:solidFill>
                  <a:srgbClr val="000000"/>
                </a:solidFill>
                <a:latin typeface="微软雅黑" pitchFamily="34" charset="-122"/>
                <a:ea typeface="微软雅黑" pitchFamily="34" charset="-122"/>
              </a:rPr>
              <a:t>实体字符</a:t>
            </a:r>
          </a:p>
          <a:p>
            <a:pPr>
              <a:lnSpc>
                <a:spcPts val="4000"/>
              </a:lnSpc>
            </a:pPr>
            <a:r>
              <a:rPr lang="en-US" altLang="zh-CN" sz="2700">
                <a:solidFill>
                  <a:srgbClr val="000000"/>
                </a:solidFill>
                <a:latin typeface="微软雅黑" pitchFamily="34" charset="-122"/>
                <a:ea typeface="微软雅黑" pitchFamily="34" charset="-122"/>
              </a:rPr>
              <a:t>链接</a:t>
            </a:r>
          </a:p>
          <a:p>
            <a:pPr>
              <a:lnSpc>
                <a:spcPts val="4000"/>
              </a:lnSpc>
            </a:pPr>
            <a:r>
              <a:rPr lang="en-US" altLang="zh-CN" sz="2700">
                <a:solidFill>
                  <a:srgbClr val="000000"/>
                </a:solidFill>
                <a:latin typeface="微软雅黑" pitchFamily="34" charset="-122"/>
                <a:ea typeface="微软雅黑" pitchFamily="34" charset="-122"/>
              </a:rPr>
              <a:t>图片</a:t>
            </a:r>
          </a:p>
          <a:p>
            <a:pPr>
              <a:lnSpc>
                <a:spcPts val="4000"/>
              </a:lnSpc>
            </a:pPr>
            <a:r>
              <a:rPr lang="en-US" altLang="zh-CN" sz="2700">
                <a:solidFill>
                  <a:srgbClr val="000000"/>
                </a:solidFill>
                <a:latin typeface="微软雅黑" pitchFamily="34" charset="-122"/>
                <a:ea typeface="微软雅黑" pitchFamily="34" charset="-122"/>
              </a:rPr>
              <a:t>列表</a:t>
            </a:r>
          </a:p>
          <a:p>
            <a:pPr>
              <a:lnSpc>
                <a:spcPts val="4000"/>
              </a:lnSpc>
            </a:pPr>
            <a:r>
              <a:rPr lang="en-US" altLang="zh-CN" sz="2700">
                <a:solidFill>
                  <a:srgbClr val="000000"/>
                </a:solidFill>
                <a:latin typeface="微软雅黑" pitchFamily="34" charset="-122"/>
                <a:ea typeface="微软雅黑" pitchFamily="34" charset="-122"/>
              </a:rPr>
              <a:t>表格</a:t>
            </a:r>
          </a:p>
        </p:txBody>
      </p:sp>
      <p:sp>
        <p:nvSpPr>
          <p:cNvPr id="5"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14</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780213" y="5922963"/>
            <a:ext cx="2155825" cy="422275"/>
          </a:xfrm>
          <a:custGeom>
            <a:avLst/>
            <a:gdLst>
              <a:gd name="connsiteX0" fmla="*/ 6350 w 2155825"/>
              <a:gd name="connsiteY0" fmla="*/ 83146 h 422275"/>
              <a:gd name="connsiteX1" fmla="*/ 31877 w 2155825"/>
              <a:gd name="connsiteY1" fmla="*/ 57543 h 422275"/>
              <a:gd name="connsiteX2" fmla="*/ 31877 w 2155825"/>
              <a:gd name="connsiteY2" fmla="*/ 57543 h 422275"/>
              <a:gd name="connsiteX3" fmla="*/ 31877 w 2155825"/>
              <a:gd name="connsiteY3" fmla="*/ 57543 h 422275"/>
              <a:gd name="connsiteX4" fmla="*/ 2098167 w 2155825"/>
              <a:gd name="connsiteY4" fmla="*/ 57543 h 422275"/>
              <a:gd name="connsiteX5" fmla="*/ 2098167 w 2155825"/>
              <a:gd name="connsiteY5" fmla="*/ 31953 h 422275"/>
              <a:gd name="connsiteX6" fmla="*/ 2098167 w 2155825"/>
              <a:gd name="connsiteY6" fmla="*/ 31953 h 422275"/>
              <a:gd name="connsiteX7" fmla="*/ 2123820 w 2155825"/>
              <a:gd name="connsiteY7" fmla="*/ 6350 h 422275"/>
              <a:gd name="connsiteX8" fmla="*/ 2149347 w 2155825"/>
              <a:gd name="connsiteY8" fmla="*/ 31953 h 422275"/>
              <a:gd name="connsiteX9" fmla="*/ 2149347 w 2155825"/>
              <a:gd name="connsiteY9" fmla="*/ 31953 h 422275"/>
              <a:gd name="connsiteX10" fmla="*/ 2149347 w 2155825"/>
              <a:gd name="connsiteY10" fmla="*/ 31953 h 422275"/>
              <a:gd name="connsiteX11" fmla="*/ 2149475 w 2155825"/>
              <a:gd name="connsiteY11" fmla="*/ 339128 h 422275"/>
              <a:gd name="connsiteX12" fmla="*/ 2149475 w 2155825"/>
              <a:gd name="connsiteY12" fmla="*/ 339128 h 422275"/>
              <a:gd name="connsiteX13" fmla="*/ 2123820 w 2155825"/>
              <a:gd name="connsiteY13" fmla="*/ 364731 h 422275"/>
              <a:gd name="connsiteX14" fmla="*/ 2123820 w 2155825"/>
              <a:gd name="connsiteY14" fmla="*/ 364731 h 422275"/>
              <a:gd name="connsiteX15" fmla="*/ 2123820 w 2155825"/>
              <a:gd name="connsiteY15" fmla="*/ 364731 h 422275"/>
              <a:gd name="connsiteX16" fmla="*/ 57530 w 2155825"/>
              <a:gd name="connsiteY16" fmla="*/ 364731 h 422275"/>
              <a:gd name="connsiteX17" fmla="*/ 57530 w 2155825"/>
              <a:gd name="connsiteY17" fmla="*/ 390321 h 422275"/>
              <a:gd name="connsiteX18" fmla="*/ 57530 w 2155825"/>
              <a:gd name="connsiteY18" fmla="*/ 390321 h 422275"/>
              <a:gd name="connsiteX19" fmla="*/ 31877 w 2155825"/>
              <a:gd name="connsiteY19" fmla="*/ 415925 h 422275"/>
              <a:gd name="connsiteX20" fmla="*/ 6350 w 2155825"/>
              <a:gd name="connsiteY20" fmla="*/ 390321 h 422275"/>
              <a:gd name="connsiteX21" fmla="*/ 6350 w 2155825"/>
              <a:gd name="connsiteY21" fmla="*/ 390321 h 422275"/>
              <a:gd name="connsiteX22" fmla="*/ 6350 w 2155825"/>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155825" h="422275">
                <a:moveTo>
                  <a:pt x="6350" y="83146"/>
                </a:moveTo>
                <a:cubicBezTo>
                  <a:pt x="6350" y="69011"/>
                  <a:pt x="17780" y="57543"/>
                  <a:pt x="31877" y="57543"/>
                </a:cubicBezTo>
                <a:cubicBezTo>
                  <a:pt x="31877" y="57543"/>
                  <a:pt x="31877" y="57543"/>
                  <a:pt x="31877" y="57543"/>
                </a:cubicBezTo>
                <a:lnTo>
                  <a:pt x="31877" y="57543"/>
                </a:lnTo>
                <a:lnTo>
                  <a:pt x="2098167" y="57543"/>
                </a:lnTo>
                <a:lnTo>
                  <a:pt x="2098167" y="31953"/>
                </a:lnTo>
                <a:lnTo>
                  <a:pt x="2098167" y="31953"/>
                </a:lnTo>
                <a:cubicBezTo>
                  <a:pt x="2098167" y="17805"/>
                  <a:pt x="2109723" y="6350"/>
                  <a:pt x="2123820" y="6350"/>
                </a:cubicBezTo>
                <a:cubicBezTo>
                  <a:pt x="2137917" y="6350"/>
                  <a:pt x="2149347" y="17805"/>
                  <a:pt x="2149347" y="31953"/>
                </a:cubicBezTo>
                <a:cubicBezTo>
                  <a:pt x="2149347" y="31953"/>
                  <a:pt x="2149347" y="31953"/>
                  <a:pt x="2149347" y="31953"/>
                </a:cubicBezTo>
                <a:lnTo>
                  <a:pt x="2149347" y="31953"/>
                </a:lnTo>
                <a:lnTo>
                  <a:pt x="2149475" y="339128"/>
                </a:lnTo>
                <a:lnTo>
                  <a:pt x="2149475" y="339128"/>
                </a:lnTo>
                <a:cubicBezTo>
                  <a:pt x="2149475" y="353263"/>
                  <a:pt x="2137917" y="364731"/>
                  <a:pt x="2123820" y="364731"/>
                </a:cubicBezTo>
                <a:cubicBezTo>
                  <a:pt x="2123820" y="364731"/>
                  <a:pt x="2123820" y="364731"/>
                  <a:pt x="2123820" y="364731"/>
                </a:cubicBezTo>
                <a:lnTo>
                  <a:pt x="2123820"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872538" y="5948363"/>
            <a:ext cx="63500" cy="38100"/>
          </a:xfrm>
          <a:custGeom>
            <a:avLst/>
            <a:gdLst>
              <a:gd name="connsiteX0" fmla="*/ 6350 w 64007"/>
              <a:gd name="connsiteY0" fmla="*/ 31940 h 38290"/>
              <a:gd name="connsiteX1" fmla="*/ 32003 w 64007"/>
              <a:gd name="connsiteY1" fmla="*/ 31940 h 38290"/>
              <a:gd name="connsiteX2" fmla="*/ 32003 w 64007"/>
              <a:gd name="connsiteY2" fmla="*/ 31940 h 38290"/>
              <a:gd name="connsiteX3" fmla="*/ 57657 w 64007"/>
              <a:gd name="connsiteY3" fmla="*/ 6350 h 38290"/>
            </a:gdLst>
            <a:ahLst/>
            <a:cxnLst>
              <a:cxn ang="0">
                <a:pos x="connsiteX0" y="connsiteY0"/>
              </a:cxn>
              <a:cxn ang="1">
                <a:pos x="connsiteX1" y="connsiteY1"/>
              </a:cxn>
              <a:cxn ang="2">
                <a:pos x="connsiteX2" y="connsiteY2"/>
              </a:cxn>
              <a:cxn ang="3">
                <a:pos x="connsiteX3" y="connsiteY3"/>
              </a:cxn>
            </a:cxnLst>
            <a:rect l="l" t="t" r="r" b="b"/>
            <a:pathLst>
              <a:path w="64007" h="38290">
                <a:moveTo>
                  <a:pt x="6350" y="31940"/>
                </a:moveTo>
                <a:lnTo>
                  <a:pt x="32003" y="31940"/>
                </a:lnTo>
                <a:lnTo>
                  <a:pt x="32003" y="31940"/>
                </a:lnTo>
                <a:cubicBezTo>
                  <a:pt x="46100" y="31940"/>
                  <a:pt x="57657" y="20485"/>
                  <a:pt x="57657"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872538" y="5948363"/>
            <a:ext cx="38100" cy="38100"/>
          </a:xfrm>
          <a:custGeom>
            <a:avLst/>
            <a:gdLst>
              <a:gd name="connsiteX0" fmla="*/ 32003 w 38353"/>
              <a:gd name="connsiteY0" fmla="*/ 31940 h 38290"/>
              <a:gd name="connsiteX1" fmla="*/ 32003 w 38353"/>
              <a:gd name="connsiteY1" fmla="*/ 6350 h 38290"/>
              <a:gd name="connsiteX2" fmla="*/ 32003 w 38353"/>
              <a:gd name="connsiteY2" fmla="*/ 6350 h 38290"/>
              <a:gd name="connsiteX3" fmla="*/ 19176 w 38353"/>
              <a:gd name="connsiteY3" fmla="*/ 19139 h 38290"/>
              <a:gd name="connsiteX4" fmla="*/ 6350 w 38353"/>
              <a:gd name="connsiteY4" fmla="*/ 6350 h 38290"/>
              <a:gd name="connsiteX5" fmla="*/ 6350 w 38353"/>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353" h="38290">
                <a:moveTo>
                  <a:pt x="32003" y="31940"/>
                </a:moveTo>
                <a:lnTo>
                  <a:pt x="32003" y="6350"/>
                </a:lnTo>
                <a:lnTo>
                  <a:pt x="32003" y="6350"/>
                </a:lnTo>
                <a:cubicBezTo>
                  <a:pt x="32003" y="13411"/>
                  <a:pt x="26288" y="19139"/>
                  <a:pt x="19176" y="19139"/>
                </a:cubicBezTo>
                <a:cubicBezTo>
                  <a:pt x="12064"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780213"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831013"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30726" name="Picture 3"/>
          <p:cNvPicPr>
            <a:picLocks noChangeAspect="1" noChangeArrowheads="1"/>
          </p:cNvPicPr>
          <p:nvPr/>
        </p:nvPicPr>
        <p:blipFill>
          <a:blip r:embed="rId2"/>
          <a:srcRect/>
          <a:stretch>
            <a:fillRect/>
          </a:stretch>
        </p:blipFill>
        <p:spPr bwMode="auto">
          <a:xfrm>
            <a:off x="3810000" y="3492500"/>
            <a:ext cx="5292550" cy="2801938"/>
          </a:xfrm>
          <a:prstGeom prst="rect">
            <a:avLst/>
          </a:prstGeom>
          <a:noFill/>
          <a:ln w="9525">
            <a:noFill/>
            <a:miter lim="800000"/>
            <a:headEnd/>
            <a:tailEnd/>
          </a:ln>
        </p:spPr>
      </p:pic>
      <p:sp>
        <p:nvSpPr>
          <p:cNvPr id="30727" name="TextBox 1"/>
          <p:cNvSpPr txBox="1">
            <a:spLocks noChangeArrowheads="1"/>
          </p:cNvSpPr>
          <p:nvPr/>
        </p:nvSpPr>
        <p:spPr bwMode="auto">
          <a:xfrm>
            <a:off x="406400" y="139700"/>
            <a:ext cx="18288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基本标签</a:t>
            </a:r>
          </a:p>
        </p:txBody>
      </p:sp>
      <p:sp>
        <p:nvSpPr>
          <p:cNvPr id="30728" name="TextBox 1"/>
          <p:cNvSpPr txBox="1">
            <a:spLocks noChangeArrowheads="1"/>
          </p:cNvSpPr>
          <p:nvPr/>
        </p:nvSpPr>
        <p:spPr bwMode="auto">
          <a:xfrm>
            <a:off x="444500" y="1257300"/>
            <a:ext cx="17526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微软雅黑" pitchFamily="34" charset="-122"/>
                <a:ea typeface="微软雅黑" pitchFamily="34" charset="-122"/>
              </a:rPr>
              <a:t>块级标签</a:t>
            </a:r>
            <a:endParaRPr lang="en-US" altLang="zh-CN" sz="2700" dirty="0">
              <a:solidFill>
                <a:srgbClr val="000000"/>
              </a:solidFill>
              <a:latin typeface="微软雅黑" pitchFamily="34" charset="-122"/>
              <a:ea typeface="微软雅黑" pitchFamily="34" charset="-122"/>
            </a:endParaRPr>
          </a:p>
        </p:txBody>
      </p:sp>
      <p:sp>
        <p:nvSpPr>
          <p:cNvPr id="30729" name="TextBox 1"/>
          <p:cNvSpPr txBox="1">
            <a:spLocks noChangeArrowheads="1"/>
          </p:cNvSpPr>
          <p:nvPr/>
        </p:nvSpPr>
        <p:spPr bwMode="auto">
          <a:xfrm>
            <a:off x="901700" y="1701800"/>
            <a:ext cx="7594600" cy="393700"/>
          </a:xfrm>
          <a:prstGeom prst="rect">
            <a:avLst/>
          </a:prstGeom>
          <a:noFill/>
          <a:ln w="9525">
            <a:noFill/>
            <a:miter lim="800000"/>
            <a:headEnd/>
            <a:tailEnd/>
          </a:ln>
        </p:spPr>
        <p:txBody>
          <a:bodyPr wrap="none" lIns="0" tIns="0" rIns="0">
            <a:spAutoFit/>
          </a:bodyPr>
          <a:lstStyle/>
          <a:p>
            <a:pPr>
              <a:lnSpc>
                <a:spcPts val="3100"/>
              </a:lnSpc>
            </a:pP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就像标题、段落一样，需要在页面上占据一块的位置的</a:t>
            </a:r>
            <a:endParaRPr lang="en-US" altLang="zh-CN" sz="2400" dirty="0">
              <a:solidFill>
                <a:srgbClr val="000000"/>
              </a:solidFill>
              <a:latin typeface="微软雅黑" pitchFamily="34" charset="-122"/>
              <a:ea typeface="微软雅黑" pitchFamily="34" charset="-122"/>
            </a:endParaRPr>
          </a:p>
        </p:txBody>
      </p:sp>
      <p:sp>
        <p:nvSpPr>
          <p:cNvPr id="30730" name="TextBox 1"/>
          <p:cNvSpPr txBox="1">
            <a:spLocks noChangeArrowheads="1"/>
          </p:cNvSpPr>
          <p:nvPr/>
        </p:nvSpPr>
        <p:spPr bwMode="auto">
          <a:xfrm>
            <a:off x="1193800" y="2070100"/>
            <a:ext cx="914400" cy="393700"/>
          </a:xfrm>
          <a:prstGeom prst="rect">
            <a:avLst/>
          </a:prstGeom>
          <a:noFill/>
          <a:ln w="9525">
            <a:noFill/>
            <a:miter lim="800000"/>
            <a:headEnd/>
            <a:tailEnd/>
          </a:ln>
        </p:spPr>
        <p:txBody>
          <a:bodyPr wrap="none" lIns="0" tIns="0" rIns="0">
            <a:spAutoFit/>
          </a:bodyPr>
          <a:lstStyle/>
          <a:p>
            <a:pPr>
              <a:lnSpc>
                <a:spcPts val="3100"/>
              </a:lnSpc>
            </a:pPr>
            <a:r>
              <a:rPr lang="en-US" altLang="zh-CN" sz="2400" dirty="0" err="1">
                <a:solidFill>
                  <a:srgbClr val="000000"/>
                </a:solidFill>
                <a:latin typeface="微软雅黑" pitchFamily="34" charset="-122"/>
                <a:ea typeface="微软雅黑" pitchFamily="34" charset="-122"/>
              </a:rPr>
              <a:t>标签</a:t>
            </a:r>
            <a:r>
              <a:rPr lang="en-US" altLang="zh-CN" sz="2400" dirty="0">
                <a:solidFill>
                  <a:srgbClr val="000000"/>
                </a:solidFill>
                <a:latin typeface="微软雅黑" pitchFamily="34" charset="-122"/>
                <a:ea typeface="微软雅黑" pitchFamily="34" charset="-122"/>
              </a:rPr>
              <a:t>。</a:t>
            </a:r>
          </a:p>
        </p:txBody>
      </p:sp>
      <p:sp>
        <p:nvSpPr>
          <p:cNvPr id="30731" name="TextBox 1"/>
          <p:cNvSpPr txBox="1">
            <a:spLocks noChangeArrowheads="1"/>
          </p:cNvSpPr>
          <p:nvPr/>
        </p:nvSpPr>
        <p:spPr bwMode="auto">
          <a:xfrm>
            <a:off x="444500" y="2489200"/>
            <a:ext cx="6756400" cy="330200"/>
          </a:xfrm>
          <a:prstGeom prst="rect">
            <a:avLst/>
          </a:prstGeom>
          <a:noFill/>
          <a:ln w="9525">
            <a:noFill/>
            <a:miter lim="800000"/>
            <a:headEnd/>
            <a:tailEnd/>
          </a:ln>
        </p:spPr>
        <p:txBody>
          <a:bodyPr wrap="none" lIns="0" tIns="0" rIns="0">
            <a:spAutoFit/>
          </a:bodyPr>
          <a:lstStyle/>
          <a:p>
            <a:pPr>
              <a:lnSpc>
                <a:spcPts val="2600"/>
              </a:lnSpc>
            </a:pPr>
            <a:r>
              <a:rPr lang="en-US" altLang="zh-CN" sz="2000" dirty="0">
                <a:solidFill>
                  <a:srgbClr val="00B050"/>
                </a:solidFill>
                <a:latin typeface="Calibri" pitchFamily="34" charset="0"/>
                <a:cs typeface="Calibri" pitchFamily="34" charset="0"/>
              </a:rPr>
              <a:t>&lt;h1&gt;</a:t>
            </a:r>
            <a:r>
              <a:rPr lang="en-US" altLang="zh-CN" sz="2000" dirty="0">
                <a:latin typeface="Times New Roman" pitchFamily="18" charset="0"/>
                <a:cs typeface="Times New Roman" pitchFamily="18" charset="0"/>
              </a:rPr>
              <a:t> </a:t>
            </a:r>
            <a:r>
              <a:rPr lang="en-US" altLang="zh-CN" sz="2000" dirty="0" err="1">
                <a:solidFill>
                  <a:srgbClr val="000000"/>
                </a:solidFill>
                <a:latin typeface="微软雅黑" pitchFamily="34" charset="-122"/>
                <a:ea typeface="微软雅黑" pitchFamily="34" charset="-122"/>
              </a:rPr>
              <a:t>最大的标题</a:t>
            </a:r>
            <a:r>
              <a:rPr lang="en-US" altLang="zh-CN" sz="2000" dirty="0">
                <a:latin typeface="Times New Roman" pitchFamily="18" charset="0"/>
                <a:cs typeface="Times New Roman" pitchFamily="18" charset="0"/>
              </a:rPr>
              <a:t>    </a:t>
            </a:r>
            <a:r>
              <a:rPr lang="en-US" altLang="zh-CN" sz="2000" dirty="0">
                <a:solidFill>
                  <a:srgbClr val="00B050"/>
                </a:solidFill>
                <a:latin typeface="Calibri" pitchFamily="34" charset="0"/>
                <a:cs typeface="Calibri" pitchFamily="34" charset="0"/>
              </a:rPr>
              <a:t>&lt;h2&gt;</a:t>
            </a:r>
            <a:r>
              <a:rPr lang="en-US" altLang="zh-CN" sz="2000" dirty="0">
                <a:latin typeface="Times New Roman" pitchFamily="18" charset="0"/>
                <a:cs typeface="Times New Roman" pitchFamily="18" charset="0"/>
              </a:rPr>
              <a:t> </a:t>
            </a:r>
            <a:r>
              <a:rPr lang="en-US" altLang="zh-CN" sz="2000" dirty="0">
                <a:solidFill>
                  <a:srgbClr val="00B050"/>
                </a:solidFill>
                <a:latin typeface="Calibri" pitchFamily="34" charset="0"/>
                <a:cs typeface="Calibri" pitchFamily="34" charset="0"/>
              </a:rPr>
              <a:t>-</a:t>
            </a:r>
            <a:r>
              <a:rPr lang="en-US" altLang="zh-CN" sz="2000" dirty="0">
                <a:latin typeface="Times New Roman" pitchFamily="18" charset="0"/>
                <a:cs typeface="Times New Roman" pitchFamily="18" charset="0"/>
              </a:rPr>
              <a:t> </a:t>
            </a:r>
            <a:r>
              <a:rPr lang="en-US" altLang="zh-CN" sz="2000" dirty="0">
                <a:solidFill>
                  <a:srgbClr val="00B050"/>
                </a:solidFill>
                <a:latin typeface="Calibri" pitchFamily="34" charset="0"/>
                <a:cs typeface="Calibri" pitchFamily="34" charset="0"/>
              </a:rPr>
              <a:t>&lt;h6&gt;</a:t>
            </a:r>
            <a:r>
              <a:rPr lang="en-US" altLang="zh-CN" sz="2000" dirty="0">
                <a:latin typeface="Times New Roman" pitchFamily="18" charset="0"/>
                <a:cs typeface="Times New Roman" pitchFamily="18" charset="0"/>
              </a:rPr>
              <a:t> </a:t>
            </a:r>
            <a:r>
              <a:rPr lang="en-US" altLang="zh-CN" sz="2000" dirty="0" err="1">
                <a:solidFill>
                  <a:srgbClr val="000000"/>
                </a:solidFill>
                <a:latin typeface="微软雅黑" pitchFamily="34" charset="-122"/>
                <a:ea typeface="微软雅黑" pitchFamily="34" charset="-122"/>
              </a:rPr>
              <a:t>大小依次减小的标题</a:t>
            </a:r>
            <a:r>
              <a:rPr lang="en-US" altLang="zh-CN" sz="2000" dirty="0">
                <a:latin typeface="Times New Roman" pitchFamily="18" charset="0"/>
                <a:cs typeface="Times New Roman" pitchFamily="18" charset="0"/>
              </a:rPr>
              <a:t>   </a:t>
            </a:r>
            <a:r>
              <a:rPr lang="en-US" altLang="zh-CN" sz="2000" dirty="0">
                <a:solidFill>
                  <a:srgbClr val="00B050"/>
                </a:solidFill>
                <a:latin typeface="Calibri" pitchFamily="34" charset="0"/>
                <a:cs typeface="Calibri" pitchFamily="34" charset="0"/>
              </a:rPr>
              <a:t>&lt;p&gt;</a:t>
            </a:r>
            <a:r>
              <a:rPr lang="en-US" altLang="zh-CN" sz="2000" dirty="0">
                <a:latin typeface="Times New Roman" pitchFamily="18" charset="0"/>
                <a:cs typeface="Times New Roman" pitchFamily="18" charset="0"/>
              </a:rPr>
              <a:t> </a:t>
            </a:r>
            <a:r>
              <a:rPr lang="en-US" altLang="zh-CN" sz="2000" dirty="0" err="1">
                <a:solidFill>
                  <a:srgbClr val="000000"/>
                </a:solidFill>
                <a:latin typeface="微软雅黑" pitchFamily="34" charset="-122"/>
                <a:ea typeface="微软雅黑" pitchFamily="34" charset="-122"/>
              </a:rPr>
              <a:t>段落</a:t>
            </a:r>
            <a:endParaRPr lang="en-US" altLang="zh-CN" sz="2000" dirty="0">
              <a:solidFill>
                <a:srgbClr val="000000"/>
              </a:solidFill>
              <a:latin typeface="微软雅黑" pitchFamily="34" charset="-122"/>
              <a:ea typeface="微软雅黑" pitchFamily="34" charset="-122"/>
            </a:endParaRPr>
          </a:p>
        </p:txBody>
      </p:sp>
      <p:sp>
        <p:nvSpPr>
          <p:cNvPr id="30732" name="TextBox 1"/>
          <p:cNvSpPr txBox="1">
            <a:spLocks noChangeArrowheads="1"/>
          </p:cNvSpPr>
          <p:nvPr/>
        </p:nvSpPr>
        <p:spPr bwMode="auto">
          <a:xfrm>
            <a:off x="444500" y="3200400"/>
            <a:ext cx="3048000" cy="393700"/>
          </a:xfrm>
          <a:prstGeom prst="rect">
            <a:avLst/>
          </a:prstGeom>
          <a:noFill/>
          <a:ln w="9525">
            <a:noFill/>
            <a:miter lim="800000"/>
            <a:headEnd/>
            <a:tailEnd/>
          </a:ln>
        </p:spPr>
        <p:txBody>
          <a:bodyPr wrap="none" lIns="0" tIns="0" rIns="0">
            <a:spAutoFit/>
          </a:bodyPr>
          <a:lstStyle/>
          <a:p>
            <a:pPr>
              <a:lnSpc>
                <a:spcPts val="3100"/>
              </a:lnSpc>
            </a:pPr>
            <a:r>
              <a:rPr lang="en-US" altLang="zh-CN" sz="2400" b="1" u="sng" dirty="0" err="1">
                <a:solidFill>
                  <a:srgbClr val="000000"/>
                </a:solidFill>
                <a:latin typeface="微软雅黑" pitchFamily="34" charset="-122"/>
                <a:ea typeface="微软雅黑" pitchFamily="34" charset="-122"/>
              </a:rPr>
              <a:t>示例：常用的块级标签</a:t>
            </a:r>
            <a:endParaRPr lang="en-US" altLang="zh-CN" sz="2400" b="1" u="sng" dirty="0">
              <a:solidFill>
                <a:srgbClr val="000000"/>
              </a:solidFill>
              <a:latin typeface="微软雅黑" pitchFamily="34" charset="-122"/>
              <a:ea typeface="微软雅黑" pitchFamily="34" charset="-122"/>
            </a:endParaRPr>
          </a:p>
        </p:txBody>
      </p:sp>
      <p:sp>
        <p:nvSpPr>
          <p:cNvPr id="30733" name="TextBox 1"/>
          <p:cNvSpPr txBox="1">
            <a:spLocks noChangeArrowheads="1"/>
          </p:cNvSpPr>
          <p:nvPr/>
        </p:nvSpPr>
        <p:spPr bwMode="auto">
          <a:xfrm>
            <a:off x="444500" y="4025900"/>
            <a:ext cx="3136900" cy="1435100"/>
          </a:xfrm>
          <a:prstGeom prst="rect">
            <a:avLst/>
          </a:prstGeom>
          <a:noFill/>
          <a:ln w="9525">
            <a:noFill/>
            <a:miter lim="800000"/>
            <a:headEnd/>
            <a:tailEnd/>
          </a:ln>
        </p:spPr>
        <p:txBody>
          <a:bodyPr wrap="none" lIns="0" tIns="0" rIns="0">
            <a:spAutoFit/>
          </a:bodyPr>
          <a:lstStyle/>
          <a:p>
            <a:pPr>
              <a:lnSpc>
                <a:spcPts val="2000"/>
              </a:lnSpc>
            </a:pPr>
            <a:r>
              <a:rPr lang="en-US" altLang="zh-CN" sz="1500" b="1" dirty="0">
                <a:solidFill>
                  <a:srgbClr val="00B050"/>
                </a:solidFill>
                <a:latin typeface="Calibri" pitchFamily="34" charset="0"/>
                <a:cs typeface="Calibri" pitchFamily="34" charset="0"/>
              </a:rPr>
              <a:t>&lt;h1&gt;</a:t>
            </a:r>
            <a:r>
              <a:rPr lang="en-US" altLang="zh-CN" sz="1500" b="1" dirty="0" err="1">
                <a:solidFill>
                  <a:srgbClr val="00B050"/>
                </a:solidFill>
                <a:latin typeface="微软雅黑" pitchFamily="34" charset="-122"/>
                <a:ea typeface="微软雅黑" pitchFamily="34" charset="-122"/>
              </a:rPr>
              <a:t>欢迎来到我的个人主页</a:t>
            </a:r>
            <a:r>
              <a:rPr lang="en-US" altLang="zh-CN" sz="1500" b="1" dirty="0">
                <a:solidFill>
                  <a:srgbClr val="00B050"/>
                </a:solidFill>
                <a:latin typeface="微软雅黑" pitchFamily="34" charset="-122"/>
                <a:ea typeface="微软雅黑" pitchFamily="34" charset="-122"/>
              </a:rPr>
              <a:t>！</a:t>
            </a:r>
            <a:r>
              <a:rPr lang="en-US" altLang="zh-CN" sz="1500" b="1" dirty="0">
                <a:solidFill>
                  <a:srgbClr val="00B050"/>
                </a:solidFill>
                <a:latin typeface="Calibri" pitchFamily="34" charset="0"/>
                <a:cs typeface="Calibri" pitchFamily="34" charset="0"/>
              </a:rPr>
              <a:t>&lt;/h1&gt;</a:t>
            </a:r>
          </a:p>
          <a:p>
            <a:pPr>
              <a:lnSpc>
                <a:spcPts val="2300"/>
              </a:lnSpc>
            </a:pPr>
            <a:r>
              <a:rPr lang="en-US" altLang="zh-CN" sz="1500" b="1" dirty="0">
                <a:solidFill>
                  <a:srgbClr val="00B050"/>
                </a:solidFill>
                <a:latin typeface="Calibri" pitchFamily="34" charset="0"/>
                <a:cs typeface="Calibri" pitchFamily="34" charset="0"/>
              </a:rPr>
              <a:t>&lt;h2&gt;</a:t>
            </a:r>
            <a:r>
              <a:rPr lang="en-US" altLang="zh-CN" sz="1500" b="1" dirty="0" err="1">
                <a:solidFill>
                  <a:srgbClr val="00B050"/>
                </a:solidFill>
                <a:latin typeface="微软雅黑" pitchFamily="34" charset="-122"/>
                <a:ea typeface="微软雅黑" pitchFamily="34" charset="-122"/>
              </a:rPr>
              <a:t>欢迎来到我的个人主页</a:t>
            </a:r>
            <a:r>
              <a:rPr lang="en-US" altLang="zh-CN" sz="1500" b="1" dirty="0">
                <a:solidFill>
                  <a:srgbClr val="00B050"/>
                </a:solidFill>
                <a:latin typeface="微软雅黑" pitchFamily="34" charset="-122"/>
                <a:ea typeface="微软雅黑" pitchFamily="34" charset="-122"/>
              </a:rPr>
              <a:t>！</a:t>
            </a:r>
            <a:r>
              <a:rPr lang="en-US" altLang="zh-CN" sz="1500" b="1" dirty="0">
                <a:solidFill>
                  <a:srgbClr val="00B050"/>
                </a:solidFill>
                <a:latin typeface="Calibri" pitchFamily="34" charset="0"/>
                <a:cs typeface="Calibri" pitchFamily="34" charset="0"/>
              </a:rPr>
              <a:t>&lt;/h2&gt;</a:t>
            </a:r>
          </a:p>
          <a:p>
            <a:pPr>
              <a:lnSpc>
                <a:spcPts val="2300"/>
              </a:lnSpc>
            </a:pPr>
            <a:r>
              <a:rPr lang="en-US" altLang="zh-CN" sz="1500" b="1" dirty="0">
                <a:solidFill>
                  <a:srgbClr val="00B050"/>
                </a:solidFill>
                <a:latin typeface="Calibri" pitchFamily="34" charset="0"/>
                <a:cs typeface="Calibri" pitchFamily="34" charset="0"/>
              </a:rPr>
              <a:t>&lt;h3&gt;</a:t>
            </a:r>
            <a:r>
              <a:rPr lang="en-US" altLang="zh-CN" sz="1500" b="1" dirty="0" err="1">
                <a:solidFill>
                  <a:srgbClr val="00B050"/>
                </a:solidFill>
                <a:latin typeface="微软雅黑" pitchFamily="34" charset="-122"/>
                <a:ea typeface="微软雅黑" pitchFamily="34" charset="-122"/>
              </a:rPr>
              <a:t>欢迎来到我的个人主页</a:t>
            </a:r>
            <a:r>
              <a:rPr lang="en-US" altLang="zh-CN" sz="1500" b="1" dirty="0">
                <a:solidFill>
                  <a:srgbClr val="00B050"/>
                </a:solidFill>
                <a:latin typeface="微软雅黑" pitchFamily="34" charset="-122"/>
                <a:ea typeface="微软雅黑" pitchFamily="34" charset="-122"/>
              </a:rPr>
              <a:t>！</a:t>
            </a:r>
            <a:r>
              <a:rPr lang="en-US" altLang="zh-CN" sz="1500" b="1" dirty="0">
                <a:solidFill>
                  <a:srgbClr val="00B050"/>
                </a:solidFill>
                <a:latin typeface="Calibri" pitchFamily="34" charset="0"/>
                <a:cs typeface="Calibri" pitchFamily="34" charset="0"/>
              </a:rPr>
              <a:t>&lt;/h3&gt;</a:t>
            </a:r>
          </a:p>
          <a:p>
            <a:pPr>
              <a:lnSpc>
                <a:spcPts val="2300"/>
              </a:lnSpc>
            </a:pPr>
            <a:r>
              <a:rPr lang="en-US" altLang="zh-CN" sz="1500" b="1" dirty="0">
                <a:solidFill>
                  <a:srgbClr val="00B050"/>
                </a:solidFill>
                <a:latin typeface="Calibri" pitchFamily="34" charset="0"/>
                <a:cs typeface="Calibri" pitchFamily="34" charset="0"/>
              </a:rPr>
              <a:t>&lt;h4&gt;</a:t>
            </a:r>
            <a:r>
              <a:rPr lang="en-US" altLang="zh-CN" sz="1500" b="1" dirty="0" err="1">
                <a:solidFill>
                  <a:srgbClr val="00B050"/>
                </a:solidFill>
                <a:latin typeface="微软雅黑" pitchFamily="34" charset="-122"/>
                <a:ea typeface="微软雅黑" pitchFamily="34" charset="-122"/>
              </a:rPr>
              <a:t>欢迎来到我的个人主页</a:t>
            </a:r>
            <a:r>
              <a:rPr lang="en-US" altLang="zh-CN" sz="1500" b="1" dirty="0">
                <a:solidFill>
                  <a:srgbClr val="00B050"/>
                </a:solidFill>
                <a:latin typeface="微软雅黑" pitchFamily="34" charset="-122"/>
                <a:ea typeface="微软雅黑" pitchFamily="34" charset="-122"/>
              </a:rPr>
              <a:t>！</a:t>
            </a:r>
            <a:r>
              <a:rPr lang="en-US" altLang="zh-CN" sz="1500" b="1" dirty="0">
                <a:solidFill>
                  <a:srgbClr val="00B050"/>
                </a:solidFill>
                <a:latin typeface="Calibri" pitchFamily="34" charset="0"/>
                <a:cs typeface="Calibri" pitchFamily="34" charset="0"/>
              </a:rPr>
              <a:t>&lt;/h4&gt;</a:t>
            </a:r>
          </a:p>
          <a:p>
            <a:pPr>
              <a:lnSpc>
                <a:spcPts val="2300"/>
              </a:lnSpc>
            </a:pPr>
            <a:r>
              <a:rPr lang="en-US" altLang="zh-CN" sz="1500" b="1" dirty="0">
                <a:solidFill>
                  <a:srgbClr val="00B050"/>
                </a:solidFill>
                <a:latin typeface="Calibri" pitchFamily="34" charset="0"/>
                <a:cs typeface="Calibri" pitchFamily="34" charset="0"/>
              </a:rPr>
              <a:t>&lt;p&gt;</a:t>
            </a:r>
            <a:r>
              <a:rPr lang="en-US" altLang="zh-CN" sz="1500" b="1" dirty="0" err="1">
                <a:solidFill>
                  <a:srgbClr val="00B050"/>
                </a:solidFill>
                <a:latin typeface="微软雅黑" pitchFamily="34" charset="-122"/>
                <a:ea typeface="微软雅黑" pitchFamily="34" charset="-122"/>
              </a:rPr>
              <a:t>这里放置个人主页的内容</a:t>
            </a:r>
            <a:r>
              <a:rPr lang="en-US" altLang="zh-CN" sz="1500" b="1" dirty="0">
                <a:solidFill>
                  <a:srgbClr val="00B050"/>
                </a:solidFill>
                <a:latin typeface="微软雅黑" pitchFamily="34" charset="-122"/>
                <a:ea typeface="微软雅黑" pitchFamily="34" charset="-122"/>
              </a:rPr>
              <a:t>。</a:t>
            </a:r>
            <a:r>
              <a:rPr lang="en-US" altLang="zh-CN" sz="1500" b="1" dirty="0">
                <a:solidFill>
                  <a:srgbClr val="00B050"/>
                </a:solidFill>
                <a:latin typeface="Calibri" pitchFamily="34" charset="0"/>
                <a:cs typeface="Calibri" pitchFamily="34" charset="0"/>
              </a:rPr>
              <a:t>&lt;/p&gt;</a:t>
            </a:r>
          </a:p>
        </p:txBody>
      </p:sp>
      <p:sp>
        <p:nvSpPr>
          <p:cNvPr id="15"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15</a:t>
            </a:r>
          </a:p>
        </p:txBody>
      </p:sp>
      <p:sp>
        <p:nvSpPr>
          <p:cNvPr id="16" name="TextBox 1"/>
          <p:cNvSpPr txBox="1"/>
          <p:nvPr/>
        </p:nvSpPr>
        <p:spPr>
          <a:xfrm>
            <a:off x="7010400" y="6007100"/>
            <a:ext cx="17018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block_elements.htm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780213" y="5922963"/>
            <a:ext cx="2155825" cy="422275"/>
          </a:xfrm>
          <a:custGeom>
            <a:avLst/>
            <a:gdLst>
              <a:gd name="connsiteX0" fmla="*/ 6350 w 2155825"/>
              <a:gd name="connsiteY0" fmla="*/ 83146 h 422275"/>
              <a:gd name="connsiteX1" fmla="*/ 31877 w 2155825"/>
              <a:gd name="connsiteY1" fmla="*/ 57543 h 422275"/>
              <a:gd name="connsiteX2" fmla="*/ 31877 w 2155825"/>
              <a:gd name="connsiteY2" fmla="*/ 57543 h 422275"/>
              <a:gd name="connsiteX3" fmla="*/ 31877 w 2155825"/>
              <a:gd name="connsiteY3" fmla="*/ 57543 h 422275"/>
              <a:gd name="connsiteX4" fmla="*/ 2098167 w 2155825"/>
              <a:gd name="connsiteY4" fmla="*/ 57543 h 422275"/>
              <a:gd name="connsiteX5" fmla="*/ 2098167 w 2155825"/>
              <a:gd name="connsiteY5" fmla="*/ 31953 h 422275"/>
              <a:gd name="connsiteX6" fmla="*/ 2098167 w 2155825"/>
              <a:gd name="connsiteY6" fmla="*/ 31953 h 422275"/>
              <a:gd name="connsiteX7" fmla="*/ 2123820 w 2155825"/>
              <a:gd name="connsiteY7" fmla="*/ 6350 h 422275"/>
              <a:gd name="connsiteX8" fmla="*/ 2149347 w 2155825"/>
              <a:gd name="connsiteY8" fmla="*/ 31953 h 422275"/>
              <a:gd name="connsiteX9" fmla="*/ 2149347 w 2155825"/>
              <a:gd name="connsiteY9" fmla="*/ 31953 h 422275"/>
              <a:gd name="connsiteX10" fmla="*/ 2149347 w 2155825"/>
              <a:gd name="connsiteY10" fmla="*/ 31953 h 422275"/>
              <a:gd name="connsiteX11" fmla="*/ 2149475 w 2155825"/>
              <a:gd name="connsiteY11" fmla="*/ 339128 h 422275"/>
              <a:gd name="connsiteX12" fmla="*/ 2149475 w 2155825"/>
              <a:gd name="connsiteY12" fmla="*/ 339128 h 422275"/>
              <a:gd name="connsiteX13" fmla="*/ 2123820 w 2155825"/>
              <a:gd name="connsiteY13" fmla="*/ 364731 h 422275"/>
              <a:gd name="connsiteX14" fmla="*/ 2123820 w 2155825"/>
              <a:gd name="connsiteY14" fmla="*/ 364731 h 422275"/>
              <a:gd name="connsiteX15" fmla="*/ 2123820 w 2155825"/>
              <a:gd name="connsiteY15" fmla="*/ 364731 h 422275"/>
              <a:gd name="connsiteX16" fmla="*/ 57530 w 2155825"/>
              <a:gd name="connsiteY16" fmla="*/ 364731 h 422275"/>
              <a:gd name="connsiteX17" fmla="*/ 57530 w 2155825"/>
              <a:gd name="connsiteY17" fmla="*/ 390321 h 422275"/>
              <a:gd name="connsiteX18" fmla="*/ 57530 w 2155825"/>
              <a:gd name="connsiteY18" fmla="*/ 390321 h 422275"/>
              <a:gd name="connsiteX19" fmla="*/ 31877 w 2155825"/>
              <a:gd name="connsiteY19" fmla="*/ 415925 h 422275"/>
              <a:gd name="connsiteX20" fmla="*/ 6350 w 2155825"/>
              <a:gd name="connsiteY20" fmla="*/ 390321 h 422275"/>
              <a:gd name="connsiteX21" fmla="*/ 6350 w 2155825"/>
              <a:gd name="connsiteY21" fmla="*/ 390321 h 422275"/>
              <a:gd name="connsiteX22" fmla="*/ 6350 w 2155825"/>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155825" h="422275">
                <a:moveTo>
                  <a:pt x="6350" y="83146"/>
                </a:moveTo>
                <a:cubicBezTo>
                  <a:pt x="6350" y="69011"/>
                  <a:pt x="17780" y="57543"/>
                  <a:pt x="31877" y="57543"/>
                </a:cubicBezTo>
                <a:cubicBezTo>
                  <a:pt x="31877" y="57543"/>
                  <a:pt x="31877" y="57543"/>
                  <a:pt x="31877" y="57543"/>
                </a:cubicBezTo>
                <a:lnTo>
                  <a:pt x="31877" y="57543"/>
                </a:lnTo>
                <a:lnTo>
                  <a:pt x="2098167" y="57543"/>
                </a:lnTo>
                <a:lnTo>
                  <a:pt x="2098167" y="31953"/>
                </a:lnTo>
                <a:lnTo>
                  <a:pt x="2098167" y="31953"/>
                </a:lnTo>
                <a:cubicBezTo>
                  <a:pt x="2098167" y="17805"/>
                  <a:pt x="2109723" y="6350"/>
                  <a:pt x="2123820" y="6350"/>
                </a:cubicBezTo>
                <a:cubicBezTo>
                  <a:pt x="2137917" y="6350"/>
                  <a:pt x="2149347" y="17805"/>
                  <a:pt x="2149347" y="31953"/>
                </a:cubicBezTo>
                <a:cubicBezTo>
                  <a:pt x="2149347" y="31953"/>
                  <a:pt x="2149347" y="31953"/>
                  <a:pt x="2149347" y="31953"/>
                </a:cubicBezTo>
                <a:lnTo>
                  <a:pt x="2149347" y="31953"/>
                </a:lnTo>
                <a:lnTo>
                  <a:pt x="2149475" y="339128"/>
                </a:lnTo>
                <a:lnTo>
                  <a:pt x="2149475" y="339128"/>
                </a:lnTo>
                <a:cubicBezTo>
                  <a:pt x="2149475" y="353263"/>
                  <a:pt x="2137917" y="364731"/>
                  <a:pt x="2123820" y="364731"/>
                </a:cubicBezTo>
                <a:cubicBezTo>
                  <a:pt x="2123820" y="364731"/>
                  <a:pt x="2123820" y="364731"/>
                  <a:pt x="2123820" y="364731"/>
                </a:cubicBezTo>
                <a:lnTo>
                  <a:pt x="2123820"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872538" y="5948363"/>
            <a:ext cx="63500" cy="38100"/>
          </a:xfrm>
          <a:custGeom>
            <a:avLst/>
            <a:gdLst>
              <a:gd name="connsiteX0" fmla="*/ 6350 w 64007"/>
              <a:gd name="connsiteY0" fmla="*/ 31940 h 38290"/>
              <a:gd name="connsiteX1" fmla="*/ 32003 w 64007"/>
              <a:gd name="connsiteY1" fmla="*/ 31940 h 38290"/>
              <a:gd name="connsiteX2" fmla="*/ 32003 w 64007"/>
              <a:gd name="connsiteY2" fmla="*/ 31940 h 38290"/>
              <a:gd name="connsiteX3" fmla="*/ 57657 w 64007"/>
              <a:gd name="connsiteY3" fmla="*/ 6350 h 38290"/>
            </a:gdLst>
            <a:ahLst/>
            <a:cxnLst>
              <a:cxn ang="0">
                <a:pos x="connsiteX0" y="connsiteY0"/>
              </a:cxn>
              <a:cxn ang="1">
                <a:pos x="connsiteX1" y="connsiteY1"/>
              </a:cxn>
              <a:cxn ang="2">
                <a:pos x="connsiteX2" y="connsiteY2"/>
              </a:cxn>
              <a:cxn ang="3">
                <a:pos x="connsiteX3" y="connsiteY3"/>
              </a:cxn>
            </a:cxnLst>
            <a:rect l="l" t="t" r="r" b="b"/>
            <a:pathLst>
              <a:path w="64007" h="38290">
                <a:moveTo>
                  <a:pt x="6350" y="31940"/>
                </a:moveTo>
                <a:lnTo>
                  <a:pt x="32003" y="31940"/>
                </a:lnTo>
                <a:lnTo>
                  <a:pt x="32003" y="31940"/>
                </a:lnTo>
                <a:cubicBezTo>
                  <a:pt x="46100" y="31940"/>
                  <a:pt x="57657" y="20485"/>
                  <a:pt x="57657"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872538" y="5948363"/>
            <a:ext cx="38100" cy="38100"/>
          </a:xfrm>
          <a:custGeom>
            <a:avLst/>
            <a:gdLst>
              <a:gd name="connsiteX0" fmla="*/ 32003 w 38353"/>
              <a:gd name="connsiteY0" fmla="*/ 31940 h 38290"/>
              <a:gd name="connsiteX1" fmla="*/ 32003 w 38353"/>
              <a:gd name="connsiteY1" fmla="*/ 6350 h 38290"/>
              <a:gd name="connsiteX2" fmla="*/ 32003 w 38353"/>
              <a:gd name="connsiteY2" fmla="*/ 6350 h 38290"/>
              <a:gd name="connsiteX3" fmla="*/ 19176 w 38353"/>
              <a:gd name="connsiteY3" fmla="*/ 19139 h 38290"/>
              <a:gd name="connsiteX4" fmla="*/ 6350 w 38353"/>
              <a:gd name="connsiteY4" fmla="*/ 6350 h 38290"/>
              <a:gd name="connsiteX5" fmla="*/ 6350 w 38353"/>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353" h="38290">
                <a:moveTo>
                  <a:pt x="32003" y="31940"/>
                </a:moveTo>
                <a:lnTo>
                  <a:pt x="32003" y="6350"/>
                </a:lnTo>
                <a:lnTo>
                  <a:pt x="32003" y="6350"/>
                </a:lnTo>
                <a:cubicBezTo>
                  <a:pt x="32003" y="13411"/>
                  <a:pt x="26288" y="19139"/>
                  <a:pt x="19176" y="19139"/>
                </a:cubicBezTo>
                <a:cubicBezTo>
                  <a:pt x="12064"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780213"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831013"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31750" name="Picture 3"/>
          <p:cNvPicPr>
            <a:picLocks noChangeAspect="1" noChangeArrowheads="1"/>
          </p:cNvPicPr>
          <p:nvPr/>
        </p:nvPicPr>
        <p:blipFill>
          <a:blip r:embed="rId2"/>
          <a:srcRect/>
          <a:stretch>
            <a:fillRect/>
          </a:stretch>
        </p:blipFill>
        <p:spPr bwMode="auto">
          <a:xfrm>
            <a:off x="4749800" y="2768600"/>
            <a:ext cx="4191000" cy="1955800"/>
          </a:xfrm>
          <a:prstGeom prst="rect">
            <a:avLst/>
          </a:prstGeom>
          <a:noFill/>
          <a:ln w="9525">
            <a:noFill/>
            <a:miter lim="800000"/>
            <a:headEnd/>
            <a:tailEnd/>
          </a:ln>
        </p:spPr>
      </p:pic>
      <p:pic>
        <p:nvPicPr>
          <p:cNvPr id="31751" name="Picture 3"/>
          <p:cNvPicPr>
            <a:picLocks noChangeAspect="1" noChangeArrowheads="1"/>
          </p:cNvPicPr>
          <p:nvPr/>
        </p:nvPicPr>
        <p:blipFill>
          <a:blip r:embed="rId3"/>
          <a:srcRect/>
          <a:stretch>
            <a:fillRect/>
          </a:stretch>
        </p:blipFill>
        <p:spPr bwMode="auto">
          <a:xfrm>
            <a:off x="6731000" y="5892800"/>
            <a:ext cx="2260600" cy="520700"/>
          </a:xfrm>
          <a:prstGeom prst="rect">
            <a:avLst/>
          </a:prstGeom>
          <a:noFill/>
          <a:ln w="9525">
            <a:noFill/>
            <a:miter lim="800000"/>
            <a:headEnd/>
            <a:tailEnd/>
          </a:ln>
        </p:spPr>
      </p:pic>
      <p:sp>
        <p:nvSpPr>
          <p:cNvPr id="31752" name="TextBox 1"/>
          <p:cNvSpPr txBox="1">
            <a:spLocks noChangeArrowheads="1"/>
          </p:cNvSpPr>
          <p:nvPr/>
        </p:nvSpPr>
        <p:spPr bwMode="auto">
          <a:xfrm>
            <a:off x="406400" y="330200"/>
            <a:ext cx="8115300" cy="5867400"/>
          </a:xfrm>
          <a:prstGeom prst="rect">
            <a:avLst/>
          </a:prstGeom>
          <a:noFill/>
          <a:ln w="9525">
            <a:noFill/>
            <a:miter lim="800000"/>
            <a:headEnd/>
            <a:tailEnd/>
          </a:ln>
        </p:spPr>
        <p:txBody>
          <a:bodyPr wrap="none" lIns="0" tIns="0" rIns="0">
            <a:spAutoFit/>
          </a:bodyPr>
          <a:lstStyle/>
          <a:p>
            <a:pPr>
              <a:lnSpc>
                <a:spcPts val="4700"/>
              </a:lnSpc>
              <a:tabLst>
                <a:tab pos="38100" algn="l"/>
                <a:tab pos="215900" algn="l"/>
                <a:tab pos="406400" algn="l"/>
              </a:tabLst>
            </a:pPr>
            <a:r>
              <a:rPr lang="en-US" altLang="zh-CN" sz="3600" dirty="0" err="1">
                <a:solidFill>
                  <a:srgbClr val="000000"/>
                </a:solidFill>
                <a:latin typeface="微软雅黑" pitchFamily="34" charset="-122"/>
                <a:ea typeface="微软雅黑" pitchFamily="34" charset="-122"/>
              </a:rPr>
              <a:t>基本标签</a:t>
            </a:r>
            <a:endParaRPr lang="en-US" altLang="zh-CN" sz="3600" dirty="0">
              <a:solidFill>
                <a:srgbClr val="000000"/>
              </a:solidFill>
              <a:latin typeface="微软雅黑" pitchFamily="34" charset="-122"/>
              <a:ea typeface="微软雅黑" pitchFamily="34" charset="-122"/>
            </a:endParaRPr>
          </a:p>
          <a:p>
            <a:pPr>
              <a:lnSpc>
                <a:spcPts val="1000"/>
              </a:lnSpc>
              <a:tabLst>
                <a:tab pos="38100" algn="l"/>
                <a:tab pos="215900" algn="l"/>
                <a:tab pos="406400" algn="l"/>
              </a:tabLst>
            </a:pPr>
            <a:endParaRPr lang="en-US" altLang="zh-CN" dirty="0">
              <a:latin typeface="Calibri" pitchFamily="34" charset="0"/>
            </a:endParaRPr>
          </a:p>
          <a:p>
            <a:pPr>
              <a:lnSpc>
                <a:spcPts val="1000"/>
              </a:lnSpc>
              <a:tabLst>
                <a:tab pos="38100" algn="l"/>
                <a:tab pos="215900" algn="l"/>
                <a:tab pos="406400" algn="l"/>
              </a:tabLst>
            </a:pPr>
            <a:endParaRPr lang="en-US" altLang="zh-CN" dirty="0">
              <a:latin typeface="Calibri" pitchFamily="34" charset="0"/>
            </a:endParaRPr>
          </a:p>
          <a:p>
            <a:pPr>
              <a:lnSpc>
                <a:spcPts val="1000"/>
              </a:lnSpc>
              <a:tabLst>
                <a:tab pos="38100" algn="l"/>
                <a:tab pos="215900" algn="l"/>
                <a:tab pos="406400" algn="l"/>
              </a:tabLst>
            </a:pPr>
            <a:endParaRPr lang="en-US" altLang="zh-CN" dirty="0">
              <a:latin typeface="Calibri" pitchFamily="34" charset="0"/>
            </a:endParaRPr>
          </a:p>
          <a:p>
            <a:pPr>
              <a:lnSpc>
                <a:spcPts val="3900"/>
              </a:lnSpc>
              <a:tabLst>
                <a:tab pos="38100" algn="l"/>
                <a:tab pos="215900" algn="l"/>
                <a:tab pos="406400" algn="l"/>
              </a:tabLst>
            </a:pPr>
            <a:r>
              <a:rPr lang="en-US" altLang="zh-CN" dirty="0">
                <a:latin typeface="Calibri" pitchFamily="34" charset="0"/>
              </a:rPr>
              <a:t>	</a:t>
            </a: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微软雅黑" pitchFamily="34" charset="-122"/>
                <a:ea typeface="微软雅黑" pitchFamily="34" charset="-122"/>
              </a:rPr>
              <a:t>块级标签</a:t>
            </a:r>
            <a:endParaRPr lang="en-US" altLang="zh-CN" sz="2700" dirty="0">
              <a:solidFill>
                <a:srgbClr val="000000"/>
              </a:solidFill>
              <a:latin typeface="微软雅黑" pitchFamily="34" charset="-122"/>
              <a:ea typeface="微软雅黑" pitchFamily="34" charset="-122"/>
            </a:endParaRPr>
          </a:p>
          <a:p>
            <a:pPr>
              <a:lnSpc>
                <a:spcPts val="2800"/>
              </a:lnSpc>
              <a:tabLst>
                <a:tab pos="38100" algn="l"/>
                <a:tab pos="215900" algn="l"/>
                <a:tab pos="406400" algn="l"/>
              </a:tabLst>
            </a:pPr>
            <a:r>
              <a:rPr lang="en-US" altLang="zh-CN" dirty="0">
                <a:latin typeface="Calibri" pitchFamily="34" charset="0"/>
              </a:rPr>
              <a:t>	</a:t>
            </a:r>
            <a:r>
              <a:rPr lang="en-US" altLang="zh-CN" sz="2000" dirty="0">
                <a:solidFill>
                  <a:srgbClr val="00B050"/>
                </a:solidFill>
                <a:latin typeface="Calibri" pitchFamily="34" charset="0"/>
                <a:cs typeface="Calibri" pitchFamily="34" charset="0"/>
              </a:rPr>
              <a:t>&lt;pre&gt;</a:t>
            </a:r>
            <a:r>
              <a:rPr lang="en-US" altLang="zh-CN" dirty="0">
                <a:latin typeface="Times New Roman" pitchFamily="18" charset="0"/>
                <a:cs typeface="Times New Roman" pitchFamily="18" charset="0"/>
              </a:rPr>
              <a:t> </a:t>
            </a:r>
            <a:r>
              <a:rPr lang="en-US" altLang="zh-CN" dirty="0" err="1">
                <a:solidFill>
                  <a:srgbClr val="000000"/>
                </a:solidFill>
                <a:latin typeface="微软雅黑" pitchFamily="34" charset="-122"/>
                <a:ea typeface="微软雅黑" pitchFamily="34" charset="-122"/>
              </a:rPr>
              <a:t>显示一段预格式化的文本。此标签内的空格、换行、</a:t>
            </a:r>
            <a:r>
              <a:rPr lang="en-US" altLang="zh-CN" dirty="0" err="1">
                <a:solidFill>
                  <a:srgbClr val="000000"/>
                </a:solidFill>
                <a:latin typeface="Calibri" pitchFamily="34" charset="0"/>
                <a:cs typeface="Calibri" pitchFamily="34" charset="0"/>
              </a:rPr>
              <a:t>Tab</a:t>
            </a:r>
            <a:r>
              <a:rPr lang="en-US" altLang="zh-CN" dirty="0" err="1">
                <a:solidFill>
                  <a:srgbClr val="000000"/>
                </a:solidFill>
                <a:latin typeface="微软雅黑" pitchFamily="34" charset="-122"/>
                <a:ea typeface="微软雅黑" pitchFamily="34" charset="-122"/>
              </a:rPr>
              <a:t>等都被原样显示出</a:t>
            </a:r>
            <a:endParaRPr lang="en-US" altLang="zh-CN" dirty="0">
              <a:solidFill>
                <a:srgbClr val="000000"/>
              </a:solidFill>
              <a:latin typeface="微软雅黑" pitchFamily="34" charset="-122"/>
              <a:ea typeface="微软雅黑" pitchFamily="34" charset="-122"/>
            </a:endParaRPr>
          </a:p>
          <a:p>
            <a:pPr>
              <a:lnSpc>
                <a:spcPts val="2600"/>
              </a:lnSpc>
              <a:tabLst>
                <a:tab pos="38100" algn="l"/>
                <a:tab pos="215900" algn="l"/>
                <a:tab pos="406400" algn="l"/>
              </a:tabLst>
            </a:pPr>
            <a:r>
              <a:rPr lang="en-US" altLang="zh-CN" dirty="0">
                <a:latin typeface="Calibri" pitchFamily="34" charset="0"/>
              </a:rPr>
              <a:t>	</a:t>
            </a:r>
            <a:r>
              <a:rPr lang="en-US" altLang="zh-CN" dirty="0" err="1">
                <a:solidFill>
                  <a:srgbClr val="000000"/>
                </a:solidFill>
                <a:latin typeface="微软雅黑" pitchFamily="34" charset="-122"/>
                <a:ea typeface="微软雅黑" pitchFamily="34" charset="-122"/>
              </a:rPr>
              <a:t>来。一般用来显示一段源代码</a:t>
            </a:r>
            <a:r>
              <a:rPr lang="en-US" altLang="zh-CN" dirty="0">
                <a:solidFill>
                  <a:srgbClr val="000000"/>
                </a:solidFill>
                <a:latin typeface="微软雅黑" pitchFamily="34" charset="-122"/>
                <a:ea typeface="微软雅黑" pitchFamily="34" charset="-122"/>
              </a:rPr>
              <a:t>。</a:t>
            </a:r>
          </a:p>
          <a:p>
            <a:pPr>
              <a:lnSpc>
                <a:spcPts val="1000"/>
              </a:lnSpc>
              <a:tabLst>
                <a:tab pos="38100" algn="l"/>
                <a:tab pos="215900" algn="l"/>
                <a:tab pos="406400" algn="l"/>
              </a:tabLst>
            </a:pPr>
            <a:endParaRPr lang="en-US" altLang="zh-CN" dirty="0">
              <a:latin typeface="Calibri" pitchFamily="34" charset="0"/>
            </a:endParaRPr>
          </a:p>
          <a:p>
            <a:pPr>
              <a:lnSpc>
                <a:spcPts val="1000"/>
              </a:lnSpc>
              <a:tabLst>
                <a:tab pos="38100" algn="l"/>
                <a:tab pos="215900" algn="l"/>
                <a:tab pos="406400" algn="l"/>
              </a:tabLst>
            </a:pPr>
            <a:endParaRPr lang="en-US" altLang="zh-CN" dirty="0">
              <a:latin typeface="Calibri" pitchFamily="34" charset="0"/>
            </a:endParaRPr>
          </a:p>
          <a:p>
            <a:pPr>
              <a:lnSpc>
                <a:spcPts val="4000"/>
              </a:lnSpc>
              <a:tabLst>
                <a:tab pos="38100" algn="l"/>
                <a:tab pos="215900" algn="l"/>
                <a:tab pos="406400" algn="l"/>
              </a:tabLst>
            </a:pPr>
            <a:r>
              <a:rPr lang="en-US" altLang="zh-CN" dirty="0">
                <a:latin typeface="Calibri" pitchFamily="34" charset="0"/>
              </a:rPr>
              <a:t>	</a:t>
            </a:r>
            <a:r>
              <a:rPr lang="en-US" altLang="zh-CN" sz="2400" b="1" u="sng" dirty="0" err="1">
                <a:solidFill>
                  <a:srgbClr val="000000"/>
                </a:solidFill>
                <a:latin typeface="微软雅黑" pitchFamily="34" charset="-122"/>
                <a:ea typeface="微软雅黑" pitchFamily="34" charset="-122"/>
              </a:rPr>
              <a:t>示例</a:t>
            </a:r>
            <a:r>
              <a:rPr lang="en-US" altLang="zh-CN" sz="2400" b="1" u="sng" dirty="0">
                <a:solidFill>
                  <a:srgbClr val="000000"/>
                </a:solidFill>
                <a:latin typeface="微软雅黑" pitchFamily="34" charset="-122"/>
                <a:ea typeface="微软雅黑" pitchFamily="34" charset="-122"/>
              </a:rPr>
              <a:t>：</a:t>
            </a:r>
            <a:r>
              <a:rPr lang="en-US" altLang="zh-CN" sz="2400" b="1" u="sng" dirty="0">
                <a:solidFill>
                  <a:srgbClr val="000000"/>
                </a:solidFill>
                <a:latin typeface="Calibri" pitchFamily="34" charset="0"/>
                <a:cs typeface="Calibri" pitchFamily="34" charset="0"/>
              </a:rPr>
              <a:t>&lt;pre&gt;</a:t>
            </a:r>
            <a:r>
              <a:rPr lang="en-US" altLang="zh-CN" sz="2400" b="1" u="sng" dirty="0" err="1">
                <a:solidFill>
                  <a:srgbClr val="000000"/>
                </a:solidFill>
                <a:latin typeface="微软雅黑" pitchFamily="34" charset="-122"/>
                <a:ea typeface="微软雅黑" pitchFamily="34" charset="-122"/>
              </a:rPr>
              <a:t>的块级标签</a:t>
            </a:r>
            <a:endParaRPr lang="en-US" altLang="zh-CN" sz="2400" b="1" u="sng" dirty="0">
              <a:solidFill>
                <a:srgbClr val="000000"/>
              </a:solidFill>
              <a:latin typeface="微软雅黑" pitchFamily="34" charset="-122"/>
              <a:ea typeface="微软雅黑" pitchFamily="34" charset="-122"/>
            </a:endParaRPr>
          </a:p>
          <a:p>
            <a:pPr>
              <a:lnSpc>
                <a:spcPts val="2300"/>
              </a:lnSpc>
              <a:tabLst>
                <a:tab pos="38100" algn="l"/>
                <a:tab pos="215900" algn="l"/>
                <a:tab pos="406400" algn="l"/>
              </a:tabLst>
            </a:pPr>
            <a:r>
              <a:rPr lang="en-US" altLang="zh-CN" dirty="0">
                <a:latin typeface="Calibri" pitchFamily="34" charset="0"/>
              </a:rPr>
              <a:t>	</a:t>
            </a:r>
            <a:r>
              <a:rPr lang="en-US" altLang="zh-CN" sz="1500" b="1" dirty="0">
                <a:solidFill>
                  <a:srgbClr val="00B050"/>
                </a:solidFill>
                <a:latin typeface="Calibri" pitchFamily="34" charset="0"/>
                <a:cs typeface="Calibri" pitchFamily="34" charset="0"/>
              </a:rPr>
              <a:t>&lt;pre&gt;</a:t>
            </a:r>
          </a:p>
          <a:p>
            <a:pPr>
              <a:lnSpc>
                <a:spcPts val="2300"/>
              </a:lnSpc>
              <a:tabLst>
                <a:tab pos="38100" algn="l"/>
                <a:tab pos="215900" algn="l"/>
                <a:tab pos="406400" algn="l"/>
              </a:tabLst>
            </a:pPr>
            <a:r>
              <a:rPr lang="en-US" altLang="zh-CN" dirty="0">
                <a:latin typeface="Calibri" pitchFamily="34" charset="0"/>
              </a:rPr>
              <a:t>	</a:t>
            </a:r>
            <a:r>
              <a:rPr lang="en-US" altLang="zh-CN" sz="1500" b="1" dirty="0">
                <a:solidFill>
                  <a:srgbClr val="00B050"/>
                </a:solidFill>
                <a:latin typeface="Calibri" pitchFamily="34" charset="0"/>
                <a:cs typeface="Calibri" pitchFamily="34" charset="0"/>
              </a:rPr>
              <a:t>if</a:t>
            </a:r>
            <a:r>
              <a:rPr lang="en-US" altLang="zh-CN" sz="1500" dirty="0">
                <a:latin typeface="Times New Roman" pitchFamily="18" charset="0"/>
                <a:cs typeface="Times New Roman" pitchFamily="18" charset="0"/>
              </a:rPr>
              <a:t> </a:t>
            </a:r>
            <a:r>
              <a:rPr lang="en-US" altLang="zh-CN" sz="1500" b="1" dirty="0">
                <a:solidFill>
                  <a:srgbClr val="00B050"/>
                </a:solidFill>
                <a:latin typeface="Calibri" pitchFamily="34" charset="0"/>
                <a:cs typeface="Calibri" pitchFamily="34" charset="0"/>
              </a:rPr>
              <a:t>(!</a:t>
            </a:r>
            <a:r>
              <a:rPr lang="en-US" altLang="zh-CN" sz="1500" b="1" dirty="0" err="1">
                <a:solidFill>
                  <a:srgbClr val="00B050"/>
                </a:solidFill>
                <a:latin typeface="Calibri" pitchFamily="34" charset="0"/>
                <a:cs typeface="Calibri" pitchFamily="34" charset="0"/>
              </a:rPr>
              <a:t>IsPostBack</a:t>
            </a:r>
            <a:r>
              <a:rPr lang="en-US" altLang="zh-CN" sz="1500" b="1" dirty="0">
                <a:solidFill>
                  <a:srgbClr val="00B050"/>
                </a:solidFill>
                <a:latin typeface="Calibri" pitchFamily="34" charset="0"/>
                <a:cs typeface="Calibri" pitchFamily="34" charset="0"/>
              </a:rPr>
              <a:t>)</a:t>
            </a:r>
          </a:p>
          <a:p>
            <a:pPr>
              <a:lnSpc>
                <a:spcPts val="2300"/>
              </a:lnSpc>
              <a:tabLst>
                <a:tab pos="38100" algn="l"/>
                <a:tab pos="215900" algn="l"/>
                <a:tab pos="406400" algn="l"/>
              </a:tabLst>
            </a:pPr>
            <a:r>
              <a:rPr lang="en-US" altLang="zh-CN" dirty="0">
                <a:latin typeface="Calibri" pitchFamily="34" charset="0"/>
              </a:rPr>
              <a:t>	</a:t>
            </a:r>
            <a:r>
              <a:rPr lang="en-US" altLang="zh-CN" sz="1500" b="1" dirty="0">
                <a:solidFill>
                  <a:srgbClr val="00B050"/>
                </a:solidFill>
                <a:latin typeface="Calibri" pitchFamily="34" charset="0"/>
                <a:cs typeface="Calibri" pitchFamily="34" charset="0"/>
              </a:rPr>
              <a:t>{</a:t>
            </a:r>
          </a:p>
          <a:p>
            <a:pPr>
              <a:lnSpc>
                <a:spcPts val="2300"/>
              </a:lnSpc>
              <a:tabLst>
                <a:tab pos="38100" algn="l"/>
                <a:tab pos="215900" algn="l"/>
                <a:tab pos="406400" algn="l"/>
              </a:tabLst>
            </a:pPr>
            <a:r>
              <a:rPr lang="en-US" altLang="zh-CN" dirty="0">
                <a:latin typeface="Calibri" pitchFamily="34" charset="0"/>
              </a:rPr>
              <a:t>		</a:t>
            </a:r>
            <a:r>
              <a:rPr lang="en-US" altLang="zh-CN" sz="1500" b="1" dirty="0">
                <a:solidFill>
                  <a:srgbClr val="00B050"/>
                </a:solidFill>
                <a:latin typeface="Calibri" pitchFamily="34" charset="0"/>
                <a:cs typeface="Calibri" pitchFamily="34" charset="0"/>
              </a:rPr>
              <a:t>string</a:t>
            </a:r>
            <a:r>
              <a:rPr lang="en-US" altLang="zh-CN" sz="1500" dirty="0">
                <a:latin typeface="Times New Roman" pitchFamily="18" charset="0"/>
                <a:cs typeface="Times New Roman" pitchFamily="18" charset="0"/>
              </a:rPr>
              <a:t> </a:t>
            </a:r>
            <a:r>
              <a:rPr lang="en-US" altLang="zh-CN" sz="1500" b="1" dirty="0">
                <a:solidFill>
                  <a:srgbClr val="00B050"/>
                </a:solidFill>
                <a:latin typeface="Calibri" pitchFamily="34" charset="0"/>
                <a:cs typeface="Calibri" pitchFamily="34" charset="0"/>
              </a:rPr>
              <a:t>num1</a:t>
            </a:r>
            <a:r>
              <a:rPr lang="en-US" altLang="zh-CN" sz="1500" dirty="0">
                <a:latin typeface="Times New Roman" pitchFamily="18" charset="0"/>
                <a:cs typeface="Times New Roman" pitchFamily="18" charset="0"/>
              </a:rPr>
              <a:t> </a:t>
            </a:r>
            <a:r>
              <a:rPr lang="en-US" altLang="zh-CN" sz="1500" b="1" dirty="0">
                <a:solidFill>
                  <a:srgbClr val="00B050"/>
                </a:solidFill>
                <a:latin typeface="Calibri" pitchFamily="34" charset="0"/>
                <a:cs typeface="Calibri" pitchFamily="34" charset="0"/>
              </a:rPr>
              <a:t>=</a:t>
            </a:r>
            <a:r>
              <a:rPr lang="en-US" altLang="zh-CN" sz="1500" dirty="0">
                <a:latin typeface="Times New Roman" pitchFamily="18" charset="0"/>
                <a:cs typeface="Times New Roman" pitchFamily="18" charset="0"/>
              </a:rPr>
              <a:t> </a:t>
            </a:r>
            <a:r>
              <a:rPr lang="en-US" altLang="zh-CN" sz="1500" b="1" dirty="0" err="1">
                <a:solidFill>
                  <a:srgbClr val="00B050"/>
                </a:solidFill>
                <a:latin typeface="Calibri" pitchFamily="34" charset="0"/>
                <a:cs typeface="Calibri" pitchFamily="34" charset="0"/>
              </a:rPr>
              <a:t>Request.QueryString</a:t>
            </a:r>
            <a:r>
              <a:rPr lang="en-US" altLang="zh-CN" sz="1500" b="1" dirty="0">
                <a:solidFill>
                  <a:srgbClr val="00B050"/>
                </a:solidFill>
                <a:latin typeface="Calibri" pitchFamily="34" charset="0"/>
                <a:cs typeface="Calibri" pitchFamily="34" charset="0"/>
              </a:rPr>
              <a:t>["num1"];</a:t>
            </a:r>
          </a:p>
          <a:p>
            <a:pPr>
              <a:lnSpc>
                <a:spcPts val="2300"/>
              </a:lnSpc>
              <a:tabLst>
                <a:tab pos="38100" algn="l"/>
                <a:tab pos="215900" algn="l"/>
                <a:tab pos="406400" algn="l"/>
              </a:tabLst>
            </a:pPr>
            <a:r>
              <a:rPr lang="en-US" altLang="zh-CN" dirty="0">
                <a:latin typeface="Calibri" pitchFamily="34" charset="0"/>
              </a:rPr>
              <a:t>		</a:t>
            </a:r>
            <a:r>
              <a:rPr lang="en-US" altLang="zh-CN" sz="1500" b="1" dirty="0">
                <a:solidFill>
                  <a:srgbClr val="00B050"/>
                </a:solidFill>
                <a:latin typeface="Calibri" pitchFamily="34" charset="0"/>
                <a:cs typeface="Calibri" pitchFamily="34" charset="0"/>
              </a:rPr>
              <a:t>string</a:t>
            </a:r>
            <a:r>
              <a:rPr lang="en-US" altLang="zh-CN" sz="1500" dirty="0">
                <a:latin typeface="Times New Roman" pitchFamily="18" charset="0"/>
                <a:cs typeface="Times New Roman" pitchFamily="18" charset="0"/>
              </a:rPr>
              <a:t> </a:t>
            </a:r>
            <a:r>
              <a:rPr lang="en-US" altLang="zh-CN" sz="1500" b="1" dirty="0">
                <a:solidFill>
                  <a:srgbClr val="00B050"/>
                </a:solidFill>
                <a:latin typeface="Calibri" pitchFamily="34" charset="0"/>
                <a:cs typeface="Calibri" pitchFamily="34" charset="0"/>
              </a:rPr>
              <a:t>num2</a:t>
            </a:r>
            <a:r>
              <a:rPr lang="en-US" altLang="zh-CN" sz="1500" dirty="0">
                <a:latin typeface="Times New Roman" pitchFamily="18" charset="0"/>
                <a:cs typeface="Times New Roman" pitchFamily="18" charset="0"/>
              </a:rPr>
              <a:t> </a:t>
            </a:r>
            <a:r>
              <a:rPr lang="en-US" altLang="zh-CN" sz="1500" b="1" dirty="0">
                <a:solidFill>
                  <a:srgbClr val="00B050"/>
                </a:solidFill>
                <a:latin typeface="Calibri" pitchFamily="34" charset="0"/>
                <a:cs typeface="Calibri" pitchFamily="34" charset="0"/>
              </a:rPr>
              <a:t>=</a:t>
            </a:r>
            <a:r>
              <a:rPr lang="en-US" altLang="zh-CN" sz="1500" dirty="0">
                <a:latin typeface="Times New Roman" pitchFamily="18" charset="0"/>
                <a:cs typeface="Times New Roman" pitchFamily="18" charset="0"/>
              </a:rPr>
              <a:t> </a:t>
            </a:r>
            <a:r>
              <a:rPr lang="en-US" altLang="zh-CN" sz="1500" b="1" dirty="0" err="1">
                <a:solidFill>
                  <a:srgbClr val="00B050"/>
                </a:solidFill>
                <a:latin typeface="Calibri" pitchFamily="34" charset="0"/>
                <a:cs typeface="Calibri" pitchFamily="34" charset="0"/>
              </a:rPr>
              <a:t>Request.QueryString</a:t>
            </a:r>
            <a:r>
              <a:rPr lang="en-US" altLang="zh-CN" sz="1500" b="1" dirty="0">
                <a:solidFill>
                  <a:srgbClr val="00B050"/>
                </a:solidFill>
                <a:latin typeface="Calibri" pitchFamily="34" charset="0"/>
                <a:cs typeface="Calibri" pitchFamily="34" charset="0"/>
              </a:rPr>
              <a:t>["num2"];</a:t>
            </a:r>
          </a:p>
          <a:p>
            <a:pPr>
              <a:lnSpc>
                <a:spcPts val="1000"/>
              </a:lnSpc>
              <a:tabLst>
                <a:tab pos="38100" algn="l"/>
                <a:tab pos="215900" algn="l"/>
                <a:tab pos="406400" algn="l"/>
              </a:tabLst>
            </a:pPr>
            <a:endParaRPr lang="en-US" altLang="zh-CN" dirty="0">
              <a:latin typeface="Calibri" pitchFamily="34" charset="0"/>
            </a:endParaRPr>
          </a:p>
          <a:p>
            <a:pPr>
              <a:lnSpc>
                <a:spcPts val="1000"/>
              </a:lnSpc>
              <a:tabLst>
                <a:tab pos="38100" algn="l"/>
                <a:tab pos="215900" algn="l"/>
                <a:tab pos="406400" algn="l"/>
              </a:tabLst>
            </a:pPr>
            <a:endParaRPr lang="en-US" altLang="zh-CN" dirty="0">
              <a:latin typeface="Calibri" pitchFamily="34" charset="0"/>
            </a:endParaRPr>
          </a:p>
          <a:p>
            <a:pPr>
              <a:lnSpc>
                <a:spcPts val="1000"/>
              </a:lnSpc>
              <a:tabLst>
                <a:tab pos="38100" algn="l"/>
                <a:tab pos="215900" algn="l"/>
                <a:tab pos="406400" algn="l"/>
              </a:tabLst>
            </a:pPr>
            <a:endParaRPr lang="en-US" altLang="zh-CN" dirty="0">
              <a:latin typeface="Calibri" pitchFamily="34" charset="0"/>
            </a:endParaRPr>
          </a:p>
          <a:p>
            <a:pPr>
              <a:lnSpc>
                <a:spcPts val="1600"/>
              </a:lnSpc>
              <a:tabLst>
                <a:tab pos="38100" algn="l"/>
                <a:tab pos="215900" algn="l"/>
                <a:tab pos="406400" algn="l"/>
              </a:tabLst>
            </a:pPr>
            <a:r>
              <a:rPr lang="en-US" altLang="zh-CN" dirty="0">
                <a:latin typeface="Calibri" pitchFamily="34" charset="0"/>
              </a:rPr>
              <a:t>		</a:t>
            </a:r>
            <a:r>
              <a:rPr lang="en-US" altLang="zh-CN" sz="1500" b="1" dirty="0">
                <a:solidFill>
                  <a:srgbClr val="00B050"/>
                </a:solidFill>
                <a:latin typeface="Calibri" pitchFamily="34" charset="0"/>
                <a:cs typeface="Calibri" pitchFamily="34" charset="0"/>
              </a:rPr>
              <a:t>if</a:t>
            </a:r>
            <a:r>
              <a:rPr lang="en-US" altLang="zh-CN" sz="1500" dirty="0">
                <a:latin typeface="Times New Roman" pitchFamily="18" charset="0"/>
                <a:cs typeface="Times New Roman" pitchFamily="18" charset="0"/>
              </a:rPr>
              <a:t> </a:t>
            </a:r>
            <a:r>
              <a:rPr lang="en-US" altLang="zh-CN" sz="1500" b="1" dirty="0">
                <a:solidFill>
                  <a:srgbClr val="00B050"/>
                </a:solidFill>
                <a:latin typeface="Calibri" pitchFamily="34" charset="0"/>
                <a:cs typeface="Calibri" pitchFamily="34" charset="0"/>
              </a:rPr>
              <a:t>(!</a:t>
            </a:r>
            <a:r>
              <a:rPr lang="en-US" altLang="zh-CN" sz="1500" b="1" dirty="0" err="1">
                <a:solidFill>
                  <a:srgbClr val="00B050"/>
                </a:solidFill>
                <a:latin typeface="Calibri" pitchFamily="34" charset="0"/>
                <a:cs typeface="Calibri" pitchFamily="34" charset="0"/>
              </a:rPr>
              <a:t>String.IsNullOrEmpty</a:t>
            </a:r>
            <a:r>
              <a:rPr lang="en-US" altLang="zh-CN" sz="1500" b="1" dirty="0">
                <a:solidFill>
                  <a:srgbClr val="00B050"/>
                </a:solidFill>
                <a:latin typeface="Calibri" pitchFamily="34" charset="0"/>
                <a:cs typeface="Calibri" pitchFamily="34" charset="0"/>
              </a:rPr>
              <a:t>(num1)</a:t>
            </a:r>
            <a:r>
              <a:rPr lang="en-US" altLang="zh-CN" sz="1500" dirty="0">
                <a:latin typeface="Times New Roman" pitchFamily="18" charset="0"/>
                <a:cs typeface="Times New Roman" pitchFamily="18" charset="0"/>
              </a:rPr>
              <a:t> </a:t>
            </a:r>
            <a:r>
              <a:rPr lang="en-US" altLang="zh-CN" sz="1500" b="1" dirty="0">
                <a:solidFill>
                  <a:srgbClr val="00B050"/>
                </a:solidFill>
                <a:latin typeface="Calibri" pitchFamily="34" charset="0"/>
                <a:cs typeface="Calibri" pitchFamily="34" charset="0"/>
              </a:rPr>
              <a:t>&amp;&amp;</a:t>
            </a:r>
            <a:r>
              <a:rPr lang="en-US" altLang="zh-CN" sz="1500" dirty="0">
                <a:latin typeface="Times New Roman" pitchFamily="18" charset="0"/>
                <a:cs typeface="Times New Roman" pitchFamily="18" charset="0"/>
              </a:rPr>
              <a:t> </a:t>
            </a:r>
            <a:r>
              <a:rPr lang="en-US" altLang="zh-CN" sz="1500" b="1" dirty="0">
                <a:solidFill>
                  <a:srgbClr val="00B050"/>
                </a:solidFill>
                <a:latin typeface="Calibri" pitchFamily="34" charset="0"/>
                <a:cs typeface="Calibri" pitchFamily="34" charset="0"/>
              </a:rPr>
              <a:t>!</a:t>
            </a:r>
            <a:r>
              <a:rPr lang="en-US" altLang="zh-CN" sz="1500" b="1" dirty="0" err="1">
                <a:solidFill>
                  <a:srgbClr val="00B050"/>
                </a:solidFill>
                <a:latin typeface="Calibri" pitchFamily="34" charset="0"/>
                <a:cs typeface="Calibri" pitchFamily="34" charset="0"/>
              </a:rPr>
              <a:t>String.IsNullOrEmpty</a:t>
            </a:r>
            <a:r>
              <a:rPr lang="en-US" altLang="zh-CN" sz="1500" b="1" dirty="0">
                <a:solidFill>
                  <a:srgbClr val="00B050"/>
                </a:solidFill>
                <a:latin typeface="Calibri" pitchFamily="34" charset="0"/>
                <a:cs typeface="Calibri" pitchFamily="34" charset="0"/>
              </a:rPr>
              <a:t>(num2))</a:t>
            </a:r>
          </a:p>
          <a:p>
            <a:pPr>
              <a:lnSpc>
                <a:spcPts val="2300"/>
              </a:lnSpc>
              <a:tabLst>
                <a:tab pos="38100" algn="l"/>
                <a:tab pos="215900" algn="l"/>
                <a:tab pos="406400" algn="l"/>
              </a:tabLst>
            </a:pPr>
            <a:r>
              <a:rPr lang="en-US" altLang="zh-CN" dirty="0">
                <a:latin typeface="Calibri" pitchFamily="34" charset="0"/>
              </a:rPr>
              <a:t>		</a:t>
            </a:r>
            <a:r>
              <a:rPr lang="en-US" altLang="zh-CN" sz="1500" b="1" dirty="0">
                <a:solidFill>
                  <a:srgbClr val="00B050"/>
                </a:solidFill>
                <a:latin typeface="Calibri" pitchFamily="34" charset="0"/>
                <a:cs typeface="Calibri" pitchFamily="34" charset="0"/>
              </a:rPr>
              <a:t>{</a:t>
            </a:r>
          </a:p>
          <a:p>
            <a:pPr>
              <a:lnSpc>
                <a:spcPts val="2300"/>
              </a:lnSpc>
              <a:tabLst>
                <a:tab pos="38100" algn="l"/>
                <a:tab pos="215900" algn="l"/>
                <a:tab pos="406400" algn="l"/>
              </a:tabLst>
            </a:pPr>
            <a:r>
              <a:rPr lang="en-US" altLang="zh-CN" dirty="0">
                <a:latin typeface="Calibri" pitchFamily="34" charset="0"/>
              </a:rPr>
              <a:t>			</a:t>
            </a:r>
            <a:r>
              <a:rPr lang="en-US" altLang="zh-CN" sz="1500" b="1" dirty="0" err="1">
                <a:solidFill>
                  <a:srgbClr val="00B050"/>
                </a:solidFill>
                <a:latin typeface="Calibri" pitchFamily="34" charset="0"/>
                <a:cs typeface="Calibri" pitchFamily="34" charset="0"/>
              </a:rPr>
              <a:t>labResult.Text</a:t>
            </a:r>
            <a:r>
              <a:rPr lang="en-US" altLang="zh-CN" sz="1500" dirty="0">
                <a:latin typeface="Times New Roman" pitchFamily="18" charset="0"/>
                <a:cs typeface="Times New Roman" pitchFamily="18" charset="0"/>
              </a:rPr>
              <a:t> </a:t>
            </a:r>
            <a:r>
              <a:rPr lang="en-US" altLang="zh-CN" sz="1500" b="1" dirty="0">
                <a:solidFill>
                  <a:srgbClr val="00B050"/>
                </a:solidFill>
                <a:latin typeface="Calibri" pitchFamily="34" charset="0"/>
                <a:cs typeface="Calibri" pitchFamily="34" charset="0"/>
              </a:rPr>
              <a:t>=</a:t>
            </a:r>
            <a:r>
              <a:rPr lang="en-US" altLang="zh-CN" sz="1500" dirty="0">
                <a:latin typeface="Times New Roman" pitchFamily="18" charset="0"/>
                <a:cs typeface="Times New Roman" pitchFamily="18" charset="0"/>
              </a:rPr>
              <a:t> </a:t>
            </a:r>
            <a:r>
              <a:rPr lang="en-US" altLang="zh-CN" sz="1500" b="1" dirty="0">
                <a:solidFill>
                  <a:srgbClr val="00B050"/>
                </a:solidFill>
                <a:latin typeface="Calibri" pitchFamily="34" charset="0"/>
                <a:cs typeface="Calibri" pitchFamily="34" charset="0"/>
              </a:rPr>
              <a:t>(Convert.ToInt32(num1)</a:t>
            </a:r>
            <a:r>
              <a:rPr lang="en-US" altLang="zh-CN" sz="1500" dirty="0">
                <a:latin typeface="Times New Roman" pitchFamily="18" charset="0"/>
                <a:cs typeface="Times New Roman" pitchFamily="18" charset="0"/>
              </a:rPr>
              <a:t> </a:t>
            </a:r>
            <a:r>
              <a:rPr lang="en-US" altLang="zh-CN" sz="1500" b="1" dirty="0">
                <a:solidFill>
                  <a:srgbClr val="00B050"/>
                </a:solidFill>
                <a:latin typeface="Calibri" pitchFamily="34" charset="0"/>
                <a:cs typeface="Calibri" pitchFamily="34" charset="0"/>
              </a:rPr>
              <a:t>+</a:t>
            </a:r>
            <a:r>
              <a:rPr lang="en-US" altLang="zh-CN" sz="1500" dirty="0">
                <a:latin typeface="Times New Roman" pitchFamily="18" charset="0"/>
                <a:cs typeface="Times New Roman" pitchFamily="18" charset="0"/>
              </a:rPr>
              <a:t> </a:t>
            </a:r>
            <a:r>
              <a:rPr lang="en-US" altLang="zh-CN" sz="1500" b="1" dirty="0">
                <a:solidFill>
                  <a:srgbClr val="00B050"/>
                </a:solidFill>
                <a:latin typeface="Calibri" pitchFamily="34" charset="0"/>
                <a:cs typeface="Calibri" pitchFamily="34" charset="0"/>
              </a:rPr>
              <a:t>Convert.ToInt32(num2)).</a:t>
            </a:r>
            <a:r>
              <a:rPr lang="en-US" altLang="zh-CN" sz="1500" b="1" dirty="0" err="1">
                <a:solidFill>
                  <a:srgbClr val="00B050"/>
                </a:solidFill>
                <a:latin typeface="Calibri" pitchFamily="34" charset="0"/>
                <a:cs typeface="Calibri" pitchFamily="34" charset="0"/>
              </a:rPr>
              <a:t>ToString</a:t>
            </a:r>
            <a:r>
              <a:rPr lang="en-US" altLang="zh-CN" sz="1500" b="1" dirty="0">
                <a:solidFill>
                  <a:srgbClr val="00B050"/>
                </a:solidFill>
                <a:latin typeface="Calibri" pitchFamily="34" charset="0"/>
                <a:cs typeface="Calibri" pitchFamily="34" charset="0"/>
              </a:rPr>
              <a:t>();</a:t>
            </a:r>
          </a:p>
          <a:p>
            <a:pPr>
              <a:lnSpc>
                <a:spcPts val="2300"/>
              </a:lnSpc>
              <a:tabLst>
                <a:tab pos="38100" algn="l"/>
                <a:tab pos="215900" algn="l"/>
                <a:tab pos="406400" algn="l"/>
              </a:tabLst>
            </a:pPr>
            <a:r>
              <a:rPr lang="en-US" altLang="zh-CN" dirty="0">
                <a:latin typeface="Calibri" pitchFamily="34" charset="0"/>
              </a:rPr>
              <a:t>		</a:t>
            </a:r>
            <a:r>
              <a:rPr lang="en-US" altLang="zh-CN" sz="1500" b="1" dirty="0">
                <a:solidFill>
                  <a:srgbClr val="00B050"/>
                </a:solidFill>
                <a:latin typeface="Calibri" pitchFamily="34" charset="0"/>
                <a:cs typeface="Calibri" pitchFamily="34" charset="0"/>
              </a:rPr>
              <a:t>}</a:t>
            </a:r>
          </a:p>
        </p:txBody>
      </p:sp>
      <p:sp>
        <p:nvSpPr>
          <p:cNvPr id="10" name="TextBox 1"/>
          <p:cNvSpPr txBox="1"/>
          <p:nvPr/>
        </p:nvSpPr>
        <p:spPr>
          <a:xfrm>
            <a:off x="444500" y="6108700"/>
            <a:ext cx="558800" cy="482600"/>
          </a:xfrm>
          <a:prstGeom prst="rect">
            <a:avLst/>
          </a:prstGeom>
          <a:noFill/>
        </p:spPr>
        <p:txBody>
          <a:bodyPr wrap="none" lIns="0" tIns="0" rIns="0">
            <a:spAutoFit/>
          </a:bodyPr>
          <a:lstStyle/>
          <a:p>
            <a:pPr fontAlgn="auto">
              <a:lnSpc>
                <a:spcPts val="1500"/>
              </a:lnSpc>
              <a:spcBef>
                <a:spcPts val="0"/>
              </a:spcBef>
              <a:spcAft>
                <a:spcPts val="0"/>
              </a:spcAft>
              <a:defRPr/>
            </a:pPr>
            <a:r>
              <a:rPr lang="en-US" altLang="zh-CN" sz="1596" b="1" dirty="0">
                <a:solidFill>
                  <a:srgbClr val="00B050"/>
                </a:solidFill>
                <a:latin typeface="Calibri" pitchFamily="18" charset="0"/>
                <a:ea typeface="+mn-ea"/>
                <a:cs typeface="Calibri" pitchFamily="18" charset="0"/>
              </a:rPr>
              <a:t>}</a:t>
            </a:r>
          </a:p>
          <a:p>
            <a:pPr fontAlgn="auto">
              <a:lnSpc>
                <a:spcPts val="2300"/>
              </a:lnSpc>
              <a:spcBef>
                <a:spcPts val="0"/>
              </a:spcBef>
              <a:spcAft>
                <a:spcPts val="0"/>
              </a:spcAft>
              <a:defRPr/>
            </a:pPr>
            <a:r>
              <a:rPr lang="en-US" altLang="zh-CN" sz="1596" b="1" dirty="0">
                <a:solidFill>
                  <a:srgbClr val="00B050"/>
                </a:solidFill>
                <a:latin typeface="Calibri" pitchFamily="18" charset="0"/>
                <a:ea typeface="+mn-ea"/>
                <a:cs typeface="Calibri" pitchFamily="18" charset="0"/>
              </a:rPr>
              <a:t>&lt;/pre&gt;</a:t>
            </a:r>
          </a:p>
        </p:txBody>
      </p:sp>
      <p:sp>
        <p:nvSpPr>
          <p:cNvPr id="11"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16</a:t>
            </a:r>
          </a:p>
        </p:txBody>
      </p:sp>
      <p:sp>
        <p:nvSpPr>
          <p:cNvPr id="12" name="TextBox 1"/>
          <p:cNvSpPr txBox="1"/>
          <p:nvPr/>
        </p:nvSpPr>
        <p:spPr>
          <a:xfrm>
            <a:off x="7010400" y="6007100"/>
            <a:ext cx="17018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block_elements.htm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Box 1"/>
          <p:cNvSpPr txBox="1">
            <a:spLocks noChangeArrowheads="1"/>
          </p:cNvSpPr>
          <p:nvPr/>
        </p:nvSpPr>
        <p:spPr bwMode="auto">
          <a:xfrm>
            <a:off x="406400" y="139700"/>
            <a:ext cx="18288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基本标签</a:t>
            </a:r>
          </a:p>
        </p:txBody>
      </p:sp>
      <p:sp>
        <p:nvSpPr>
          <p:cNvPr id="32770" name="TextBox 1"/>
          <p:cNvSpPr txBox="1">
            <a:spLocks noChangeArrowheads="1"/>
          </p:cNvSpPr>
          <p:nvPr/>
        </p:nvSpPr>
        <p:spPr bwMode="auto">
          <a:xfrm>
            <a:off x="444500" y="1295400"/>
            <a:ext cx="660400" cy="304800"/>
          </a:xfrm>
          <a:prstGeom prst="rect">
            <a:avLst/>
          </a:prstGeom>
          <a:noFill/>
          <a:ln w="9525">
            <a:noFill/>
            <a:miter lim="800000"/>
            <a:headEnd/>
            <a:tailEnd/>
          </a:ln>
        </p:spPr>
        <p:txBody>
          <a:bodyPr wrap="none" lIns="0" tIns="0" rIns="0">
            <a:spAutoFit/>
          </a:bodyPr>
          <a:lstStyle/>
          <a:p>
            <a:pPr>
              <a:lnSpc>
                <a:spcPts val="2400"/>
              </a:lnSpc>
            </a:pPr>
            <a:r>
              <a:rPr lang="en-US" altLang="zh-CN" sz="2400" dirty="0">
                <a:solidFill>
                  <a:srgbClr val="00B050"/>
                </a:solidFill>
                <a:latin typeface="Calibri" pitchFamily="34" charset="0"/>
                <a:cs typeface="Calibri" pitchFamily="34" charset="0"/>
              </a:rPr>
              <a:t>&lt;div&gt;</a:t>
            </a:r>
          </a:p>
        </p:txBody>
      </p:sp>
      <p:sp>
        <p:nvSpPr>
          <p:cNvPr id="32771" name="TextBox 1"/>
          <p:cNvSpPr txBox="1">
            <a:spLocks noChangeArrowheads="1"/>
          </p:cNvSpPr>
          <p:nvPr/>
        </p:nvSpPr>
        <p:spPr bwMode="auto">
          <a:xfrm>
            <a:off x="787400" y="1600200"/>
            <a:ext cx="2133600" cy="393700"/>
          </a:xfrm>
          <a:prstGeom prst="rect">
            <a:avLst/>
          </a:prstGeom>
          <a:noFill/>
          <a:ln w="9525">
            <a:noFill/>
            <a:miter lim="800000"/>
            <a:headEnd/>
            <a:tailEnd/>
          </a:ln>
        </p:spPr>
        <p:txBody>
          <a:bodyPr wrap="none" lIns="0" tIns="0" rIns="0">
            <a:spAutoFit/>
          </a:bodyPr>
          <a:lstStyle/>
          <a:p>
            <a:pPr>
              <a:lnSpc>
                <a:spcPts val="3100"/>
              </a:lnSpc>
            </a:pPr>
            <a:r>
              <a:rPr lang="en-US" altLang="zh-CN" sz="2400" dirty="0" err="1">
                <a:solidFill>
                  <a:srgbClr val="000000"/>
                </a:solidFill>
                <a:latin typeface="微软雅黑" pitchFamily="34" charset="-122"/>
                <a:ea typeface="微软雅黑" pitchFamily="34" charset="-122"/>
              </a:rPr>
              <a:t>一般块级标签</a:t>
            </a:r>
            <a:r>
              <a:rPr lang="en-US" altLang="zh-CN" sz="2400" dirty="0">
                <a:solidFill>
                  <a:srgbClr val="000000"/>
                </a:solidFill>
                <a:latin typeface="微软雅黑" pitchFamily="34" charset="-122"/>
                <a:ea typeface="微软雅黑" pitchFamily="34" charset="-122"/>
              </a:rPr>
              <a:t>。</a:t>
            </a:r>
          </a:p>
        </p:txBody>
      </p:sp>
      <p:sp>
        <p:nvSpPr>
          <p:cNvPr id="32772" name="TextBox 1"/>
          <p:cNvSpPr txBox="1">
            <a:spLocks noChangeArrowheads="1"/>
          </p:cNvSpPr>
          <p:nvPr/>
        </p:nvSpPr>
        <p:spPr bwMode="auto">
          <a:xfrm>
            <a:off x="444500" y="2133600"/>
            <a:ext cx="558800" cy="304800"/>
          </a:xfrm>
          <a:prstGeom prst="rect">
            <a:avLst/>
          </a:prstGeom>
          <a:noFill/>
          <a:ln w="9525">
            <a:noFill/>
            <a:miter lim="800000"/>
            <a:headEnd/>
            <a:tailEnd/>
          </a:ln>
        </p:spPr>
        <p:txBody>
          <a:bodyPr wrap="none" lIns="0" tIns="0" rIns="0">
            <a:spAutoFit/>
          </a:bodyPr>
          <a:lstStyle/>
          <a:p>
            <a:pPr>
              <a:lnSpc>
                <a:spcPts val="2400"/>
              </a:lnSpc>
            </a:pPr>
            <a:r>
              <a:rPr lang="en-US" altLang="zh-CN" sz="2400">
                <a:solidFill>
                  <a:srgbClr val="00B050"/>
                </a:solidFill>
                <a:latin typeface="Calibri" pitchFamily="34" charset="0"/>
                <a:cs typeface="Calibri" pitchFamily="34" charset="0"/>
              </a:rPr>
              <a:t>&lt;hr&gt;</a:t>
            </a:r>
          </a:p>
        </p:txBody>
      </p:sp>
      <p:sp>
        <p:nvSpPr>
          <p:cNvPr id="32773" name="TextBox 1"/>
          <p:cNvSpPr txBox="1">
            <a:spLocks noChangeArrowheads="1"/>
          </p:cNvSpPr>
          <p:nvPr/>
        </p:nvSpPr>
        <p:spPr bwMode="auto">
          <a:xfrm>
            <a:off x="787400" y="2476500"/>
            <a:ext cx="914400" cy="393700"/>
          </a:xfrm>
          <a:prstGeom prst="rect">
            <a:avLst/>
          </a:prstGeom>
          <a:noFill/>
          <a:ln w="9525">
            <a:noFill/>
            <a:miter lim="800000"/>
            <a:headEnd/>
            <a:tailEnd/>
          </a:ln>
        </p:spPr>
        <p:txBody>
          <a:bodyPr wrap="none" lIns="0" tIns="0" rIns="0">
            <a:spAutoFit/>
          </a:bodyPr>
          <a:lstStyle/>
          <a:p>
            <a:pPr>
              <a:lnSpc>
                <a:spcPts val="3100"/>
              </a:lnSpc>
            </a:pPr>
            <a:r>
              <a:rPr lang="en-US" altLang="zh-CN" sz="2400" dirty="0" err="1">
                <a:solidFill>
                  <a:srgbClr val="000000"/>
                </a:solidFill>
                <a:latin typeface="微软雅黑" pitchFamily="34" charset="-122"/>
                <a:ea typeface="微软雅黑" pitchFamily="34" charset="-122"/>
              </a:rPr>
              <a:t>水平线</a:t>
            </a:r>
            <a:endParaRPr lang="en-US" altLang="zh-CN" sz="2400" dirty="0">
              <a:solidFill>
                <a:srgbClr val="000000"/>
              </a:solidFill>
              <a:latin typeface="微软雅黑" pitchFamily="34" charset="-122"/>
              <a:ea typeface="微软雅黑" pitchFamily="34" charset="-122"/>
            </a:endParaRPr>
          </a:p>
        </p:txBody>
      </p:sp>
      <p:sp>
        <p:nvSpPr>
          <p:cNvPr id="32774" name="TextBox 1"/>
          <p:cNvSpPr txBox="1">
            <a:spLocks noChangeArrowheads="1"/>
          </p:cNvSpPr>
          <p:nvPr/>
        </p:nvSpPr>
        <p:spPr bwMode="auto">
          <a:xfrm>
            <a:off x="444500" y="3937000"/>
            <a:ext cx="7666971" cy="379591"/>
          </a:xfrm>
          <a:prstGeom prst="rect">
            <a:avLst/>
          </a:prstGeom>
          <a:noFill/>
          <a:ln w="9525">
            <a:noFill/>
            <a:miter lim="800000"/>
            <a:headEnd/>
            <a:tailEnd/>
          </a:ln>
        </p:spPr>
        <p:txBody>
          <a:bodyPr wrap="none" lIns="0" tIns="0" rIns="0">
            <a:spAutoFit/>
          </a:bodyPr>
          <a:lstStyle/>
          <a:p>
            <a:pPr>
              <a:lnSpc>
                <a:spcPts val="2600"/>
              </a:lnSpc>
            </a:pPr>
            <a:r>
              <a:rPr lang="en-US" altLang="zh-CN" sz="2000" dirty="0" err="1">
                <a:solidFill>
                  <a:srgbClr val="000000"/>
                </a:solidFill>
                <a:latin typeface="Calibri" pitchFamily="34" charset="0"/>
                <a:cs typeface="Calibri" pitchFamily="34" charset="0"/>
              </a:rPr>
              <a:t>HTML</a:t>
            </a:r>
            <a:r>
              <a:rPr lang="en-US" altLang="zh-CN" sz="2000" dirty="0" err="1" smtClean="0">
                <a:solidFill>
                  <a:srgbClr val="000000"/>
                </a:solidFill>
                <a:latin typeface="微软雅黑" pitchFamily="34" charset="-122"/>
                <a:ea typeface="微软雅黑" pitchFamily="34" charset="-122"/>
              </a:rPr>
              <a:t>自</a:t>
            </a:r>
            <a:r>
              <a:rPr lang="zh-CN" altLang="en-US" sz="2000" dirty="0" smtClean="0">
                <a:solidFill>
                  <a:srgbClr val="000000"/>
                </a:solidFill>
                <a:latin typeface="微软雅黑" pitchFamily="34" charset="-122"/>
                <a:ea typeface="微软雅黑" pitchFamily="34" charset="-122"/>
              </a:rPr>
              <a:t>动</a:t>
            </a:r>
            <a:r>
              <a:rPr lang="en-US" altLang="zh-CN" sz="2000" dirty="0" err="1" smtClean="0">
                <a:solidFill>
                  <a:srgbClr val="000000"/>
                </a:solidFill>
                <a:latin typeface="微软雅黑" pitchFamily="34" charset="-122"/>
                <a:ea typeface="微软雅黑" pitchFamily="34" charset="-122"/>
              </a:rPr>
              <a:t>在一个</a:t>
            </a:r>
            <a:r>
              <a:rPr lang="en-US" altLang="zh-CN" sz="2000" dirty="0">
                <a:solidFill>
                  <a:srgbClr val="000000"/>
                </a:solidFill>
                <a:latin typeface="Calibri" pitchFamily="34" charset="0"/>
                <a:cs typeface="Calibri" pitchFamily="34" charset="0"/>
              </a:rPr>
              <a:t>&lt;h1&gt;</a:t>
            </a:r>
            <a:r>
              <a:rPr lang="en-US" altLang="zh-CN" sz="2000" dirty="0">
                <a:latin typeface="Times New Roman" pitchFamily="18" charset="0"/>
                <a:cs typeface="Times New Roman" pitchFamily="18" charset="0"/>
              </a:rPr>
              <a:t> </a:t>
            </a:r>
            <a:r>
              <a:rPr lang="en-US" altLang="zh-CN" sz="2000" dirty="0">
                <a:solidFill>
                  <a:srgbClr val="000000"/>
                </a:solidFill>
                <a:latin typeface="Calibri" pitchFamily="34" charset="0"/>
                <a:cs typeface="Calibri" pitchFamily="34" charset="0"/>
              </a:rPr>
              <a:t>-</a:t>
            </a:r>
            <a:r>
              <a:rPr lang="en-US" altLang="zh-CN" sz="2000" dirty="0">
                <a:latin typeface="Times New Roman" pitchFamily="18" charset="0"/>
                <a:cs typeface="Times New Roman" pitchFamily="18" charset="0"/>
              </a:rPr>
              <a:t> </a:t>
            </a:r>
            <a:r>
              <a:rPr lang="en-US" altLang="zh-CN" sz="2000" dirty="0">
                <a:solidFill>
                  <a:srgbClr val="000000"/>
                </a:solidFill>
                <a:latin typeface="Calibri" pitchFamily="34" charset="0"/>
                <a:cs typeface="Calibri" pitchFamily="34" charset="0"/>
              </a:rPr>
              <a:t>&lt;h6&gt;</a:t>
            </a:r>
            <a:r>
              <a:rPr lang="en-US" altLang="zh-CN" sz="2000" dirty="0">
                <a:latin typeface="Times New Roman" pitchFamily="18" charset="0"/>
                <a:cs typeface="Times New Roman" pitchFamily="18" charset="0"/>
              </a:rPr>
              <a:t> </a:t>
            </a:r>
            <a:r>
              <a:rPr lang="en-US" altLang="zh-CN" sz="2000" dirty="0">
                <a:solidFill>
                  <a:srgbClr val="000000"/>
                </a:solidFill>
                <a:latin typeface="Calibri" pitchFamily="34" charset="0"/>
                <a:cs typeface="Calibri" pitchFamily="34" charset="0"/>
              </a:rPr>
              <a:t>&lt;p&gt;</a:t>
            </a:r>
            <a:r>
              <a:rPr lang="en-US" altLang="zh-CN" sz="2000" dirty="0">
                <a:latin typeface="Times New Roman" pitchFamily="18" charset="0"/>
                <a:cs typeface="Times New Roman" pitchFamily="18" charset="0"/>
              </a:rPr>
              <a:t> </a:t>
            </a:r>
            <a:r>
              <a:rPr lang="en-US" altLang="zh-CN" sz="2000" dirty="0">
                <a:solidFill>
                  <a:srgbClr val="000000"/>
                </a:solidFill>
                <a:latin typeface="Calibri" pitchFamily="34" charset="0"/>
                <a:cs typeface="Calibri" pitchFamily="34" charset="0"/>
              </a:rPr>
              <a:t>&lt;pre&gt;</a:t>
            </a:r>
            <a:r>
              <a:rPr lang="en-US" altLang="zh-CN" sz="2000" dirty="0">
                <a:latin typeface="Times New Roman" pitchFamily="18" charset="0"/>
                <a:cs typeface="Times New Roman" pitchFamily="18" charset="0"/>
              </a:rPr>
              <a:t> </a:t>
            </a:r>
            <a:r>
              <a:rPr lang="en-US" altLang="zh-CN" sz="2000" dirty="0" err="1">
                <a:solidFill>
                  <a:srgbClr val="000000"/>
                </a:solidFill>
                <a:latin typeface="微软雅黑" pitchFamily="34" charset="-122"/>
                <a:ea typeface="微软雅黑" pitchFamily="34" charset="-122"/>
              </a:rPr>
              <a:t>的段落前后各添加一个空行</a:t>
            </a:r>
            <a:r>
              <a:rPr lang="en-US" altLang="zh-CN" sz="2000" dirty="0">
                <a:solidFill>
                  <a:srgbClr val="000000"/>
                </a:solidFill>
                <a:latin typeface="微软雅黑" pitchFamily="34" charset="-122"/>
                <a:ea typeface="微软雅黑" pitchFamily="34" charset="-122"/>
              </a:rPr>
              <a:t>。</a:t>
            </a:r>
          </a:p>
        </p:txBody>
      </p:sp>
      <p:sp>
        <p:nvSpPr>
          <p:cNvPr id="8"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17</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780213" y="5922963"/>
            <a:ext cx="2155825" cy="422275"/>
          </a:xfrm>
          <a:custGeom>
            <a:avLst/>
            <a:gdLst>
              <a:gd name="connsiteX0" fmla="*/ 6350 w 2155825"/>
              <a:gd name="connsiteY0" fmla="*/ 83146 h 422275"/>
              <a:gd name="connsiteX1" fmla="*/ 31877 w 2155825"/>
              <a:gd name="connsiteY1" fmla="*/ 57543 h 422275"/>
              <a:gd name="connsiteX2" fmla="*/ 31877 w 2155825"/>
              <a:gd name="connsiteY2" fmla="*/ 57543 h 422275"/>
              <a:gd name="connsiteX3" fmla="*/ 31877 w 2155825"/>
              <a:gd name="connsiteY3" fmla="*/ 57543 h 422275"/>
              <a:gd name="connsiteX4" fmla="*/ 2098167 w 2155825"/>
              <a:gd name="connsiteY4" fmla="*/ 57543 h 422275"/>
              <a:gd name="connsiteX5" fmla="*/ 2098167 w 2155825"/>
              <a:gd name="connsiteY5" fmla="*/ 31953 h 422275"/>
              <a:gd name="connsiteX6" fmla="*/ 2098167 w 2155825"/>
              <a:gd name="connsiteY6" fmla="*/ 31953 h 422275"/>
              <a:gd name="connsiteX7" fmla="*/ 2123820 w 2155825"/>
              <a:gd name="connsiteY7" fmla="*/ 6350 h 422275"/>
              <a:gd name="connsiteX8" fmla="*/ 2149347 w 2155825"/>
              <a:gd name="connsiteY8" fmla="*/ 31953 h 422275"/>
              <a:gd name="connsiteX9" fmla="*/ 2149347 w 2155825"/>
              <a:gd name="connsiteY9" fmla="*/ 31953 h 422275"/>
              <a:gd name="connsiteX10" fmla="*/ 2149347 w 2155825"/>
              <a:gd name="connsiteY10" fmla="*/ 31953 h 422275"/>
              <a:gd name="connsiteX11" fmla="*/ 2149475 w 2155825"/>
              <a:gd name="connsiteY11" fmla="*/ 339128 h 422275"/>
              <a:gd name="connsiteX12" fmla="*/ 2149475 w 2155825"/>
              <a:gd name="connsiteY12" fmla="*/ 339128 h 422275"/>
              <a:gd name="connsiteX13" fmla="*/ 2123820 w 2155825"/>
              <a:gd name="connsiteY13" fmla="*/ 364731 h 422275"/>
              <a:gd name="connsiteX14" fmla="*/ 2123820 w 2155825"/>
              <a:gd name="connsiteY14" fmla="*/ 364731 h 422275"/>
              <a:gd name="connsiteX15" fmla="*/ 2123820 w 2155825"/>
              <a:gd name="connsiteY15" fmla="*/ 364731 h 422275"/>
              <a:gd name="connsiteX16" fmla="*/ 57530 w 2155825"/>
              <a:gd name="connsiteY16" fmla="*/ 364731 h 422275"/>
              <a:gd name="connsiteX17" fmla="*/ 57530 w 2155825"/>
              <a:gd name="connsiteY17" fmla="*/ 390321 h 422275"/>
              <a:gd name="connsiteX18" fmla="*/ 57530 w 2155825"/>
              <a:gd name="connsiteY18" fmla="*/ 390321 h 422275"/>
              <a:gd name="connsiteX19" fmla="*/ 31877 w 2155825"/>
              <a:gd name="connsiteY19" fmla="*/ 415925 h 422275"/>
              <a:gd name="connsiteX20" fmla="*/ 6350 w 2155825"/>
              <a:gd name="connsiteY20" fmla="*/ 390321 h 422275"/>
              <a:gd name="connsiteX21" fmla="*/ 6350 w 2155825"/>
              <a:gd name="connsiteY21" fmla="*/ 390321 h 422275"/>
              <a:gd name="connsiteX22" fmla="*/ 6350 w 2155825"/>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155825" h="422275">
                <a:moveTo>
                  <a:pt x="6350" y="83146"/>
                </a:moveTo>
                <a:cubicBezTo>
                  <a:pt x="6350" y="69011"/>
                  <a:pt x="17780" y="57543"/>
                  <a:pt x="31877" y="57543"/>
                </a:cubicBezTo>
                <a:cubicBezTo>
                  <a:pt x="31877" y="57543"/>
                  <a:pt x="31877" y="57543"/>
                  <a:pt x="31877" y="57543"/>
                </a:cubicBezTo>
                <a:lnTo>
                  <a:pt x="31877" y="57543"/>
                </a:lnTo>
                <a:lnTo>
                  <a:pt x="2098167" y="57543"/>
                </a:lnTo>
                <a:lnTo>
                  <a:pt x="2098167" y="31953"/>
                </a:lnTo>
                <a:lnTo>
                  <a:pt x="2098167" y="31953"/>
                </a:lnTo>
                <a:cubicBezTo>
                  <a:pt x="2098167" y="17805"/>
                  <a:pt x="2109723" y="6350"/>
                  <a:pt x="2123820" y="6350"/>
                </a:cubicBezTo>
                <a:cubicBezTo>
                  <a:pt x="2137917" y="6350"/>
                  <a:pt x="2149347" y="17805"/>
                  <a:pt x="2149347" y="31953"/>
                </a:cubicBezTo>
                <a:cubicBezTo>
                  <a:pt x="2149347" y="31953"/>
                  <a:pt x="2149347" y="31953"/>
                  <a:pt x="2149347" y="31953"/>
                </a:cubicBezTo>
                <a:lnTo>
                  <a:pt x="2149347" y="31953"/>
                </a:lnTo>
                <a:lnTo>
                  <a:pt x="2149475" y="339128"/>
                </a:lnTo>
                <a:lnTo>
                  <a:pt x="2149475" y="339128"/>
                </a:lnTo>
                <a:cubicBezTo>
                  <a:pt x="2149475" y="353263"/>
                  <a:pt x="2137917" y="364731"/>
                  <a:pt x="2123820" y="364731"/>
                </a:cubicBezTo>
                <a:cubicBezTo>
                  <a:pt x="2123820" y="364731"/>
                  <a:pt x="2123820" y="364731"/>
                  <a:pt x="2123820" y="364731"/>
                </a:cubicBezTo>
                <a:lnTo>
                  <a:pt x="2123820"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872538" y="5948363"/>
            <a:ext cx="63500" cy="38100"/>
          </a:xfrm>
          <a:custGeom>
            <a:avLst/>
            <a:gdLst>
              <a:gd name="connsiteX0" fmla="*/ 6350 w 64007"/>
              <a:gd name="connsiteY0" fmla="*/ 31940 h 38290"/>
              <a:gd name="connsiteX1" fmla="*/ 32003 w 64007"/>
              <a:gd name="connsiteY1" fmla="*/ 31940 h 38290"/>
              <a:gd name="connsiteX2" fmla="*/ 32003 w 64007"/>
              <a:gd name="connsiteY2" fmla="*/ 31940 h 38290"/>
              <a:gd name="connsiteX3" fmla="*/ 57657 w 64007"/>
              <a:gd name="connsiteY3" fmla="*/ 6350 h 38290"/>
            </a:gdLst>
            <a:ahLst/>
            <a:cxnLst>
              <a:cxn ang="0">
                <a:pos x="connsiteX0" y="connsiteY0"/>
              </a:cxn>
              <a:cxn ang="1">
                <a:pos x="connsiteX1" y="connsiteY1"/>
              </a:cxn>
              <a:cxn ang="2">
                <a:pos x="connsiteX2" y="connsiteY2"/>
              </a:cxn>
              <a:cxn ang="3">
                <a:pos x="connsiteX3" y="connsiteY3"/>
              </a:cxn>
            </a:cxnLst>
            <a:rect l="l" t="t" r="r" b="b"/>
            <a:pathLst>
              <a:path w="64007" h="38290">
                <a:moveTo>
                  <a:pt x="6350" y="31940"/>
                </a:moveTo>
                <a:lnTo>
                  <a:pt x="32003" y="31940"/>
                </a:lnTo>
                <a:lnTo>
                  <a:pt x="32003" y="31940"/>
                </a:lnTo>
                <a:cubicBezTo>
                  <a:pt x="46100" y="31940"/>
                  <a:pt x="57657" y="20485"/>
                  <a:pt x="57657"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872538" y="5948363"/>
            <a:ext cx="38100" cy="38100"/>
          </a:xfrm>
          <a:custGeom>
            <a:avLst/>
            <a:gdLst>
              <a:gd name="connsiteX0" fmla="*/ 32003 w 38353"/>
              <a:gd name="connsiteY0" fmla="*/ 31940 h 38290"/>
              <a:gd name="connsiteX1" fmla="*/ 32003 w 38353"/>
              <a:gd name="connsiteY1" fmla="*/ 6350 h 38290"/>
              <a:gd name="connsiteX2" fmla="*/ 32003 w 38353"/>
              <a:gd name="connsiteY2" fmla="*/ 6350 h 38290"/>
              <a:gd name="connsiteX3" fmla="*/ 19176 w 38353"/>
              <a:gd name="connsiteY3" fmla="*/ 19139 h 38290"/>
              <a:gd name="connsiteX4" fmla="*/ 6350 w 38353"/>
              <a:gd name="connsiteY4" fmla="*/ 6350 h 38290"/>
              <a:gd name="connsiteX5" fmla="*/ 6350 w 38353"/>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353" h="38290">
                <a:moveTo>
                  <a:pt x="32003" y="31940"/>
                </a:moveTo>
                <a:lnTo>
                  <a:pt x="32003" y="6350"/>
                </a:lnTo>
                <a:lnTo>
                  <a:pt x="32003" y="6350"/>
                </a:lnTo>
                <a:cubicBezTo>
                  <a:pt x="32003" y="13411"/>
                  <a:pt x="26288" y="19139"/>
                  <a:pt x="19176" y="19139"/>
                </a:cubicBezTo>
                <a:cubicBezTo>
                  <a:pt x="12064"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780213"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831013"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33798" name="Picture 3"/>
          <p:cNvPicPr>
            <a:picLocks noChangeAspect="1" noChangeArrowheads="1"/>
          </p:cNvPicPr>
          <p:nvPr/>
        </p:nvPicPr>
        <p:blipFill>
          <a:blip r:embed="rId2"/>
          <a:srcRect/>
          <a:stretch>
            <a:fillRect/>
          </a:stretch>
        </p:blipFill>
        <p:spPr bwMode="auto">
          <a:xfrm>
            <a:off x="4559300" y="4127500"/>
            <a:ext cx="2082800" cy="1955800"/>
          </a:xfrm>
          <a:prstGeom prst="rect">
            <a:avLst/>
          </a:prstGeom>
          <a:noFill/>
          <a:ln w="9525">
            <a:noFill/>
            <a:miter lim="800000"/>
            <a:headEnd/>
            <a:tailEnd/>
          </a:ln>
        </p:spPr>
      </p:pic>
      <p:pic>
        <p:nvPicPr>
          <p:cNvPr id="33799" name="Picture 3"/>
          <p:cNvPicPr>
            <a:picLocks noChangeAspect="1" noChangeArrowheads="1"/>
          </p:cNvPicPr>
          <p:nvPr/>
        </p:nvPicPr>
        <p:blipFill>
          <a:blip r:embed="rId3"/>
          <a:srcRect/>
          <a:stretch>
            <a:fillRect/>
          </a:stretch>
        </p:blipFill>
        <p:spPr bwMode="auto">
          <a:xfrm>
            <a:off x="6731000" y="5892800"/>
            <a:ext cx="2260600" cy="520700"/>
          </a:xfrm>
          <a:prstGeom prst="rect">
            <a:avLst/>
          </a:prstGeom>
          <a:noFill/>
          <a:ln w="9525">
            <a:noFill/>
            <a:miter lim="800000"/>
            <a:headEnd/>
            <a:tailEnd/>
          </a:ln>
        </p:spPr>
      </p:pic>
      <p:sp>
        <p:nvSpPr>
          <p:cNvPr id="33800" name="TextBox 1"/>
          <p:cNvSpPr txBox="1">
            <a:spLocks noChangeArrowheads="1"/>
          </p:cNvSpPr>
          <p:nvPr/>
        </p:nvSpPr>
        <p:spPr bwMode="auto">
          <a:xfrm>
            <a:off x="406400" y="139700"/>
            <a:ext cx="18288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基本标签</a:t>
            </a:r>
          </a:p>
        </p:txBody>
      </p:sp>
      <p:sp>
        <p:nvSpPr>
          <p:cNvPr id="33801" name="TextBox 1"/>
          <p:cNvSpPr txBox="1">
            <a:spLocks noChangeArrowheads="1"/>
          </p:cNvSpPr>
          <p:nvPr/>
        </p:nvSpPr>
        <p:spPr bwMode="auto">
          <a:xfrm>
            <a:off x="444500" y="1295400"/>
            <a:ext cx="17526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微软雅黑" pitchFamily="34" charset="-122"/>
                <a:ea typeface="微软雅黑" pitchFamily="34" charset="-122"/>
              </a:rPr>
              <a:t>内联标签</a:t>
            </a:r>
            <a:endParaRPr lang="en-US" altLang="zh-CN" sz="2700" dirty="0">
              <a:solidFill>
                <a:srgbClr val="000000"/>
              </a:solidFill>
              <a:latin typeface="微软雅黑" pitchFamily="34" charset="-122"/>
              <a:ea typeface="微软雅黑" pitchFamily="34" charset="-122"/>
            </a:endParaRPr>
          </a:p>
        </p:txBody>
      </p:sp>
      <p:sp>
        <p:nvSpPr>
          <p:cNvPr id="33802" name="TextBox 1"/>
          <p:cNvSpPr txBox="1">
            <a:spLocks noChangeArrowheads="1"/>
          </p:cNvSpPr>
          <p:nvPr/>
        </p:nvSpPr>
        <p:spPr bwMode="auto">
          <a:xfrm>
            <a:off x="444500" y="1930400"/>
            <a:ext cx="4775200" cy="1422400"/>
          </a:xfrm>
          <a:prstGeom prst="rect">
            <a:avLst/>
          </a:prstGeom>
          <a:noFill/>
          <a:ln w="9525">
            <a:noFill/>
            <a:miter lim="800000"/>
            <a:headEnd/>
            <a:tailEnd/>
          </a:ln>
        </p:spPr>
        <p:txBody>
          <a:bodyPr wrap="none" lIns="0" tIns="0" rIns="0">
            <a:spAutoFit/>
          </a:bodyPr>
          <a:lstStyle/>
          <a:p>
            <a:pPr>
              <a:lnSpc>
                <a:spcPts val="2600"/>
              </a:lnSpc>
            </a:pPr>
            <a:r>
              <a:rPr lang="en-US" altLang="zh-CN" sz="2000" dirty="0">
                <a:solidFill>
                  <a:srgbClr val="00B050"/>
                </a:solidFill>
                <a:latin typeface="Calibri" pitchFamily="34" charset="0"/>
                <a:cs typeface="Calibri" pitchFamily="34" charset="0"/>
              </a:rPr>
              <a:t>&lt;</a:t>
            </a:r>
            <a:r>
              <a:rPr lang="en-US" altLang="zh-CN" sz="2000" dirty="0" err="1">
                <a:solidFill>
                  <a:srgbClr val="00B050"/>
                </a:solidFill>
                <a:latin typeface="Calibri" pitchFamily="34" charset="0"/>
                <a:cs typeface="Calibri" pitchFamily="34" charset="0"/>
              </a:rPr>
              <a:t>em</a:t>
            </a:r>
            <a:r>
              <a:rPr lang="en-US" altLang="zh-CN" sz="2000" dirty="0">
                <a:solidFill>
                  <a:srgbClr val="00B050"/>
                </a:solidFill>
                <a:latin typeface="Calibri" pitchFamily="34" charset="0"/>
                <a:cs typeface="Calibri" pitchFamily="34" charset="0"/>
              </a:rPr>
              <a:t>&gt;</a:t>
            </a:r>
            <a:r>
              <a:rPr lang="en-US" altLang="zh-CN" sz="2000" dirty="0">
                <a:latin typeface="Times New Roman" pitchFamily="18" charset="0"/>
                <a:cs typeface="Times New Roman" pitchFamily="18" charset="0"/>
              </a:rPr>
              <a:t> </a:t>
            </a:r>
            <a:r>
              <a:rPr lang="en-US" altLang="zh-CN" sz="2000" dirty="0" err="1">
                <a:solidFill>
                  <a:srgbClr val="000000"/>
                </a:solidFill>
                <a:latin typeface="微软雅黑" pitchFamily="34" charset="-122"/>
                <a:ea typeface="微软雅黑" pitchFamily="34" charset="-122"/>
              </a:rPr>
              <a:t>强调，大部分浏览器渲染为斜体</a:t>
            </a:r>
            <a:r>
              <a:rPr lang="en-US" altLang="zh-CN" sz="2000" dirty="0">
                <a:solidFill>
                  <a:srgbClr val="000000"/>
                </a:solidFill>
                <a:latin typeface="微软雅黑" pitchFamily="34" charset="-122"/>
                <a:ea typeface="微软雅黑" pitchFamily="34" charset="-122"/>
              </a:rPr>
              <a:t>。</a:t>
            </a:r>
          </a:p>
          <a:p>
            <a:pPr>
              <a:lnSpc>
                <a:spcPts val="2800"/>
              </a:lnSpc>
            </a:pPr>
            <a:r>
              <a:rPr lang="en-US" altLang="zh-CN" sz="2000" dirty="0">
                <a:solidFill>
                  <a:srgbClr val="00B050"/>
                </a:solidFill>
                <a:latin typeface="Calibri" pitchFamily="34" charset="0"/>
                <a:cs typeface="Calibri" pitchFamily="34" charset="0"/>
              </a:rPr>
              <a:t>&lt;strong&gt;</a:t>
            </a:r>
            <a:r>
              <a:rPr lang="en-US" altLang="zh-CN" sz="2000" dirty="0">
                <a:latin typeface="Times New Roman" pitchFamily="18" charset="0"/>
                <a:cs typeface="Times New Roman" pitchFamily="18" charset="0"/>
              </a:rPr>
              <a:t> </a:t>
            </a:r>
            <a:r>
              <a:rPr lang="en-US" altLang="zh-CN" sz="2000" dirty="0" err="1">
                <a:solidFill>
                  <a:srgbClr val="000000"/>
                </a:solidFill>
                <a:latin typeface="微软雅黑" pitchFamily="34" charset="-122"/>
                <a:ea typeface="微软雅黑" pitchFamily="34" charset="-122"/>
              </a:rPr>
              <a:t>强调，大部分浏览器渲染为黑体</a:t>
            </a:r>
            <a:r>
              <a:rPr lang="en-US" altLang="zh-CN" sz="2000" dirty="0">
                <a:solidFill>
                  <a:srgbClr val="000000"/>
                </a:solidFill>
                <a:latin typeface="微软雅黑" pitchFamily="34" charset="-122"/>
                <a:ea typeface="微软雅黑" pitchFamily="34" charset="-122"/>
              </a:rPr>
              <a:t>。</a:t>
            </a:r>
          </a:p>
          <a:p>
            <a:pPr>
              <a:lnSpc>
                <a:spcPts val="2800"/>
              </a:lnSpc>
            </a:pPr>
            <a:r>
              <a:rPr lang="en-US" altLang="zh-CN" sz="2000" dirty="0">
                <a:solidFill>
                  <a:srgbClr val="00B050"/>
                </a:solidFill>
                <a:latin typeface="Calibri" pitchFamily="34" charset="0"/>
                <a:cs typeface="Calibri" pitchFamily="34" charset="0"/>
              </a:rPr>
              <a:t>&lt;sub&gt;</a:t>
            </a:r>
            <a:r>
              <a:rPr lang="en-US" altLang="zh-CN" sz="2000" dirty="0">
                <a:latin typeface="Times New Roman" pitchFamily="18" charset="0"/>
                <a:cs typeface="Times New Roman" pitchFamily="18" charset="0"/>
              </a:rPr>
              <a:t> </a:t>
            </a:r>
            <a:r>
              <a:rPr lang="en-US" altLang="zh-CN" sz="2000" dirty="0" err="1">
                <a:solidFill>
                  <a:srgbClr val="000000"/>
                </a:solidFill>
                <a:latin typeface="微软雅黑" pitchFamily="34" charset="-122"/>
                <a:ea typeface="微软雅黑" pitchFamily="34" charset="-122"/>
              </a:rPr>
              <a:t>下标</a:t>
            </a:r>
            <a:endParaRPr lang="en-US" altLang="zh-CN" sz="2000" dirty="0">
              <a:solidFill>
                <a:srgbClr val="000000"/>
              </a:solidFill>
              <a:latin typeface="微软雅黑" pitchFamily="34" charset="-122"/>
              <a:ea typeface="微软雅黑" pitchFamily="34" charset="-122"/>
            </a:endParaRPr>
          </a:p>
          <a:p>
            <a:pPr>
              <a:lnSpc>
                <a:spcPts val="2800"/>
              </a:lnSpc>
            </a:pPr>
            <a:r>
              <a:rPr lang="en-US" altLang="zh-CN" sz="2000" dirty="0">
                <a:solidFill>
                  <a:srgbClr val="00B050"/>
                </a:solidFill>
                <a:latin typeface="Calibri" pitchFamily="34" charset="0"/>
                <a:cs typeface="Calibri" pitchFamily="34" charset="0"/>
              </a:rPr>
              <a:t>&lt;sup&gt;</a:t>
            </a:r>
            <a:r>
              <a:rPr lang="en-US" altLang="zh-CN" sz="2000" dirty="0">
                <a:latin typeface="Times New Roman" pitchFamily="18" charset="0"/>
                <a:cs typeface="Times New Roman" pitchFamily="18" charset="0"/>
              </a:rPr>
              <a:t> </a:t>
            </a:r>
            <a:r>
              <a:rPr lang="en-US" altLang="zh-CN" sz="2000" dirty="0" err="1">
                <a:solidFill>
                  <a:srgbClr val="000000"/>
                </a:solidFill>
                <a:latin typeface="微软雅黑" pitchFamily="34" charset="-122"/>
                <a:ea typeface="微软雅黑" pitchFamily="34" charset="-122"/>
              </a:rPr>
              <a:t>上标</a:t>
            </a:r>
            <a:endParaRPr lang="en-US" altLang="zh-CN" sz="2000" dirty="0">
              <a:solidFill>
                <a:srgbClr val="000000"/>
              </a:solidFill>
              <a:latin typeface="微软雅黑" pitchFamily="34" charset="-122"/>
              <a:ea typeface="微软雅黑" pitchFamily="34" charset="-122"/>
            </a:endParaRPr>
          </a:p>
        </p:txBody>
      </p:sp>
      <p:sp>
        <p:nvSpPr>
          <p:cNvPr id="33803" name="TextBox 1"/>
          <p:cNvSpPr txBox="1">
            <a:spLocks noChangeArrowheads="1"/>
          </p:cNvSpPr>
          <p:nvPr/>
        </p:nvSpPr>
        <p:spPr bwMode="auto">
          <a:xfrm>
            <a:off x="444500" y="3860800"/>
            <a:ext cx="3048000" cy="393700"/>
          </a:xfrm>
          <a:prstGeom prst="rect">
            <a:avLst/>
          </a:prstGeom>
          <a:noFill/>
          <a:ln w="9525">
            <a:noFill/>
            <a:miter lim="800000"/>
            <a:headEnd/>
            <a:tailEnd/>
          </a:ln>
        </p:spPr>
        <p:txBody>
          <a:bodyPr wrap="none" lIns="0" tIns="0" rIns="0">
            <a:spAutoFit/>
          </a:bodyPr>
          <a:lstStyle/>
          <a:p>
            <a:pPr>
              <a:lnSpc>
                <a:spcPts val="3100"/>
              </a:lnSpc>
            </a:pPr>
            <a:r>
              <a:rPr lang="en-US" altLang="zh-CN" sz="2400" b="1" u="sng">
                <a:solidFill>
                  <a:srgbClr val="000000"/>
                </a:solidFill>
                <a:latin typeface="微软雅黑" pitchFamily="34" charset="-122"/>
                <a:ea typeface="微软雅黑" pitchFamily="34" charset="-122"/>
              </a:rPr>
              <a:t>示例：常用的内联标签</a:t>
            </a:r>
          </a:p>
        </p:txBody>
      </p:sp>
      <p:sp>
        <p:nvSpPr>
          <p:cNvPr id="33804" name="TextBox 1"/>
          <p:cNvSpPr txBox="1">
            <a:spLocks noChangeArrowheads="1"/>
          </p:cNvSpPr>
          <p:nvPr/>
        </p:nvSpPr>
        <p:spPr bwMode="auto">
          <a:xfrm>
            <a:off x="444500" y="4724400"/>
            <a:ext cx="3556000" cy="254000"/>
          </a:xfrm>
          <a:prstGeom prst="rect">
            <a:avLst/>
          </a:prstGeom>
          <a:noFill/>
          <a:ln w="9525">
            <a:noFill/>
            <a:miter lim="800000"/>
            <a:headEnd/>
            <a:tailEnd/>
          </a:ln>
        </p:spPr>
        <p:txBody>
          <a:bodyPr wrap="none" lIns="0" tIns="0" rIns="0">
            <a:spAutoFit/>
          </a:bodyPr>
          <a:lstStyle/>
          <a:p>
            <a:pPr>
              <a:lnSpc>
                <a:spcPts val="2000"/>
              </a:lnSpc>
            </a:pPr>
            <a:r>
              <a:rPr lang="en-US" altLang="zh-CN" sz="1500" b="1">
                <a:solidFill>
                  <a:srgbClr val="00B050"/>
                </a:solidFill>
                <a:latin typeface="Calibri" pitchFamily="34" charset="0"/>
                <a:cs typeface="Calibri" pitchFamily="34" charset="0"/>
              </a:rPr>
              <a:t>&lt;p&gt;</a:t>
            </a:r>
            <a:r>
              <a:rPr lang="en-US" altLang="zh-CN" sz="1500" b="1">
                <a:solidFill>
                  <a:srgbClr val="00B050"/>
                </a:solidFill>
                <a:latin typeface="微软雅黑" pitchFamily="34" charset="-122"/>
                <a:ea typeface="微软雅黑" pitchFamily="34" charset="-122"/>
              </a:rPr>
              <a:t>这是一个</a:t>
            </a:r>
            <a:r>
              <a:rPr lang="en-US" altLang="zh-CN" sz="1500" b="1">
                <a:solidFill>
                  <a:srgbClr val="00B050"/>
                </a:solidFill>
                <a:latin typeface="Calibri" pitchFamily="34" charset="0"/>
                <a:cs typeface="Calibri" pitchFamily="34" charset="0"/>
              </a:rPr>
              <a:t>&lt;em&gt;</a:t>
            </a:r>
            <a:r>
              <a:rPr lang="en-US" altLang="zh-CN" sz="1500" b="1">
                <a:solidFill>
                  <a:srgbClr val="00B050"/>
                </a:solidFill>
                <a:latin typeface="微软雅黑" pitchFamily="34" charset="-122"/>
                <a:ea typeface="微软雅黑" pitchFamily="34" charset="-122"/>
              </a:rPr>
              <a:t>重要</a:t>
            </a:r>
            <a:r>
              <a:rPr lang="en-US" altLang="zh-CN" sz="1500" b="1">
                <a:solidFill>
                  <a:srgbClr val="00B050"/>
                </a:solidFill>
                <a:latin typeface="Calibri" pitchFamily="34" charset="0"/>
                <a:cs typeface="Calibri" pitchFamily="34" charset="0"/>
              </a:rPr>
              <a:t>&lt;/em&gt;</a:t>
            </a:r>
            <a:r>
              <a:rPr lang="en-US" altLang="zh-CN" sz="1500" b="1">
                <a:solidFill>
                  <a:srgbClr val="00B050"/>
                </a:solidFill>
                <a:latin typeface="微软雅黑" pitchFamily="34" charset="-122"/>
                <a:ea typeface="微软雅黑" pitchFamily="34" charset="-122"/>
              </a:rPr>
              <a:t>的信息</a:t>
            </a:r>
            <a:r>
              <a:rPr lang="en-US" altLang="zh-CN" sz="1500" b="1">
                <a:solidFill>
                  <a:srgbClr val="00B050"/>
                </a:solidFill>
                <a:latin typeface="Calibri" pitchFamily="34" charset="0"/>
                <a:cs typeface="Calibri" pitchFamily="34" charset="0"/>
              </a:rPr>
              <a:t>&lt;/p&gt;</a:t>
            </a:r>
          </a:p>
        </p:txBody>
      </p:sp>
      <p:sp>
        <p:nvSpPr>
          <p:cNvPr id="33805" name="TextBox 1"/>
          <p:cNvSpPr txBox="1">
            <a:spLocks noChangeArrowheads="1"/>
          </p:cNvSpPr>
          <p:nvPr/>
        </p:nvSpPr>
        <p:spPr bwMode="auto">
          <a:xfrm>
            <a:off x="444500" y="5016500"/>
            <a:ext cx="4102100" cy="546100"/>
          </a:xfrm>
          <a:prstGeom prst="rect">
            <a:avLst/>
          </a:prstGeom>
          <a:noFill/>
          <a:ln w="9525">
            <a:noFill/>
            <a:miter lim="800000"/>
            <a:headEnd/>
            <a:tailEnd/>
          </a:ln>
        </p:spPr>
        <p:txBody>
          <a:bodyPr wrap="none" lIns="0" tIns="0" rIns="0">
            <a:spAutoFit/>
          </a:bodyPr>
          <a:lstStyle/>
          <a:p>
            <a:pPr>
              <a:lnSpc>
                <a:spcPts val="2000"/>
              </a:lnSpc>
            </a:pPr>
            <a:r>
              <a:rPr lang="en-US" altLang="zh-CN" sz="1500" b="1" dirty="0">
                <a:solidFill>
                  <a:srgbClr val="00B050"/>
                </a:solidFill>
                <a:latin typeface="Calibri" pitchFamily="34" charset="0"/>
                <a:cs typeface="Calibri" pitchFamily="34" charset="0"/>
              </a:rPr>
              <a:t>&lt;p&gt;</a:t>
            </a:r>
            <a:r>
              <a:rPr lang="en-US" altLang="zh-CN" sz="1500" b="1" dirty="0" err="1">
                <a:solidFill>
                  <a:srgbClr val="00B050"/>
                </a:solidFill>
                <a:latin typeface="微软雅黑" pitchFamily="34" charset="-122"/>
                <a:ea typeface="微软雅黑" pitchFamily="34" charset="-122"/>
              </a:rPr>
              <a:t>这是一个</a:t>
            </a:r>
            <a:r>
              <a:rPr lang="en-US" altLang="zh-CN" sz="1500" b="1" dirty="0">
                <a:solidFill>
                  <a:srgbClr val="00B050"/>
                </a:solidFill>
                <a:latin typeface="Calibri" pitchFamily="34" charset="0"/>
                <a:cs typeface="Calibri" pitchFamily="34" charset="0"/>
              </a:rPr>
              <a:t>&lt;strong&gt;</a:t>
            </a:r>
            <a:r>
              <a:rPr lang="en-US" altLang="zh-CN" sz="1500" b="1" dirty="0" err="1">
                <a:solidFill>
                  <a:srgbClr val="00B050"/>
                </a:solidFill>
                <a:latin typeface="微软雅黑" pitchFamily="34" charset="-122"/>
                <a:ea typeface="微软雅黑" pitchFamily="34" charset="-122"/>
              </a:rPr>
              <a:t>重要</a:t>
            </a:r>
            <a:r>
              <a:rPr lang="en-US" altLang="zh-CN" sz="1500" b="1" dirty="0">
                <a:solidFill>
                  <a:srgbClr val="00B050"/>
                </a:solidFill>
                <a:latin typeface="Calibri" pitchFamily="34" charset="0"/>
                <a:cs typeface="Calibri" pitchFamily="34" charset="0"/>
              </a:rPr>
              <a:t>&lt;/strong&gt;</a:t>
            </a:r>
            <a:r>
              <a:rPr lang="en-US" altLang="zh-CN" sz="1500" b="1" dirty="0" err="1">
                <a:solidFill>
                  <a:srgbClr val="00B050"/>
                </a:solidFill>
                <a:latin typeface="微软雅黑" pitchFamily="34" charset="-122"/>
                <a:ea typeface="微软雅黑" pitchFamily="34" charset="-122"/>
              </a:rPr>
              <a:t>的信息</a:t>
            </a:r>
            <a:r>
              <a:rPr lang="en-US" altLang="zh-CN" sz="1500" b="1" dirty="0">
                <a:solidFill>
                  <a:srgbClr val="00B050"/>
                </a:solidFill>
                <a:latin typeface="Calibri" pitchFamily="34" charset="0"/>
                <a:cs typeface="Calibri" pitchFamily="34" charset="0"/>
              </a:rPr>
              <a:t>&lt;/p&gt;</a:t>
            </a:r>
          </a:p>
          <a:p>
            <a:pPr>
              <a:lnSpc>
                <a:spcPts val="2300"/>
              </a:lnSpc>
            </a:pPr>
            <a:r>
              <a:rPr lang="en-US" altLang="zh-CN" sz="1500" b="1" dirty="0">
                <a:solidFill>
                  <a:srgbClr val="00B050"/>
                </a:solidFill>
                <a:latin typeface="Calibri" pitchFamily="34" charset="0"/>
                <a:cs typeface="Calibri" pitchFamily="34" charset="0"/>
              </a:rPr>
              <a:t>&lt;p&gt;</a:t>
            </a:r>
            <a:r>
              <a:rPr lang="en-US" altLang="zh-CN" sz="1500" b="1" dirty="0" err="1">
                <a:solidFill>
                  <a:srgbClr val="00B050"/>
                </a:solidFill>
                <a:latin typeface="微软雅黑" pitchFamily="34" charset="-122"/>
                <a:ea typeface="微软雅黑" pitchFamily="34" charset="-122"/>
              </a:rPr>
              <a:t>水的分子式是：</a:t>
            </a:r>
            <a:r>
              <a:rPr lang="en-US" altLang="zh-CN" sz="1500" b="1" dirty="0" err="1">
                <a:solidFill>
                  <a:srgbClr val="00B050"/>
                </a:solidFill>
                <a:latin typeface="Calibri" pitchFamily="34" charset="0"/>
                <a:cs typeface="Calibri" pitchFamily="34" charset="0"/>
              </a:rPr>
              <a:t>H</a:t>
            </a:r>
            <a:r>
              <a:rPr lang="en-US" altLang="zh-CN" sz="1500" b="1" dirty="0">
                <a:solidFill>
                  <a:srgbClr val="00B050"/>
                </a:solidFill>
                <a:latin typeface="Calibri" pitchFamily="34" charset="0"/>
                <a:cs typeface="Calibri" pitchFamily="34" charset="0"/>
              </a:rPr>
              <a:t>&lt;sub&gt;2&lt;/sub&gt;O&lt;/p&gt;</a:t>
            </a:r>
          </a:p>
        </p:txBody>
      </p:sp>
      <p:sp>
        <p:nvSpPr>
          <p:cNvPr id="15" name="TextBox 1"/>
          <p:cNvSpPr txBox="1"/>
          <p:nvPr/>
        </p:nvSpPr>
        <p:spPr>
          <a:xfrm>
            <a:off x="444500" y="5651500"/>
            <a:ext cx="2197100" cy="190500"/>
          </a:xfrm>
          <a:prstGeom prst="rect">
            <a:avLst/>
          </a:prstGeom>
          <a:noFill/>
        </p:spPr>
        <p:txBody>
          <a:bodyPr wrap="none" lIns="0" tIns="0" rIns="0">
            <a:spAutoFit/>
          </a:bodyPr>
          <a:lstStyle/>
          <a:p>
            <a:pPr fontAlgn="auto">
              <a:lnSpc>
                <a:spcPts val="1500"/>
              </a:lnSpc>
              <a:spcBef>
                <a:spcPts val="0"/>
              </a:spcBef>
              <a:spcAft>
                <a:spcPts val="0"/>
              </a:spcAft>
              <a:defRPr/>
            </a:pPr>
            <a:r>
              <a:rPr lang="en-US" altLang="zh-CN" sz="1596" b="1" dirty="0">
                <a:solidFill>
                  <a:srgbClr val="00B050"/>
                </a:solidFill>
                <a:latin typeface="Calibri" pitchFamily="18" charset="0"/>
                <a:ea typeface="+mn-ea"/>
                <a:cs typeface="Calibri" pitchFamily="18" charset="0"/>
              </a:rPr>
              <a:t>&lt;p&gt;2&lt;sup&gt;3&lt;/sup&gt;=8&lt;/p&gt;</a:t>
            </a:r>
          </a:p>
        </p:txBody>
      </p:sp>
      <p:sp>
        <p:nvSpPr>
          <p:cNvPr id="16"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18</a:t>
            </a:r>
          </a:p>
        </p:txBody>
      </p:sp>
      <p:sp>
        <p:nvSpPr>
          <p:cNvPr id="17" name="TextBox 1"/>
          <p:cNvSpPr txBox="1"/>
          <p:nvPr/>
        </p:nvSpPr>
        <p:spPr>
          <a:xfrm>
            <a:off x="7010400" y="6007100"/>
            <a:ext cx="17018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inline_elements.htm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780213" y="5922963"/>
            <a:ext cx="2155825" cy="422275"/>
          </a:xfrm>
          <a:custGeom>
            <a:avLst/>
            <a:gdLst>
              <a:gd name="connsiteX0" fmla="*/ 6350 w 2155825"/>
              <a:gd name="connsiteY0" fmla="*/ 83146 h 422275"/>
              <a:gd name="connsiteX1" fmla="*/ 31877 w 2155825"/>
              <a:gd name="connsiteY1" fmla="*/ 57543 h 422275"/>
              <a:gd name="connsiteX2" fmla="*/ 31877 w 2155825"/>
              <a:gd name="connsiteY2" fmla="*/ 57543 h 422275"/>
              <a:gd name="connsiteX3" fmla="*/ 31877 w 2155825"/>
              <a:gd name="connsiteY3" fmla="*/ 57543 h 422275"/>
              <a:gd name="connsiteX4" fmla="*/ 2098167 w 2155825"/>
              <a:gd name="connsiteY4" fmla="*/ 57543 h 422275"/>
              <a:gd name="connsiteX5" fmla="*/ 2098167 w 2155825"/>
              <a:gd name="connsiteY5" fmla="*/ 31953 h 422275"/>
              <a:gd name="connsiteX6" fmla="*/ 2098167 w 2155825"/>
              <a:gd name="connsiteY6" fmla="*/ 31953 h 422275"/>
              <a:gd name="connsiteX7" fmla="*/ 2123820 w 2155825"/>
              <a:gd name="connsiteY7" fmla="*/ 6350 h 422275"/>
              <a:gd name="connsiteX8" fmla="*/ 2149347 w 2155825"/>
              <a:gd name="connsiteY8" fmla="*/ 31953 h 422275"/>
              <a:gd name="connsiteX9" fmla="*/ 2149347 w 2155825"/>
              <a:gd name="connsiteY9" fmla="*/ 31953 h 422275"/>
              <a:gd name="connsiteX10" fmla="*/ 2149347 w 2155825"/>
              <a:gd name="connsiteY10" fmla="*/ 31953 h 422275"/>
              <a:gd name="connsiteX11" fmla="*/ 2149475 w 2155825"/>
              <a:gd name="connsiteY11" fmla="*/ 339128 h 422275"/>
              <a:gd name="connsiteX12" fmla="*/ 2149475 w 2155825"/>
              <a:gd name="connsiteY12" fmla="*/ 339128 h 422275"/>
              <a:gd name="connsiteX13" fmla="*/ 2123820 w 2155825"/>
              <a:gd name="connsiteY13" fmla="*/ 364731 h 422275"/>
              <a:gd name="connsiteX14" fmla="*/ 2123820 w 2155825"/>
              <a:gd name="connsiteY14" fmla="*/ 364731 h 422275"/>
              <a:gd name="connsiteX15" fmla="*/ 2123820 w 2155825"/>
              <a:gd name="connsiteY15" fmla="*/ 364731 h 422275"/>
              <a:gd name="connsiteX16" fmla="*/ 57530 w 2155825"/>
              <a:gd name="connsiteY16" fmla="*/ 364731 h 422275"/>
              <a:gd name="connsiteX17" fmla="*/ 57530 w 2155825"/>
              <a:gd name="connsiteY17" fmla="*/ 390321 h 422275"/>
              <a:gd name="connsiteX18" fmla="*/ 57530 w 2155825"/>
              <a:gd name="connsiteY18" fmla="*/ 390321 h 422275"/>
              <a:gd name="connsiteX19" fmla="*/ 31877 w 2155825"/>
              <a:gd name="connsiteY19" fmla="*/ 415925 h 422275"/>
              <a:gd name="connsiteX20" fmla="*/ 6350 w 2155825"/>
              <a:gd name="connsiteY20" fmla="*/ 390321 h 422275"/>
              <a:gd name="connsiteX21" fmla="*/ 6350 w 2155825"/>
              <a:gd name="connsiteY21" fmla="*/ 390321 h 422275"/>
              <a:gd name="connsiteX22" fmla="*/ 6350 w 2155825"/>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155825" h="422275">
                <a:moveTo>
                  <a:pt x="6350" y="83146"/>
                </a:moveTo>
                <a:cubicBezTo>
                  <a:pt x="6350" y="69011"/>
                  <a:pt x="17780" y="57543"/>
                  <a:pt x="31877" y="57543"/>
                </a:cubicBezTo>
                <a:cubicBezTo>
                  <a:pt x="31877" y="57543"/>
                  <a:pt x="31877" y="57543"/>
                  <a:pt x="31877" y="57543"/>
                </a:cubicBezTo>
                <a:lnTo>
                  <a:pt x="31877" y="57543"/>
                </a:lnTo>
                <a:lnTo>
                  <a:pt x="2098167" y="57543"/>
                </a:lnTo>
                <a:lnTo>
                  <a:pt x="2098167" y="31953"/>
                </a:lnTo>
                <a:lnTo>
                  <a:pt x="2098167" y="31953"/>
                </a:lnTo>
                <a:cubicBezTo>
                  <a:pt x="2098167" y="17805"/>
                  <a:pt x="2109723" y="6350"/>
                  <a:pt x="2123820" y="6350"/>
                </a:cubicBezTo>
                <a:cubicBezTo>
                  <a:pt x="2137917" y="6350"/>
                  <a:pt x="2149347" y="17805"/>
                  <a:pt x="2149347" y="31953"/>
                </a:cubicBezTo>
                <a:cubicBezTo>
                  <a:pt x="2149347" y="31953"/>
                  <a:pt x="2149347" y="31953"/>
                  <a:pt x="2149347" y="31953"/>
                </a:cubicBezTo>
                <a:lnTo>
                  <a:pt x="2149347" y="31953"/>
                </a:lnTo>
                <a:lnTo>
                  <a:pt x="2149475" y="339128"/>
                </a:lnTo>
                <a:lnTo>
                  <a:pt x="2149475" y="339128"/>
                </a:lnTo>
                <a:cubicBezTo>
                  <a:pt x="2149475" y="353263"/>
                  <a:pt x="2137917" y="364731"/>
                  <a:pt x="2123820" y="364731"/>
                </a:cubicBezTo>
                <a:cubicBezTo>
                  <a:pt x="2123820" y="364731"/>
                  <a:pt x="2123820" y="364731"/>
                  <a:pt x="2123820" y="364731"/>
                </a:cubicBezTo>
                <a:lnTo>
                  <a:pt x="2123820"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872538" y="5948363"/>
            <a:ext cx="63500" cy="38100"/>
          </a:xfrm>
          <a:custGeom>
            <a:avLst/>
            <a:gdLst>
              <a:gd name="connsiteX0" fmla="*/ 6350 w 64007"/>
              <a:gd name="connsiteY0" fmla="*/ 31940 h 38290"/>
              <a:gd name="connsiteX1" fmla="*/ 32003 w 64007"/>
              <a:gd name="connsiteY1" fmla="*/ 31940 h 38290"/>
              <a:gd name="connsiteX2" fmla="*/ 32003 w 64007"/>
              <a:gd name="connsiteY2" fmla="*/ 31940 h 38290"/>
              <a:gd name="connsiteX3" fmla="*/ 57657 w 64007"/>
              <a:gd name="connsiteY3" fmla="*/ 6350 h 38290"/>
            </a:gdLst>
            <a:ahLst/>
            <a:cxnLst>
              <a:cxn ang="0">
                <a:pos x="connsiteX0" y="connsiteY0"/>
              </a:cxn>
              <a:cxn ang="1">
                <a:pos x="connsiteX1" y="connsiteY1"/>
              </a:cxn>
              <a:cxn ang="2">
                <a:pos x="connsiteX2" y="connsiteY2"/>
              </a:cxn>
              <a:cxn ang="3">
                <a:pos x="connsiteX3" y="connsiteY3"/>
              </a:cxn>
            </a:cxnLst>
            <a:rect l="l" t="t" r="r" b="b"/>
            <a:pathLst>
              <a:path w="64007" h="38290">
                <a:moveTo>
                  <a:pt x="6350" y="31940"/>
                </a:moveTo>
                <a:lnTo>
                  <a:pt x="32003" y="31940"/>
                </a:lnTo>
                <a:lnTo>
                  <a:pt x="32003" y="31940"/>
                </a:lnTo>
                <a:cubicBezTo>
                  <a:pt x="46100" y="31940"/>
                  <a:pt x="57657" y="20485"/>
                  <a:pt x="57657"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872538" y="5948363"/>
            <a:ext cx="38100" cy="38100"/>
          </a:xfrm>
          <a:custGeom>
            <a:avLst/>
            <a:gdLst>
              <a:gd name="connsiteX0" fmla="*/ 32003 w 38353"/>
              <a:gd name="connsiteY0" fmla="*/ 31940 h 38290"/>
              <a:gd name="connsiteX1" fmla="*/ 32003 w 38353"/>
              <a:gd name="connsiteY1" fmla="*/ 6350 h 38290"/>
              <a:gd name="connsiteX2" fmla="*/ 32003 w 38353"/>
              <a:gd name="connsiteY2" fmla="*/ 6350 h 38290"/>
              <a:gd name="connsiteX3" fmla="*/ 19176 w 38353"/>
              <a:gd name="connsiteY3" fmla="*/ 19139 h 38290"/>
              <a:gd name="connsiteX4" fmla="*/ 6350 w 38353"/>
              <a:gd name="connsiteY4" fmla="*/ 6350 h 38290"/>
              <a:gd name="connsiteX5" fmla="*/ 6350 w 38353"/>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353" h="38290">
                <a:moveTo>
                  <a:pt x="32003" y="31940"/>
                </a:moveTo>
                <a:lnTo>
                  <a:pt x="32003" y="6350"/>
                </a:lnTo>
                <a:lnTo>
                  <a:pt x="32003" y="6350"/>
                </a:lnTo>
                <a:cubicBezTo>
                  <a:pt x="32003" y="13411"/>
                  <a:pt x="26288" y="19139"/>
                  <a:pt x="19176" y="19139"/>
                </a:cubicBezTo>
                <a:cubicBezTo>
                  <a:pt x="12064"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780213"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831013"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34822" name="Picture 3"/>
          <p:cNvPicPr>
            <a:picLocks noChangeAspect="1" noChangeArrowheads="1"/>
          </p:cNvPicPr>
          <p:nvPr/>
        </p:nvPicPr>
        <p:blipFill>
          <a:blip r:embed="rId2"/>
          <a:srcRect/>
          <a:stretch>
            <a:fillRect/>
          </a:stretch>
        </p:blipFill>
        <p:spPr bwMode="auto">
          <a:xfrm>
            <a:off x="4180682" y="2921000"/>
            <a:ext cx="1841500" cy="3225800"/>
          </a:xfrm>
          <a:prstGeom prst="rect">
            <a:avLst/>
          </a:prstGeom>
          <a:noFill/>
          <a:ln w="9525">
            <a:noFill/>
            <a:miter lim="800000"/>
            <a:headEnd/>
            <a:tailEnd/>
          </a:ln>
        </p:spPr>
      </p:pic>
      <p:pic>
        <p:nvPicPr>
          <p:cNvPr id="34823" name="Picture 3"/>
          <p:cNvPicPr>
            <a:picLocks noChangeAspect="1" noChangeArrowheads="1"/>
          </p:cNvPicPr>
          <p:nvPr/>
        </p:nvPicPr>
        <p:blipFill>
          <a:blip r:embed="rId3"/>
          <a:srcRect/>
          <a:stretch>
            <a:fillRect/>
          </a:stretch>
        </p:blipFill>
        <p:spPr bwMode="auto">
          <a:xfrm>
            <a:off x="6731000" y="5892800"/>
            <a:ext cx="2260600" cy="520700"/>
          </a:xfrm>
          <a:prstGeom prst="rect">
            <a:avLst/>
          </a:prstGeom>
          <a:noFill/>
          <a:ln w="9525">
            <a:noFill/>
            <a:miter lim="800000"/>
            <a:headEnd/>
            <a:tailEnd/>
          </a:ln>
        </p:spPr>
      </p:pic>
      <p:sp>
        <p:nvSpPr>
          <p:cNvPr id="34824" name="TextBox 1"/>
          <p:cNvSpPr txBox="1">
            <a:spLocks noChangeArrowheads="1"/>
          </p:cNvSpPr>
          <p:nvPr/>
        </p:nvSpPr>
        <p:spPr bwMode="auto">
          <a:xfrm>
            <a:off x="406400" y="342900"/>
            <a:ext cx="1828800" cy="1485900"/>
          </a:xfrm>
          <a:prstGeom prst="rect">
            <a:avLst/>
          </a:prstGeom>
          <a:noFill/>
          <a:ln w="9525">
            <a:noFill/>
            <a:miter lim="800000"/>
            <a:headEnd/>
            <a:tailEnd/>
          </a:ln>
        </p:spPr>
        <p:txBody>
          <a:bodyPr wrap="none" lIns="0" tIns="0" rIns="0">
            <a:spAutoFit/>
          </a:bodyPr>
          <a:lstStyle/>
          <a:p>
            <a:pPr>
              <a:lnSpc>
                <a:spcPts val="4700"/>
              </a:lnSpc>
              <a:tabLst>
                <a:tab pos="38100" algn="l"/>
              </a:tabLst>
            </a:pPr>
            <a:r>
              <a:rPr lang="en-US" altLang="zh-CN" sz="3600" dirty="0" err="1">
                <a:solidFill>
                  <a:srgbClr val="000000"/>
                </a:solidFill>
                <a:latin typeface="微软雅黑" pitchFamily="34" charset="-122"/>
                <a:ea typeface="微软雅黑" pitchFamily="34" charset="-122"/>
              </a:rPr>
              <a:t>基本标签</a:t>
            </a:r>
            <a:endParaRPr lang="en-US" altLang="zh-CN" sz="3600" dirty="0">
              <a:solidFill>
                <a:srgbClr val="000000"/>
              </a:solidFill>
              <a:latin typeface="微软雅黑" pitchFamily="34" charset="-122"/>
              <a:ea typeface="微软雅黑" pitchFamily="34" charset="-122"/>
            </a:endParaRPr>
          </a:p>
          <a:p>
            <a:pPr>
              <a:lnSpc>
                <a:spcPts val="1000"/>
              </a:lnSpc>
              <a:tabLst>
                <a:tab pos="38100" algn="l"/>
              </a:tabLst>
            </a:pPr>
            <a:endParaRPr lang="en-US" altLang="zh-CN" dirty="0">
              <a:latin typeface="Calibri" pitchFamily="34" charset="0"/>
            </a:endParaRPr>
          </a:p>
          <a:p>
            <a:pPr>
              <a:lnSpc>
                <a:spcPts val="1000"/>
              </a:lnSpc>
              <a:tabLst>
                <a:tab pos="38100" algn="l"/>
              </a:tabLst>
            </a:pPr>
            <a:endParaRPr lang="en-US" altLang="zh-CN" dirty="0">
              <a:latin typeface="Calibri" pitchFamily="34" charset="0"/>
            </a:endParaRPr>
          </a:p>
          <a:p>
            <a:pPr>
              <a:lnSpc>
                <a:spcPts val="1000"/>
              </a:lnSpc>
              <a:tabLst>
                <a:tab pos="38100" algn="l"/>
              </a:tabLst>
            </a:pPr>
            <a:endParaRPr lang="en-US" altLang="zh-CN" dirty="0">
              <a:latin typeface="Calibri" pitchFamily="34" charset="0"/>
            </a:endParaRPr>
          </a:p>
          <a:p>
            <a:pPr>
              <a:lnSpc>
                <a:spcPts val="3900"/>
              </a:lnSpc>
              <a:tabLst>
                <a:tab pos="38100" algn="l"/>
              </a:tabLst>
            </a:pPr>
            <a:r>
              <a:rPr lang="en-US" altLang="zh-CN" dirty="0">
                <a:latin typeface="Calibri" pitchFamily="34" charset="0"/>
              </a:rPr>
              <a:t>	</a:t>
            </a: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微软雅黑" pitchFamily="34" charset="-122"/>
                <a:ea typeface="微软雅黑" pitchFamily="34" charset="-122"/>
              </a:rPr>
              <a:t>内联标签</a:t>
            </a:r>
            <a:endParaRPr lang="en-US" altLang="zh-CN" sz="2700" dirty="0">
              <a:solidFill>
                <a:srgbClr val="000000"/>
              </a:solidFill>
              <a:latin typeface="微软雅黑" pitchFamily="34" charset="-122"/>
              <a:ea typeface="微软雅黑" pitchFamily="34" charset="-122"/>
            </a:endParaRPr>
          </a:p>
        </p:txBody>
      </p:sp>
      <p:sp>
        <p:nvSpPr>
          <p:cNvPr id="34825" name="TextBox 1"/>
          <p:cNvSpPr txBox="1">
            <a:spLocks noChangeArrowheads="1"/>
          </p:cNvSpPr>
          <p:nvPr/>
        </p:nvSpPr>
        <p:spPr bwMode="auto">
          <a:xfrm>
            <a:off x="444500" y="1892300"/>
            <a:ext cx="2336800" cy="330200"/>
          </a:xfrm>
          <a:prstGeom prst="rect">
            <a:avLst/>
          </a:prstGeom>
          <a:noFill/>
          <a:ln w="9525">
            <a:noFill/>
            <a:miter lim="800000"/>
            <a:headEnd/>
            <a:tailEnd/>
          </a:ln>
        </p:spPr>
        <p:txBody>
          <a:bodyPr wrap="none" lIns="0" tIns="0" rIns="0">
            <a:spAutoFit/>
          </a:bodyPr>
          <a:lstStyle/>
          <a:p>
            <a:pPr>
              <a:lnSpc>
                <a:spcPts val="2600"/>
              </a:lnSpc>
            </a:pPr>
            <a:r>
              <a:rPr lang="en-US" altLang="zh-CN" sz="2000" dirty="0">
                <a:solidFill>
                  <a:srgbClr val="00B050"/>
                </a:solidFill>
                <a:latin typeface="Calibri" pitchFamily="34" charset="0"/>
                <a:cs typeface="Calibri" pitchFamily="34" charset="0"/>
              </a:rPr>
              <a:t>&lt;code&gt;</a:t>
            </a:r>
            <a:r>
              <a:rPr lang="en-US" altLang="zh-CN" sz="2000" dirty="0">
                <a:latin typeface="Times New Roman" pitchFamily="18" charset="0"/>
                <a:cs typeface="Times New Roman" pitchFamily="18" charset="0"/>
              </a:rPr>
              <a:t> </a:t>
            </a:r>
            <a:r>
              <a:rPr lang="en-US" altLang="zh-CN" sz="2000" dirty="0" err="1">
                <a:solidFill>
                  <a:srgbClr val="000000"/>
                </a:solidFill>
                <a:latin typeface="微软雅黑" pitchFamily="34" charset="-122"/>
                <a:ea typeface="微软雅黑" pitchFamily="34" charset="-122"/>
              </a:rPr>
              <a:t>标示一段代码</a:t>
            </a:r>
            <a:endParaRPr lang="en-US" altLang="zh-CN" sz="2000" dirty="0">
              <a:solidFill>
                <a:srgbClr val="000000"/>
              </a:solidFill>
              <a:latin typeface="微软雅黑" pitchFamily="34" charset="-122"/>
              <a:ea typeface="微软雅黑" pitchFamily="34" charset="-122"/>
            </a:endParaRPr>
          </a:p>
        </p:txBody>
      </p:sp>
      <p:sp>
        <p:nvSpPr>
          <p:cNvPr id="34826" name="TextBox 1"/>
          <p:cNvSpPr txBox="1">
            <a:spLocks noChangeArrowheads="1"/>
          </p:cNvSpPr>
          <p:nvPr/>
        </p:nvSpPr>
        <p:spPr bwMode="auto">
          <a:xfrm>
            <a:off x="3187700" y="1892300"/>
            <a:ext cx="2324100" cy="330200"/>
          </a:xfrm>
          <a:prstGeom prst="rect">
            <a:avLst/>
          </a:prstGeom>
          <a:noFill/>
          <a:ln w="9525">
            <a:noFill/>
            <a:miter lim="800000"/>
            <a:headEnd/>
            <a:tailEnd/>
          </a:ln>
        </p:spPr>
        <p:txBody>
          <a:bodyPr wrap="none" lIns="0" tIns="0" rIns="0">
            <a:spAutoFit/>
          </a:bodyPr>
          <a:lstStyle/>
          <a:p>
            <a:pPr>
              <a:lnSpc>
                <a:spcPts val="2600"/>
              </a:lnSpc>
            </a:pPr>
            <a:r>
              <a:rPr lang="en-US" altLang="zh-CN" sz="2000" dirty="0">
                <a:solidFill>
                  <a:srgbClr val="00B050"/>
                </a:solidFill>
                <a:latin typeface="Calibri" pitchFamily="34" charset="0"/>
                <a:cs typeface="Calibri" pitchFamily="34" charset="0"/>
              </a:rPr>
              <a:t>&lt;span&gt;</a:t>
            </a:r>
            <a:r>
              <a:rPr lang="en-US" altLang="zh-CN" sz="2000" dirty="0">
                <a:latin typeface="Times New Roman" pitchFamily="18" charset="0"/>
                <a:cs typeface="Times New Roman" pitchFamily="18" charset="0"/>
              </a:rPr>
              <a:t> </a:t>
            </a:r>
            <a:r>
              <a:rPr lang="en-US" altLang="zh-CN" sz="2000" dirty="0" err="1">
                <a:solidFill>
                  <a:srgbClr val="000000"/>
                </a:solidFill>
                <a:latin typeface="微软雅黑" pitchFamily="34" charset="-122"/>
                <a:ea typeface="微软雅黑" pitchFamily="34" charset="-122"/>
              </a:rPr>
              <a:t>一般内联标签</a:t>
            </a:r>
            <a:endParaRPr lang="en-US" altLang="zh-CN" sz="2000" dirty="0">
              <a:solidFill>
                <a:srgbClr val="000000"/>
              </a:solidFill>
              <a:latin typeface="微软雅黑" pitchFamily="34" charset="-122"/>
              <a:ea typeface="微软雅黑" pitchFamily="34" charset="-122"/>
            </a:endParaRPr>
          </a:p>
        </p:txBody>
      </p:sp>
      <p:sp>
        <p:nvSpPr>
          <p:cNvPr id="34827" name="TextBox 1"/>
          <p:cNvSpPr txBox="1">
            <a:spLocks noChangeArrowheads="1"/>
          </p:cNvSpPr>
          <p:nvPr/>
        </p:nvSpPr>
        <p:spPr bwMode="auto">
          <a:xfrm>
            <a:off x="444500" y="2260600"/>
            <a:ext cx="1028700" cy="330200"/>
          </a:xfrm>
          <a:prstGeom prst="rect">
            <a:avLst/>
          </a:prstGeom>
          <a:noFill/>
          <a:ln w="9525">
            <a:noFill/>
            <a:miter lim="800000"/>
            <a:headEnd/>
            <a:tailEnd/>
          </a:ln>
        </p:spPr>
        <p:txBody>
          <a:bodyPr wrap="none" lIns="0" tIns="0" rIns="0">
            <a:spAutoFit/>
          </a:bodyPr>
          <a:lstStyle/>
          <a:p>
            <a:pPr>
              <a:lnSpc>
                <a:spcPts val="2600"/>
              </a:lnSpc>
            </a:pPr>
            <a:r>
              <a:rPr lang="en-US" altLang="zh-CN" sz="2000" dirty="0">
                <a:solidFill>
                  <a:srgbClr val="00B050"/>
                </a:solidFill>
                <a:latin typeface="Calibri" pitchFamily="34" charset="0"/>
                <a:cs typeface="Calibri" pitchFamily="34" charset="0"/>
              </a:rPr>
              <a:t>&lt;</a:t>
            </a:r>
            <a:r>
              <a:rPr lang="en-US" altLang="zh-CN" sz="2000" dirty="0" err="1">
                <a:solidFill>
                  <a:srgbClr val="00B050"/>
                </a:solidFill>
                <a:latin typeface="Calibri" pitchFamily="34" charset="0"/>
                <a:cs typeface="Calibri" pitchFamily="34" charset="0"/>
              </a:rPr>
              <a:t>br</a:t>
            </a:r>
            <a:r>
              <a:rPr lang="en-US" altLang="zh-CN" sz="2000" dirty="0">
                <a:solidFill>
                  <a:srgbClr val="00B050"/>
                </a:solidFill>
                <a:latin typeface="Calibri" pitchFamily="34" charset="0"/>
                <a:cs typeface="Calibri" pitchFamily="34" charset="0"/>
              </a:rPr>
              <a:t>&gt;</a:t>
            </a:r>
            <a:r>
              <a:rPr lang="en-US" altLang="zh-CN" sz="2000" dirty="0">
                <a:latin typeface="Times New Roman" pitchFamily="18" charset="0"/>
                <a:cs typeface="Times New Roman" pitchFamily="18" charset="0"/>
              </a:rPr>
              <a:t> </a:t>
            </a:r>
            <a:r>
              <a:rPr lang="en-US" altLang="zh-CN" sz="2000" dirty="0" err="1">
                <a:solidFill>
                  <a:srgbClr val="000000"/>
                </a:solidFill>
                <a:latin typeface="微软雅黑" pitchFamily="34" charset="-122"/>
                <a:ea typeface="微软雅黑" pitchFamily="34" charset="-122"/>
              </a:rPr>
              <a:t>换行</a:t>
            </a:r>
            <a:endParaRPr lang="en-US" altLang="zh-CN" sz="2000" dirty="0">
              <a:solidFill>
                <a:srgbClr val="000000"/>
              </a:solidFill>
              <a:latin typeface="微软雅黑" pitchFamily="34" charset="-122"/>
              <a:ea typeface="微软雅黑" pitchFamily="34" charset="-122"/>
            </a:endParaRPr>
          </a:p>
        </p:txBody>
      </p:sp>
      <p:sp>
        <p:nvSpPr>
          <p:cNvPr id="34828" name="TextBox 1"/>
          <p:cNvSpPr txBox="1">
            <a:spLocks noChangeArrowheads="1"/>
          </p:cNvSpPr>
          <p:nvPr/>
        </p:nvSpPr>
        <p:spPr bwMode="auto">
          <a:xfrm>
            <a:off x="3187700" y="2260600"/>
            <a:ext cx="952500" cy="330200"/>
          </a:xfrm>
          <a:prstGeom prst="rect">
            <a:avLst/>
          </a:prstGeom>
          <a:noFill/>
          <a:ln w="9525">
            <a:noFill/>
            <a:miter lim="800000"/>
            <a:headEnd/>
            <a:tailEnd/>
          </a:ln>
        </p:spPr>
        <p:txBody>
          <a:bodyPr wrap="none" lIns="0" tIns="0" rIns="0">
            <a:spAutoFit/>
          </a:bodyPr>
          <a:lstStyle/>
          <a:p>
            <a:pPr>
              <a:lnSpc>
                <a:spcPts val="2600"/>
              </a:lnSpc>
            </a:pPr>
            <a:r>
              <a:rPr lang="en-US" altLang="zh-CN" sz="2000" dirty="0">
                <a:solidFill>
                  <a:srgbClr val="00B050"/>
                </a:solidFill>
                <a:latin typeface="Calibri" pitchFamily="34" charset="0"/>
                <a:cs typeface="Calibri" pitchFamily="34" charset="0"/>
              </a:rPr>
              <a:t>&lt;b&gt;</a:t>
            </a:r>
            <a:r>
              <a:rPr lang="en-US" altLang="zh-CN" sz="2000" dirty="0">
                <a:latin typeface="Times New Roman" pitchFamily="18" charset="0"/>
                <a:cs typeface="Times New Roman" pitchFamily="18" charset="0"/>
              </a:rPr>
              <a:t> </a:t>
            </a:r>
            <a:r>
              <a:rPr lang="en-US" altLang="zh-CN" sz="2000" dirty="0" err="1">
                <a:solidFill>
                  <a:srgbClr val="000000"/>
                </a:solidFill>
                <a:latin typeface="微软雅黑" pitchFamily="34" charset="-122"/>
                <a:ea typeface="微软雅黑" pitchFamily="34" charset="-122"/>
              </a:rPr>
              <a:t>黑体</a:t>
            </a:r>
            <a:endParaRPr lang="en-US" altLang="zh-CN" sz="2000" dirty="0">
              <a:solidFill>
                <a:srgbClr val="000000"/>
              </a:solidFill>
              <a:latin typeface="微软雅黑" pitchFamily="34" charset="-122"/>
              <a:ea typeface="微软雅黑" pitchFamily="34" charset="-122"/>
            </a:endParaRPr>
          </a:p>
        </p:txBody>
      </p:sp>
      <p:sp>
        <p:nvSpPr>
          <p:cNvPr id="34829" name="TextBox 1"/>
          <p:cNvSpPr txBox="1">
            <a:spLocks noChangeArrowheads="1"/>
          </p:cNvSpPr>
          <p:nvPr/>
        </p:nvSpPr>
        <p:spPr bwMode="auto">
          <a:xfrm>
            <a:off x="5016500" y="2260600"/>
            <a:ext cx="876300" cy="330200"/>
          </a:xfrm>
          <a:prstGeom prst="rect">
            <a:avLst/>
          </a:prstGeom>
          <a:noFill/>
          <a:ln w="9525">
            <a:noFill/>
            <a:miter lim="800000"/>
            <a:headEnd/>
            <a:tailEnd/>
          </a:ln>
        </p:spPr>
        <p:txBody>
          <a:bodyPr wrap="none" lIns="0" tIns="0" rIns="0">
            <a:spAutoFit/>
          </a:bodyPr>
          <a:lstStyle/>
          <a:p>
            <a:pPr>
              <a:lnSpc>
                <a:spcPts val="2600"/>
              </a:lnSpc>
            </a:pPr>
            <a:r>
              <a:rPr lang="en-US" altLang="zh-CN" sz="2000" dirty="0">
                <a:solidFill>
                  <a:srgbClr val="00B050"/>
                </a:solidFill>
                <a:latin typeface="Calibri" pitchFamily="34" charset="0"/>
                <a:cs typeface="Calibri" pitchFamily="34" charset="0"/>
              </a:rPr>
              <a:t>&lt;</a:t>
            </a:r>
            <a:r>
              <a:rPr lang="en-US" altLang="zh-CN" sz="2000" dirty="0" err="1">
                <a:solidFill>
                  <a:srgbClr val="00B050"/>
                </a:solidFill>
                <a:latin typeface="Calibri" pitchFamily="34" charset="0"/>
                <a:cs typeface="Calibri" pitchFamily="34" charset="0"/>
              </a:rPr>
              <a:t>i</a:t>
            </a:r>
            <a:r>
              <a:rPr lang="en-US" altLang="zh-CN" sz="2000" dirty="0">
                <a:solidFill>
                  <a:srgbClr val="00B050"/>
                </a:solidFill>
                <a:latin typeface="Calibri" pitchFamily="34" charset="0"/>
                <a:cs typeface="Calibri" pitchFamily="34" charset="0"/>
              </a:rPr>
              <a:t>&gt;</a:t>
            </a:r>
            <a:r>
              <a:rPr lang="en-US" altLang="zh-CN" sz="2000" dirty="0">
                <a:latin typeface="Times New Roman" pitchFamily="18" charset="0"/>
                <a:cs typeface="Times New Roman" pitchFamily="18" charset="0"/>
              </a:rPr>
              <a:t> </a:t>
            </a:r>
            <a:r>
              <a:rPr lang="en-US" altLang="zh-CN" sz="2000" dirty="0" err="1">
                <a:solidFill>
                  <a:srgbClr val="000000"/>
                </a:solidFill>
                <a:latin typeface="微软雅黑" pitchFamily="34" charset="-122"/>
                <a:ea typeface="微软雅黑" pitchFamily="34" charset="-122"/>
              </a:rPr>
              <a:t>斜体</a:t>
            </a:r>
            <a:endParaRPr lang="en-US" altLang="zh-CN" sz="2000" dirty="0">
              <a:solidFill>
                <a:srgbClr val="000000"/>
              </a:solidFill>
              <a:latin typeface="微软雅黑" pitchFamily="34" charset="-122"/>
              <a:ea typeface="微软雅黑" pitchFamily="34" charset="-122"/>
            </a:endParaRPr>
          </a:p>
        </p:txBody>
      </p:sp>
      <p:sp>
        <p:nvSpPr>
          <p:cNvPr id="34830" name="TextBox 1"/>
          <p:cNvSpPr txBox="1">
            <a:spLocks noChangeArrowheads="1"/>
          </p:cNvSpPr>
          <p:nvPr/>
        </p:nvSpPr>
        <p:spPr bwMode="auto">
          <a:xfrm>
            <a:off x="114300" y="3581400"/>
            <a:ext cx="8585200" cy="3302000"/>
          </a:xfrm>
          <a:prstGeom prst="rect">
            <a:avLst/>
          </a:prstGeom>
          <a:noFill/>
          <a:ln w="9525">
            <a:noFill/>
            <a:miter lim="800000"/>
            <a:headEnd/>
            <a:tailEnd/>
          </a:ln>
        </p:spPr>
        <p:txBody>
          <a:bodyPr wrap="none" lIns="0" tIns="0" rIns="0">
            <a:spAutoFit/>
          </a:bodyPr>
          <a:lstStyle/>
          <a:p>
            <a:pPr>
              <a:lnSpc>
                <a:spcPts val="2600"/>
              </a:lnSpc>
              <a:tabLst>
                <a:tab pos="330200" algn="l"/>
                <a:tab pos="6896100" algn="l"/>
              </a:tabLst>
            </a:pPr>
            <a:r>
              <a:rPr lang="en-US" altLang="zh-CN" dirty="0">
                <a:latin typeface="Calibri" pitchFamily="34" charset="0"/>
              </a:rPr>
              <a:t>	</a:t>
            </a:r>
            <a:r>
              <a:rPr lang="en-US" altLang="zh-CN" sz="2000" b="1" u="sng" dirty="0" err="1">
                <a:solidFill>
                  <a:srgbClr val="000000"/>
                </a:solidFill>
                <a:latin typeface="微软雅黑" pitchFamily="34" charset="-122"/>
                <a:ea typeface="微软雅黑" pitchFamily="34" charset="-122"/>
              </a:rPr>
              <a:t>示例：常用的内联标签</a:t>
            </a:r>
            <a:endParaRPr lang="en-US" altLang="zh-CN" sz="2000" b="1" u="sng" dirty="0">
              <a:solidFill>
                <a:srgbClr val="000000"/>
              </a:solidFill>
              <a:latin typeface="微软雅黑" pitchFamily="34" charset="-122"/>
              <a:ea typeface="微软雅黑" pitchFamily="34" charset="-122"/>
            </a:endParaRPr>
          </a:p>
          <a:p>
            <a:pPr>
              <a:lnSpc>
                <a:spcPts val="1000"/>
              </a:lnSpc>
              <a:tabLst>
                <a:tab pos="330200" algn="l"/>
                <a:tab pos="6896100" algn="l"/>
              </a:tabLst>
            </a:pPr>
            <a:endParaRPr lang="en-US" altLang="zh-CN" dirty="0">
              <a:latin typeface="Calibri" pitchFamily="34" charset="0"/>
            </a:endParaRPr>
          </a:p>
          <a:p>
            <a:pPr>
              <a:lnSpc>
                <a:spcPts val="1000"/>
              </a:lnSpc>
              <a:tabLst>
                <a:tab pos="330200" algn="l"/>
                <a:tab pos="6896100" algn="l"/>
              </a:tabLst>
            </a:pPr>
            <a:endParaRPr lang="en-US" altLang="zh-CN" dirty="0">
              <a:latin typeface="Calibri" pitchFamily="34" charset="0"/>
            </a:endParaRPr>
          </a:p>
          <a:p>
            <a:pPr>
              <a:lnSpc>
                <a:spcPts val="1000"/>
              </a:lnSpc>
              <a:tabLst>
                <a:tab pos="330200" algn="l"/>
                <a:tab pos="6896100" algn="l"/>
              </a:tabLst>
            </a:pPr>
            <a:endParaRPr lang="en-US" altLang="zh-CN" dirty="0">
              <a:latin typeface="Calibri" pitchFamily="34" charset="0"/>
            </a:endParaRPr>
          </a:p>
          <a:p>
            <a:pPr>
              <a:lnSpc>
                <a:spcPts val="2100"/>
              </a:lnSpc>
              <a:tabLst>
                <a:tab pos="330200" algn="l"/>
                <a:tab pos="6896100" algn="l"/>
              </a:tabLst>
            </a:pPr>
            <a:r>
              <a:rPr lang="en-US" altLang="zh-CN" dirty="0">
                <a:latin typeface="Calibri" pitchFamily="34" charset="0"/>
              </a:rPr>
              <a:t>	</a:t>
            </a:r>
            <a:r>
              <a:rPr lang="en-US" altLang="zh-CN" sz="1500" dirty="0">
                <a:solidFill>
                  <a:srgbClr val="00B050"/>
                </a:solidFill>
                <a:latin typeface="Calibri" pitchFamily="34" charset="0"/>
                <a:cs typeface="Calibri" pitchFamily="34" charset="0"/>
              </a:rPr>
              <a:t>&lt;p&gt;&lt;code&gt;</a:t>
            </a:r>
            <a:r>
              <a:rPr lang="en-US" altLang="zh-CN" sz="1500" dirty="0" err="1">
                <a:solidFill>
                  <a:srgbClr val="00B050"/>
                </a:solidFill>
                <a:latin typeface="Calibri" pitchFamily="34" charset="0"/>
                <a:cs typeface="Calibri" pitchFamily="34" charset="0"/>
              </a:rPr>
              <a:t>var</a:t>
            </a:r>
            <a:r>
              <a:rPr lang="en-US" altLang="zh-CN" sz="1500" dirty="0">
                <a:latin typeface="Times New Roman" pitchFamily="18" charset="0"/>
                <a:cs typeface="Times New Roman" pitchFamily="18" charset="0"/>
              </a:rPr>
              <a:t> </a:t>
            </a:r>
            <a:r>
              <a:rPr lang="en-US" altLang="zh-CN" sz="1500" dirty="0" err="1">
                <a:solidFill>
                  <a:srgbClr val="00B050"/>
                </a:solidFill>
                <a:latin typeface="Calibri" pitchFamily="34" charset="0"/>
                <a:cs typeface="Calibri" pitchFamily="34" charset="0"/>
              </a:rPr>
              <a:t>i</a:t>
            </a:r>
            <a:r>
              <a:rPr lang="en-US" altLang="zh-CN" sz="1500" dirty="0">
                <a:solidFill>
                  <a:srgbClr val="00B050"/>
                </a:solidFill>
                <a:latin typeface="Calibri" pitchFamily="34" charset="0"/>
                <a:cs typeface="Calibri" pitchFamily="34" charset="0"/>
              </a:rPr>
              <a:t>=0;&lt;/code&gt;&lt;/p&gt;</a:t>
            </a:r>
          </a:p>
          <a:p>
            <a:pPr>
              <a:lnSpc>
                <a:spcPts val="2300"/>
              </a:lnSpc>
              <a:tabLst>
                <a:tab pos="330200" algn="l"/>
                <a:tab pos="6896100" algn="l"/>
              </a:tabLst>
            </a:pPr>
            <a:r>
              <a:rPr lang="en-US" altLang="zh-CN" dirty="0">
                <a:latin typeface="Calibri" pitchFamily="34" charset="0"/>
              </a:rPr>
              <a:t>	</a:t>
            </a:r>
            <a:r>
              <a:rPr lang="en-US" altLang="zh-CN" sz="1500" dirty="0">
                <a:solidFill>
                  <a:srgbClr val="00B050"/>
                </a:solidFill>
                <a:latin typeface="Calibri" pitchFamily="34" charset="0"/>
                <a:cs typeface="Calibri" pitchFamily="34" charset="0"/>
              </a:rPr>
              <a:t>&lt;p&gt;&lt;span&gt;Hello&lt;/span&gt;&lt;/p&gt;</a:t>
            </a:r>
          </a:p>
          <a:p>
            <a:pPr>
              <a:lnSpc>
                <a:spcPts val="2300"/>
              </a:lnSpc>
              <a:tabLst>
                <a:tab pos="330200" algn="l"/>
                <a:tab pos="6896100" algn="l"/>
              </a:tabLst>
            </a:pPr>
            <a:r>
              <a:rPr lang="en-US" altLang="zh-CN" dirty="0">
                <a:latin typeface="Calibri" pitchFamily="34" charset="0"/>
              </a:rPr>
              <a:t>	</a:t>
            </a:r>
            <a:r>
              <a:rPr lang="en-US" altLang="zh-CN" sz="1500" dirty="0">
                <a:solidFill>
                  <a:srgbClr val="00B050"/>
                </a:solidFill>
                <a:latin typeface="Calibri" pitchFamily="34" charset="0"/>
                <a:cs typeface="Calibri" pitchFamily="34" charset="0"/>
              </a:rPr>
              <a:t>&lt;p&gt;Hello&lt;</a:t>
            </a:r>
            <a:r>
              <a:rPr lang="en-US" altLang="zh-CN" sz="1500" dirty="0" err="1">
                <a:solidFill>
                  <a:srgbClr val="00B050"/>
                </a:solidFill>
                <a:latin typeface="Calibri" pitchFamily="34" charset="0"/>
                <a:cs typeface="Calibri" pitchFamily="34" charset="0"/>
              </a:rPr>
              <a:t>br</a:t>
            </a:r>
            <a:r>
              <a:rPr lang="en-US" altLang="zh-CN" sz="1500" dirty="0">
                <a:latin typeface="Times New Roman" pitchFamily="18" charset="0"/>
                <a:cs typeface="Times New Roman" pitchFamily="18" charset="0"/>
              </a:rPr>
              <a:t> </a:t>
            </a:r>
            <a:r>
              <a:rPr lang="en-US" altLang="zh-CN" sz="1500" dirty="0">
                <a:solidFill>
                  <a:srgbClr val="00B050"/>
                </a:solidFill>
                <a:latin typeface="Calibri" pitchFamily="34" charset="0"/>
                <a:cs typeface="Calibri" pitchFamily="34" charset="0"/>
              </a:rPr>
              <a:t>/&gt;World!&lt;/p&gt;</a:t>
            </a:r>
          </a:p>
          <a:p>
            <a:pPr>
              <a:lnSpc>
                <a:spcPts val="2300"/>
              </a:lnSpc>
              <a:tabLst>
                <a:tab pos="330200" algn="l"/>
                <a:tab pos="6896100" algn="l"/>
              </a:tabLst>
            </a:pPr>
            <a:r>
              <a:rPr lang="en-US" altLang="zh-CN" dirty="0">
                <a:latin typeface="Calibri" pitchFamily="34" charset="0"/>
              </a:rPr>
              <a:t>	</a:t>
            </a:r>
            <a:r>
              <a:rPr lang="en-US" altLang="zh-CN" sz="1500" dirty="0">
                <a:solidFill>
                  <a:srgbClr val="00B050"/>
                </a:solidFill>
                <a:latin typeface="Calibri" pitchFamily="34" charset="0"/>
                <a:cs typeface="Calibri" pitchFamily="34" charset="0"/>
              </a:rPr>
              <a:t>&lt;p&gt;&lt;b&gt;</a:t>
            </a:r>
            <a:r>
              <a:rPr lang="en-US" altLang="zh-CN" sz="1500" dirty="0" err="1">
                <a:solidFill>
                  <a:srgbClr val="00B050"/>
                </a:solidFill>
                <a:latin typeface="微软雅黑" pitchFamily="34" charset="-122"/>
                <a:ea typeface="微软雅黑" pitchFamily="34" charset="-122"/>
              </a:rPr>
              <a:t>这是黑体</a:t>
            </a:r>
            <a:r>
              <a:rPr lang="en-US" altLang="zh-CN" sz="1500" dirty="0">
                <a:solidFill>
                  <a:srgbClr val="00B050"/>
                </a:solidFill>
                <a:latin typeface="Calibri" pitchFamily="34" charset="0"/>
                <a:cs typeface="Calibri" pitchFamily="34" charset="0"/>
              </a:rPr>
              <a:t>&lt;/b&gt;&lt;/p&gt;</a:t>
            </a:r>
          </a:p>
          <a:p>
            <a:pPr>
              <a:lnSpc>
                <a:spcPts val="2300"/>
              </a:lnSpc>
              <a:tabLst>
                <a:tab pos="330200" algn="l"/>
                <a:tab pos="6896100" algn="l"/>
              </a:tabLst>
            </a:pPr>
            <a:r>
              <a:rPr lang="en-US" altLang="zh-CN" dirty="0">
                <a:latin typeface="Calibri" pitchFamily="34" charset="0"/>
              </a:rPr>
              <a:t>	</a:t>
            </a:r>
            <a:r>
              <a:rPr lang="en-US" altLang="zh-CN" sz="1500" dirty="0">
                <a:solidFill>
                  <a:srgbClr val="00B050"/>
                </a:solidFill>
                <a:latin typeface="Calibri" pitchFamily="34" charset="0"/>
                <a:cs typeface="Calibri" pitchFamily="34" charset="0"/>
              </a:rPr>
              <a:t>&lt;p&gt;&lt;</a:t>
            </a:r>
            <a:r>
              <a:rPr lang="en-US" altLang="zh-CN" sz="1500" dirty="0" err="1">
                <a:solidFill>
                  <a:srgbClr val="00B050"/>
                </a:solidFill>
                <a:latin typeface="Calibri" pitchFamily="34" charset="0"/>
                <a:cs typeface="Calibri" pitchFamily="34" charset="0"/>
              </a:rPr>
              <a:t>i</a:t>
            </a:r>
            <a:r>
              <a:rPr lang="en-US" altLang="zh-CN" sz="1500" dirty="0">
                <a:solidFill>
                  <a:srgbClr val="00B050"/>
                </a:solidFill>
                <a:latin typeface="Calibri" pitchFamily="34" charset="0"/>
                <a:cs typeface="Calibri" pitchFamily="34" charset="0"/>
              </a:rPr>
              <a:t>&gt;</a:t>
            </a:r>
            <a:r>
              <a:rPr lang="en-US" altLang="zh-CN" sz="1500" dirty="0" err="1">
                <a:solidFill>
                  <a:srgbClr val="00B050"/>
                </a:solidFill>
                <a:latin typeface="微软雅黑" pitchFamily="34" charset="-122"/>
                <a:ea typeface="微软雅黑" pitchFamily="34" charset="-122"/>
              </a:rPr>
              <a:t>这是斜体</a:t>
            </a:r>
            <a:r>
              <a:rPr lang="en-US" altLang="zh-CN" sz="1500" dirty="0">
                <a:solidFill>
                  <a:srgbClr val="00B050"/>
                </a:solidFill>
                <a:latin typeface="Calibri" pitchFamily="34" charset="0"/>
                <a:cs typeface="Calibri" pitchFamily="34" charset="0"/>
              </a:rPr>
              <a:t>&lt;/</a:t>
            </a:r>
            <a:r>
              <a:rPr lang="en-US" altLang="zh-CN" sz="1500" dirty="0" err="1">
                <a:solidFill>
                  <a:srgbClr val="00B050"/>
                </a:solidFill>
                <a:latin typeface="Calibri" pitchFamily="34" charset="0"/>
                <a:cs typeface="Calibri" pitchFamily="34" charset="0"/>
              </a:rPr>
              <a:t>i</a:t>
            </a:r>
            <a:r>
              <a:rPr lang="en-US" altLang="zh-CN" sz="1500" dirty="0">
                <a:solidFill>
                  <a:srgbClr val="00B050"/>
                </a:solidFill>
                <a:latin typeface="Calibri" pitchFamily="34" charset="0"/>
                <a:cs typeface="Calibri" pitchFamily="34" charset="0"/>
              </a:rPr>
              <a:t>&gt;&lt;/p&gt;</a:t>
            </a:r>
          </a:p>
          <a:p>
            <a:pPr>
              <a:lnSpc>
                <a:spcPts val="1000"/>
              </a:lnSpc>
              <a:tabLst>
                <a:tab pos="330200" algn="l"/>
                <a:tab pos="6896100" algn="l"/>
              </a:tabLst>
            </a:pPr>
            <a:endParaRPr lang="en-US" altLang="zh-CN" dirty="0">
              <a:latin typeface="Calibri" pitchFamily="34" charset="0"/>
            </a:endParaRPr>
          </a:p>
          <a:p>
            <a:pPr>
              <a:lnSpc>
                <a:spcPts val="1000"/>
              </a:lnSpc>
              <a:tabLst>
                <a:tab pos="330200" algn="l"/>
                <a:tab pos="6896100" algn="l"/>
              </a:tabLst>
            </a:pPr>
            <a:endParaRPr lang="en-US" altLang="zh-CN" dirty="0">
              <a:latin typeface="Calibri" pitchFamily="34" charset="0"/>
            </a:endParaRPr>
          </a:p>
          <a:p>
            <a:pPr>
              <a:lnSpc>
                <a:spcPts val="2700"/>
              </a:lnSpc>
              <a:tabLst>
                <a:tab pos="330200" algn="l"/>
                <a:tab pos="6896100" algn="l"/>
              </a:tabLst>
            </a:pPr>
            <a:r>
              <a:rPr lang="en-US" altLang="zh-CN" dirty="0">
                <a:latin typeface="Calibri" pitchFamily="34" charset="0"/>
              </a:rPr>
              <a:t>		</a:t>
            </a:r>
            <a:r>
              <a:rPr lang="en-US" altLang="zh-CN" sz="1400" dirty="0">
                <a:solidFill>
                  <a:srgbClr val="000000"/>
                </a:solidFill>
                <a:latin typeface="微软雅黑" pitchFamily="34" charset="-122"/>
                <a:ea typeface="微软雅黑" pitchFamily="34" charset="-122"/>
              </a:rPr>
              <a:t>inline_elements.htm</a:t>
            </a:r>
          </a:p>
          <a:p>
            <a:pPr>
              <a:lnSpc>
                <a:spcPts val="1000"/>
              </a:lnSpc>
              <a:tabLst>
                <a:tab pos="330200" algn="l"/>
                <a:tab pos="6896100" algn="l"/>
              </a:tabLst>
            </a:pPr>
            <a:endParaRPr lang="en-US" altLang="zh-CN" dirty="0">
              <a:latin typeface="Calibri" pitchFamily="34" charset="0"/>
            </a:endParaRPr>
          </a:p>
          <a:p>
            <a:pPr>
              <a:lnSpc>
                <a:spcPts val="1000"/>
              </a:lnSpc>
              <a:tabLst>
                <a:tab pos="330200" algn="l"/>
                <a:tab pos="6896100" algn="l"/>
              </a:tabLst>
            </a:pPr>
            <a:endParaRPr lang="en-US" altLang="zh-CN" dirty="0">
              <a:latin typeface="Calibri" pitchFamily="34" charset="0"/>
            </a:endParaRPr>
          </a:p>
          <a:p>
            <a:pPr>
              <a:lnSpc>
                <a:spcPts val="2200"/>
              </a:lnSpc>
              <a:tabLst>
                <a:tab pos="330200" algn="l"/>
                <a:tab pos="6896100" algn="l"/>
              </a:tabLst>
            </a:pPr>
            <a:r>
              <a:rPr lang="en-US" altLang="zh-CN" sz="1400" dirty="0">
                <a:solidFill>
                  <a:srgbClr val="FFFFFF"/>
                </a:solidFill>
                <a:latin typeface="Calibri" pitchFamily="34" charset="0"/>
                <a:cs typeface="Calibri" pitchFamily="34" charset="0"/>
              </a:rPr>
              <a:t>19</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5445E4D3-2A91-4AF6-A096-CF7C14BD617F}" type="slidenum">
              <a:rPr lang="en-US" altLang="zh-CN"/>
              <a:pPr>
                <a:defRPr/>
              </a:pPr>
              <a:t>16</a:t>
            </a:fld>
            <a:endParaRPr lang="en-US" altLang="zh-CN"/>
          </a:p>
        </p:txBody>
      </p:sp>
      <p:pic>
        <p:nvPicPr>
          <p:cNvPr id="7" name="Picture 3"/>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14" name="Rectangle 2"/>
          <p:cNvSpPr txBox="1">
            <a:spLocks noChangeArrowheads="1"/>
          </p:cNvSpPr>
          <p:nvPr/>
        </p:nvSpPr>
        <p:spPr bwMode="auto">
          <a:xfrm>
            <a:off x="228600" y="377825"/>
            <a:ext cx="84963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tx1"/>
                </a:solidFill>
                <a:latin typeface="+mj-lt"/>
                <a:ea typeface="+mj-ea"/>
                <a:cs typeface="方正大黑简体"/>
              </a:defRPr>
            </a:lvl1pPr>
            <a:lvl2pPr algn="l" rtl="0" eaLnBrk="0" fontAlgn="base" hangingPunct="0">
              <a:spcBef>
                <a:spcPct val="0"/>
              </a:spcBef>
              <a:spcAft>
                <a:spcPct val="0"/>
              </a:spcAft>
              <a:defRPr sz="3600">
                <a:solidFill>
                  <a:schemeClr val="tx1"/>
                </a:solidFill>
                <a:latin typeface="Calibri" pitchFamily="34" charset="0"/>
                <a:ea typeface="方正大黑简体" pitchFamily="2" charset="-122"/>
                <a:cs typeface="方正大黑简体"/>
              </a:defRPr>
            </a:lvl2pPr>
            <a:lvl3pPr algn="l" rtl="0" eaLnBrk="0" fontAlgn="base" hangingPunct="0">
              <a:spcBef>
                <a:spcPct val="0"/>
              </a:spcBef>
              <a:spcAft>
                <a:spcPct val="0"/>
              </a:spcAft>
              <a:defRPr sz="3600">
                <a:solidFill>
                  <a:schemeClr val="tx1"/>
                </a:solidFill>
                <a:latin typeface="Calibri" pitchFamily="34" charset="0"/>
                <a:ea typeface="方正大黑简体" pitchFamily="2" charset="-122"/>
                <a:cs typeface="方正大黑简体"/>
              </a:defRPr>
            </a:lvl3pPr>
            <a:lvl4pPr algn="l" rtl="0" eaLnBrk="0" fontAlgn="base" hangingPunct="0">
              <a:spcBef>
                <a:spcPct val="0"/>
              </a:spcBef>
              <a:spcAft>
                <a:spcPct val="0"/>
              </a:spcAft>
              <a:defRPr sz="3600">
                <a:solidFill>
                  <a:schemeClr val="tx1"/>
                </a:solidFill>
                <a:latin typeface="Calibri" pitchFamily="34" charset="0"/>
                <a:ea typeface="方正大黑简体" pitchFamily="2" charset="-122"/>
                <a:cs typeface="方正大黑简体"/>
              </a:defRPr>
            </a:lvl4pPr>
            <a:lvl5pPr algn="l" rtl="0" eaLnBrk="0" fontAlgn="base" hangingPunct="0">
              <a:spcBef>
                <a:spcPct val="0"/>
              </a:spcBef>
              <a:spcAft>
                <a:spcPct val="0"/>
              </a:spcAft>
              <a:defRPr sz="3600">
                <a:solidFill>
                  <a:schemeClr val="tx1"/>
                </a:solidFill>
                <a:latin typeface="Calibri" pitchFamily="34" charset="0"/>
                <a:ea typeface="方正大黑简体" pitchFamily="2" charset="-122"/>
                <a:cs typeface="方正大黑简体"/>
              </a:defRPr>
            </a:lvl5pPr>
            <a:lvl6pPr marL="457200" algn="l" rtl="0" eaLnBrk="1" fontAlgn="base" hangingPunct="1">
              <a:spcBef>
                <a:spcPct val="0"/>
              </a:spcBef>
              <a:spcAft>
                <a:spcPct val="0"/>
              </a:spcAft>
              <a:defRPr sz="3600">
                <a:solidFill>
                  <a:schemeClr val="tx1"/>
                </a:solidFill>
                <a:latin typeface="Impact" pitchFamily="34" charset="0"/>
                <a:ea typeface="方正大黑简体" pitchFamily="2" charset="-122"/>
              </a:defRPr>
            </a:lvl6pPr>
            <a:lvl7pPr marL="914400" algn="l" rtl="0" eaLnBrk="1" fontAlgn="base" hangingPunct="1">
              <a:spcBef>
                <a:spcPct val="0"/>
              </a:spcBef>
              <a:spcAft>
                <a:spcPct val="0"/>
              </a:spcAft>
              <a:defRPr sz="3600">
                <a:solidFill>
                  <a:schemeClr val="tx1"/>
                </a:solidFill>
                <a:latin typeface="Impact" pitchFamily="34" charset="0"/>
                <a:ea typeface="方正大黑简体" pitchFamily="2" charset="-122"/>
              </a:defRPr>
            </a:lvl7pPr>
            <a:lvl8pPr marL="1371600" algn="l" rtl="0" eaLnBrk="1" fontAlgn="base" hangingPunct="1">
              <a:spcBef>
                <a:spcPct val="0"/>
              </a:spcBef>
              <a:spcAft>
                <a:spcPct val="0"/>
              </a:spcAft>
              <a:defRPr sz="3600">
                <a:solidFill>
                  <a:schemeClr val="tx1"/>
                </a:solidFill>
                <a:latin typeface="Impact" pitchFamily="34" charset="0"/>
                <a:ea typeface="方正大黑简体" pitchFamily="2" charset="-122"/>
              </a:defRPr>
            </a:lvl8pPr>
            <a:lvl9pPr marL="1828800" algn="l" rtl="0" eaLnBrk="1" fontAlgn="base" hangingPunct="1">
              <a:spcBef>
                <a:spcPct val="0"/>
              </a:spcBef>
              <a:spcAft>
                <a:spcPct val="0"/>
              </a:spcAft>
              <a:defRPr sz="3600">
                <a:solidFill>
                  <a:schemeClr val="tx1"/>
                </a:solidFill>
                <a:latin typeface="Impact" pitchFamily="34" charset="0"/>
                <a:ea typeface="方正大黑简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0" i="0" u="none" strike="noStrike" kern="0" cap="none" spc="0" normalizeH="0" baseline="0" noProof="0" dirty="0" smtClean="0">
                <a:ln>
                  <a:noFill/>
                </a:ln>
                <a:solidFill>
                  <a:sysClr val="windowText" lastClr="000000"/>
                </a:solidFill>
                <a:effectLst/>
                <a:uLnTx/>
                <a:uFillTx/>
                <a:latin typeface="Calibri"/>
              </a:rPr>
              <a:t>基本标签</a:t>
            </a:r>
          </a:p>
        </p:txBody>
      </p:sp>
      <p:sp>
        <p:nvSpPr>
          <p:cNvPr id="15" name="Rectangle 3"/>
          <p:cNvSpPr txBox="1">
            <a:spLocks noChangeArrowheads="1"/>
          </p:cNvSpPr>
          <p:nvPr/>
        </p:nvSpPr>
        <p:spPr bwMode="auto">
          <a:xfrm>
            <a:off x="358775" y="1257300"/>
            <a:ext cx="8424863"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方正大黑简体"/>
              </a:defRPr>
            </a:lvl1pPr>
            <a:lvl2pPr marL="742950" indent="-285750" algn="l" rtl="0" eaLnBrk="0" fontAlgn="base" hangingPunct="0">
              <a:spcBef>
                <a:spcPct val="20000"/>
              </a:spcBef>
              <a:spcAft>
                <a:spcPct val="0"/>
              </a:spcAft>
              <a:buChar char="–"/>
              <a:defRPr sz="2400">
                <a:solidFill>
                  <a:schemeClr val="tx1"/>
                </a:solidFill>
                <a:latin typeface="+mn-lt"/>
                <a:ea typeface="+mn-ea"/>
                <a:cs typeface="方正大黑简体"/>
              </a:defRPr>
            </a:lvl2pPr>
            <a:lvl3pPr marL="1143000" indent="-228600" algn="l" rtl="0" eaLnBrk="0" fontAlgn="base" hangingPunct="0">
              <a:spcBef>
                <a:spcPct val="20000"/>
              </a:spcBef>
              <a:spcAft>
                <a:spcPct val="0"/>
              </a:spcAft>
              <a:buChar char="•"/>
              <a:defRPr sz="2000">
                <a:solidFill>
                  <a:schemeClr val="tx1"/>
                </a:solidFill>
                <a:latin typeface="+mn-lt"/>
                <a:ea typeface="+mn-ea"/>
                <a:cs typeface="方正大黑简体"/>
              </a:defRPr>
            </a:lvl3pPr>
            <a:lvl4pPr marL="1600200" indent="-228600" algn="l" rtl="0" eaLnBrk="0" fontAlgn="base" hangingPunct="0">
              <a:spcBef>
                <a:spcPct val="20000"/>
              </a:spcBef>
              <a:spcAft>
                <a:spcPct val="0"/>
              </a:spcAft>
              <a:buChar char="–"/>
              <a:defRPr sz="2000">
                <a:solidFill>
                  <a:schemeClr val="tx1"/>
                </a:solidFill>
                <a:latin typeface="+mn-lt"/>
                <a:ea typeface="+mn-ea"/>
                <a:cs typeface="方正大黑简体"/>
              </a:defRPr>
            </a:lvl4pPr>
            <a:lvl5pPr marL="2057400" indent="-228600" algn="l" rtl="0" eaLnBrk="0" fontAlgn="base" hangingPunct="0">
              <a:spcBef>
                <a:spcPct val="20000"/>
              </a:spcBef>
              <a:spcAft>
                <a:spcPct val="0"/>
              </a:spcAft>
              <a:buChar char="»"/>
              <a:defRPr sz="1600">
                <a:solidFill>
                  <a:schemeClr val="tx1"/>
                </a:solidFill>
                <a:latin typeface="+mn-lt"/>
                <a:ea typeface="+mn-ea"/>
                <a:cs typeface="方正大黑简体"/>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400" b="1" i="0" u="none" strike="noStrike" kern="0" cap="none" spc="0" normalizeH="0" baseline="0" noProof="0" dirty="0" smtClean="0">
                <a:ln>
                  <a:noFill/>
                </a:ln>
                <a:solidFill>
                  <a:sysClr val="windowText" lastClr="000000"/>
                </a:solidFill>
                <a:effectLst/>
                <a:uLnTx/>
                <a:uFillTx/>
                <a:latin typeface="Calibri"/>
              </a:rPr>
              <a:t>font</a:t>
            </a:r>
            <a:r>
              <a:rPr kumimoji="0" lang="zh-CN" altLang="en-US" sz="2400" b="1" i="0" u="none" strike="noStrike" kern="0" cap="none" spc="0" normalizeH="0" baseline="0" noProof="0" dirty="0" smtClean="0">
                <a:ln>
                  <a:noFill/>
                </a:ln>
                <a:solidFill>
                  <a:sysClr val="windowText" lastClr="000000"/>
                </a:solidFill>
                <a:effectLst/>
                <a:uLnTx/>
                <a:uFillTx/>
                <a:latin typeface="Calibri"/>
              </a:rPr>
              <a:t>标签的常用属性有：</a:t>
            </a:r>
            <a:r>
              <a:rPr kumimoji="0" lang="en-US" altLang="zh-CN" sz="2400" b="1" i="0" u="none" strike="noStrike" kern="0" cap="none" spc="0" normalizeH="0" baseline="0" noProof="0" dirty="0" smtClean="0">
                <a:ln>
                  <a:noFill/>
                </a:ln>
                <a:solidFill>
                  <a:sysClr val="windowText" lastClr="000000"/>
                </a:solidFill>
                <a:effectLst/>
                <a:uLnTx/>
                <a:uFillTx/>
                <a:latin typeface="Calibri"/>
              </a:rPr>
              <a:t>size, face, color</a:t>
            </a:r>
          </a:p>
          <a:p>
            <a:pPr marL="742950" marR="0" lvl="1" indent="-285750" algn="l" defTabSz="914400" rtl="0" eaLnBrk="0" fontAlgn="base" latinLnBrk="0" hangingPunct="0">
              <a:lnSpc>
                <a:spcPct val="100000"/>
              </a:lnSpc>
              <a:spcBef>
                <a:spcPct val="20000"/>
              </a:spcBef>
              <a:spcAft>
                <a:spcPct val="0"/>
              </a:spcAft>
              <a:buClrTx/>
              <a:buSzTx/>
              <a:buFont typeface="Wingdings" pitchFamily="2" charset="2"/>
              <a:buChar char="n"/>
              <a:tabLst/>
              <a:defRPr/>
            </a:pPr>
            <a:r>
              <a:rPr kumimoji="0" lang="en-US" altLang="zh-CN" sz="2400" b="0" i="0" u="none" strike="noStrike" kern="0" cap="none" spc="0" normalizeH="0" baseline="0" noProof="0" dirty="0" smtClean="0">
                <a:ln>
                  <a:noFill/>
                </a:ln>
                <a:solidFill>
                  <a:sysClr val="windowText" lastClr="000000"/>
                </a:solidFill>
                <a:effectLst/>
                <a:uLnTx/>
                <a:uFillTx/>
                <a:latin typeface="Calibri"/>
              </a:rPr>
              <a:t>size</a:t>
            </a:r>
            <a:r>
              <a:rPr kumimoji="0" lang="zh-CN" altLang="en-US" sz="2400" b="0" i="0" u="none" strike="noStrike" kern="0" cap="none" spc="0" normalizeH="0" baseline="0" noProof="0" dirty="0" smtClean="0">
                <a:ln>
                  <a:noFill/>
                </a:ln>
                <a:solidFill>
                  <a:sysClr val="windowText" lastClr="000000"/>
                </a:solidFill>
                <a:effectLst/>
                <a:uLnTx/>
                <a:uFillTx/>
                <a:latin typeface="Calibri"/>
              </a:rPr>
              <a:t>属性</a:t>
            </a:r>
            <a:r>
              <a:rPr kumimoji="0" lang="en-US" altLang="zh-CN" sz="2400" b="0" i="0" u="none" strike="noStrike" kern="0" cap="none" spc="0" normalizeH="0" baseline="0" noProof="0" dirty="0" smtClean="0">
                <a:ln>
                  <a:noFill/>
                </a:ln>
                <a:solidFill>
                  <a:sysClr val="windowText" lastClr="000000"/>
                </a:solidFill>
                <a:effectLst/>
                <a:uLnTx/>
                <a:uFillTx/>
                <a:latin typeface="Calibri"/>
              </a:rPr>
              <a:t>:</a:t>
            </a:r>
            <a:r>
              <a:rPr kumimoji="0" lang="zh-CN" altLang="en-US" sz="2400" b="0" i="0" u="none" strike="noStrike" kern="0" cap="none" spc="0" normalizeH="0" baseline="0" noProof="0" dirty="0" smtClean="0">
                <a:ln>
                  <a:noFill/>
                </a:ln>
                <a:solidFill>
                  <a:sysClr val="windowText" lastClr="000000"/>
                </a:solidFill>
                <a:effectLst/>
                <a:uLnTx/>
                <a:uFillTx/>
                <a:latin typeface="Calibri"/>
              </a:rPr>
              <a:t>通过指定</a:t>
            </a:r>
            <a:r>
              <a:rPr kumimoji="0" lang="en-US" altLang="zh-CN" sz="2400" b="0" i="0" u="none" strike="noStrike" kern="0" cap="none" spc="0" normalizeH="0" baseline="0" noProof="0" dirty="0" smtClean="0">
                <a:ln>
                  <a:noFill/>
                </a:ln>
                <a:solidFill>
                  <a:sysClr val="windowText" lastClr="000000"/>
                </a:solidFill>
                <a:effectLst/>
                <a:uLnTx/>
                <a:uFillTx/>
                <a:latin typeface="Calibri"/>
              </a:rPr>
              <a:t>size</a:t>
            </a:r>
            <a:r>
              <a:rPr kumimoji="0" lang="zh-CN" altLang="en-US" sz="2400" b="0" i="0" u="none" strike="noStrike" kern="0" cap="none" spc="0" normalizeH="0" baseline="0" noProof="0" dirty="0" smtClean="0">
                <a:ln>
                  <a:noFill/>
                </a:ln>
                <a:solidFill>
                  <a:sysClr val="windowText" lastClr="000000"/>
                </a:solidFill>
                <a:effectLst/>
                <a:uLnTx/>
                <a:uFillTx/>
                <a:latin typeface="Calibri"/>
              </a:rPr>
              <a:t>属性就能设置字号大小，而</a:t>
            </a:r>
            <a:r>
              <a:rPr kumimoji="0" lang="en-US" altLang="zh-CN" sz="2400" b="0" i="0" u="none" strike="noStrike" kern="0" cap="none" spc="0" normalizeH="0" baseline="0" noProof="0" dirty="0" smtClean="0">
                <a:ln>
                  <a:noFill/>
                </a:ln>
                <a:solidFill>
                  <a:sysClr val="windowText" lastClr="000000"/>
                </a:solidFill>
                <a:effectLst/>
                <a:uLnTx/>
                <a:uFillTx/>
                <a:latin typeface="Calibri"/>
              </a:rPr>
              <a:t>size</a:t>
            </a:r>
            <a:r>
              <a:rPr kumimoji="0" lang="zh-CN" altLang="en-US" sz="2400" b="0" i="0" u="none" strike="noStrike" kern="0" cap="none" spc="0" normalizeH="0" baseline="0" noProof="0" dirty="0" smtClean="0">
                <a:ln>
                  <a:noFill/>
                </a:ln>
                <a:solidFill>
                  <a:sysClr val="windowText" lastClr="000000"/>
                </a:solidFill>
                <a:effectLst/>
                <a:uLnTx/>
                <a:uFillTx/>
                <a:latin typeface="Calibri"/>
              </a:rPr>
              <a:t>属性的有效值范围为</a:t>
            </a:r>
            <a:r>
              <a:rPr kumimoji="0" lang="en-US" altLang="zh-CN" sz="2400" b="0" i="0" u="none" strike="noStrike" kern="0" cap="none" spc="0" normalizeH="0" baseline="0" noProof="0" dirty="0" smtClean="0">
                <a:ln>
                  <a:noFill/>
                </a:ln>
                <a:solidFill>
                  <a:sysClr val="windowText" lastClr="000000"/>
                </a:solidFill>
                <a:effectLst/>
                <a:uLnTx/>
                <a:uFillTx/>
                <a:latin typeface="Calibri"/>
              </a:rPr>
              <a:t>1</a:t>
            </a:r>
            <a:r>
              <a:rPr kumimoji="0" lang="zh-CN" altLang="en-US" sz="2400" b="0" i="0" u="none" strike="noStrike" kern="0" cap="none" spc="0" normalizeH="0" baseline="0" noProof="0" dirty="0" smtClean="0">
                <a:ln>
                  <a:noFill/>
                </a:ln>
                <a:solidFill>
                  <a:sysClr val="windowText" lastClr="000000"/>
                </a:solidFill>
                <a:effectLst/>
                <a:uLnTx/>
                <a:uFillTx/>
                <a:latin typeface="Calibri"/>
              </a:rPr>
              <a:t>－</a:t>
            </a:r>
            <a:r>
              <a:rPr kumimoji="0" lang="en-US" altLang="zh-CN" sz="2400" b="0" i="0" u="none" strike="noStrike" kern="0" cap="none" spc="0" normalizeH="0" baseline="0" noProof="0" dirty="0" smtClean="0">
                <a:ln>
                  <a:noFill/>
                </a:ln>
                <a:solidFill>
                  <a:sysClr val="windowText" lastClr="000000"/>
                </a:solidFill>
                <a:effectLst/>
                <a:uLnTx/>
                <a:uFillTx/>
                <a:latin typeface="Calibri"/>
              </a:rPr>
              <a:t>7</a:t>
            </a:r>
            <a:r>
              <a:rPr kumimoji="0" lang="zh-CN" altLang="en-US" sz="2400" b="0" i="0" u="none" strike="noStrike" kern="0" cap="none" spc="0" normalizeH="0" baseline="0" noProof="0" dirty="0" smtClean="0">
                <a:ln>
                  <a:noFill/>
                </a:ln>
                <a:solidFill>
                  <a:sysClr val="windowText" lastClr="000000"/>
                </a:solidFill>
                <a:effectLst/>
                <a:uLnTx/>
                <a:uFillTx/>
                <a:latin typeface="Calibri"/>
              </a:rPr>
              <a:t>，其中缺省值为</a:t>
            </a:r>
            <a:r>
              <a:rPr kumimoji="0" lang="en-US" altLang="zh-CN" sz="2400" b="0" i="0" u="none" strike="noStrike" kern="0" cap="none" spc="0" normalizeH="0" baseline="0" noProof="0" dirty="0" smtClean="0">
                <a:ln>
                  <a:noFill/>
                </a:ln>
                <a:solidFill>
                  <a:sysClr val="windowText" lastClr="000000"/>
                </a:solidFill>
                <a:effectLst/>
                <a:uLnTx/>
                <a:uFillTx/>
                <a:latin typeface="Calibri"/>
              </a:rPr>
              <a:t>3</a:t>
            </a:r>
            <a:r>
              <a:rPr kumimoji="0" lang="zh-CN" altLang="en-US" sz="2400" b="0" i="0" u="none" strike="noStrike" kern="0" cap="none" spc="0" normalizeH="0" baseline="0" noProof="0" dirty="0" smtClean="0">
                <a:ln>
                  <a:noFill/>
                </a:ln>
                <a:solidFill>
                  <a:sysClr val="windowText" lastClr="000000"/>
                </a:solidFill>
                <a:effectLst/>
                <a:uLnTx/>
                <a:uFillTx/>
                <a:latin typeface="Calibri"/>
              </a:rPr>
              <a:t>。我们可以</a:t>
            </a:r>
            <a:r>
              <a:rPr kumimoji="0" lang="en-US" altLang="zh-CN" sz="2400" b="0" i="0" u="none" strike="noStrike" kern="0" cap="none" spc="0" normalizeH="0" baseline="0" noProof="0" dirty="0" smtClean="0">
                <a:ln>
                  <a:noFill/>
                </a:ln>
                <a:solidFill>
                  <a:sysClr val="windowText" lastClr="000000"/>
                </a:solidFill>
                <a:effectLst/>
                <a:uLnTx/>
                <a:uFillTx/>
                <a:latin typeface="Calibri"/>
              </a:rPr>
              <a:t>size</a:t>
            </a:r>
            <a:r>
              <a:rPr kumimoji="0" lang="zh-CN" altLang="en-US" sz="2400" b="0" i="0" u="none" strike="noStrike" kern="0" cap="none" spc="0" normalizeH="0" baseline="0" noProof="0" dirty="0" smtClean="0">
                <a:ln>
                  <a:noFill/>
                </a:ln>
                <a:solidFill>
                  <a:sysClr val="windowText" lastClr="000000"/>
                </a:solidFill>
                <a:effectLst/>
                <a:uLnTx/>
                <a:uFillTx/>
                <a:latin typeface="Calibri"/>
              </a:rPr>
              <a:t>属性值之前加上“＋”、“－”字符，来指定相对于字号初始值的增量或减量。</a:t>
            </a:r>
          </a:p>
        </p:txBody>
      </p:sp>
      <p:sp>
        <p:nvSpPr>
          <p:cNvPr id="16" name="Text Box 4"/>
          <p:cNvSpPr txBox="1">
            <a:spLocks noChangeArrowheads="1"/>
          </p:cNvSpPr>
          <p:nvPr/>
        </p:nvSpPr>
        <p:spPr bwMode="auto">
          <a:xfrm>
            <a:off x="500063" y="3313113"/>
            <a:ext cx="8137525" cy="2516187"/>
          </a:xfrm>
          <a:prstGeom prst="rect">
            <a:avLst/>
          </a:prstGeom>
          <a:solidFill>
            <a:srgbClr val="4F81BD"/>
          </a:solidFill>
          <a:ln w="9525" algn="ctr">
            <a:solidFill>
              <a:sysClr val="windowText" lastClr="000000"/>
            </a:solidFill>
            <a:miter lim="800000"/>
            <a:headEnd/>
            <a:tailEnd/>
          </a:ln>
        </p:spPr>
        <p:txBody>
          <a:bodyPr wrap="none" anchor="ctr"/>
          <a:lstStyle>
            <a:lvl1pPr eaLnBrk="0" hangingPunct="0">
              <a:defRPr sz="1400">
                <a:solidFill>
                  <a:schemeClr val="tx1"/>
                </a:solidFill>
                <a:latin typeface="方正大黑简体"/>
                <a:ea typeface="方正大黑简体"/>
                <a:cs typeface="方正大黑简体"/>
              </a:defRPr>
            </a:lvl1pPr>
            <a:lvl2pPr marL="742950" indent="-285750" eaLnBrk="0" hangingPunct="0">
              <a:defRPr sz="1400">
                <a:solidFill>
                  <a:schemeClr val="tx1"/>
                </a:solidFill>
                <a:latin typeface="方正大黑简体"/>
                <a:ea typeface="方正大黑简体"/>
                <a:cs typeface="方正大黑简体"/>
              </a:defRPr>
            </a:lvl2pPr>
            <a:lvl3pPr marL="1143000" indent="-228600" eaLnBrk="0" hangingPunct="0">
              <a:defRPr sz="1400">
                <a:solidFill>
                  <a:schemeClr val="tx1"/>
                </a:solidFill>
                <a:latin typeface="方正大黑简体"/>
                <a:ea typeface="方正大黑简体"/>
                <a:cs typeface="方正大黑简体"/>
              </a:defRPr>
            </a:lvl3pPr>
            <a:lvl4pPr marL="1600200" indent="-228600" eaLnBrk="0" hangingPunct="0">
              <a:defRPr sz="1400">
                <a:solidFill>
                  <a:schemeClr val="tx1"/>
                </a:solidFill>
                <a:latin typeface="方正大黑简体"/>
                <a:ea typeface="方正大黑简体"/>
                <a:cs typeface="方正大黑简体"/>
              </a:defRPr>
            </a:lvl4pPr>
            <a:lvl5pPr marL="2057400" indent="-228600" eaLnBrk="0" hangingPunct="0">
              <a:defRPr sz="1400">
                <a:solidFill>
                  <a:schemeClr val="tx1"/>
                </a:solidFill>
                <a:latin typeface="方正大黑简体"/>
                <a:ea typeface="方正大黑简体"/>
                <a:cs typeface="方正大黑简体"/>
              </a:defRPr>
            </a:lvl5pPr>
            <a:lvl6pPr marL="2514600" indent="-228600" eaLnBrk="0" fontAlgn="base" hangingPunct="0">
              <a:spcBef>
                <a:spcPct val="0"/>
              </a:spcBef>
              <a:spcAft>
                <a:spcPct val="0"/>
              </a:spcAft>
              <a:defRPr sz="1400">
                <a:solidFill>
                  <a:schemeClr val="tx1"/>
                </a:solidFill>
                <a:latin typeface="方正大黑简体"/>
                <a:ea typeface="方正大黑简体"/>
                <a:cs typeface="方正大黑简体"/>
              </a:defRPr>
            </a:lvl6pPr>
            <a:lvl7pPr marL="2971800" indent="-228600" eaLnBrk="0" fontAlgn="base" hangingPunct="0">
              <a:spcBef>
                <a:spcPct val="0"/>
              </a:spcBef>
              <a:spcAft>
                <a:spcPct val="0"/>
              </a:spcAft>
              <a:defRPr sz="1400">
                <a:solidFill>
                  <a:schemeClr val="tx1"/>
                </a:solidFill>
                <a:latin typeface="方正大黑简体"/>
                <a:ea typeface="方正大黑简体"/>
                <a:cs typeface="方正大黑简体"/>
              </a:defRPr>
            </a:lvl7pPr>
            <a:lvl8pPr marL="3429000" indent="-228600" eaLnBrk="0" fontAlgn="base" hangingPunct="0">
              <a:spcBef>
                <a:spcPct val="0"/>
              </a:spcBef>
              <a:spcAft>
                <a:spcPct val="0"/>
              </a:spcAft>
              <a:defRPr sz="1400">
                <a:solidFill>
                  <a:schemeClr val="tx1"/>
                </a:solidFill>
                <a:latin typeface="方正大黑简体"/>
                <a:ea typeface="方正大黑简体"/>
                <a:cs typeface="方正大黑简体"/>
              </a:defRPr>
            </a:lvl8pPr>
            <a:lvl9pPr marL="3886200" indent="-228600" eaLnBrk="0" fontAlgn="base" hangingPunct="0">
              <a:spcBef>
                <a:spcPct val="0"/>
              </a:spcBef>
              <a:spcAft>
                <a:spcPct val="0"/>
              </a:spcAft>
              <a:defRPr sz="1400">
                <a:solidFill>
                  <a:schemeClr val="tx1"/>
                </a:solidFill>
                <a:latin typeface="方正大黑简体"/>
                <a:ea typeface="方正大黑简体"/>
                <a:cs typeface="方正大黑简体"/>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rgbClr val="FFFF00"/>
                </a:solidFill>
                <a:effectLst/>
                <a:uLnTx/>
                <a:uFillTx/>
                <a:latin typeface="方正大黑简体"/>
              </a:rPr>
              <a:t>&lt;font size=7&gt;</a:t>
            </a:r>
            <a:r>
              <a:rPr kumimoji="0" lang="zh-CN" altLang="en-US" sz="2000" b="0" i="0" u="none" strike="noStrike" kern="0" cap="none" spc="0" normalizeH="0" baseline="0" noProof="0" dirty="0" smtClean="0">
                <a:ln>
                  <a:noFill/>
                </a:ln>
                <a:solidFill>
                  <a:srgbClr val="FFFF00"/>
                </a:solidFill>
                <a:effectLst/>
                <a:uLnTx/>
                <a:uFillTx/>
                <a:latin typeface="方正大黑简体"/>
              </a:rPr>
              <a:t>这是</a:t>
            </a:r>
            <a:r>
              <a:rPr kumimoji="0" lang="en-US" altLang="zh-CN" sz="2000" b="0" i="0" u="none" strike="noStrike" kern="0" cap="none" spc="0" normalizeH="0" baseline="0" noProof="0" dirty="0" smtClean="0">
                <a:ln>
                  <a:noFill/>
                </a:ln>
                <a:solidFill>
                  <a:srgbClr val="FFFF00"/>
                </a:solidFill>
                <a:effectLst/>
                <a:uLnTx/>
                <a:uFillTx/>
                <a:latin typeface="方正大黑简体"/>
              </a:rPr>
              <a:t>size=7</a:t>
            </a:r>
            <a:r>
              <a:rPr kumimoji="0" lang="zh-CN" altLang="en-US" sz="2000" b="0" i="0" u="none" strike="noStrike" kern="0" cap="none" spc="0" normalizeH="0" baseline="0" noProof="0" dirty="0" smtClean="0">
                <a:ln>
                  <a:noFill/>
                </a:ln>
                <a:solidFill>
                  <a:srgbClr val="FFFF00"/>
                </a:solidFill>
                <a:effectLst/>
                <a:uLnTx/>
                <a:uFillTx/>
                <a:latin typeface="方正大黑简体"/>
              </a:rPr>
              <a:t>的字体</a:t>
            </a:r>
            <a:r>
              <a:rPr kumimoji="0" lang="en-US" altLang="zh-CN" sz="2000" b="0" i="0" u="none" strike="noStrike" kern="0" cap="none" spc="0" normalizeH="0" baseline="0" noProof="0" dirty="0" smtClean="0">
                <a:ln>
                  <a:noFill/>
                </a:ln>
                <a:solidFill>
                  <a:srgbClr val="FFFF00"/>
                </a:solidFill>
                <a:effectLst/>
                <a:uLnTx/>
                <a:uFillTx/>
                <a:latin typeface="方正大黑简体"/>
              </a:rPr>
              <a:t>&lt;/font&gt;&lt;</a:t>
            </a:r>
            <a:r>
              <a:rPr kumimoji="0" lang="en-US" altLang="zh-CN" sz="2000" b="0" i="0" u="none" strike="noStrike" kern="0" cap="none" spc="0" normalizeH="0" baseline="0" noProof="0" dirty="0" err="1" smtClean="0">
                <a:ln>
                  <a:noFill/>
                </a:ln>
                <a:solidFill>
                  <a:srgbClr val="FFFF00"/>
                </a:solidFill>
                <a:effectLst/>
                <a:uLnTx/>
                <a:uFillTx/>
                <a:latin typeface="方正大黑简体"/>
              </a:rPr>
              <a:t>br</a:t>
            </a:r>
            <a:r>
              <a:rPr kumimoji="0" lang="en-US" altLang="zh-CN" sz="2000" b="0" i="0" u="none" strike="noStrike" kern="0" cap="none" spc="0" normalizeH="0" baseline="0" noProof="0" dirty="0" smtClean="0">
                <a:ln>
                  <a:noFill/>
                </a:ln>
                <a:solidFill>
                  <a:srgbClr val="FFFF00"/>
                </a:solidFill>
                <a:effectLst/>
                <a:uLnTx/>
                <a:uFillTx/>
                <a:latin typeface="方正大黑简体"/>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rgbClr val="FFFF00"/>
                </a:solidFill>
                <a:effectLst/>
                <a:uLnTx/>
                <a:uFillTx/>
                <a:latin typeface="方正大黑简体"/>
              </a:rPr>
              <a:t>&lt;font size=6&gt;</a:t>
            </a:r>
            <a:r>
              <a:rPr kumimoji="0" lang="zh-CN" altLang="en-US" sz="2000" b="0" i="0" u="none" strike="noStrike" kern="0" cap="none" spc="0" normalizeH="0" baseline="0" noProof="0" dirty="0" smtClean="0">
                <a:ln>
                  <a:noFill/>
                </a:ln>
                <a:solidFill>
                  <a:srgbClr val="FFFF00"/>
                </a:solidFill>
                <a:effectLst/>
                <a:uLnTx/>
                <a:uFillTx/>
                <a:latin typeface="方正大黑简体"/>
              </a:rPr>
              <a:t>这是</a:t>
            </a:r>
            <a:r>
              <a:rPr kumimoji="0" lang="en-US" altLang="zh-CN" sz="2000" b="0" i="0" u="none" strike="noStrike" kern="0" cap="none" spc="0" normalizeH="0" baseline="0" noProof="0" dirty="0" smtClean="0">
                <a:ln>
                  <a:noFill/>
                </a:ln>
                <a:solidFill>
                  <a:srgbClr val="FFFF00"/>
                </a:solidFill>
                <a:effectLst/>
                <a:uLnTx/>
                <a:uFillTx/>
                <a:latin typeface="方正大黑简体"/>
              </a:rPr>
              <a:t>size=6</a:t>
            </a:r>
            <a:r>
              <a:rPr kumimoji="0" lang="zh-CN" altLang="en-US" sz="2000" b="0" i="0" u="none" strike="noStrike" kern="0" cap="none" spc="0" normalizeH="0" baseline="0" noProof="0" dirty="0" smtClean="0">
                <a:ln>
                  <a:noFill/>
                </a:ln>
                <a:solidFill>
                  <a:srgbClr val="FFFF00"/>
                </a:solidFill>
                <a:effectLst/>
                <a:uLnTx/>
                <a:uFillTx/>
                <a:latin typeface="方正大黑简体"/>
              </a:rPr>
              <a:t>的字体</a:t>
            </a:r>
            <a:r>
              <a:rPr kumimoji="0" lang="en-US" altLang="zh-CN" sz="2000" b="0" i="0" u="none" strike="noStrike" kern="0" cap="none" spc="0" normalizeH="0" baseline="0" noProof="0" dirty="0" smtClean="0">
                <a:ln>
                  <a:noFill/>
                </a:ln>
                <a:solidFill>
                  <a:srgbClr val="FFFF00"/>
                </a:solidFill>
                <a:effectLst/>
                <a:uLnTx/>
                <a:uFillTx/>
                <a:latin typeface="方正大黑简体"/>
              </a:rPr>
              <a:t>&lt;/font&gt;&lt;</a:t>
            </a:r>
            <a:r>
              <a:rPr kumimoji="0" lang="en-US" altLang="zh-CN" sz="2000" b="0" i="0" u="none" strike="noStrike" kern="0" cap="none" spc="0" normalizeH="0" baseline="0" noProof="0" dirty="0" err="1" smtClean="0">
                <a:ln>
                  <a:noFill/>
                </a:ln>
                <a:solidFill>
                  <a:srgbClr val="FFFF00"/>
                </a:solidFill>
                <a:effectLst/>
                <a:uLnTx/>
                <a:uFillTx/>
                <a:latin typeface="方正大黑简体"/>
              </a:rPr>
              <a:t>br</a:t>
            </a:r>
            <a:r>
              <a:rPr kumimoji="0" lang="en-US" altLang="zh-CN" sz="2000" b="0" i="0" u="none" strike="noStrike" kern="0" cap="none" spc="0" normalizeH="0" baseline="0" noProof="0" dirty="0" smtClean="0">
                <a:ln>
                  <a:noFill/>
                </a:ln>
                <a:solidFill>
                  <a:srgbClr val="FFFF00"/>
                </a:solidFill>
                <a:effectLst/>
                <a:uLnTx/>
                <a:uFillTx/>
                <a:latin typeface="方正大黑简体"/>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rgbClr val="FFFF00"/>
                </a:solidFill>
                <a:effectLst/>
                <a:uLnTx/>
                <a:uFillTx/>
                <a:latin typeface="方正大黑简体"/>
              </a:rPr>
              <a:t>&lt;font size=5&gt;</a:t>
            </a:r>
            <a:r>
              <a:rPr kumimoji="0" lang="zh-CN" altLang="en-US" sz="2000" b="0" i="0" u="none" strike="noStrike" kern="0" cap="none" spc="0" normalizeH="0" baseline="0" noProof="0" dirty="0" smtClean="0">
                <a:ln>
                  <a:noFill/>
                </a:ln>
                <a:solidFill>
                  <a:srgbClr val="FFFF00"/>
                </a:solidFill>
                <a:effectLst/>
                <a:uLnTx/>
                <a:uFillTx/>
                <a:latin typeface="方正大黑简体"/>
              </a:rPr>
              <a:t>这是</a:t>
            </a:r>
            <a:r>
              <a:rPr kumimoji="0" lang="en-US" altLang="zh-CN" sz="2000" b="0" i="0" u="none" strike="noStrike" kern="0" cap="none" spc="0" normalizeH="0" baseline="0" noProof="0" dirty="0" smtClean="0">
                <a:ln>
                  <a:noFill/>
                </a:ln>
                <a:solidFill>
                  <a:srgbClr val="FFFF00"/>
                </a:solidFill>
                <a:effectLst/>
                <a:uLnTx/>
                <a:uFillTx/>
                <a:latin typeface="方正大黑简体"/>
              </a:rPr>
              <a:t>size=5</a:t>
            </a:r>
            <a:r>
              <a:rPr kumimoji="0" lang="zh-CN" altLang="en-US" sz="2000" b="0" i="0" u="none" strike="noStrike" kern="0" cap="none" spc="0" normalizeH="0" baseline="0" noProof="0" dirty="0" smtClean="0">
                <a:ln>
                  <a:noFill/>
                </a:ln>
                <a:solidFill>
                  <a:srgbClr val="FFFF00"/>
                </a:solidFill>
                <a:effectLst/>
                <a:uLnTx/>
                <a:uFillTx/>
                <a:latin typeface="方正大黑简体"/>
              </a:rPr>
              <a:t>的字体</a:t>
            </a:r>
            <a:r>
              <a:rPr kumimoji="0" lang="en-US" altLang="zh-CN" sz="2000" b="0" i="0" u="none" strike="noStrike" kern="0" cap="none" spc="0" normalizeH="0" baseline="0" noProof="0" dirty="0" smtClean="0">
                <a:ln>
                  <a:noFill/>
                </a:ln>
                <a:solidFill>
                  <a:srgbClr val="FFFF00"/>
                </a:solidFill>
                <a:effectLst/>
                <a:uLnTx/>
                <a:uFillTx/>
                <a:latin typeface="方正大黑简体"/>
              </a:rPr>
              <a:t>&lt;/font&gt;&lt;</a:t>
            </a:r>
            <a:r>
              <a:rPr kumimoji="0" lang="en-US" altLang="zh-CN" sz="2000" b="0" i="0" u="none" strike="noStrike" kern="0" cap="none" spc="0" normalizeH="0" baseline="0" noProof="0" dirty="0" err="1" smtClean="0">
                <a:ln>
                  <a:noFill/>
                </a:ln>
                <a:solidFill>
                  <a:srgbClr val="FFFF00"/>
                </a:solidFill>
                <a:effectLst/>
                <a:uLnTx/>
                <a:uFillTx/>
                <a:latin typeface="方正大黑简体"/>
              </a:rPr>
              <a:t>br</a:t>
            </a:r>
            <a:r>
              <a:rPr kumimoji="0" lang="en-US" altLang="zh-CN" sz="2000" b="0" i="0" u="none" strike="noStrike" kern="0" cap="none" spc="0" normalizeH="0" baseline="0" noProof="0" dirty="0" smtClean="0">
                <a:ln>
                  <a:noFill/>
                </a:ln>
                <a:solidFill>
                  <a:srgbClr val="FFFF00"/>
                </a:solidFill>
                <a:effectLst/>
                <a:uLnTx/>
                <a:uFillTx/>
                <a:latin typeface="方正大黑简体"/>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rgbClr val="FFFF00"/>
                </a:solidFill>
                <a:effectLst/>
                <a:uLnTx/>
                <a:uFillTx/>
                <a:latin typeface="方正大黑简体"/>
              </a:rPr>
              <a:t>&lt;font size=4&gt;</a:t>
            </a:r>
            <a:r>
              <a:rPr kumimoji="0" lang="zh-CN" altLang="en-US" sz="2000" b="0" i="0" u="none" strike="noStrike" kern="0" cap="none" spc="0" normalizeH="0" baseline="0" noProof="0" dirty="0" smtClean="0">
                <a:ln>
                  <a:noFill/>
                </a:ln>
                <a:solidFill>
                  <a:srgbClr val="FFFF00"/>
                </a:solidFill>
                <a:effectLst/>
                <a:uLnTx/>
                <a:uFillTx/>
                <a:latin typeface="方正大黑简体"/>
              </a:rPr>
              <a:t>这是</a:t>
            </a:r>
            <a:r>
              <a:rPr kumimoji="0" lang="en-US" altLang="zh-CN" sz="2000" b="0" i="0" u="none" strike="noStrike" kern="0" cap="none" spc="0" normalizeH="0" baseline="0" noProof="0" dirty="0" smtClean="0">
                <a:ln>
                  <a:noFill/>
                </a:ln>
                <a:solidFill>
                  <a:srgbClr val="FFFF00"/>
                </a:solidFill>
                <a:effectLst/>
                <a:uLnTx/>
                <a:uFillTx/>
                <a:latin typeface="方正大黑简体"/>
              </a:rPr>
              <a:t>size=4</a:t>
            </a:r>
            <a:r>
              <a:rPr kumimoji="0" lang="zh-CN" altLang="en-US" sz="2000" b="0" i="0" u="none" strike="noStrike" kern="0" cap="none" spc="0" normalizeH="0" baseline="0" noProof="0" dirty="0" smtClean="0">
                <a:ln>
                  <a:noFill/>
                </a:ln>
                <a:solidFill>
                  <a:srgbClr val="FFFF00"/>
                </a:solidFill>
                <a:effectLst/>
                <a:uLnTx/>
                <a:uFillTx/>
                <a:latin typeface="方正大黑简体"/>
              </a:rPr>
              <a:t>的字体</a:t>
            </a:r>
            <a:r>
              <a:rPr kumimoji="0" lang="en-US" altLang="zh-CN" sz="2000" b="0" i="0" u="none" strike="noStrike" kern="0" cap="none" spc="0" normalizeH="0" baseline="0" noProof="0" dirty="0" smtClean="0">
                <a:ln>
                  <a:noFill/>
                </a:ln>
                <a:solidFill>
                  <a:srgbClr val="FFFF00"/>
                </a:solidFill>
                <a:effectLst/>
                <a:uLnTx/>
                <a:uFillTx/>
                <a:latin typeface="方正大黑简体"/>
              </a:rPr>
              <a:t>&lt;/font&gt;&lt;</a:t>
            </a:r>
            <a:r>
              <a:rPr kumimoji="0" lang="en-US" altLang="zh-CN" sz="2000" b="0" i="0" u="none" strike="noStrike" kern="0" cap="none" spc="0" normalizeH="0" baseline="0" noProof="0" dirty="0" err="1" smtClean="0">
                <a:ln>
                  <a:noFill/>
                </a:ln>
                <a:solidFill>
                  <a:srgbClr val="FFFF00"/>
                </a:solidFill>
                <a:effectLst/>
                <a:uLnTx/>
                <a:uFillTx/>
                <a:latin typeface="方正大黑简体"/>
              </a:rPr>
              <a:t>br</a:t>
            </a:r>
            <a:r>
              <a:rPr kumimoji="0" lang="en-US" altLang="zh-CN" sz="2000" b="0" i="0" u="none" strike="noStrike" kern="0" cap="none" spc="0" normalizeH="0" baseline="0" noProof="0" dirty="0" smtClean="0">
                <a:ln>
                  <a:noFill/>
                </a:ln>
                <a:solidFill>
                  <a:srgbClr val="FFFF00"/>
                </a:solidFill>
                <a:effectLst/>
                <a:uLnTx/>
                <a:uFillTx/>
                <a:latin typeface="方正大黑简体"/>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rgbClr val="FFFF00"/>
                </a:solidFill>
                <a:effectLst/>
                <a:uLnTx/>
                <a:uFillTx/>
                <a:latin typeface="方正大黑简体"/>
              </a:rPr>
              <a:t>&lt;font size=3&gt;</a:t>
            </a:r>
            <a:r>
              <a:rPr kumimoji="0" lang="zh-CN" altLang="en-US" sz="2000" b="0" i="0" u="none" strike="noStrike" kern="0" cap="none" spc="0" normalizeH="0" baseline="0" noProof="0" dirty="0" smtClean="0">
                <a:ln>
                  <a:noFill/>
                </a:ln>
                <a:solidFill>
                  <a:srgbClr val="FFFF00"/>
                </a:solidFill>
                <a:effectLst/>
                <a:uLnTx/>
                <a:uFillTx/>
                <a:latin typeface="方正大黑简体"/>
              </a:rPr>
              <a:t>这是</a:t>
            </a:r>
            <a:r>
              <a:rPr kumimoji="0" lang="en-US" altLang="zh-CN" sz="2000" b="0" i="0" u="none" strike="noStrike" kern="0" cap="none" spc="0" normalizeH="0" baseline="0" noProof="0" dirty="0" smtClean="0">
                <a:ln>
                  <a:noFill/>
                </a:ln>
                <a:solidFill>
                  <a:srgbClr val="FFFF00"/>
                </a:solidFill>
                <a:effectLst/>
                <a:uLnTx/>
                <a:uFillTx/>
                <a:latin typeface="方正大黑简体"/>
              </a:rPr>
              <a:t>size=3</a:t>
            </a:r>
            <a:r>
              <a:rPr kumimoji="0" lang="zh-CN" altLang="en-US" sz="2000" b="0" i="0" u="none" strike="noStrike" kern="0" cap="none" spc="0" normalizeH="0" baseline="0" noProof="0" dirty="0" smtClean="0">
                <a:ln>
                  <a:noFill/>
                </a:ln>
                <a:solidFill>
                  <a:srgbClr val="FFFF00"/>
                </a:solidFill>
                <a:effectLst/>
                <a:uLnTx/>
                <a:uFillTx/>
                <a:latin typeface="方正大黑简体"/>
              </a:rPr>
              <a:t>的字体</a:t>
            </a:r>
            <a:r>
              <a:rPr kumimoji="0" lang="en-US" altLang="zh-CN" sz="2000" b="0" i="0" u="none" strike="noStrike" kern="0" cap="none" spc="0" normalizeH="0" baseline="0" noProof="0" dirty="0" smtClean="0">
                <a:ln>
                  <a:noFill/>
                </a:ln>
                <a:solidFill>
                  <a:srgbClr val="FFFF00"/>
                </a:solidFill>
                <a:effectLst/>
                <a:uLnTx/>
                <a:uFillTx/>
                <a:latin typeface="方正大黑简体"/>
              </a:rPr>
              <a:t>&lt;/font&gt;&lt;</a:t>
            </a:r>
            <a:r>
              <a:rPr kumimoji="0" lang="en-US" altLang="zh-CN" sz="2000" b="0" i="0" u="none" strike="noStrike" kern="0" cap="none" spc="0" normalizeH="0" baseline="0" noProof="0" dirty="0" err="1" smtClean="0">
                <a:ln>
                  <a:noFill/>
                </a:ln>
                <a:solidFill>
                  <a:srgbClr val="FFFF00"/>
                </a:solidFill>
                <a:effectLst/>
                <a:uLnTx/>
                <a:uFillTx/>
                <a:latin typeface="方正大黑简体"/>
              </a:rPr>
              <a:t>br</a:t>
            </a:r>
            <a:r>
              <a:rPr kumimoji="0" lang="en-US" altLang="zh-CN" sz="2000" b="0" i="0" u="none" strike="noStrike" kern="0" cap="none" spc="0" normalizeH="0" baseline="0" noProof="0" dirty="0" smtClean="0">
                <a:ln>
                  <a:noFill/>
                </a:ln>
                <a:solidFill>
                  <a:srgbClr val="FFFF00"/>
                </a:solidFill>
                <a:effectLst/>
                <a:uLnTx/>
                <a:uFillTx/>
                <a:latin typeface="方正大黑简体"/>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rgbClr val="FFFF00"/>
                </a:solidFill>
                <a:effectLst/>
                <a:uLnTx/>
                <a:uFillTx/>
                <a:latin typeface="方正大黑简体"/>
              </a:rPr>
              <a:t>&lt;font size=2&gt;</a:t>
            </a:r>
            <a:r>
              <a:rPr kumimoji="0" lang="zh-CN" altLang="en-US" sz="2000" b="0" i="0" u="none" strike="noStrike" kern="0" cap="none" spc="0" normalizeH="0" baseline="0" noProof="0" dirty="0" smtClean="0">
                <a:ln>
                  <a:noFill/>
                </a:ln>
                <a:solidFill>
                  <a:srgbClr val="FFFF00"/>
                </a:solidFill>
                <a:effectLst/>
                <a:uLnTx/>
                <a:uFillTx/>
                <a:latin typeface="方正大黑简体"/>
              </a:rPr>
              <a:t>这是</a:t>
            </a:r>
            <a:r>
              <a:rPr kumimoji="0" lang="en-US" altLang="zh-CN" sz="2000" b="0" i="0" u="none" strike="noStrike" kern="0" cap="none" spc="0" normalizeH="0" baseline="0" noProof="0" dirty="0" smtClean="0">
                <a:ln>
                  <a:noFill/>
                </a:ln>
                <a:solidFill>
                  <a:srgbClr val="FFFF00"/>
                </a:solidFill>
                <a:effectLst/>
                <a:uLnTx/>
                <a:uFillTx/>
                <a:latin typeface="方正大黑简体"/>
              </a:rPr>
              <a:t>size=2</a:t>
            </a:r>
            <a:r>
              <a:rPr kumimoji="0" lang="zh-CN" altLang="en-US" sz="2000" b="0" i="0" u="none" strike="noStrike" kern="0" cap="none" spc="0" normalizeH="0" baseline="0" noProof="0" dirty="0" smtClean="0">
                <a:ln>
                  <a:noFill/>
                </a:ln>
                <a:solidFill>
                  <a:srgbClr val="FFFF00"/>
                </a:solidFill>
                <a:effectLst/>
                <a:uLnTx/>
                <a:uFillTx/>
                <a:latin typeface="方正大黑简体"/>
              </a:rPr>
              <a:t>的字体</a:t>
            </a:r>
            <a:r>
              <a:rPr kumimoji="0" lang="en-US" altLang="zh-CN" sz="2000" b="0" i="0" u="none" strike="noStrike" kern="0" cap="none" spc="0" normalizeH="0" baseline="0" noProof="0" dirty="0" smtClean="0">
                <a:ln>
                  <a:noFill/>
                </a:ln>
                <a:solidFill>
                  <a:srgbClr val="FFFF00"/>
                </a:solidFill>
                <a:effectLst/>
                <a:uLnTx/>
                <a:uFillTx/>
                <a:latin typeface="方正大黑简体"/>
              </a:rPr>
              <a:t>&lt;/font&gt;&lt;</a:t>
            </a:r>
            <a:r>
              <a:rPr kumimoji="0" lang="en-US" altLang="zh-CN" sz="2000" b="0" i="0" u="none" strike="noStrike" kern="0" cap="none" spc="0" normalizeH="0" baseline="0" noProof="0" dirty="0" err="1" smtClean="0">
                <a:ln>
                  <a:noFill/>
                </a:ln>
                <a:solidFill>
                  <a:srgbClr val="FFFF00"/>
                </a:solidFill>
                <a:effectLst/>
                <a:uLnTx/>
                <a:uFillTx/>
                <a:latin typeface="方正大黑简体"/>
              </a:rPr>
              <a:t>br</a:t>
            </a:r>
            <a:r>
              <a:rPr kumimoji="0" lang="en-US" altLang="zh-CN" sz="2000" b="0" i="0" u="none" strike="noStrike" kern="0" cap="none" spc="0" normalizeH="0" baseline="0" noProof="0" dirty="0" smtClean="0">
                <a:ln>
                  <a:noFill/>
                </a:ln>
                <a:solidFill>
                  <a:srgbClr val="FFFF00"/>
                </a:solidFill>
                <a:effectLst/>
                <a:uLnTx/>
                <a:uFillTx/>
                <a:latin typeface="方正大黑简体"/>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rgbClr val="FFFF00"/>
                </a:solidFill>
                <a:effectLst/>
                <a:uLnTx/>
                <a:uFillTx/>
                <a:latin typeface="方正大黑简体"/>
              </a:rPr>
              <a:t>&lt;font size=1&gt;</a:t>
            </a:r>
            <a:r>
              <a:rPr kumimoji="0" lang="zh-CN" altLang="en-US" sz="2000" b="0" i="0" u="none" strike="noStrike" kern="0" cap="none" spc="0" normalizeH="0" baseline="0" noProof="0" dirty="0" smtClean="0">
                <a:ln>
                  <a:noFill/>
                </a:ln>
                <a:solidFill>
                  <a:srgbClr val="FFFF00"/>
                </a:solidFill>
                <a:effectLst/>
                <a:uLnTx/>
                <a:uFillTx/>
                <a:latin typeface="方正大黑简体"/>
              </a:rPr>
              <a:t>这是</a:t>
            </a:r>
            <a:r>
              <a:rPr kumimoji="0" lang="en-US" altLang="zh-CN" sz="2000" b="0" i="0" u="none" strike="noStrike" kern="0" cap="none" spc="0" normalizeH="0" baseline="0" noProof="0" dirty="0" smtClean="0">
                <a:ln>
                  <a:noFill/>
                </a:ln>
                <a:solidFill>
                  <a:srgbClr val="FFFF00"/>
                </a:solidFill>
                <a:effectLst/>
                <a:uLnTx/>
                <a:uFillTx/>
                <a:latin typeface="方正大黑简体"/>
              </a:rPr>
              <a:t>size=1</a:t>
            </a:r>
            <a:r>
              <a:rPr kumimoji="0" lang="zh-CN" altLang="en-US" sz="2000" b="0" i="0" u="none" strike="noStrike" kern="0" cap="none" spc="0" normalizeH="0" baseline="0" noProof="0" dirty="0" smtClean="0">
                <a:ln>
                  <a:noFill/>
                </a:ln>
                <a:solidFill>
                  <a:srgbClr val="FFFF00"/>
                </a:solidFill>
                <a:effectLst/>
                <a:uLnTx/>
                <a:uFillTx/>
                <a:latin typeface="方正大黑简体"/>
              </a:rPr>
              <a:t>的字体</a:t>
            </a:r>
            <a:r>
              <a:rPr kumimoji="0" lang="en-US" altLang="zh-CN" sz="2000" b="0" i="0" u="none" strike="noStrike" kern="0" cap="none" spc="0" normalizeH="0" baseline="0" noProof="0" dirty="0" smtClean="0">
                <a:ln>
                  <a:noFill/>
                </a:ln>
                <a:solidFill>
                  <a:srgbClr val="FFFF00"/>
                </a:solidFill>
                <a:effectLst/>
                <a:uLnTx/>
                <a:uFillTx/>
                <a:latin typeface="方正大黑简体"/>
              </a:rPr>
              <a:t>&lt;/font&gt;&lt;</a:t>
            </a:r>
            <a:r>
              <a:rPr kumimoji="0" lang="en-US" altLang="zh-CN" sz="2000" b="0" i="0" u="none" strike="noStrike" kern="0" cap="none" spc="0" normalizeH="0" baseline="0" noProof="0" dirty="0" err="1" smtClean="0">
                <a:ln>
                  <a:noFill/>
                </a:ln>
                <a:solidFill>
                  <a:srgbClr val="FFFF00"/>
                </a:solidFill>
                <a:effectLst/>
                <a:uLnTx/>
                <a:uFillTx/>
                <a:latin typeface="方正大黑简体"/>
              </a:rPr>
              <a:t>br</a:t>
            </a:r>
            <a:r>
              <a:rPr kumimoji="0" lang="en-US" altLang="zh-CN" sz="2000" b="0" i="0" u="none" strike="noStrike" kern="0" cap="none" spc="0" normalizeH="0" baseline="0" noProof="0" dirty="0" smtClean="0">
                <a:ln>
                  <a:noFill/>
                </a:ln>
                <a:solidFill>
                  <a:srgbClr val="FFFF00"/>
                </a:solidFill>
                <a:effectLst/>
                <a:uLnTx/>
                <a:uFillTx/>
                <a:latin typeface="方正大黑简体"/>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rgbClr val="FFFF00"/>
                </a:solidFill>
                <a:effectLst/>
                <a:uLnTx/>
                <a:uFillTx/>
                <a:latin typeface="方正大黑简体"/>
              </a:rPr>
              <a:t>&lt;font size=+2&gt;</a:t>
            </a:r>
            <a:r>
              <a:rPr kumimoji="0" lang="zh-CN" altLang="en-US" sz="2000" b="0" i="0" u="none" strike="noStrike" kern="0" cap="none" spc="0" normalizeH="0" baseline="0" noProof="0" dirty="0" smtClean="0">
                <a:ln>
                  <a:noFill/>
                </a:ln>
                <a:solidFill>
                  <a:srgbClr val="FFFF00"/>
                </a:solidFill>
                <a:effectLst/>
                <a:uLnTx/>
                <a:uFillTx/>
                <a:latin typeface="方正大黑简体"/>
              </a:rPr>
              <a:t>这是</a:t>
            </a:r>
            <a:r>
              <a:rPr kumimoji="0" lang="en-US" altLang="zh-CN" sz="2000" b="0" i="0" u="none" strike="noStrike" kern="0" cap="none" spc="0" normalizeH="0" baseline="0" noProof="0" dirty="0" smtClean="0">
                <a:ln>
                  <a:noFill/>
                </a:ln>
                <a:solidFill>
                  <a:srgbClr val="FFFF00"/>
                </a:solidFill>
                <a:effectLst/>
                <a:uLnTx/>
                <a:uFillTx/>
                <a:latin typeface="方正大黑简体"/>
              </a:rPr>
              <a:t>size=+2</a:t>
            </a:r>
            <a:r>
              <a:rPr kumimoji="0" lang="zh-CN" altLang="en-US" sz="2000" b="0" i="0" u="none" strike="noStrike" kern="0" cap="none" spc="0" normalizeH="0" baseline="0" noProof="0" dirty="0" smtClean="0">
                <a:ln>
                  <a:noFill/>
                </a:ln>
                <a:solidFill>
                  <a:srgbClr val="FFFF00"/>
                </a:solidFill>
                <a:effectLst/>
                <a:uLnTx/>
                <a:uFillTx/>
                <a:latin typeface="方正大黑简体"/>
              </a:rPr>
              <a:t>的字体</a:t>
            </a:r>
            <a:r>
              <a:rPr kumimoji="0" lang="en-US" altLang="zh-CN" sz="2000" b="0" i="0" u="none" strike="noStrike" kern="0" cap="none" spc="0" normalizeH="0" baseline="0" noProof="0" dirty="0" smtClean="0">
                <a:ln>
                  <a:noFill/>
                </a:ln>
                <a:solidFill>
                  <a:srgbClr val="FFFF00"/>
                </a:solidFill>
                <a:effectLst/>
                <a:uLnTx/>
                <a:uFillTx/>
                <a:latin typeface="方正大黑简体"/>
              </a:rPr>
              <a:t>&lt;/font&gt;</a:t>
            </a:r>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3" y="3829050"/>
            <a:ext cx="534987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329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5445E4D3-2A91-4AF6-A096-CF7C14BD617F}" type="slidenum">
              <a:rPr lang="en-US" altLang="zh-CN"/>
              <a:pPr>
                <a:defRPr/>
              </a:pPr>
              <a:t>17</a:t>
            </a:fld>
            <a:endParaRPr lang="en-US" altLang="zh-CN"/>
          </a:p>
        </p:txBody>
      </p:sp>
      <p:pic>
        <p:nvPicPr>
          <p:cNvPr id="7" name="Picture 3"/>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5" name="Rectangle 2"/>
          <p:cNvSpPr txBox="1">
            <a:spLocks noChangeArrowheads="1"/>
          </p:cNvSpPr>
          <p:nvPr/>
        </p:nvSpPr>
        <p:spPr bwMode="auto">
          <a:xfrm>
            <a:off x="190500" y="338138"/>
            <a:ext cx="84963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tx1"/>
                </a:solidFill>
                <a:latin typeface="+mj-lt"/>
                <a:ea typeface="+mj-ea"/>
                <a:cs typeface="方正大黑简体"/>
              </a:defRPr>
            </a:lvl1pPr>
            <a:lvl2pPr algn="l" rtl="0" eaLnBrk="0" fontAlgn="base" hangingPunct="0">
              <a:spcBef>
                <a:spcPct val="0"/>
              </a:spcBef>
              <a:spcAft>
                <a:spcPct val="0"/>
              </a:spcAft>
              <a:defRPr sz="3600">
                <a:solidFill>
                  <a:schemeClr val="tx1"/>
                </a:solidFill>
                <a:latin typeface="Calibri" pitchFamily="34" charset="0"/>
                <a:ea typeface="方正大黑简体" pitchFamily="2" charset="-122"/>
                <a:cs typeface="方正大黑简体"/>
              </a:defRPr>
            </a:lvl2pPr>
            <a:lvl3pPr algn="l" rtl="0" eaLnBrk="0" fontAlgn="base" hangingPunct="0">
              <a:spcBef>
                <a:spcPct val="0"/>
              </a:spcBef>
              <a:spcAft>
                <a:spcPct val="0"/>
              </a:spcAft>
              <a:defRPr sz="3600">
                <a:solidFill>
                  <a:schemeClr val="tx1"/>
                </a:solidFill>
                <a:latin typeface="Calibri" pitchFamily="34" charset="0"/>
                <a:ea typeface="方正大黑简体" pitchFamily="2" charset="-122"/>
                <a:cs typeface="方正大黑简体"/>
              </a:defRPr>
            </a:lvl3pPr>
            <a:lvl4pPr algn="l" rtl="0" eaLnBrk="0" fontAlgn="base" hangingPunct="0">
              <a:spcBef>
                <a:spcPct val="0"/>
              </a:spcBef>
              <a:spcAft>
                <a:spcPct val="0"/>
              </a:spcAft>
              <a:defRPr sz="3600">
                <a:solidFill>
                  <a:schemeClr val="tx1"/>
                </a:solidFill>
                <a:latin typeface="Calibri" pitchFamily="34" charset="0"/>
                <a:ea typeface="方正大黑简体" pitchFamily="2" charset="-122"/>
                <a:cs typeface="方正大黑简体"/>
              </a:defRPr>
            </a:lvl4pPr>
            <a:lvl5pPr algn="l" rtl="0" eaLnBrk="0" fontAlgn="base" hangingPunct="0">
              <a:spcBef>
                <a:spcPct val="0"/>
              </a:spcBef>
              <a:spcAft>
                <a:spcPct val="0"/>
              </a:spcAft>
              <a:defRPr sz="3600">
                <a:solidFill>
                  <a:schemeClr val="tx1"/>
                </a:solidFill>
                <a:latin typeface="Calibri" pitchFamily="34" charset="0"/>
                <a:ea typeface="方正大黑简体" pitchFamily="2" charset="-122"/>
                <a:cs typeface="方正大黑简体"/>
              </a:defRPr>
            </a:lvl5pPr>
            <a:lvl6pPr marL="457200" algn="l" rtl="0" eaLnBrk="1" fontAlgn="base" hangingPunct="1">
              <a:spcBef>
                <a:spcPct val="0"/>
              </a:spcBef>
              <a:spcAft>
                <a:spcPct val="0"/>
              </a:spcAft>
              <a:defRPr sz="3600">
                <a:solidFill>
                  <a:schemeClr val="tx1"/>
                </a:solidFill>
                <a:latin typeface="Impact" pitchFamily="34" charset="0"/>
                <a:ea typeface="方正大黑简体" pitchFamily="2" charset="-122"/>
              </a:defRPr>
            </a:lvl6pPr>
            <a:lvl7pPr marL="914400" algn="l" rtl="0" eaLnBrk="1" fontAlgn="base" hangingPunct="1">
              <a:spcBef>
                <a:spcPct val="0"/>
              </a:spcBef>
              <a:spcAft>
                <a:spcPct val="0"/>
              </a:spcAft>
              <a:defRPr sz="3600">
                <a:solidFill>
                  <a:schemeClr val="tx1"/>
                </a:solidFill>
                <a:latin typeface="Impact" pitchFamily="34" charset="0"/>
                <a:ea typeface="方正大黑简体" pitchFamily="2" charset="-122"/>
              </a:defRPr>
            </a:lvl7pPr>
            <a:lvl8pPr marL="1371600" algn="l" rtl="0" eaLnBrk="1" fontAlgn="base" hangingPunct="1">
              <a:spcBef>
                <a:spcPct val="0"/>
              </a:spcBef>
              <a:spcAft>
                <a:spcPct val="0"/>
              </a:spcAft>
              <a:defRPr sz="3600">
                <a:solidFill>
                  <a:schemeClr val="tx1"/>
                </a:solidFill>
                <a:latin typeface="Impact" pitchFamily="34" charset="0"/>
                <a:ea typeface="方正大黑简体" pitchFamily="2" charset="-122"/>
              </a:defRPr>
            </a:lvl8pPr>
            <a:lvl9pPr marL="1828800" algn="l" rtl="0" eaLnBrk="1" fontAlgn="base" hangingPunct="1">
              <a:spcBef>
                <a:spcPct val="0"/>
              </a:spcBef>
              <a:spcAft>
                <a:spcPct val="0"/>
              </a:spcAft>
              <a:defRPr sz="3600">
                <a:solidFill>
                  <a:schemeClr val="tx1"/>
                </a:solidFill>
                <a:latin typeface="Impact" pitchFamily="34" charset="0"/>
                <a:ea typeface="方正大黑简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0" i="0" u="none" strike="noStrike" kern="0" cap="none" spc="0" normalizeH="0" baseline="0" noProof="0" dirty="0" smtClean="0">
                <a:ln>
                  <a:noFill/>
                </a:ln>
                <a:solidFill>
                  <a:sysClr val="windowText" lastClr="000000"/>
                </a:solidFill>
                <a:effectLst/>
                <a:uLnTx/>
                <a:uFillTx/>
                <a:latin typeface="Calibri"/>
              </a:rPr>
              <a:t>基本标签</a:t>
            </a:r>
          </a:p>
        </p:txBody>
      </p:sp>
      <p:sp>
        <p:nvSpPr>
          <p:cNvPr id="6" name="Rectangle 3"/>
          <p:cNvSpPr txBox="1">
            <a:spLocks noChangeArrowheads="1"/>
          </p:cNvSpPr>
          <p:nvPr/>
        </p:nvSpPr>
        <p:spPr bwMode="auto">
          <a:xfrm>
            <a:off x="0" y="1266825"/>
            <a:ext cx="8820150" cy="5286375"/>
          </a:xfrm>
          <a:prstGeom prst="rect">
            <a:avLst/>
          </a:prstGeom>
          <a:noFill/>
          <a:ln w="9525">
            <a:noFill/>
            <a:miter lim="800000"/>
            <a:headEnd/>
            <a:tailEnd/>
          </a:ln>
        </p:spPr>
        <p:txBody>
          <a:bodyPr/>
          <a:lstStyle/>
          <a:p>
            <a:pPr marL="742950" lvl="1" indent="-285750" eaLnBrk="0" hangingPunct="0">
              <a:spcBef>
                <a:spcPct val="20000"/>
              </a:spcBef>
              <a:buFont typeface="Wingdings" pitchFamily="2" charset="2"/>
              <a:buChar char="n"/>
              <a:defRPr/>
            </a:pPr>
            <a:r>
              <a:rPr lang="en-US" altLang="zh-CN" sz="2400" kern="0" dirty="0">
                <a:solidFill>
                  <a:prstClr val="black"/>
                </a:solidFill>
                <a:latin typeface="Calibri"/>
                <a:ea typeface="+mn-ea"/>
              </a:rPr>
              <a:t>face</a:t>
            </a:r>
            <a:r>
              <a:rPr lang="zh-CN" altLang="en-US" sz="2400" kern="0" dirty="0">
                <a:solidFill>
                  <a:prstClr val="black"/>
                </a:solidFill>
                <a:latin typeface="Calibri"/>
                <a:ea typeface="+mn-ea"/>
              </a:rPr>
              <a:t>属性</a:t>
            </a:r>
            <a:r>
              <a:rPr lang="en-US" altLang="zh-CN" sz="2400" kern="0" dirty="0">
                <a:solidFill>
                  <a:prstClr val="black"/>
                </a:solidFill>
                <a:latin typeface="Calibri"/>
                <a:ea typeface="+mn-ea"/>
              </a:rPr>
              <a:t>:face</a:t>
            </a:r>
            <a:r>
              <a:rPr lang="zh-CN" altLang="en-US" sz="2400" kern="0" dirty="0">
                <a:solidFill>
                  <a:prstClr val="black"/>
                </a:solidFill>
                <a:latin typeface="Calibri"/>
                <a:ea typeface="+mn-ea"/>
              </a:rPr>
              <a:t>属性来定义字体。</a:t>
            </a:r>
            <a:r>
              <a:rPr lang="en-US" altLang="zh-CN" sz="2400" kern="0" dirty="0">
                <a:solidFill>
                  <a:prstClr val="black"/>
                </a:solidFill>
                <a:latin typeface="Calibri"/>
                <a:ea typeface="+mn-ea"/>
              </a:rPr>
              <a:t>face</a:t>
            </a:r>
            <a:r>
              <a:rPr lang="zh-CN" altLang="en-US" sz="2400" kern="0" dirty="0">
                <a:solidFill>
                  <a:prstClr val="black"/>
                </a:solidFill>
                <a:latin typeface="Calibri"/>
                <a:ea typeface="+mn-ea"/>
              </a:rPr>
              <a:t>的属性值可以是本机上的任一字体类型，但有一点麻烦的是，只有对方的电脑中装有相同的字体才可以在他的浏览器中出现你预先设计的风格。</a:t>
            </a:r>
            <a:r>
              <a:rPr lang="en-US" altLang="zh-CN" sz="2400" kern="0" dirty="0">
                <a:solidFill>
                  <a:prstClr val="black"/>
                </a:solidFill>
                <a:latin typeface="Calibri"/>
                <a:ea typeface="+mn-ea"/>
              </a:rPr>
              <a:t>&lt;font face="</a:t>
            </a:r>
            <a:r>
              <a:rPr lang="zh-CN" altLang="en-US" sz="2400" kern="0" dirty="0">
                <a:solidFill>
                  <a:prstClr val="black"/>
                </a:solidFill>
                <a:latin typeface="Calibri"/>
                <a:ea typeface="+mn-ea"/>
              </a:rPr>
              <a:t>字体</a:t>
            </a:r>
            <a:r>
              <a:rPr lang="en-US" altLang="zh-CN" sz="2400" kern="0" dirty="0">
                <a:solidFill>
                  <a:prstClr val="black"/>
                </a:solidFill>
                <a:latin typeface="Calibri"/>
                <a:ea typeface="+mn-ea"/>
              </a:rPr>
              <a:t>"&gt;</a:t>
            </a:r>
          </a:p>
        </p:txBody>
      </p:sp>
      <p:sp>
        <p:nvSpPr>
          <p:cNvPr id="8" name="Text Box 4"/>
          <p:cNvSpPr txBox="1">
            <a:spLocks noChangeArrowheads="1"/>
          </p:cNvSpPr>
          <p:nvPr/>
        </p:nvSpPr>
        <p:spPr bwMode="auto">
          <a:xfrm>
            <a:off x="319088" y="2909888"/>
            <a:ext cx="8137525" cy="1728787"/>
          </a:xfrm>
          <a:prstGeom prst="rect">
            <a:avLst/>
          </a:prstGeom>
          <a:solidFill>
            <a:srgbClr val="4F81BD"/>
          </a:solidFill>
          <a:ln w="9525" algn="ctr">
            <a:solidFill>
              <a:sysClr val="windowText" lastClr="000000"/>
            </a:solidFill>
            <a:miter lim="800000"/>
            <a:headEnd/>
            <a:tailEnd/>
          </a:ln>
        </p:spPr>
        <p:txBody>
          <a:bodyPr wrap="none" anchor="ctr"/>
          <a:lstStyle>
            <a:lvl1pPr eaLnBrk="0" hangingPunct="0">
              <a:defRPr sz="1400">
                <a:solidFill>
                  <a:schemeClr val="tx1"/>
                </a:solidFill>
                <a:latin typeface="方正大黑简体"/>
                <a:ea typeface="方正大黑简体"/>
                <a:cs typeface="方正大黑简体"/>
              </a:defRPr>
            </a:lvl1pPr>
            <a:lvl2pPr marL="742950" indent="-285750" eaLnBrk="0" hangingPunct="0">
              <a:defRPr sz="1400">
                <a:solidFill>
                  <a:schemeClr val="tx1"/>
                </a:solidFill>
                <a:latin typeface="方正大黑简体"/>
                <a:ea typeface="方正大黑简体"/>
                <a:cs typeface="方正大黑简体"/>
              </a:defRPr>
            </a:lvl2pPr>
            <a:lvl3pPr marL="1143000" indent="-228600" eaLnBrk="0" hangingPunct="0">
              <a:defRPr sz="1400">
                <a:solidFill>
                  <a:schemeClr val="tx1"/>
                </a:solidFill>
                <a:latin typeface="方正大黑简体"/>
                <a:ea typeface="方正大黑简体"/>
                <a:cs typeface="方正大黑简体"/>
              </a:defRPr>
            </a:lvl3pPr>
            <a:lvl4pPr marL="1600200" indent="-228600" eaLnBrk="0" hangingPunct="0">
              <a:defRPr sz="1400">
                <a:solidFill>
                  <a:schemeClr val="tx1"/>
                </a:solidFill>
                <a:latin typeface="方正大黑简体"/>
                <a:ea typeface="方正大黑简体"/>
                <a:cs typeface="方正大黑简体"/>
              </a:defRPr>
            </a:lvl4pPr>
            <a:lvl5pPr marL="2057400" indent="-228600" eaLnBrk="0" hangingPunct="0">
              <a:defRPr sz="1400">
                <a:solidFill>
                  <a:schemeClr val="tx1"/>
                </a:solidFill>
                <a:latin typeface="方正大黑简体"/>
                <a:ea typeface="方正大黑简体"/>
                <a:cs typeface="方正大黑简体"/>
              </a:defRPr>
            </a:lvl5pPr>
            <a:lvl6pPr marL="2514600" indent="-228600" eaLnBrk="0" fontAlgn="base" hangingPunct="0">
              <a:spcBef>
                <a:spcPct val="0"/>
              </a:spcBef>
              <a:spcAft>
                <a:spcPct val="0"/>
              </a:spcAft>
              <a:defRPr sz="1400">
                <a:solidFill>
                  <a:schemeClr val="tx1"/>
                </a:solidFill>
                <a:latin typeface="方正大黑简体"/>
                <a:ea typeface="方正大黑简体"/>
                <a:cs typeface="方正大黑简体"/>
              </a:defRPr>
            </a:lvl6pPr>
            <a:lvl7pPr marL="2971800" indent="-228600" eaLnBrk="0" fontAlgn="base" hangingPunct="0">
              <a:spcBef>
                <a:spcPct val="0"/>
              </a:spcBef>
              <a:spcAft>
                <a:spcPct val="0"/>
              </a:spcAft>
              <a:defRPr sz="1400">
                <a:solidFill>
                  <a:schemeClr val="tx1"/>
                </a:solidFill>
                <a:latin typeface="方正大黑简体"/>
                <a:ea typeface="方正大黑简体"/>
                <a:cs typeface="方正大黑简体"/>
              </a:defRPr>
            </a:lvl7pPr>
            <a:lvl8pPr marL="3429000" indent="-228600" eaLnBrk="0" fontAlgn="base" hangingPunct="0">
              <a:spcBef>
                <a:spcPct val="0"/>
              </a:spcBef>
              <a:spcAft>
                <a:spcPct val="0"/>
              </a:spcAft>
              <a:defRPr sz="1400">
                <a:solidFill>
                  <a:schemeClr val="tx1"/>
                </a:solidFill>
                <a:latin typeface="方正大黑简体"/>
                <a:ea typeface="方正大黑简体"/>
                <a:cs typeface="方正大黑简体"/>
              </a:defRPr>
            </a:lvl8pPr>
            <a:lvl9pPr marL="3886200" indent="-228600" eaLnBrk="0" fontAlgn="base" hangingPunct="0">
              <a:spcBef>
                <a:spcPct val="0"/>
              </a:spcBef>
              <a:spcAft>
                <a:spcPct val="0"/>
              </a:spcAft>
              <a:defRPr sz="1400">
                <a:solidFill>
                  <a:schemeClr val="tx1"/>
                </a:solidFill>
                <a:latin typeface="方正大黑简体"/>
                <a:ea typeface="方正大黑简体"/>
                <a:cs typeface="方正大黑简体"/>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rgbClr val="FFFF00"/>
                </a:solidFill>
                <a:effectLst/>
                <a:uLnTx/>
                <a:uFillTx/>
                <a:latin typeface="方正大黑简体"/>
              </a:rPr>
              <a:t>&lt;font face="</a:t>
            </a:r>
            <a:r>
              <a:rPr kumimoji="0" lang="zh-CN" altLang="en-US" sz="1600" b="0" i="0" u="none" strike="noStrike" kern="0" cap="none" spc="0" normalizeH="0" baseline="0" noProof="0" dirty="0" smtClean="0">
                <a:ln>
                  <a:noFill/>
                </a:ln>
                <a:solidFill>
                  <a:srgbClr val="FFFF00"/>
                </a:solidFill>
                <a:effectLst/>
                <a:uLnTx/>
                <a:uFillTx/>
                <a:latin typeface="方正大黑简体"/>
              </a:rPr>
              <a:t>楷体</a:t>
            </a:r>
            <a:r>
              <a:rPr kumimoji="0" lang="en-US" altLang="zh-CN" sz="1600" b="0" i="0" u="none" strike="noStrike" kern="0" cap="none" spc="0" normalizeH="0" baseline="0" noProof="0" dirty="0" smtClean="0">
                <a:ln>
                  <a:noFill/>
                </a:ln>
                <a:solidFill>
                  <a:srgbClr val="FFFF00"/>
                </a:solidFill>
                <a:effectLst/>
                <a:uLnTx/>
                <a:uFillTx/>
                <a:latin typeface="方正大黑简体"/>
              </a:rPr>
              <a:t>_GB2312"&gt;</a:t>
            </a:r>
            <a:r>
              <a:rPr kumimoji="0" lang="zh-CN" altLang="en-US" sz="1600" b="0" i="0" u="none" strike="noStrike" kern="0" cap="none" spc="0" normalizeH="0" baseline="0" noProof="0" dirty="0" smtClean="0">
                <a:ln>
                  <a:noFill/>
                </a:ln>
                <a:solidFill>
                  <a:srgbClr val="FFFF00"/>
                </a:solidFill>
                <a:effectLst/>
                <a:uLnTx/>
                <a:uFillTx/>
                <a:latin typeface="方正大黑简体"/>
              </a:rPr>
              <a:t>欢迎光临</a:t>
            </a:r>
            <a:r>
              <a:rPr kumimoji="0" lang="en-US" altLang="zh-CN" sz="1600" b="0" i="0" u="none" strike="noStrike" kern="0" cap="none" spc="0" normalizeH="0" baseline="0" noProof="0" dirty="0" smtClean="0">
                <a:ln>
                  <a:noFill/>
                </a:ln>
                <a:solidFill>
                  <a:srgbClr val="FFFF00"/>
                </a:solidFill>
                <a:effectLst/>
                <a:uLnTx/>
                <a:uFillTx/>
                <a:latin typeface="方正大黑简体"/>
              </a:rPr>
              <a:t>&lt;/font&gt;&lt;</a:t>
            </a:r>
            <a:r>
              <a:rPr kumimoji="0" lang="en-US" altLang="zh-CN" sz="1600" b="0" i="0" u="none" strike="noStrike" kern="0" cap="none" spc="0" normalizeH="0" baseline="0" noProof="0" dirty="0" err="1" smtClean="0">
                <a:ln>
                  <a:noFill/>
                </a:ln>
                <a:solidFill>
                  <a:srgbClr val="FFFF00"/>
                </a:solidFill>
                <a:effectLst/>
                <a:uLnTx/>
                <a:uFillTx/>
                <a:latin typeface="方正大黑简体"/>
              </a:rPr>
              <a:t>br</a:t>
            </a:r>
            <a:r>
              <a:rPr kumimoji="0" lang="en-US" altLang="zh-CN" sz="1600" b="0" i="0" u="none" strike="noStrike" kern="0" cap="none" spc="0" normalizeH="0" baseline="0" noProof="0" dirty="0" smtClean="0">
                <a:ln>
                  <a:noFill/>
                </a:ln>
                <a:solidFill>
                  <a:srgbClr val="FFFF00"/>
                </a:solidFill>
                <a:effectLst/>
                <a:uLnTx/>
                <a:uFillTx/>
                <a:latin typeface="方正大黑简体"/>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rgbClr val="FFFF00"/>
                </a:solidFill>
                <a:effectLst/>
                <a:uLnTx/>
                <a:uFillTx/>
                <a:latin typeface="方正大黑简体"/>
              </a:rPr>
              <a:t>&lt;font face="</a:t>
            </a:r>
            <a:r>
              <a:rPr kumimoji="0" lang="zh-CN" altLang="en-US" sz="1600" b="0" i="0" u="none" strike="noStrike" kern="0" cap="none" spc="0" normalizeH="0" baseline="0" noProof="0" dirty="0" smtClean="0">
                <a:ln>
                  <a:noFill/>
                </a:ln>
                <a:solidFill>
                  <a:srgbClr val="FFFF00"/>
                </a:solidFill>
                <a:effectLst/>
                <a:uLnTx/>
                <a:uFillTx/>
                <a:latin typeface="方正大黑简体"/>
              </a:rPr>
              <a:t>宋体</a:t>
            </a:r>
            <a:r>
              <a:rPr kumimoji="0" lang="en-US" altLang="zh-CN" sz="1600" b="0" i="0" u="none" strike="noStrike" kern="0" cap="none" spc="0" normalizeH="0" baseline="0" noProof="0" dirty="0" smtClean="0">
                <a:ln>
                  <a:noFill/>
                </a:ln>
                <a:solidFill>
                  <a:srgbClr val="FFFF00"/>
                </a:solidFill>
                <a:effectLst/>
                <a:uLnTx/>
                <a:uFillTx/>
                <a:latin typeface="方正大黑简体"/>
              </a:rPr>
              <a:t>"&gt;</a:t>
            </a:r>
            <a:r>
              <a:rPr kumimoji="0" lang="zh-CN" altLang="en-US" sz="1600" b="0" i="0" u="none" strike="noStrike" kern="0" cap="none" spc="0" normalizeH="0" baseline="0" noProof="0" dirty="0" smtClean="0">
                <a:ln>
                  <a:noFill/>
                </a:ln>
                <a:solidFill>
                  <a:srgbClr val="FFFF00"/>
                </a:solidFill>
                <a:effectLst/>
                <a:uLnTx/>
                <a:uFillTx/>
                <a:latin typeface="方正大黑简体"/>
              </a:rPr>
              <a:t>欢迎光临</a:t>
            </a:r>
            <a:r>
              <a:rPr kumimoji="0" lang="en-US" altLang="zh-CN" sz="1600" b="0" i="0" u="none" strike="noStrike" kern="0" cap="none" spc="0" normalizeH="0" baseline="0" noProof="0" dirty="0" smtClean="0">
                <a:ln>
                  <a:noFill/>
                </a:ln>
                <a:solidFill>
                  <a:srgbClr val="FFFF00"/>
                </a:solidFill>
                <a:effectLst/>
                <a:uLnTx/>
                <a:uFillTx/>
                <a:latin typeface="方正大黑简体"/>
              </a:rPr>
              <a:t>&lt;/font&gt;&lt; </a:t>
            </a:r>
            <a:r>
              <a:rPr kumimoji="0" lang="en-US" altLang="zh-CN" sz="1600" b="0" i="0" u="none" strike="noStrike" kern="0" cap="none" spc="0" normalizeH="0" baseline="0" noProof="0" dirty="0" err="1" smtClean="0">
                <a:ln>
                  <a:noFill/>
                </a:ln>
                <a:solidFill>
                  <a:srgbClr val="FFFF00"/>
                </a:solidFill>
                <a:effectLst/>
                <a:uLnTx/>
                <a:uFillTx/>
                <a:latin typeface="方正大黑简体"/>
              </a:rPr>
              <a:t>br</a:t>
            </a:r>
            <a:r>
              <a:rPr kumimoji="0" lang="en-US" altLang="zh-CN" sz="1600" b="0" i="0" u="none" strike="noStrike" kern="0" cap="none" spc="0" normalizeH="0" baseline="0" noProof="0" dirty="0" smtClean="0">
                <a:ln>
                  <a:noFill/>
                </a:ln>
                <a:solidFill>
                  <a:srgbClr val="FFFF00"/>
                </a:solidFill>
                <a:effectLst/>
                <a:uLnTx/>
                <a:uFillTx/>
                <a:latin typeface="方正大黑简体"/>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rgbClr val="FFFF00"/>
                </a:solidFill>
                <a:effectLst/>
                <a:uLnTx/>
                <a:uFillTx/>
                <a:latin typeface="方正大黑简体"/>
              </a:rPr>
              <a:t>&lt;font face="</a:t>
            </a:r>
            <a:r>
              <a:rPr kumimoji="0" lang="zh-CN" altLang="en-US" sz="1600" b="0" i="0" u="none" strike="noStrike" kern="0" cap="none" spc="0" normalizeH="0" baseline="0" noProof="0" dirty="0" smtClean="0">
                <a:ln>
                  <a:noFill/>
                </a:ln>
                <a:solidFill>
                  <a:srgbClr val="FFFF00"/>
                </a:solidFill>
                <a:effectLst/>
                <a:uLnTx/>
                <a:uFillTx/>
                <a:latin typeface="方正大黑简体"/>
              </a:rPr>
              <a:t>仿宋</a:t>
            </a:r>
            <a:r>
              <a:rPr kumimoji="0" lang="en-US" altLang="zh-CN" sz="1600" b="0" i="0" u="none" strike="noStrike" kern="0" cap="none" spc="0" normalizeH="0" baseline="0" noProof="0" dirty="0" smtClean="0">
                <a:ln>
                  <a:noFill/>
                </a:ln>
                <a:solidFill>
                  <a:srgbClr val="FFFF00"/>
                </a:solidFill>
                <a:effectLst/>
                <a:uLnTx/>
                <a:uFillTx/>
                <a:latin typeface="方正大黑简体"/>
              </a:rPr>
              <a:t>_GB2312"&gt;</a:t>
            </a:r>
            <a:r>
              <a:rPr kumimoji="0" lang="zh-CN" altLang="en-US" sz="1600" b="0" i="0" u="none" strike="noStrike" kern="0" cap="none" spc="0" normalizeH="0" baseline="0" noProof="0" dirty="0" smtClean="0">
                <a:ln>
                  <a:noFill/>
                </a:ln>
                <a:solidFill>
                  <a:srgbClr val="FFFF00"/>
                </a:solidFill>
                <a:effectLst/>
                <a:uLnTx/>
                <a:uFillTx/>
                <a:latin typeface="方正大黑简体"/>
              </a:rPr>
              <a:t>欢迎光临</a:t>
            </a:r>
            <a:r>
              <a:rPr kumimoji="0" lang="en-US" altLang="zh-CN" sz="1600" b="0" i="0" u="none" strike="noStrike" kern="0" cap="none" spc="0" normalizeH="0" baseline="0" noProof="0" dirty="0" smtClean="0">
                <a:ln>
                  <a:noFill/>
                </a:ln>
                <a:solidFill>
                  <a:srgbClr val="FFFF00"/>
                </a:solidFill>
                <a:effectLst/>
                <a:uLnTx/>
                <a:uFillTx/>
                <a:latin typeface="方正大黑简体"/>
              </a:rPr>
              <a:t>&lt;/FONT&gt;&lt;</a:t>
            </a:r>
            <a:r>
              <a:rPr kumimoji="0" lang="en-US" altLang="zh-CN" sz="1600" b="0" i="0" u="none" strike="noStrike" kern="0" cap="none" spc="0" normalizeH="0" baseline="0" noProof="0" dirty="0" err="1" smtClean="0">
                <a:ln>
                  <a:noFill/>
                </a:ln>
                <a:solidFill>
                  <a:srgbClr val="FFFF00"/>
                </a:solidFill>
                <a:effectLst/>
                <a:uLnTx/>
                <a:uFillTx/>
                <a:latin typeface="方正大黑简体"/>
              </a:rPr>
              <a:t>br</a:t>
            </a:r>
            <a:r>
              <a:rPr kumimoji="0" lang="en-US" altLang="zh-CN" sz="1600" b="0" i="0" u="none" strike="noStrike" kern="0" cap="none" spc="0" normalizeH="0" baseline="0" noProof="0" dirty="0" smtClean="0">
                <a:ln>
                  <a:noFill/>
                </a:ln>
                <a:solidFill>
                  <a:srgbClr val="FFFF00"/>
                </a:solidFill>
                <a:effectLst/>
                <a:uLnTx/>
                <a:uFillTx/>
                <a:latin typeface="方正大黑简体"/>
              </a:rPr>
              <a:t>&gt;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rgbClr val="FFFF00"/>
                </a:solidFill>
                <a:effectLst/>
                <a:uLnTx/>
                <a:uFillTx/>
                <a:latin typeface="方正大黑简体"/>
              </a:rPr>
              <a:t>&lt;font face="</a:t>
            </a:r>
            <a:r>
              <a:rPr kumimoji="0" lang="zh-CN" altLang="en-US" sz="1600" b="0" i="0" u="none" strike="noStrike" kern="0" cap="none" spc="0" normalizeH="0" baseline="0" noProof="0" dirty="0" smtClean="0">
                <a:ln>
                  <a:noFill/>
                </a:ln>
                <a:solidFill>
                  <a:srgbClr val="FFFF00"/>
                </a:solidFill>
                <a:effectLst/>
                <a:uLnTx/>
                <a:uFillTx/>
                <a:latin typeface="方正大黑简体"/>
              </a:rPr>
              <a:t>黑体</a:t>
            </a:r>
            <a:r>
              <a:rPr kumimoji="0" lang="en-US" altLang="zh-CN" sz="1600" b="0" i="0" u="none" strike="noStrike" kern="0" cap="none" spc="0" normalizeH="0" baseline="0" noProof="0" dirty="0" smtClean="0">
                <a:ln>
                  <a:noFill/>
                </a:ln>
                <a:solidFill>
                  <a:srgbClr val="FFFF00"/>
                </a:solidFill>
                <a:effectLst/>
                <a:uLnTx/>
                <a:uFillTx/>
                <a:latin typeface="方正大黑简体"/>
              </a:rPr>
              <a:t>"&gt;</a:t>
            </a:r>
            <a:r>
              <a:rPr kumimoji="0" lang="zh-CN" altLang="en-US" sz="1600" b="0" i="0" u="none" strike="noStrike" kern="0" cap="none" spc="0" normalizeH="0" baseline="0" noProof="0" dirty="0" smtClean="0">
                <a:ln>
                  <a:noFill/>
                </a:ln>
                <a:solidFill>
                  <a:srgbClr val="FFFF00"/>
                </a:solidFill>
                <a:effectLst/>
                <a:uLnTx/>
                <a:uFillTx/>
                <a:latin typeface="方正大黑简体"/>
              </a:rPr>
              <a:t>欢迎光临</a:t>
            </a:r>
            <a:r>
              <a:rPr kumimoji="0" lang="en-US" altLang="zh-CN" sz="1600" b="0" i="0" u="none" strike="noStrike" kern="0" cap="none" spc="0" normalizeH="0" baseline="0" noProof="0" dirty="0" smtClean="0">
                <a:ln>
                  <a:noFill/>
                </a:ln>
                <a:solidFill>
                  <a:srgbClr val="FFFF00"/>
                </a:solidFill>
                <a:effectLst/>
                <a:uLnTx/>
                <a:uFillTx/>
                <a:latin typeface="方正大黑简体"/>
              </a:rPr>
              <a:t>&lt;/font&gt;&lt;</a:t>
            </a:r>
            <a:r>
              <a:rPr kumimoji="0" lang="en-US" altLang="zh-CN" sz="1600" b="0" i="0" u="none" strike="noStrike" kern="0" cap="none" spc="0" normalizeH="0" baseline="0" noProof="0" dirty="0" err="1" smtClean="0">
                <a:ln>
                  <a:noFill/>
                </a:ln>
                <a:solidFill>
                  <a:srgbClr val="FFFF00"/>
                </a:solidFill>
                <a:effectLst/>
                <a:uLnTx/>
                <a:uFillTx/>
                <a:latin typeface="方正大黑简体"/>
              </a:rPr>
              <a:t>br</a:t>
            </a:r>
            <a:r>
              <a:rPr kumimoji="0" lang="en-US" altLang="zh-CN" sz="1600" b="0" i="0" u="none" strike="noStrike" kern="0" cap="none" spc="0" normalizeH="0" baseline="0" noProof="0" dirty="0" smtClean="0">
                <a:ln>
                  <a:noFill/>
                </a:ln>
                <a:solidFill>
                  <a:srgbClr val="FFFF00"/>
                </a:solidFill>
                <a:effectLst/>
                <a:uLnTx/>
                <a:uFillTx/>
                <a:latin typeface="方正大黑简体"/>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rgbClr val="FFFF00"/>
                </a:solidFill>
                <a:effectLst/>
                <a:uLnTx/>
                <a:uFillTx/>
                <a:latin typeface="方正大黑简体"/>
              </a:rPr>
              <a:t>&lt;font face="Arial"&gt;Welcome my homepage.&lt;/font&gt;&lt;</a:t>
            </a:r>
            <a:r>
              <a:rPr kumimoji="0" lang="en-US" altLang="zh-CN" sz="1600" b="0" i="0" u="none" strike="noStrike" kern="0" cap="none" spc="0" normalizeH="0" baseline="0" noProof="0" dirty="0" err="1" smtClean="0">
                <a:ln>
                  <a:noFill/>
                </a:ln>
                <a:solidFill>
                  <a:srgbClr val="FFFF00"/>
                </a:solidFill>
                <a:effectLst/>
                <a:uLnTx/>
                <a:uFillTx/>
                <a:latin typeface="方正大黑简体"/>
              </a:rPr>
              <a:t>br</a:t>
            </a:r>
            <a:r>
              <a:rPr kumimoji="0" lang="en-US" altLang="zh-CN" sz="1600" b="0" i="0" u="none" strike="noStrike" kern="0" cap="none" spc="0" normalizeH="0" baseline="0" noProof="0" dirty="0" smtClean="0">
                <a:ln>
                  <a:noFill/>
                </a:ln>
                <a:solidFill>
                  <a:srgbClr val="FFFF00"/>
                </a:solidFill>
                <a:effectLst/>
                <a:uLnTx/>
                <a:uFillTx/>
                <a:latin typeface="方正大黑简体"/>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rgbClr val="FFFF00"/>
                </a:solidFill>
                <a:effectLst/>
                <a:uLnTx/>
                <a:uFillTx/>
                <a:latin typeface="方正大黑简体"/>
              </a:rPr>
              <a:t>&lt;font face="Comic Sans MS"&gt;Welcome my homepage.&lt;/font&gt;</a:t>
            </a: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150" y="3838575"/>
            <a:ext cx="6238875"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608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fld id="{5445E4D3-2A91-4AF6-A096-CF7C14BD617F}" type="slidenum">
              <a:rPr lang="en-US" altLang="zh-CN"/>
              <a:pPr>
                <a:defRPr/>
              </a:pPr>
              <a:t>18</a:t>
            </a:fld>
            <a:endParaRPr lang="en-US" altLang="zh-CN"/>
          </a:p>
        </p:txBody>
      </p:sp>
      <p:pic>
        <p:nvPicPr>
          <p:cNvPr id="7" name="Picture 3"/>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5" name="Rectangle 3"/>
          <p:cNvSpPr txBox="1">
            <a:spLocks noChangeArrowheads="1"/>
          </p:cNvSpPr>
          <p:nvPr/>
        </p:nvSpPr>
        <p:spPr bwMode="auto">
          <a:xfrm>
            <a:off x="107950" y="1268413"/>
            <a:ext cx="8820150" cy="5286375"/>
          </a:xfrm>
          <a:prstGeom prst="rect">
            <a:avLst/>
          </a:prstGeom>
          <a:noFill/>
          <a:ln w="9525">
            <a:noFill/>
            <a:miter lim="800000"/>
            <a:headEnd/>
            <a:tailEnd/>
          </a:ln>
        </p:spPr>
        <p:txBody>
          <a:bodyPr/>
          <a:lstStyle/>
          <a:p>
            <a:pPr marL="742950" lvl="1" indent="-285750" eaLnBrk="0" hangingPunct="0">
              <a:spcBef>
                <a:spcPct val="20000"/>
              </a:spcBef>
              <a:buFont typeface="Wingdings" pitchFamily="2" charset="2"/>
              <a:buChar char="n"/>
              <a:defRPr/>
            </a:pPr>
            <a:r>
              <a:rPr lang="en-US" altLang="zh-CN" sz="2400" kern="0" dirty="0">
                <a:solidFill>
                  <a:prstClr val="black"/>
                </a:solidFill>
                <a:latin typeface="Calibri"/>
                <a:ea typeface="+mn-ea"/>
              </a:rPr>
              <a:t>color</a:t>
            </a:r>
            <a:r>
              <a:rPr lang="zh-CN" altLang="en-US" sz="2400" kern="0" dirty="0">
                <a:solidFill>
                  <a:prstClr val="black"/>
                </a:solidFill>
                <a:latin typeface="Calibri"/>
                <a:ea typeface="+mn-ea"/>
              </a:rPr>
              <a:t>属性</a:t>
            </a:r>
            <a:r>
              <a:rPr lang="en-US" altLang="zh-CN" sz="2400" kern="0" dirty="0">
                <a:solidFill>
                  <a:prstClr val="black"/>
                </a:solidFill>
                <a:latin typeface="Calibri"/>
                <a:ea typeface="+mn-ea"/>
              </a:rPr>
              <a:t>:color</a:t>
            </a:r>
            <a:r>
              <a:rPr lang="zh-CN" altLang="en-US" sz="2400" kern="0" dirty="0">
                <a:solidFill>
                  <a:prstClr val="black"/>
                </a:solidFill>
                <a:latin typeface="Calibri"/>
                <a:ea typeface="+mn-ea"/>
              </a:rPr>
              <a:t>属性就能设置文字的颜色</a:t>
            </a:r>
          </a:p>
        </p:txBody>
      </p:sp>
      <p:sp>
        <p:nvSpPr>
          <p:cNvPr id="6" name="Text Box 4"/>
          <p:cNvSpPr txBox="1">
            <a:spLocks noChangeArrowheads="1"/>
          </p:cNvSpPr>
          <p:nvPr/>
        </p:nvSpPr>
        <p:spPr bwMode="auto">
          <a:xfrm>
            <a:off x="500063" y="1857375"/>
            <a:ext cx="8137525" cy="1368425"/>
          </a:xfrm>
          <a:prstGeom prst="rect">
            <a:avLst/>
          </a:prstGeom>
          <a:solidFill>
            <a:srgbClr val="4F81BD"/>
          </a:solidFill>
          <a:ln w="9525" algn="ctr">
            <a:solidFill>
              <a:sysClr val="windowText" lastClr="000000"/>
            </a:solidFill>
            <a:miter lim="800000"/>
            <a:headEnd/>
            <a:tailEnd/>
          </a:ln>
        </p:spPr>
        <p:txBody>
          <a:bodyPr wrap="none" anchor="ctr"/>
          <a:lstStyle>
            <a:lvl1pPr eaLnBrk="0" hangingPunct="0">
              <a:defRPr sz="1400">
                <a:solidFill>
                  <a:schemeClr val="tx1"/>
                </a:solidFill>
                <a:latin typeface="方正大黑简体"/>
                <a:ea typeface="方正大黑简体"/>
                <a:cs typeface="方正大黑简体"/>
              </a:defRPr>
            </a:lvl1pPr>
            <a:lvl2pPr marL="742950" indent="-285750" eaLnBrk="0" hangingPunct="0">
              <a:defRPr sz="1400">
                <a:solidFill>
                  <a:schemeClr val="tx1"/>
                </a:solidFill>
                <a:latin typeface="方正大黑简体"/>
                <a:ea typeface="方正大黑简体"/>
                <a:cs typeface="方正大黑简体"/>
              </a:defRPr>
            </a:lvl2pPr>
            <a:lvl3pPr marL="1143000" indent="-228600" eaLnBrk="0" hangingPunct="0">
              <a:defRPr sz="1400">
                <a:solidFill>
                  <a:schemeClr val="tx1"/>
                </a:solidFill>
                <a:latin typeface="方正大黑简体"/>
                <a:ea typeface="方正大黑简体"/>
                <a:cs typeface="方正大黑简体"/>
              </a:defRPr>
            </a:lvl3pPr>
            <a:lvl4pPr marL="1600200" indent="-228600" eaLnBrk="0" hangingPunct="0">
              <a:defRPr sz="1400">
                <a:solidFill>
                  <a:schemeClr val="tx1"/>
                </a:solidFill>
                <a:latin typeface="方正大黑简体"/>
                <a:ea typeface="方正大黑简体"/>
                <a:cs typeface="方正大黑简体"/>
              </a:defRPr>
            </a:lvl4pPr>
            <a:lvl5pPr marL="2057400" indent="-228600" eaLnBrk="0" hangingPunct="0">
              <a:defRPr sz="1400">
                <a:solidFill>
                  <a:schemeClr val="tx1"/>
                </a:solidFill>
                <a:latin typeface="方正大黑简体"/>
                <a:ea typeface="方正大黑简体"/>
                <a:cs typeface="方正大黑简体"/>
              </a:defRPr>
            </a:lvl5pPr>
            <a:lvl6pPr marL="2514600" indent="-228600" eaLnBrk="0" fontAlgn="base" hangingPunct="0">
              <a:spcBef>
                <a:spcPct val="0"/>
              </a:spcBef>
              <a:spcAft>
                <a:spcPct val="0"/>
              </a:spcAft>
              <a:defRPr sz="1400">
                <a:solidFill>
                  <a:schemeClr val="tx1"/>
                </a:solidFill>
                <a:latin typeface="方正大黑简体"/>
                <a:ea typeface="方正大黑简体"/>
                <a:cs typeface="方正大黑简体"/>
              </a:defRPr>
            </a:lvl6pPr>
            <a:lvl7pPr marL="2971800" indent="-228600" eaLnBrk="0" fontAlgn="base" hangingPunct="0">
              <a:spcBef>
                <a:spcPct val="0"/>
              </a:spcBef>
              <a:spcAft>
                <a:spcPct val="0"/>
              </a:spcAft>
              <a:defRPr sz="1400">
                <a:solidFill>
                  <a:schemeClr val="tx1"/>
                </a:solidFill>
                <a:latin typeface="方正大黑简体"/>
                <a:ea typeface="方正大黑简体"/>
                <a:cs typeface="方正大黑简体"/>
              </a:defRPr>
            </a:lvl7pPr>
            <a:lvl8pPr marL="3429000" indent="-228600" eaLnBrk="0" fontAlgn="base" hangingPunct="0">
              <a:spcBef>
                <a:spcPct val="0"/>
              </a:spcBef>
              <a:spcAft>
                <a:spcPct val="0"/>
              </a:spcAft>
              <a:defRPr sz="1400">
                <a:solidFill>
                  <a:schemeClr val="tx1"/>
                </a:solidFill>
                <a:latin typeface="方正大黑简体"/>
                <a:ea typeface="方正大黑简体"/>
                <a:cs typeface="方正大黑简体"/>
              </a:defRPr>
            </a:lvl8pPr>
            <a:lvl9pPr marL="3886200" indent="-228600" eaLnBrk="0" fontAlgn="base" hangingPunct="0">
              <a:spcBef>
                <a:spcPct val="0"/>
              </a:spcBef>
              <a:spcAft>
                <a:spcPct val="0"/>
              </a:spcAft>
              <a:defRPr sz="1400">
                <a:solidFill>
                  <a:schemeClr val="tx1"/>
                </a:solidFill>
                <a:latin typeface="方正大黑简体"/>
                <a:ea typeface="方正大黑简体"/>
                <a:cs typeface="方正大黑简体"/>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rgbClr val="FFFF00"/>
                </a:solidFill>
                <a:effectLst/>
                <a:uLnTx/>
                <a:uFillTx/>
                <a:latin typeface="方正大黑简体"/>
              </a:rPr>
              <a:t>&lt;font color="red"&gt;</a:t>
            </a:r>
            <a:r>
              <a:rPr kumimoji="0" lang="zh-CN" altLang="en-US" sz="2000" b="0" i="0" u="none" strike="noStrike" kern="0" cap="none" spc="0" normalizeH="0" baseline="0" noProof="0" dirty="0" smtClean="0">
                <a:ln>
                  <a:noFill/>
                </a:ln>
                <a:solidFill>
                  <a:srgbClr val="FFFF00"/>
                </a:solidFill>
                <a:effectLst/>
                <a:uLnTx/>
                <a:uFillTx/>
                <a:latin typeface="方正大黑简体"/>
              </a:rPr>
              <a:t>欢迎光临</a:t>
            </a:r>
            <a:r>
              <a:rPr kumimoji="0" lang="en-US" altLang="zh-CN" sz="2000" b="0" i="0" u="none" strike="noStrike" kern="0" cap="none" spc="0" normalizeH="0" baseline="0" noProof="0" dirty="0" smtClean="0">
                <a:ln>
                  <a:noFill/>
                </a:ln>
                <a:solidFill>
                  <a:srgbClr val="FFFF00"/>
                </a:solidFill>
                <a:effectLst/>
                <a:uLnTx/>
                <a:uFillTx/>
                <a:latin typeface="方正大黑简体"/>
              </a:rPr>
              <a:t>&lt;/font&gt;&lt;P&gt;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rgbClr val="FFFF00"/>
                </a:solidFill>
                <a:effectLst/>
                <a:uLnTx/>
                <a:uFillTx/>
                <a:latin typeface="方正大黑简体"/>
              </a:rPr>
              <a:t>&lt;font color="#ff8800"&gt;</a:t>
            </a:r>
            <a:r>
              <a:rPr kumimoji="0" lang="zh-CN" altLang="en-US" sz="2000" b="0" i="0" u="none" strike="noStrike" kern="0" cap="none" spc="0" normalizeH="0" baseline="0" noProof="0" dirty="0" smtClean="0">
                <a:ln>
                  <a:noFill/>
                </a:ln>
                <a:solidFill>
                  <a:srgbClr val="FFFF00"/>
                </a:solidFill>
                <a:effectLst/>
                <a:uLnTx/>
                <a:uFillTx/>
                <a:latin typeface="方正大黑简体"/>
              </a:rPr>
              <a:t>欢迎光临</a:t>
            </a:r>
            <a:r>
              <a:rPr kumimoji="0" lang="en-US" altLang="zh-CN" sz="2000" b="0" i="0" u="none" strike="noStrike" kern="0" cap="none" spc="0" normalizeH="0" baseline="0" noProof="0" dirty="0" smtClean="0">
                <a:ln>
                  <a:noFill/>
                </a:ln>
                <a:solidFill>
                  <a:srgbClr val="FFFF00"/>
                </a:solidFill>
                <a:effectLst/>
                <a:uLnTx/>
                <a:uFillTx/>
                <a:latin typeface="方正大黑简体"/>
              </a:rPr>
              <a:t>&lt;/font&gt;&lt;P&gt;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rgbClr val="FFFF00"/>
                </a:solidFill>
                <a:effectLst/>
                <a:uLnTx/>
                <a:uFillTx/>
                <a:latin typeface="方正大黑简体"/>
              </a:rPr>
              <a:t>&lt;font color="blue"&gt;</a:t>
            </a:r>
            <a:r>
              <a:rPr kumimoji="0" lang="zh-CN" altLang="en-US" sz="2000" b="0" i="0" u="none" strike="noStrike" kern="0" cap="none" spc="0" normalizeH="0" baseline="0" noProof="0" dirty="0" smtClean="0">
                <a:ln>
                  <a:noFill/>
                </a:ln>
                <a:solidFill>
                  <a:srgbClr val="FFFF00"/>
                </a:solidFill>
                <a:effectLst/>
                <a:uLnTx/>
                <a:uFillTx/>
                <a:latin typeface="方正大黑简体"/>
              </a:rPr>
              <a:t>欢迎光临</a:t>
            </a:r>
            <a:r>
              <a:rPr kumimoji="0" lang="en-US" altLang="zh-CN" sz="2000" b="0" i="0" u="none" strike="noStrike" kern="0" cap="none" spc="0" normalizeH="0" baseline="0" noProof="0" dirty="0" smtClean="0">
                <a:ln>
                  <a:noFill/>
                </a:ln>
                <a:solidFill>
                  <a:srgbClr val="FFFF00"/>
                </a:solidFill>
                <a:effectLst/>
                <a:uLnTx/>
                <a:uFillTx/>
                <a:latin typeface="方正大黑简体"/>
              </a:rPr>
              <a:t>&lt;/font&gt;&lt;P&gt;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rgbClr val="FFFF00"/>
                </a:solidFill>
                <a:effectLst/>
                <a:uLnTx/>
                <a:uFillTx/>
                <a:latin typeface="方正大黑简体"/>
              </a:rPr>
              <a:t>&lt;font color="</a:t>
            </a:r>
            <a:r>
              <a:rPr kumimoji="0" lang="en-US" altLang="zh-CN" sz="2000" b="0" i="0" u="none" strike="noStrike" kern="0" cap="none" spc="0" normalizeH="0" baseline="0" noProof="0" dirty="0" err="1" smtClean="0">
                <a:ln>
                  <a:noFill/>
                </a:ln>
                <a:solidFill>
                  <a:srgbClr val="FFFF00"/>
                </a:solidFill>
                <a:effectLst/>
                <a:uLnTx/>
                <a:uFillTx/>
                <a:latin typeface="方正大黑简体"/>
              </a:rPr>
              <a:t>rgb</a:t>
            </a:r>
            <a:r>
              <a:rPr kumimoji="0" lang="en-US" altLang="zh-CN" sz="2000" b="0" i="0" u="none" strike="noStrike" kern="0" cap="none" spc="0" normalizeH="0" baseline="0" noProof="0" dirty="0" smtClean="0">
                <a:ln>
                  <a:noFill/>
                </a:ln>
                <a:solidFill>
                  <a:srgbClr val="FFFF00"/>
                </a:solidFill>
                <a:effectLst/>
                <a:uLnTx/>
                <a:uFillTx/>
                <a:latin typeface="方正大黑简体"/>
              </a:rPr>
              <a:t>(0,255,0)"&gt;</a:t>
            </a:r>
            <a:r>
              <a:rPr kumimoji="0" lang="zh-CN" altLang="en-US" sz="2000" b="0" i="0" u="none" strike="noStrike" kern="0" cap="none" spc="0" normalizeH="0" baseline="0" noProof="0" dirty="0" smtClean="0">
                <a:ln>
                  <a:noFill/>
                </a:ln>
                <a:solidFill>
                  <a:srgbClr val="FFFF00"/>
                </a:solidFill>
                <a:effectLst/>
                <a:uLnTx/>
                <a:uFillTx/>
                <a:latin typeface="方正大黑简体"/>
              </a:rPr>
              <a:t>欢迎光临</a:t>
            </a:r>
            <a:r>
              <a:rPr kumimoji="0" lang="en-US" altLang="zh-CN" sz="2000" b="0" i="0" u="none" strike="noStrike" kern="0" cap="none" spc="0" normalizeH="0" baseline="0" noProof="0" dirty="0" smtClean="0">
                <a:ln>
                  <a:noFill/>
                </a:ln>
                <a:solidFill>
                  <a:srgbClr val="FFFF00"/>
                </a:solidFill>
                <a:effectLst/>
                <a:uLnTx/>
                <a:uFillTx/>
                <a:latin typeface="方正大黑简体"/>
              </a:rPr>
              <a:t>&lt;/font&gt;&lt;P&gt;</a:t>
            </a: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3071813"/>
            <a:ext cx="6008688"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bwMode="auto">
          <a:xfrm>
            <a:off x="76200" y="377825"/>
            <a:ext cx="84963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tx1"/>
                </a:solidFill>
                <a:latin typeface="+mj-lt"/>
                <a:ea typeface="+mj-ea"/>
                <a:cs typeface="方正大黑简体"/>
              </a:defRPr>
            </a:lvl1pPr>
            <a:lvl2pPr algn="l" rtl="0" eaLnBrk="0" fontAlgn="base" hangingPunct="0">
              <a:spcBef>
                <a:spcPct val="0"/>
              </a:spcBef>
              <a:spcAft>
                <a:spcPct val="0"/>
              </a:spcAft>
              <a:defRPr sz="3600">
                <a:solidFill>
                  <a:schemeClr val="tx1"/>
                </a:solidFill>
                <a:latin typeface="Calibri" pitchFamily="34" charset="0"/>
                <a:ea typeface="方正大黑简体" pitchFamily="2" charset="-122"/>
                <a:cs typeface="方正大黑简体"/>
              </a:defRPr>
            </a:lvl2pPr>
            <a:lvl3pPr algn="l" rtl="0" eaLnBrk="0" fontAlgn="base" hangingPunct="0">
              <a:spcBef>
                <a:spcPct val="0"/>
              </a:spcBef>
              <a:spcAft>
                <a:spcPct val="0"/>
              </a:spcAft>
              <a:defRPr sz="3600">
                <a:solidFill>
                  <a:schemeClr val="tx1"/>
                </a:solidFill>
                <a:latin typeface="Calibri" pitchFamily="34" charset="0"/>
                <a:ea typeface="方正大黑简体" pitchFamily="2" charset="-122"/>
                <a:cs typeface="方正大黑简体"/>
              </a:defRPr>
            </a:lvl3pPr>
            <a:lvl4pPr algn="l" rtl="0" eaLnBrk="0" fontAlgn="base" hangingPunct="0">
              <a:spcBef>
                <a:spcPct val="0"/>
              </a:spcBef>
              <a:spcAft>
                <a:spcPct val="0"/>
              </a:spcAft>
              <a:defRPr sz="3600">
                <a:solidFill>
                  <a:schemeClr val="tx1"/>
                </a:solidFill>
                <a:latin typeface="Calibri" pitchFamily="34" charset="0"/>
                <a:ea typeface="方正大黑简体" pitchFamily="2" charset="-122"/>
                <a:cs typeface="方正大黑简体"/>
              </a:defRPr>
            </a:lvl4pPr>
            <a:lvl5pPr algn="l" rtl="0" eaLnBrk="0" fontAlgn="base" hangingPunct="0">
              <a:spcBef>
                <a:spcPct val="0"/>
              </a:spcBef>
              <a:spcAft>
                <a:spcPct val="0"/>
              </a:spcAft>
              <a:defRPr sz="3600">
                <a:solidFill>
                  <a:schemeClr val="tx1"/>
                </a:solidFill>
                <a:latin typeface="Calibri" pitchFamily="34" charset="0"/>
                <a:ea typeface="方正大黑简体" pitchFamily="2" charset="-122"/>
                <a:cs typeface="方正大黑简体"/>
              </a:defRPr>
            </a:lvl5pPr>
            <a:lvl6pPr marL="457200" algn="l" rtl="0" eaLnBrk="1" fontAlgn="base" hangingPunct="1">
              <a:spcBef>
                <a:spcPct val="0"/>
              </a:spcBef>
              <a:spcAft>
                <a:spcPct val="0"/>
              </a:spcAft>
              <a:defRPr sz="3600">
                <a:solidFill>
                  <a:schemeClr val="tx1"/>
                </a:solidFill>
                <a:latin typeface="Impact" pitchFamily="34" charset="0"/>
                <a:ea typeface="方正大黑简体" pitchFamily="2" charset="-122"/>
              </a:defRPr>
            </a:lvl6pPr>
            <a:lvl7pPr marL="914400" algn="l" rtl="0" eaLnBrk="1" fontAlgn="base" hangingPunct="1">
              <a:spcBef>
                <a:spcPct val="0"/>
              </a:spcBef>
              <a:spcAft>
                <a:spcPct val="0"/>
              </a:spcAft>
              <a:defRPr sz="3600">
                <a:solidFill>
                  <a:schemeClr val="tx1"/>
                </a:solidFill>
                <a:latin typeface="Impact" pitchFamily="34" charset="0"/>
                <a:ea typeface="方正大黑简体" pitchFamily="2" charset="-122"/>
              </a:defRPr>
            </a:lvl7pPr>
            <a:lvl8pPr marL="1371600" algn="l" rtl="0" eaLnBrk="1" fontAlgn="base" hangingPunct="1">
              <a:spcBef>
                <a:spcPct val="0"/>
              </a:spcBef>
              <a:spcAft>
                <a:spcPct val="0"/>
              </a:spcAft>
              <a:defRPr sz="3600">
                <a:solidFill>
                  <a:schemeClr val="tx1"/>
                </a:solidFill>
                <a:latin typeface="Impact" pitchFamily="34" charset="0"/>
                <a:ea typeface="方正大黑简体" pitchFamily="2" charset="-122"/>
              </a:defRPr>
            </a:lvl8pPr>
            <a:lvl9pPr marL="1828800" algn="l" rtl="0" eaLnBrk="1" fontAlgn="base" hangingPunct="1">
              <a:spcBef>
                <a:spcPct val="0"/>
              </a:spcBef>
              <a:spcAft>
                <a:spcPct val="0"/>
              </a:spcAft>
              <a:defRPr sz="3600">
                <a:solidFill>
                  <a:schemeClr val="tx1"/>
                </a:solidFill>
                <a:latin typeface="Impact" pitchFamily="34" charset="0"/>
                <a:ea typeface="方正大黑简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0" i="0" u="none" strike="noStrike" kern="0" cap="none" spc="0" normalizeH="0" baseline="0" noProof="0" dirty="0" smtClean="0">
                <a:ln>
                  <a:noFill/>
                </a:ln>
                <a:solidFill>
                  <a:sysClr val="windowText" lastClr="000000"/>
                </a:solidFill>
                <a:effectLst/>
                <a:uLnTx/>
                <a:uFillTx/>
                <a:latin typeface="Calibri"/>
              </a:rPr>
              <a:t>基本标签</a:t>
            </a:r>
          </a:p>
        </p:txBody>
      </p:sp>
    </p:spTree>
    <p:extLst>
      <p:ext uri="{BB962C8B-B14F-4D97-AF65-F5344CB8AC3E}">
        <p14:creationId xmlns:p14="http://schemas.microsoft.com/office/powerpoint/2010/main" val="12460893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基本标签</a:t>
            </a:r>
          </a:p>
        </p:txBody>
      </p:sp>
      <p:sp>
        <p:nvSpPr>
          <p:cNvPr id="6" name="Rectangle 3"/>
          <p:cNvSpPr txBox="1">
            <a:spLocks noChangeArrowheads="1"/>
          </p:cNvSpPr>
          <p:nvPr/>
        </p:nvSpPr>
        <p:spPr bwMode="auto">
          <a:xfrm>
            <a:off x="107950" y="1268413"/>
            <a:ext cx="8820150" cy="5286375"/>
          </a:xfrm>
          <a:prstGeom prst="rect">
            <a:avLst/>
          </a:prstGeom>
          <a:noFill/>
          <a:ln w="9525">
            <a:noFill/>
            <a:miter lim="800000"/>
            <a:headEnd/>
            <a:tailEnd/>
          </a:ln>
        </p:spPr>
        <p:txBody>
          <a:bodyPr/>
          <a:lstStyle/>
          <a:p>
            <a:pPr marL="742950" lvl="1" indent="-285750" eaLnBrk="0" hangingPunct="0">
              <a:spcBef>
                <a:spcPct val="20000"/>
              </a:spcBef>
              <a:buFont typeface="Wingdings" pitchFamily="2" charset="2"/>
              <a:buChar char="n"/>
              <a:defRPr/>
            </a:pPr>
            <a:r>
              <a:rPr lang="en-US" altLang="zh-CN" sz="2400" kern="0">
                <a:latin typeface="+mn-lt"/>
                <a:ea typeface="+mn-ea"/>
              </a:rPr>
              <a:t>color</a:t>
            </a:r>
            <a:r>
              <a:rPr lang="zh-CN" altLang="en-US" sz="2400" kern="0">
                <a:latin typeface="+mn-lt"/>
                <a:ea typeface="+mn-ea"/>
              </a:rPr>
              <a:t>属性</a:t>
            </a:r>
            <a:r>
              <a:rPr lang="en-US" altLang="zh-CN" sz="2400" kern="0">
                <a:latin typeface="+mn-lt"/>
                <a:ea typeface="+mn-ea"/>
              </a:rPr>
              <a:t>:color</a:t>
            </a:r>
            <a:r>
              <a:rPr lang="zh-CN" altLang="en-US" sz="2400" kern="0">
                <a:latin typeface="+mn-lt"/>
                <a:ea typeface="+mn-ea"/>
              </a:rPr>
              <a:t>属性就能设置文字的颜色</a:t>
            </a:r>
          </a:p>
        </p:txBody>
      </p:sp>
      <p:sp>
        <p:nvSpPr>
          <p:cNvPr id="20484" name="Text Box 4"/>
          <p:cNvSpPr txBox="1">
            <a:spLocks noChangeArrowheads="1"/>
          </p:cNvSpPr>
          <p:nvPr/>
        </p:nvSpPr>
        <p:spPr bwMode="auto">
          <a:xfrm>
            <a:off x="500063" y="1857375"/>
            <a:ext cx="8137525" cy="1368425"/>
          </a:xfrm>
          <a:prstGeom prst="rect">
            <a:avLst/>
          </a:prstGeom>
          <a:solidFill>
            <a:schemeClr val="accent1"/>
          </a:solidFill>
          <a:ln w="9525" algn="ctr">
            <a:solidFill>
              <a:schemeClr val="tx1"/>
            </a:solidFill>
            <a:miter lim="800000"/>
            <a:headEnd/>
            <a:tailEnd/>
          </a:ln>
        </p:spPr>
        <p:txBody>
          <a:bodyPr wrap="none" anchor="ctr"/>
          <a:lstStyle>
            <a:lvl1pPr eaLnBrk="0" hangingPunct="0">
              <a:defRPr sz="1400">
                <a:solidFill>
                  <a:schemeClr val="tx1"/>
                </a:solidFill>
                <a:latin typeface="方正大黑简体"/>
                <a:ea typeface="方正大黑简体"/>
                <a:cs typeface="方正大黑简体"/>
              </a:defRPr>
            </a:lvl1pPr>
            <a:lvl2pPr marL="742950" indent="-285750" eaLnBrk="0" hangingPunct="0">
              <a:defRPr sz="1400">
                <a:solidFill>
                  <a:schemeClr val="tx1"/>
                </a:solidFill>
                <a:latin typeface="方正大黑简体"/>
                <a:ea typeface="方正大黑简体"/>
                <a:cs typeface="方正大黑简体"/>
              </a:defRPr>
            </a:lvl2pPr>
            <a:lvl3pPr marL="1143000" indent="-228600" eaLnBrk="0" hangingPunct="0">
              <a:defRPr sz="1400">
                <a:solidFill>
                  <a:schemeClr val="tx1"/>
                </a:solidFill>
                <a:latin typeface="方正大黑简体"/>
                <a:ea typeface="方正大黑简体"/>
                <a:cs typeface="方正大黑简体"/>
              </a:defRPr>
            </a:lvl3pPr>
            <a:lvl4pPr marL="1600200" indent="-228600" eaLnBrk="0" hangingPunct="0">
              <a:defRPr sz="1400">
                <a:solidFill>
                  <a:schemeClr val="tx1"/>
                </a:solidFill>
                <a:latin typeface="方正大黑简体"/>
                <a:ea typeface="方正大黑简体"/>
                <a:cs typeface="方正大黑简体"/>
              </a:defRPr>
            </a:lvl4pPr>
            <a:lvl5pPr marL="2057400" indent="-228600" eaLnBrk="0" hangingPunct="0">
              <a:defRPr sz="1400">
                <a:solidFill>
                  <a:schemeClr val="tx1"/>
                </a:solidFill>
                <a:latin typeface="方正大黑简体"/>
                <a:ea typeface="方正大黑简体"/>
                <a:cs typeface="方正大黑简体"/>
              </a:defRPr>
            </a:lvl5pPr>
            <a:lvl6pPr marL="2514600" indent="-228600" eaLnBrk="0" fontAlgn="base" hangingPunct="0">
              <a:spcBef>
                <a:spcPct val="0"/>
              </a:spcBef>
              <a:spcAft>
                <a:spcPct val="0"/>
              </a:spcAft>
              <a:defRPr sz="1400">
                <a:solidFill>
                  <a:schemeClr val="tx1"/>
                </a:solidFill>
                <a:latin typeface="方正大黑简体"/>
                <a:ea typeface="方正大黑简体"/>
                <a:cs typeface="方正大黑简体"/>
              </a:defRPr>
            </a:lvl6pPr>
            <a:lvl7pPr marL="2971800" indent="-228600" eaLnBrk="0" fontAlgn="base" hangingPunct="0">
              <a:spcBef>
                <a:spcPct val="0"/>
              </a:spcBef>
              <a:spcAft>
                <a:spcPct val="0"/>
              </a:spcAft>
              <a:defRPr sz="1400">
                <a:solidFill>
                  <a:schemeClr val="tx1"/>
                </a:solidFill>
                <a:latin typeface="方正大黑简体"/>
                <a:ea typeface="方正大黑简体"/>
                <a:cs typeface="方正大黑简体"/>
              </a:defRPr>
            </a:lvl7pPr>
            <a:lvl8pPr marL="3429000" indent="-228600" eaLnBrk="0" fontAlgn="base" hangingPunct="0">
              <a:spcBef>
                <a:spcPct val="0"/>
              </a:spcBef>
              <a:spcAft>
                <a:spcPct val="0"/>
              </a:spcAft>
              <a:defRPr sz="1400">
                <a:solidFill>
                  <a:schemeClr val="tx1"/>
                </a:solidFill>
                <a:latin typeface="方正大黑简体"/>
                <a:ea typeface="方正大黑简体"/>
                <a:cs typeface="方正大黑简体"/>
              </a:defRPr>
            </a:lvl8pPr>
            <a:lvl9pPr marL="3886200" indent="-228600" eaLnBrk="0" fontAlgn="base" hangingPunct="0">
              <a:spcBef>
                <a:spcPct val="0"/>
              </a:spcBef>
              <a:spcAft>
                <a:spcPct val="0"/>
              </a:spcAft>
              <a:defRPr sz="1400">
                <a:solidFill>
                  <a:schemeClr val="tx1"/>
                </a:solidFill>
                <a:latin typeface="方正大黑简体"/>
                <a:ea typeface="方正大黑简体"/>
                <a:cs typeface="方正大黑简体"/>
              </a:defRPr>
            </a:lvl9pPr>
          </a:lstStyle>
          <a:p>
            <a:pPr eaLnBrk="1" hangingPunct="1"/>
            <a:r>
              <a:rPr lang="en-US" altLang="zh-CN" sz="2000">
                <a:solidFill>
                  <a:srgbClr val="FFFF00"/>
                </a:solidFill>
              </a:rPr>
              <a:t>&lt;font color="red"&gt;</a:t>
            </a:r>
            <a:r>
              <a:rPr lang="zh-CN" altLang="en-US" sz="2000">
                <a:solidFill>
                  <a:srgbClr val="FFFF00"/>
                </a:solidFill>
              </a:rPr>
              <a:t>欢迎光临</a:t>
            </a:r>
            <a:r>
              <a:rPr lang="en-US" altLang="zh-CN" sz="2000">
                <a:solidFill>
                  <a:srgbClr val="FFFF00"/>
                </a:solidFill>
              </a:rPr>
              <a:t>&lt;/font&gt;&lt;P&gt;</a:t>
            </a:r>
          </a:p>
          <a:p>
            <a:pPr eaLnBrk="1" hangingPunct="1"/>
            <a:r>
              <a:rPr lang="en-US" altLang="zh-CN" sz="2000">
                <a:solidFill>
                  <a:srgbClr val="FFFF00"/>
                </a:solidFill>
              </a:rPr>
              <a:t>&lt;font color="#ff8800"&gt;</a:t>
            </a:r>
            <a:r>
              <a:rPr lang="zh-CN" altLang="en-US" sz="2000">
                <a:solidFill>
                  <a:srgbClr val="FFFF00"/>
                </a:solidFill>
              </a:rPr>
              <a:t>欢迎光临</a:t>
            </a:r>
            <a:r>
              <a:rPr lang="en-US" altLang="zh-CN" sz="2000">
                <a:solidFill>
                  <a:srgbClr val="FFFF00"/>
                </a:solidFill>
              </a:rPr>
              <a:t>&lt;/font&gt;&lt;P&gt;</a:t>
            </a:r>
          </a:p>
          <a:p>
            <a:pPr eaLnBrk="1" hangingPunct="1"/>
            <a:r>
              <a:rPr lang="en-US" altLang="zh-CN" sz="2000">
                <a:solidFill>
                  <a:srgbClr val="FFFF00"/>
                </a:solidFill>
              </a:rPr>
              <a:t>&lt;font color="blue"&gt;</a:t>
            </a:r>
            <a:r>
              <a:rPr lang="zh-CN" altLang="en-US" sz="2000">
                <a:solidFill>
                  <a:srgbClr val="FFFF00"/>
                </a:solidFill>
              </a:rPr>
              <a:t>欢迎光临</a:t>
            </a:r>
            <a:r>
              <a:rPr lang="en-US" altLang="zh-CN" sz="2000">
                <a:solidFill>
                  <a:srgbClr val="FFFF00"/>
                </a:solidFill>
              </a:rPr>
              <a:t>&lt;/font&gt;&lt;P&gt; </a:t>
            </a:r>
          </a:p>
          <a:p>
            <a:pPr eaLnBrk="1" hangingPunct="1"/>
            <a:r>
              <a:rPr lang="en-US" altLang="zh-CN" sz="2000">
                <a:solidFill>
                  <a:srgbClr val="FFFF00"/>
                </a:solidFill>
              </a:rPr>
              <a:t>&lt;font color="rgb(0,255,0)"&gt;</a:t>
            </a:r>
            <a:r>
              <a:rPr lang="zh-CN" altLang="en-US" sz="2000">
                <a:solidFill>
                  <a:srgbClr val="FFFF00"/>
                </a:solidFill>
              </a:rPr>
              <a:t>欢迎光临</a:t>
            </a:r>
            <a:r>
              <a:rPr lang="en-US" altLang="zh-CN" sz="2000">
                <a:solidFill>
                  <a:srgbClr val="FFFF00"/>
                </a:solidFill>
              </a:rPr>
              <a:t>&lt;/font&gt;&lt;P&gt;</a:t>
            </a:r>
          </a:p>
        </p:txBody>
      </p:sp>
      <p:pic>
        <p:nvPicPr>
          <p:cNvPr id="2048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251200"/>
            <a:ext cx="6008688"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0150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1"/>
          <p:cNvSpPr txBox="1">
            <a:spLocks noChangeArrowheads="1"/>
          </p:cNvSpPr>
          <p:nvPr/>
        </p:nvSpPr>
        <p:spPr bwMode="auto">
          <a:xfrm>
            <a:off x="482600" y="228600"/>
            <a:ext cx="18288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单元目标</a:t>
            </a:r>
          </a:p>
        </p:txBody>
      </p:sp>
      <p:sp>
        <p:nvSpPr>
          <p:cNvPr id="3" name="TextBox 1"/>
          <p:cNvSpPr txBox="1"/>
          <p:nvPr/>
        </p:nvSpPr>
        <p:spPr>
          <a:xfrm>
            <a:off x="444500" y="1333500"/>
            <a:ext cx="165100" cy="4445000"/>
          </a:xfrm>
          <a:prstGeom prst="rect">
            <a:avLst/>
          </a:prstGeom>
          <a:noFill/>
        </p:spPr>
        <p:txBody>
          <a:bodyPr wrap="none" lIns="0" tIns="0" rIns="0">
            <a:spAutoFit/>
          </a:bodyPr>
          <a:lstStyle/>
          <a:p>
            <a:pPr fontAlgn="auto">
              <a:lnSpc>
                <a:spcPts val="27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p:txBody>
      </p:sp>
      <p:sp>
        <p:nvSpPr>
          <p:cNvPr id="18435" name="TextBox 1"/>
          <p:cNvSpPr txBox="1">
            <a:spLocks noChangeArrowheads="1"/>
          </p:cNvSpPr>
          <p:nvPr/>
        </p:nvSpPr>
        <p:spPr bwMode="auto">
          <a:xfrm>
            <a:off x="787400" y="1308100"/>
            <a:ext cx="7271221" cy="4611519"/>
          </a:xfrm>
          <a:prstGeom prst="rect">
            <a:avLst/>
          </a:prstGeom>
          <a:noFill/>
          <a:ln w="9525">
            <a:noFill/>
            <a:miter lim="800000"/>
            <a:headEnd/>
            <a:tailEnd/>
          </a:ln>
        </p:spPr>
        <p:txBody>
          <a:bodyPr wrap="none" lIns="0" tIns="0" rIns="0">
            <a:spAutoFit/>
          </a:bodyPr>
          <a:lstStyle/>
          <a:p>
            <a:pPr>
              <a:lnSpc>
                <a:spcPts val="3600"/>
              </a:lnSpc>
            </a:pPr>
            <a:r>
              <a:rPr lang="en-US" altLang="zh-CN" sz="2700" dirty="0" err="1">
                <a:solidFill>
                  <a:srgbClr val="000000"/>
                </a:solidFill>
                <a:latin typeface="微软雅黑" pitchFamily="34" charset="-122"/>
                <a:ea typeface="微软雅黑" pitchFamily="34" charset="-122"/>
              </a:rPr>
              <a:t>了解</a:t>
            </a:r>
            <a:r>
              <a:rPr lang="en-US" altLang="zh-CN" sz="2700" dirty="0" err="1">
                <a:solidFill>
                  <a:srgbClr val="000000"/>
                </a:solidFill>
                <a:latin typeface="Calibri" pitchFamily="34" charset="0"/>
                <a:cs typeface="Calibri" pitchFamily="34" charset="0"/>
              </a:rPr>
              <a:t>HTML</a:t>
            </a:r>
            <a:r>
              <a:rPr lang="en-US" altLang="zh-CN" sz="2700" dirty="0" err="1">
                <a:solidFill>
                  <a:srgbClr val="000000"/>
                </a:solidFill>
                <a:latin typeface="微软雅黑" pitchFamily="34" charset="-122"/>
                <a:ea typeface="微软雅黑" pitchFamily="34" charset="-122"/>
              </a:rPr>
              <a:t>页面的主题框架</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了解</a:t>
            </a:r>
            <a:r>
              <a:rPr lang="en-US" altLang="zh-CN" sz="2700" dirty="0" err="1">
                <a:solidFill>
                  <a:srgbClr val="000000"/>
                </a:solidFill>
                <a:latin typeface="Calibri" pitchFamily="34" charset="0"/>
                <a:cs typeface="Calibri" pitchFamily="34" charset="0"/>
              </a:rPr>
              <a:t>HTML</a:t>
            </a:r>
            <a:r>
              <a:rPr lang="en-US" altLang="zh-CN" sz="2700" dirty="0" err="1" smtClean="0">
                <a:solidFill>
                  <a:srgbClr val="000000"/>
                </a:solidFill>
                <a:latin typeface="微软雅黑" pitchFamily="34" charset="-122"/>
                <a:ea typeface="微软雅黑" pitchFamily="34" charset="-122"/>
              </a:rPr>
              <a:t>的文档结构</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掌握</a:t>
            </a:r>
            <a:r>
              <a:rPr lang="en-US" altLang="zh-CN" sz="2700" dirty="0" err="1">
                <a:solidFill>
                  <a:srgbClr val="000000"/>
                </a:solidFill>
                <a:latin typeface="Calibri" pitchFamily="34" charset="0"/>
                <a:cs typeface="Calibri" pitchFamily="34" charset="0"/>
              </a:rPr>
              <a:t>HTML</a:t>
            </a:r>
            <a:r>
              <a:rPr lang="en-US" altLang="zh-CN" sz="2700" dirty="0" err="1">
                <a:solidFill>
                  <a:srgbClr val="000000"/>
                </a:solidFill>
                <a:latin typeface="微软雅黑" pitchFamily="34" charset="-122"/>
                <a:ea typeface="微软雅黑" pitchFamily="34" charset="-122"/>
              </a:rPr>
              <a:t>的基本标签</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掌握</a:t>
            </a:r>
            <a:r>
              <a:rPr lang="en-US" altLang="zh-CN" sz="2700" dirty="0" err="1">
                <a:solidFill>
                  <a:srgbClr val="000000"/>
                </a:solidFill>
                <a:latin typeface="Calibri" pitchFamily="34" charset="0"/>
                <a:cs typeface="Calibri" pitchFamily="34" charset="0"/>
              </a:rPr>
              <a:t>HTML</a:t>
            </a:r>
            <a:r>
              <a:rPr lang="en-US" altLang="zh-CN" sz="2700" dirty="0" err="1">
                <a:solidFill>
                  <a:srgbClr val="000000"/>
                </a:solidFill>
                <a:latin typeface="微软雅黑" pitchFamily="34" charset="-122"/>
                <a:ea typeface="微软雅黑" pitchFamily="34" charset="-122"/>
              </a:rPr>
              <a:t>常用的实体字符</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掌握链接的相关知识（</a:t>
            </a:r>
            <a:r>
              <a:rPr lang="en-US" altLang="zh-CN" sz="2700" dirty="0" err="1">
                <a:solidFill>
                  <a:srgbClr val="FF0000"/>
                </a:solidFill>
                <a:latin typeface="微软雅黑" pitchFamily="34" charset="-122"/>
                <a:ea typeface="微软雅黑" pitchFamily="34" charset="-122"/>
              </a:rPr>
              <a:t>重、难点</a:t>
            </a:r>
            <a:r>
              <a:rPr lang="en-US" altLang="zh-CN" sz="2700" dirty="0">
                <a:solidFill>
                  <a:srgbClr val="000000"/>
                </a:solidFill>
                <a:latin typeface="微软雅黑" pitchFamily="34" charset="-122"/>
                <a:ea typeface="微软雅黑" pitchFamily="34" charset="-122"/>
              </a:rPr>
              <a:t>）</a:t>
            </a:r>
          </a:p>
          <a:p>
            <a:pPr>
              <a:lnSpc>
                <a:spcPts val="4000"/>
              </a:lnSpc>
            </a:pPr>
            <a:r>
              <a:rPr lang="en-US" altLang="zh-CN" sz="2700" dirty="0" err="1">
                <a:solidFill>
                  <a:srgbClr val="000000"/>
                </a:solidFill>
                <a:latin typeface="微软雅黑" pitchFamily="34" charset="-122"/>
                <a:ea typeface="微软雅黑" pitchFamily="34" charset="-122"/>
              </a:rPr>
              <a:t>掌握图片标签的使用（</a:t>
            </a:r>
            <a:r>
              <a:rPr lang="en-US" altLang="zh-CN" sz="2700" dirty="0" err="1">
                <a:solidFill>
                  <a:srgbClr val="FF0000"/>
                </a:solidFill>
                <a:latin typeface="微软雅黑" pitchFamily="34" charset="-122"/>
                <a:ea typeface="微软雅黑" pitchFamily="34" charset="-122"/>
              </a:rPr>
              <a:t>重点</a:t>
            </a:r>
            <a:r>
              <a:rPr lang="en-US" altLang="zh-CN" sz="2700" dirty="0">
                <a:solidFill>
                  <a:srgbClr val="000000"/>
                </a:solidFill>
                <a:latin typeface="微软雅黑" pitchFamily="34" charset="-122"/>
                <a:ea typeface="微软雅黑" pitchFamily="34" charset="-122"/>
              </a:rPr>
              <a:t>）</a:t>
            </a:r>
          </a:p>
          <a:p>
            <a:pPr>
              <a:lnSpc>
                <a:spcPts val="4000"/>
              </a:lnSpc>
            </a:pPr>
            <a:r>
              <a:rPr lang="en-US" altLang="zh-CN" sz="2700" dirty="0" err="1">
                <a:solidFill>
                  <a:srgbClr val="000000"/>
                </a:solidFill>
                <a:latin typeface="微软雅黑" pitchFamily="34" charset="-122"/>
                <a:ea typeface="微软雅黑" pitchFamily="34" charset="-122"/>
              </a:rPr>
              <a:t>了解列表的使用</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了解表格的基本用法</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掌握跨行和跨列表格的创建和使用（</a:t>
            </a:r>
            <a:r>
              <a:rPr lang="en-US" altLang="zh-CN" sz="2700" dirty="0" err="1">
                <a:solidFill>
                  <a:srgbClr val="FF0000"/>
                </a:solidFill>
                <a:latin typeface="微软雅黑" pitchFamily="34" charset="-122"/>
                <a:ea typeface="微软雅黑" pitchFamily="34" charset="-122"/>
              </a:rPr>
              <a:t>重、难点</a:t>
            </a:r>
            <a:r>
              <a:rPr lang="en-US" altLang="zh-CN" sz="2700" dirty="0">
                <a:solidFill>
                  <a:srgbClr val="000000"/>
                </a:solidFill>
                <a:latin typeface="微软雅黑" pitchFamily="34" charset="-122"/>
                <a:ea typeface="微软雅黑" pitchFamily="34" charset="-122"/>
              </a:rPr>
              <a:t>）</a:t>
            </a:r>
          </a:p>
        </p:txBody>
      </p:sp>
      <p:sp>
        <p:nvSpPr>
          <p:cNvPr id="5" name="TextBox 1"/>
          <p:cNvSpPr txBox="1"/>
          <p:nvPr/>
        </p:nvSpPr>
        <p:spPr>
          <a:xfrm>
            <a:off x="114300" y="6604000"/>
            <a:ext cx="889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3</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Box 1"/>
          <p:cNvSpPr txBox="1">
            <a:spLocks noChangeArrowheads="1"/>
          </p:cNvSpPr>
          <p:nvPr/>
        </p:nvSpPr>
        <p:spPr bwMode="auto">
          <a:xfrm>
            <a:off x="406400" y="139700"/>
            <a:ext cx="18288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单元目录</a:t>
            </a:r>
          </a:p>
        </p:txBody>
      </p:sp>
      <p:sp>
        <p:nvSpPr>
          <p:cNvPr id="3" name="TextBox 1"/>
          <p:cNvSpPr txBox="1"/>
          <p:nvPr/>
        </p:nvSpPr>
        <p:spPr>
          <a:xfrm>
            <a:off x="444500" y="1384300"/>
            <a:ext cx="165100" cy="3937000"/>
          </a:xfrm>
          <a:prstGeom prst="rect">
            <a:avLst/>
          </a:prstGeom>
          <a:noFill/>
        </p:spPr>
        <p:txBody>
          <a:bodyPr wrap="none" lIns="0" tIns="0" rIns="0">
            <a:spAutoFit/>
          </a:bodyPr>
          <a:lstStyle/>
          <a:p>
            <a:pPr fontAlgn="auto">
              <a:lnSpc>
                <a:spcPts val="27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FF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p:txBody>
      </p:sp>
      <p:sp>
        <p:nvSpPr>
          <p:cNvPr id="35843" name="TextBox 1"/>
          <p:cNvSpPr txBox="1">
            <a:spLocks noChangeArrowheads="1"/>
          </p:cNvSpPr>
          <p:nvPr/>
        </p:nvSpPr>
        <p:spPr bwMode="auto">
          <a:xfrm>
            <a:off x="787400" y="1282700"/>
            <a:ext cx="1549400" cy="4038600"/>
          </a:xfrm>
          <a:prstGeom prst="rect">
            <a:avLst/>
          </a:prstGeom>
          <a:noFill/>
          <a:ln w="9525">
            <a:noFill/>
            <a:miter lim="800000"/>
            <a:headEnd/>
            <a:tailEnd/>
          </a:ln>
        </p:spPr>
        <p:txBody>
          <a:bodyPr wrap="none" lIns="0" tIns="0" rIns="0">
            <a:spAutoFit/>
          </a:bodyPr>
          <a:lstStyle/>
          <a:p>
            <a:pPr>
              <a:lnSpc>
                <a:spcPts val="3600"/>
              </a:lnSpc>
            </a:pPr>
            <a:r>
              <a:rPr lang="en-US" altLang="zh-CN" sz="2700" dirty="0" err="1">
                <a:solidFill>
                  <a:srgbClr val="000000"/>
                </a:solidFill>
                <a:latin typeface="Calibri" pitchFamily="34" charset="0"/>
                <a:cs typeface="Calibri" pitchFamily="34" charset="0"/>
              </a:rPr>
              <a:t>HTML</a:t>
            </a:r>
            <a:r>
              <a:rPr lang="en-US" altLang="zh-CN" sz="2700" dirty="0" err="1">
                <a:solidFill>
                  <a:srgbClr val="000000"/>
                </a:solidFill>
                <a:latin typeface="微软雅黑" pitchFamily="34" charset="-122"/>
                <a:ea typeface="微软雅黑" pitchFamily="34" charset="-122"/>
              </a:rPr>
              <a:t>概述</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文档结构</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基本标签</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FF0000"/>
                </a:solidFill>
                <a:latin typeface="微软雅黑" pitchFamily="34" charset="-122"/>
                <a:ea typeface="微软雅黑" pitchFamily="34" charset="-122"/>
              </a:rPr>
              <a:t>实体字符</a:t>
            </a:r>
            <a:endParaRPr lang="en-US" altLang="zh-CN" sz="2700" dirty="0">
              <a:solidFill>
                <a:srgbClr val="FF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链接</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图片</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列表</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表格</a:t>
            </a:r>
            <a:endParaRPr lang="en-US" altLang="zh-CN" sz="2700" dirty="0">
              <a:solidFill>
                <a:srgbClr val="000000"/>
              </a:solidFill>
              <a:latin typeface="微软雅黑" pitchFamily="34" charset="-122"/>
              <a:ea typeface="微软雅黑" pitchFamily="34" charset="-122"/>
            </a:endParaRPr>
          </a:p>
        </p:txBody>
      </p:sp>
      <p:sp>
        <p:nvSpPr>
          <p:cNvPr id="5"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20</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Box 1"/>
          <p:cNvSpPr txBox="1">
            <a:spLocks noChangeArrowheads="1"/>
          </p:cNvSpPr>
          <p:nvPr/>
        </p:nvSpPr>
        <p:spPr bwMode="auto">
          <a:xfrm>
            <a:off x="406400" y="139700"/>
            <a:ext cx="18288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实体字符</a:t>
            </a:r>
          </a:p>
        </p:txBody>
      </p:sp>
      <p:sp>
        <p:nvSpPr>
          <p:cNvPr id="36866" name="TextBox 1"/>
          <p:cNvSpPr txBox="1">
            <a:spLocks noChangeArrowheads="1"/>
          </p:cNvSpPr>
          <p:nvPr/>
        </p:nvSpPr>
        <p:spPr bwMode="auto">
          <a:xfrm>
            <a:off x="444500" y="1358900"/>
            <a:ext cx="7800975" cy="922338"/>
          </a:xfrm>
          <a:prstGeom prst="rect">
            <a:avLst/>
          </a:prstGeom>
          <a:noFill/>
          <a:ln w="9525">
            <a:noFill/>
            <a:miter lim="800000"/>
            <a:headEnd/>
            <a:tailEnd/>
          </a:ln>
        </p:spPr>
        <p:txBody>
          <a:bodyPr wrap="none" lIns="0" tIns="0" rIns="0">
            <a:spAutoFit/>
          </a:bodyPr>
          <a:lstStyle/>
          <a:p>
            <a:pPr>
              <a:lnSpc>
                <a:spcPts val="3600"/>
              </a:lnSpc>
              <a:tabLst>
                <a:tab pos="342900" algn="l"/>
              </a:tabLst>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Calibri" pitchFamily="34" charset="0"/>
                <a:cs typeface="Calibri" pitchFamily="34" charset="0"/>
              </a:rPr>
              <a:t>HTML</a:t>
            </a:r>
            <a:r>
              <a:rPr lang="en-US" altLang="zh-CN" sz="2700" dirty="0" err="1">
                <a:solidFill>
                  <a:srgbClr val="000000"/>
                </a:solidFill>
                <a:latin typeface="微软雅黑" pitchFamily="34" charset="-122"/>
                <a:ea typeface="微软雅黑" pitchFamily="34" charset="-122"/>
              </a:rPr>
              <a:t>文档本身使用了一些字符来作为标签，所以</a:t>
            </a:r>
            <a:endParaRPr lang="en-US" altLang="zh-CN" sz="2700" dirty="0">
              <a:solidFill>
                <a:srgbClr val="000000"/>
              </a:solidFill>
              <a:latin typeface="微软雅黑" pitchFamily="34" charset="-122"/>
              <a:ea typeface="微软雅黑" pitchFamily="34" charset="-122"/>
            </a:endParaRPr>
          </a:p>
          <a:p>
            <a:pPr>
              <a:lnSpc>
                <a:spcPts val="3300"/>
              </a:lnSpc>
              <a:tabLst>
                <a:tab pos="342900" algn="l"/>
              </a:tabLst>
            </a:pPr>
            <a:r>
              <a:rPr lang="en-US" altLang="zh-CN" dirty="0">
                <a:latin typeface="Calibri" pitchFamily="34" charset="0"/>
              </a:rPr>
              <a:t>	</a:t>
            </a:r>
            <a:r>
              <a:rPr lang="en-US" altLang="zh-CN" sz="2700" dirty="0" err="1">
                <a:solidFill>
                  <a:srgbClr val="000000"/>
                </a:solidFill>
                <a:latin typeface="微软雅黑" pitchFamily="34" charset="-122"/>
                <a:ea typeface="微软雅黑" pitchFamily="34" charset="-122"/>
              </a:rPr>
              <a:t>要想在页面上显示</a:t>
            </a:r>
            <a:r>
              <a:rPr lang="en-US" altLang="zh-CN" sz="2700" dirty="0">
                <a:latin typeface="Times New Roman" pitchFamily="18" charset="0"/>
                <a:cs typeface="Times New Roman" pitchFamily="18" charset="0"/>
              </a:rPr>
              <a:t> </a:t>
            </a:r>
            <a:r>
              <a:rPr lang="en-US" altLang="zh-CN" sz="2700" dirty="0">
                <a:solidFill>
                  <a:srgbClr val="000000"/>
                </a:solidFill>
                <a:latin typeface="Calibri" pitchFamily="34" charset="0"/>
                <a:cs typeface="Calibri" pitchFamily="34" charset="0"/>
              </a:rPr>
              <a:t>&lt;</a:t>
            </a:r>
            <a:r>
              <a:rPr lang="en-US" altLang="zh-CN" sz="2700" dirty="0">
                <a:latin typeface="Times New Roman" pitchFamily="18" charset="0"/>
                <a:cs typeface="Times New Roman" pitchFamily="18" charset="0"/>
              </a:rPr>
              <a:t> </a:t>
            </a:r>
            <a:r>
              <a:rPr lang="zh-CN" altLang="en-US" sz="2700" dirty="0">
                <a:solidFill>
                  <a:srgbClr val="000000"/>
                </a:solidFill>
                <a:latin typeface="微软雅黑" pitchFamily="34" charset="-122"/>
                <a:ea typeface="微软雅黑" pitchFamily="34" charset="-122"/>
              </a:rPr>
              <a:t>或</a:t>
            </a:r>
            <a:r>
              <a:rPr lang="zh-CN" altLang="en-US" sz="2700" dirty="0">
                <a:latin typeface="Times New Roman" pitchFamily="18" charset="0"/>
                <a:cs typeface="Times New Roman" pitchFamily="18" charset="0"/>
              </a:rPr>
              <a:t> </a:t>
            </a:r>
            <a:r>
              <a:rPr lang="en-US" altLang="zh-CN" sz="2700" dirty="0">
                <a:solidFill>
                  <a:srgbClr val="000000"/>
                </a:solidFill>
                <a:latin typeface="Calibri" pitchFamily="34" charset="0"/>
                <a:cs typeface="Calibri" pitchFamily="34" charset="0"/>
              </a:rPr>
              <a:t>&gt;</a:t>
            </a:r>
            <a:r>
              <a:rPr lang="en-US" altLang="zh-CN" sz="2700" dirty="0">
                <a:solidFill>
                  <a:srgbClr val="000000"/>
                </a:solidFill>
                <a:latin typeface="微软雅黑" pitchFamily="34" charset="-122"/>
                <a:ea typeface="微软雅黑" pitchFamily="34" charset="-122"/>
              </a:rPr>
              <a:t>，</a:t>
            </a:r>
            <a:r>
              <a:rPr lang="en-US" altLang="zh-CN" sz="2700" dirty="0" err="1">
                <a:solidFill>
                  <a:srgbClr val="000000"/>
                </a:solidFill>
                <a:latin typeface="微软雅黑" pitchFamily="34" charset="-122"/>
                <a:ea typeface="微软雅黑" pitchFamily="34" charset="-122"/>
              </a:rPr>
              <a:t>就必须使用实体字符</a:t>
            </a:r>
            <a:r>
              <a:rPr lang="en-US" altLang="zh-CN" sz="2700" dirty="0">
                <a:solidFill>
                  <a:srgbClr val="000000"/>
                </a:solidFill>
                <a:latin typeface="微软雅黑" pitchFamily="34" charset="-122"/>
                <a:ea typeface="微软雅黑" pitchFamily="34" charset="-122"/>
              </a:rPr>
              <a:t>。</a:t>
            </a:r>
          </a:p>
        </p:txBody>
      </p:sp>
      <p:sp>
        <p:nvSpPr>
          <p:cNvPr id="36867" name="TextBox 1"/>
          <p:cNvSpPr txBox="1">
            <a:spLocks noChangeArrowheads="1"/>
          </p:cNvSpPr>
          <p:nvPr/>
        </p:nvSpPr>
        <p:spPr bwMode="auto">
          <a:xfrm>
            <a:off x="901700" y="2273300"/>
            <a:ext cx="5740400" cy="393700"/>
          </a:xfrm>
          <a:prstGeom prst="rect">
            <a:avLst/>
          </a:prstGeom>
          <a:noFill/>
          <a:ln w="9525">
            <a:noFill/>
            <a:miter lim="800000"/>
            <a:headEnd/>
            <a:tailEnd/>
          </a:ln>
        </p:spPr>
        <p:txBody>
          <a:bodyPr wrap="none" lIns="0" tIns="0" rIns="0">
            <a:spAutoFit/>
          </a:bodyPr>
          <a:lstStyle/>
          <a:p>
            <a:pPr>
              <a:lnSpc>
                <a:spcPts val="3100"/>
              </a:lnSpc>
            </a:pP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比如使用</a:t>
            </a:r>
            <a:r>
              <a:rPr lang="en-US" altLang="zh-CN" sz="2400" dirty="0">
                <a:latin typeface="Times New Roman" pitchFamily="18" charset="0"/>
                <a:cs typeface="Times New Roman" pitchFamily="18" charset="0"/>
              </a:rPr>
              <a:t> </a:t>
            </a:r>
            <a:r>
              <a:rPr lang="en-US" altLang="zh-CN" sz="2400" dirty="0">
                <a:solidFill>
                  <a:srgbClr val="000000"/>
                </a:solidFill>
                <a:latin typeface="Calibri" pitchFamily="34" charset="0"/>
                <a:cs typeface="Calibri" pitchFamily="34" charset="0"/>
              </a:rPr>
              <a:t>&amp;</a:t>
            </a:r>
            <a:r>
              <a:rPr lang="en-US" altLang="zh-CN" sz="2400" dirty="0" err="1">
                <a:solidFill>
                  <a:srgbClr val="000000"/>
                </a:solidFill>
                <a:latin typeface="Calibri" pitchFamily="34" charset="0"/>
                <a:cs typeface="Calibri" pitchFamily="34" charset="0"/>
              </a:rPr>
              <a:t>lt</a:t>
            </a: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可以在页面上显示</a:t>
            </a:r>
            <a:r>
              <a:rPr lang="en-US" altLang="zh-CN" sz="2400" dirty="0">
                <a:latin typeface="Times New Roman" pitchFamily="18" charset="0"/>
                <a:cs typeface="Times New Roman" pitchFamily="18" charset="0"/>
              </a:rPr>
              <a:t> </a:t>
            </a:r>
            <a:r>
              <a:rPr lang="en-US" altLang="zh-CN" sz="2400" dirty="0">
                <a:solidFill>
                  <a:srgbClr val="000000"/>
                </a:solidFill>
                <a:latin typeface="Calibri" pitchFamily="34" charset="0"/>
                <a:cs typeface="Calibri" pitchFamily="34" charset="0"/>
              </a:rPr>
              <a:t>&lt;</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字符</a:t>
            </a:r>
            <a:r>
              <a:rPr lang="en-US" altLang="zh-CN" sz="2400" dirty="0">
                <a:solidFill>
                  <a:srgbClr val="000000"/>
                </a:solidFill>
                <a:latin typeface="微软雅黑" pitchFamily="34" charset="-122"/>
                <a:ea typeface="微软雅黑" pitchFamily="34" charset="-122"/>
              </a:rPr>
              <a:t>。</a:t>
            </a:r>
          </a:p>
        </p:txBody>
      </p:sp>
      <p:sp>
        <p:nvSpPr>
          <p:cNvPr id="36868" name="TextBox 1"/>
          <p:cNvSpPr txBox="1">
            <a:spLocks noChangeArrowheads="1"/>
          </p:cNvSpPr>
          <p:nvPr/>
        </p:nvSpPr>
        <p:spPr bwMode="auto">
          <a:xfrm>
            <a:off x="444500" y="3048000"/>
            <a:ext cx="3530600" cy="457200"/>
          </a:xfrm>
          <a:prstGeom prst="rect">
            <a:avLst/>
          </a:prstGeom>
          <a:noFill/>
          <a:ln w="9525">
            <a:noFill/>
            <a:miter lim="800000"/>
            <a:headEnd/>
            <a:tailEnd/>
          </a:ln>
        </p:spPr>
        <p:txBody>
          <a:bodyPr wrap="none" lIns="0" tIns="0" rIns="0">
            <a:spAutoFit/>
          </a:bodyPr>
          <a:lstStyle/>
          <a:p>
            <a:pPr>
              <a:lnSpc>
                <a:spcPts val="3600"/>
              </a:lnSpc>
            </a:pPr>
            <a:r>
              <a:rPr lang="en-US" altLang="zh-CN" sz="2700">
                <a:solidFill>
                  <a:srgbClr val="000000"/>
                </a:solidFill>
                <a:latin typeface="Calibri" pitchFamily="34" charset="0"/>
                <a:cs typeface="Calibri" pitchFamily="34" charset="0"/>
              </a:rPr>
              <a:t>•</a:t>
            </a:r>
            <a:r>
              <a:rPr lang="en-US" altLang="zh-CN" sz="2700">
                <a:latin typeface="Times New Roman" pitchFamily="18" charset="0"/>
                <a:cs typeface="Times New Roman" pitchFamily="18" charset="0"/>
              </a:rPr>
              <a:t>  </a:t>
            </a:r>
            <a:r>
              <a:rPr lang="en-US" altLang="zh-CN" sz="2700">
                <a:solidFill>
                  <a:srgbClr val="000000"/>
                </a:solidFill>
                <a:latin typeface="微软雅黑" pitchFamily="34" charset="-122"/>
                <a:ea typeface="微软雅黑" pitchFamily="34" charset="-122"/>
              </a:rPr>
              <a:t>实体字符的格式是：</a:t>
            </a:r>
          </a:p>
        </p:txBody>
      </p:sp>
      <p:sp>
        <p:nvSpPr>
          <p:cNvPr id="36869" name="TextBox 1"/>
          <p:cNvSpPr txBox="1">
            <a:spLocks noChangeArrowheads="1"/>
          </p:cNvSpPr>
          <p:nvPr/>
        </p:nvSpPr>
        <p:spPr bwMode="auto">
          <a:xfrm>
            <a:off x="965200" y="3556000"/>
            <a:ext cx="54991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err="1">
                <a:solidFill>
                  <a:srgbClr val="FF0000"/>
                </a:solidFill>
                <a:latin typeface="Calibri" pitchFamily="34" charset="0"/>
                <a:cs typeface="Calibri" pitchFamily="34" charset="0"/>
              </a:rPr>
              <a:t>AND</a:t>
            </a:r>
            <a:r>
              <a:rPr lang="en-US" altLang="zh-CN" sz="2700" dirty="0" err="1">
                <a:solidFill>
                  <a:srgbClr val="FF0000"/>
                </a:solidFill>
                <a:latin typeface="微软雅黑" pitchFamily="34" charset="-122"/>
                <a:ea typeface="微软雅黑" pitchFamily="34" charset="-122"/>
              </a:rPr>
              <a:t>符号</a:t>
            </a:r>
            <a:r>
              <a:rPr lang="en-US" altLang="zh-CN" sz="2700" dirty="0">
                <a:solidFill>
                  <a:srgbClr val="FF0000"/>
                </a:solidFill>
                <a:latin typeface="微软雅黑" pitchFamily="34" charset="-122"/>
                <a:ea typeface="微软雅黑" pitchFamily="34" charset="-122"/>
              </a:rPr>
              <a:t>（</a:t>
            </a:r>
            <a:r>
              <a:rPr lang="en-US" altLang="zh-CN" sz="2700" dirty="0">
                <a:solidFill>
                  <a:srgbClr val="FF0000"/>
                </a:solidFill>
                <a:latin typeface="Calibri" pitchFamily="34" charset="0"/>
                <a:cs typeface="Calibri" pitchFamily="34" charset="0"/>
              </a:rPr>
              <a:t>&amp;</a:t>
            </a:r>
            <a:r>
              <a:rPr lang="en-US" altLang="zh-CN" sz="2700" dirty="0">
                <a:solidFill>
                  <a:srgbClr val="FF0000"/>
                </a:solidFill>
                <a:latin typeface="微软雅黑" pitchFamily="34" charset="-122"/>
                <a:ea typeface="微软雅黑" pitchFamily="34" charset="-122"/>
              </a:rPr>
              <a:t>）</a:t>
            </a:r>
            <a:r>
              <a:rPr lang="en-US" altLang="zh-CN" sz="2700" dirty="0">
                <a:latin typeface="Times New Roman" pitchFamily="18" charset="0"/>
                <a:cs typeface="Times New Roman" pitchFamily="18" charset="0"/>
              </a:rPr>
              <a:t> </a:t>
            </a:r>
            <a:r>
              <a:rPr lang="en-US" altLang="zh-CN" sz="2700" dirty="0">
                <a:solidFill>
                  <a:srgbClr val="FF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FF0000"/>
                </a:solidFill>
                <a:latin typeface="微软雅黑" pitchFamily="34" charset="-122"/>
                <a:ea typeface="微软雅黑" pitchFamily="34" charset="-122"/>
              </a:rPr>
              <a:t>实体名</a:t>
            </a:r>
            <a:r>
              <a:rPr lang="en-US" altLang="zh-CN" sz="2700" dirty="0">
                <a:latin typeface="Times New Roman" pitchFamily="18" charset="0"/>
                <a:cs typeface="Times New Roman" pitchFamily="18" charset="0"/>
              </a:rPr>
              <a:t> </a:t>
            </a:r>
            <a:r>
              <a:rPr lang="en-US" altLang="zh-CN" sz="2700" dirty="0">
                <a:solidFill>
                  <a:srgbClr val="FF0000"/>
                </a:solidFill>
                <a:latin typeface="Calibri" pitchFamily="34" charset="0"/>
                <a:cs typeface="Calibri" pitchFamily="34" charset="0"/>
              </a:rPr>
              <a:t>+</a:t>
            </a:r>
            <a:r>
              <a:rPr lang="en-US" altLang="zh-CN" sz="2700" dirty="0" err="1">
                <a:solidFill>
                  <a:srgbClr val="FF0000"/>
                </a:solidFill>
                <a:latin typeface="微软雅黑" pitchFamily="34" charset="-122"/>
                <a:ea typeface="微软雅黑" pitchFamily="34" charset="-122"/>
              </a:rPr>
              <a:t>分号</a:t>
            </a:r>
            <a:r>
              <a:rPr lang="en-US" altLang="zh-CN" sz="2700" dirty="0">
                <a:solidFill>
                  <a:srgbClr val="FF0000"/>
                </a:solidFill>
                <a:latin typeface="微软雅黑" pitchFamily="34" charset="-122"/>
                <a:ea typeface="微软雅黑" pitchFamily="34" charset="-122"/>
              </a:rPr>
              <a:t>（</a:t>
            </a:r>
            <a:r>
              <a:rPr lang="en-US" altLang="zh-CN" sz="2700" dirty="0">
                <a:solidFill>
                  <a:srgbClr val="FF0000"/>
                </a:solidFill>
                <a:latin typeface="Calibri" pitchFamily="34" charset="0"/>
                <a:cs typeface="Calibri" pitchFamily="34" charset="0"/>
              </a:rPr>
              <a:t>;</a:t>
            </a:r>
            <a:r>
              <a:rPr lang="en-US" altLang="zh-CN" sz="2700" dirty="0">
                <a:solidFill>
                  <a:srgbClr val="FF0000"/>
                </a:solidFill>
                <a:latin typeface="微软雅黑" pitchFamily="34" charset="-122"/>
                <a:ea typeface="微软雅黑" pitchFamily="34" charset="-122"/>
              </a:rPr>
              <a:t>）</a:t>
            </a:r>
          </a:p>
        </p:txBody>
      </p:sp>
      <p:sp>
        <p:nvSpPr>
          <p:cNvPr id="7"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21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Box 1"/>
          <p:cNvSpPr txBox="1">
            <a:spLocks noChangeArrowheads="1"/>
          </p:cNvSpPr>
          <p:nvPr/>
        </p:nvSpPr>
        <p:spPr bwMode="auto">
          <a:xfrm>
            <a:off x="406400" y="495300"/>
            <a:ext cx="2857500" cy="1485900"/>
          </a:xfrm>
          <a:prstGeom prst="rect">
            <a:avLst/>
          </a:prstGeom>
          <a:noFill/>
          <a:ln w="9525">
            <a:noFill/>
            <a:miter lim="800000"/>
            <a:headEnd/>
            <a:tailEnd/>
          </a:ln>
        </p:spPr>
        <p:txBody>
          <a:bodyPr wrap="none" lIns="0" tIns="0" rIns="0">
            <a:spAutoFit/>
          </a:bodyPr>
          <a:lstStyle/>
          <a:p>
            <a:pPr>
              <a:lnSpc>
                <a:spcPts val="4700"/>
              </a:lnSpc>
              <a:tabLst>
                <a:tab pos="38100" algn="l"/>
              </a:tabLst>
            </a:pPr>
            <a:r>
              <a:rPr lang="en-US" altLang="zh-CN" sz="3600" dirty="0" err="1">
                <a:solidFill>
                  <a:srgbClr val="000000"/>
                </a:solidFill>
                <a:latin typeface="微软雅黑" pitchFamily="34" charset="-122"/>
                <a:ea typeface="微软雅黑" pitchFamily="34" charset="-122"/>
              </a:rPr>
              <a:t>实体字符</a:t>
            </a:r>
            <a:endParaRPr lang="en-US" altLang="zh-CN" sz="3600" dirty="0">
              <a:solidFill>
                <a:srgbClr val="000000"/>
              </a:solidFill>
              <a:latin typeface="微软雅黑" pitchFamily="34" charset="-122"/>
              <a:ea typeface="微软雅黑" pitchFamily="34" charset="-122"/>
            </a:endParaRPr>
          </a:p>
          <a:p>
            <a:pPr>
              <a:lnSpc>
                <a:spcPts val="1000"/>
              </a:lnSpc>
              <a:tabLst>
                <a:tab pos="38100" algn="l"/>
              </a:tabLst>
            </a:pPr>
            <a:endParaRPr lang="en-US" altLang="zh-CN" dirty="0">
              <a:latin typeface="Calibri" pitchFamily="34" charset="0"/>
            </a:endParaRPr>
          </a:p>
          <a:p>
            <a:pPr>
              <a:lnSpc>
                <a:spcPts val="1000"/>
              </a:lnSpc>
              <a:tabLst>
                <a:tab pos="38100" algn="l"/>
              </a:tabLst>
            </a:pPr>
            <a:endParaRPr lang="en-US" altLang="zh-CN" dirty="0">
              <a:latin typeface="Calibri" pitchFamily="34" charset="0"/>
            </a:endParaRPr>
          </a:p>
          <a:p>
            <a:pPr>
              <a:lnSpc>
                <a:spcPts val="1000"/>
              </a:lnSpc>
              <a:tabLst>
                <a:tab pos="38100" algn="l"/>
              </a:tabLst>
            </a:pPr>
            <a:endParaRPr lang="en-US" altLang="zh-CN" dirty="0">
              <a:latin typeface="Calibri" pitchFamily="34" charset="0"/>
            </a:endParaRPr>
          </a:p>
          <a:p>
            <a:pPr>
              <a:lnSpc>
                <a:spcPts val="3900"/>
              </a:lnSpc>
              <a:tabLst>
                <a:tab pos="38100" algn="l"/>
              </a:tabLst>
            </a:pPr>
            <a:r>
              <a:rPr lang="en-US" altLang="zh-CN" dirty="0">
                <a:latin typeface="Calibri" pitchFamily="34" charset="0"/>
              </a:rPr>
              <a:t>	</a:t>
            </a: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微软雅黑" pitchFamily="34" charset="-122"/>
                <a:ea typeface="微软雅黑" pitchFamily="34" charset="-122"/>
              </a:rPr>
              <a:t>常用的实体字符</a:t>
            </a:r>
            <a:endParaRPr lang="en-US" altLang="zh-CN" sz="2700" dirty="0">
              <a:solidFill>
                <a:srgbClr val="000000"/>
              </a:solidFill>
              <a:latin typeface="微软雅黑" pitchFamily="34" charset="-122"/>
              <a:ea typeface="微软雅黑" pitchFamily="34" charset="-122"/>
            </a:endParaRPr>
          </a:p>
        </p:txBody>
      </p:sp>
      <p:sp>
        <p:nvSpPr>
          <p:cNvPr id="3" name="TextBox 1"/>
          <p:cNvSpPr txBox="1"/>
          <p:nvPr/>
        </p:nvSpPr>
        <p:spPr>
          <a:xfrm>
            <a:off x="444500" y="2400300"/>
            <a:ext cx="1028700" cy="3416300"/>
          </a:xfrm>
          <a:prstGeom prst="rect">
            <a:avLst/>
          </a:prstGeom>
          <a:noFill/>
        </p:spPr>
        <p:txBody>
          <a:bodyPr wrap="none" lIns="0" tIns="0" rIns="0">
            <a:spAutoFit/>
          </a:bodyPr>
          <a:lstStyle/>
          <a:p>
            <a:pPr fontAlgn="auto">
              <a:lnSpc>
                <a:spcPts val="2700"/>
              </a:lnSpc>
              <a:spcBef>
                <a:spcPts val="0"/>
              </a:spcBef>
              <a:spcAft>
                <a:spcPts val="0"/>
              </a:spcAft>
              <a:defRPr/>
            </a:pPr>
            <a:r>
              <a:rPr lang="en-US" altLang="zh-CN" sz="2795" dirty="0">
                <a:solidFill>
                  <a:srgbClr val="FF0000"/>
                </a:solidFill>
                <a:latin typeface="Calibri" pitchFamily="18" charset="0"/>
                <a:ea typeface="+mn-ea"/>
                <a:cs typeface="Calibri" pitchFamily="18" charset="0"/>
              </a:rPr>
              <a:t>&amp;nbsp;</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FF0000"/>
                </a:solidFill>
                <a:latin typeface="Calibri" pitchFamily="18" charset="0"/>
                <a:ea typeface="+mn-ea"/>
                <a:cs typeface="Calibri" pitchFamily="18" charset="0"/>
              </a:rPr>
              <a:t>&amp;lt;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FF0000"/>
                </a:solidFill>
                <a:latin typeface="Calibri" pitchFamily="18" charset="0"/>
                <a:ea typeface="+mn-ea"/>
                <a:cs typeface="Calibri" pitchFamily="18" charset="0"/>
              </a:rPr>
              <a:t>&amp;gt;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FF0000"/>
                </a:solidFill>
                <a:latin typeface="Calibri" pitchFamily="18" charset="0"/>
                <a:ea typeface="+mn-ea"/>
                <a:cs typeface="Calibri" pitchFamily="18" charset="0"/>
              </a:rPr>
              <a:t>&amp;amp;</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000000"/>
                </a:solidFill>
                <a:latin typeface="Calibri" pitchFamily="18" charset="0"/>
                <a:ea typeface="+mn-ea"/>
                <a:cs typeface="Calibri" pitchFamily="18" charset="0"/>
              </a:rPr>
              <a:t>&amp;quot;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&amp;copy;</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&amp;reg;</a:t>
            </a:r>
          </a:p>
        </p:txBody>
      </p:sp>
      <p:sp>
        <p:nvSpPr>
          <p:cNvPr id="37891" name="TextBox 1"/>
          <p:cNvSpPr txBox="1">
            <a:spLocks noChangeArrowheads="1"/>
          </p:cNvSpPr>
          <p:nvPr/>
        </p:nvSpPr>
        <p:spPr bwMode="auto">
          <a:xfrm>
            <a:off x="2273300" y="2286000"/>
            <a:ext cx="698500" cy="3530600"/>
          </a:xfrm>
          <a:prstGeom prst="rect">
            <a:avLst/>
          </a:prstGeom>
          <a:noFill/>
          <a:ln w="9525">
            <a:noFill/>
            <a:miter lim="800000"/>
            <a:headEnd/>
            <a:tailEnd/>
          </a:ln>
        </p:spPr>
        <p:txBody>
          <a:bodyPr wrap="none" lIns="0" tIns="0" rIns="0">
            <a:spAutoFit/>
          </a:bodyPr>
          <a:lstStyle/>
          <a:p>
            <a:pPr>
              <a:lnSpc>
                <a:spcPts val="3600"/>
              </a:lnSpc>
            </a:pPr>
            <a:r>
              <a:rPr lang="en-US" altLang="zh-CN" sz="2700" dirty="0" err="1">
                <a:solidFill>
                  <a:srgbClr val="000000"/>
                </a:solidFill>
                <a:latin typeface="微软雅黑" pitchFamily="34" charset="-122"/>
                <a:ea typeface="微软雅黑" pitchFamily="34" charset="-122"/>
              </a:rPr>
              <a:t>空格</a:t>
            </a:r>
            <a:endParaRPr lang="en-US" altLang="zh-CN" sz="2700" dirty="0">
              <a:solidFill>
                <a:srgbClr val="000000"/>
              </a:solidFill>
              <a:latin typeface="微软雅黑" pitchFamily="34" charset="-122"/>
              <a:ea typeface="微软雅黑" pitchFamily="34" charset="-122"/>
            </a:endParaRPr>
          </a:p>
          <a:p>
            <a:pPr>
              <a:lnSpc>
                <a:spcPts val="1000"/>
              </a:lnSpc>
            </a:pPr>
            <a:endParaRPr lang="en-US" altLang="zh-CN" dirty="0">
              <a:latin typeface="Calibri" pitchFamily="34" charset="0"/>
            </a:endParaRPr>
          </a:p>
          <a:p>
            <a:pPr>
              <a:lnSpc>
                <a:spcPts val="2900"/>
              </a:lnSpc>
            </a:pPr>
            <a:r>
              <a:rPr lang="en-US" altLang="zh-CN" sz="2700" dirty="0">
                <a:solidFill>
                  <a:srgbClr val="000000"/>
                </a:solidFill>
                <a:latin typeface="Calibri" pitchFamily="34" charset="0"/>
                <a:cs typeface="Calibri" pitchFamily="34" charset="0"/>
              </a:rPr>
              <a:t>&lt;</a:t>
            </a:r>
          </a:p>
          <a:p>
            <a:pPr>
              <a:lnSpc>
                <a:spcPts val="1000"/>
              </a:lnSpc>
            </a:pPr>
            <a:endParaRPr lang="en-US" altLang="zh-CN" dirty="0">
              <a:latin typeface="Calibri" pitchFamily="34" charset="0"/>
            </a:endParaRPr>
          </a:p>
          <a:p>
            <a:pPr>
              <a:lnSpc>
                <a:spcPts val="3000"/>
              </a:lnSpc>
            </a:pPr>
            <a:r>
              <a:rPr lang="en-US" altLang="zh-CN" sz="2700" dirty="0">
                <a:solidFill>
                  <a:srgbClr val="000000"/>
                </a:solidFill>
                <a:latin typeface="Calibri" pitchFamily="34" charset="0"/>
                <a:cs typeface="Calibri" pitchFamily="34" charset="0"/>
              </a:rPr>
              <a:t>&gt;</a:t>
            </a:r>
          </a:p>
          <a:p>
            <a:pPr>
              <a:lnSpc>
                <a:spcPts val="1000"/>
              </a:lnSpc>
            </a:pPr>
            <a:endParaRPr lang="en-US" altLang="zh-CN" dirty="0">
              <a:latin typeface="Calibri" pitchFamily="34" charset="0"/>
            </a:endParaRPr>
          </a:p>
          <a:p>
            <a:pPr>
              <a:lnSpc>
                <a:spcPts val="3000"/>
              </a:lnSpc>
            </a:pPr>
            <a:r>
              <a:rPr lang="en-US" altLang="zh-CN" sz="2700" dirty="0">
                <a:solidFill>
                  <a:srgbClr val="000000"/>
                </a:solidFill>
                <a:latin typeface="Calibri" pitchFamily="34" charset="0"/>
                <a:cs typeface="Calibri" pitchFamily="34" charset="0"/>
              </a:rPr>
              <a:t>&amp;</a:t>
            </a:r>
          </a:p>
          <a:p>
            <a:pPr>
              <a:lnSpc>
                <a:spcPts val="1000"/>
              </a:lnSpc>
            </a:pPr>
            <a:endParaRPr lang="en-US" altLang="zh-CN" dirty="0">
              <a:latin typeface="Calibri" pitchFamily="34" charset="0"/>
            </a:endParaRPr>
          </a:p>
          <a:p>
            <a:pPr>
              <a:lnSpc>
                <a:spcPts val="3000"/>
              </a:lnSpc>
            </a:pPr>
            <a:r>
              <a:rPr lang="en-US" altLang="zh-CN" sz="2700" dirty="0">
                <a:solidFill>
                  <a:srgbClr val="000000"/>
                </a:solidFill>
                <a:latin typeface="Calibri" pitchFamily="34" charset="0"/>
                <a:cs typeface="Calibri" pitchFamily="34" charset="0"/>
              </a:rPr>
              <a:t>“</a:t>
            </a:r>
          </a:p>
          <a:p>
            <a:pPr>
              <a:lnSpc>
                <a:spcPts val="1000"/>
              </a:lnSpc>
            </a:pPr>
            <a:endParaRPr lang="en-US" altLang="zh-CN" dirty="0">
              <a:latin typeface="Calibri" pitchFamily="34" charset="0"/>
            </a:endParaRPr>
          </a:p>
          <a:p>
            <a:pPr>
              <a:lnSpc>
                <a:spcPts val="3000"/>
              </a:lnSpc>
            </a:pPr>
            <a:r>
              <a:rPr lang="en-US" altLang="zh-CN" sz="2700" dirty="0">
                <a:solidFill>
                  <a:srgbClr val="000000"/>
                </a:solidFill>
                <a:latin typeface="Calibri" pitchFamily="34" charset="0"/>
                <a:cs typeface="Calibri" pitchFamily="34" charset="0"/>
              </a:rPr>
              <a:t>©</a:t>
            </a:r>
          </a:p>
          <a:p>
            <a:pPr>
              <a:lnSpc>
                <a:spcPts val="1000"/>
              </a:lnSpc>
            </a:pPr>
            <a:endParaRPr lang="en-US" altLang="zh-CN" dirty="0">
              <a:latin typeface="Calibri" pitchFamily="34" charset="0"/>
            </a:endParaRPr>
          </a:p>
          <a:p>
            <a:pPr>
              <a:lnSpc>
                <a:spcPts val="3000"/>
              </a:lnSpc>
            </a:pPr>
            <a:r>
              <a:rPr lang="en-US" altLang="zh-CN" sz="2700" dirty="0">
                <a:solidFill>
                  <a:srgbClr val="000000"/>
                </a:solidFill>
                <a:latin typeface="Calibri" pitchFamily="34" charset="0"/>
                <a:cs typeface="Calibri" pitchFamily="34" charset="0"/>
              </a:rPr>
              <a:t>®</a:t>
            </a:r>
          </a:p>
        </p:txBody>
      </p:sp>
      <p:sp>
        <p:nvSpPr>
          <p:cNvPr id="5"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22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780213" y="5922963"/>
            <a:ext cx="2155825" cy="422275"/>
          </a:xfrm>
          <a:custGeom>
            <a:avLst/>
            <a:gdLst>
              <a:gd name="connsiteX0" fmla="*/ 6350 w 2155825"/>
              <a:gd name="connsiteY0" fmla="*/ 83146 h 422275"/>
              <a:gd name="connsiteX1" fmla="*/ 31877 w 2155825"/>
              <a:gd name="connsiteY1" fmla="*/ 57543 h 422275"/>
              <a:gd name="connsiteX2" fmla="*/ 31877 w 2155825"/>
              <a:gd name="connsiteY2" fmla="*/ 57543 h 422275"/>
              <a:gd name="connsiteX3" fmla="*/ 31877 w 2155825"/>
              <a:gd name="connsiteY3" fmla="*/ 57543 h 422275"/>
              <a:gd name="connsiteX4" fmla="*/ 2098167 w 2155825"/>
              <a:gd name="connsiteY4" fmla="*/ 57543 h 422275"/>
              <a:gd name="connsiteX5" fmla="*/ 2098167 w 2155825"/>
              <a:gd name="connsiteY5" fmla="*/ 31953 h 422275"/>
              <a:gd name="connsiteX6" fmla="*/ 2098167 w 2155825"/>
              <a:gd name="connsiteY6" fmla="*/ 31953 h 422275"/>
              <a:gd name="connsiteX7" fmla="*/ 2123820 w 2155825"/>
              <a:gd name="connsiteY7" fmla="*/ 6350 h 422275"/>
              <a:gd name="connsiteX8" fmla="*/ 2149347 w 2155825"/>
              <a:gd name="connsiteY8" fmla="*/ 31953 h 422275"/>
              <a:gd name="connsiteX9" fmla="*/ 2149347 w 2155825"/>
              <a:gd name="connsiteY9" fmla="*/ 31953 h 422275"/>
              <a:gd name="connsiteX10" fmla="*/ 2149347 w 2155825"/>
              <a:gd name="connsiteY10" fmla="*/ 31953 h 422275"/>
              <a:gd name="connsiteX11" fmla="*/ 2149475 w 2155825"/>
              <a:gd name="connsiteY11" fmla="*/ 339128 h 422275"/>
              <a:gd name="connsiteX12" fmla="*/ 2149475 w 2155825"/>
              <a:gd name="connsiteY12" fmla="*/ 339128 h 422275"/>
              <a:gd name="connsiteX13" fmla="*/ 2123820 w 2155825"/>
              <a:gd name="connsiteY13" fmla="*/ 364731 h 422275"/>
              <a:gd name="connsiteX14" fmla="*/ 2123820 w 2155825"/>
              <a:gd name="connsiteY14" fmla="*/ 364731 h 422275"/>
              <a:gd name="connsiteX15" fmla="*/ 2123820 w 2155825"/>
              <a:gd name="connsiteY15" fmla="*/ 364731 h 422275"/>
              <a:gd name="connsiteX16" fmla="*/ 57530 w 2155825"/>
              <a:gd name="connsiteY16" fmla="*/ 364731 h 422275"/>
              <a:gd name="connsiteX17" fmla="*/ 57530 w 2155825"/>
              <a:gd name="connsiteY17" fmla="*/ 390321 h 422275"/>
              <a:gd name="connsiteX18" fmla="*/ 57530 w 2155825"/>
              <a:gd name="connsiteY18" fmla="*/ 390321 h 422275"/>
              <a:gd name="connsiteX19" fmla="*/ 31877 w 2155825"/>
              <a:gd name="connsiteY19" fmla="*/ 415925 h 422275"/>
              <a:gd name="connsiteX20" fmla="*/ 6350 w 2155825"/>
              <a:gd name="connsiteY20" fmla="*/ 390321 h 422275"/>
              <a:gd name="connsiteX21" fmla="*/ 6350 w 2155825"/>
              <a:gd name="connsiteY21" fmla="*/ 390321 h 422275"/>
              <a:gd name="connsiteX22" fmla="*/ 6350 w 2155825"/>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155825" h="422275">
                <a:moveTo>
                  <a:pt x="6350" y="83146"/>
                </a:moveTo>
                <a:cubicBezTo>
                  <a:pt x="6350" y="69011"/>
                  <a:pt x="17780" y="57543"/>
                  <a:pt x="31877" y="57543"/>
                </a:cubicBezTo>
                <a:cubicBezTo>
                  <a:pt x="31877" y="57543"/>
                  <a:pt x="31877" y="57543"/>
                  <a:pt x="31877" y="57543"/>
                </a:cubicBezTo>
                <a:lnTo>
                  <a:pt x="31877" y="57543"/>
                </a:lnTo>
                <a:lnTo>
                  <a:pt x="2098167" y="57543"/>
                </a:lnTo>
                <a:lnTo>
                  <a:pt x="2098167" y="31953"/>
                </a:lnTo>
                <a:lnTo>
                  <a:pt x="2098167" y="31953"/>
                </a:lnTo>
                <a:cubicBezTo>
                  <a:pt x="2098167" y="17805"/>
                  <a:pt x="2109723" y="6350"/>
                  <a:pt x="2123820" y="6350"/>
                </a:cubicBezTo>
                <a:cubicBezTo>
                  <a:pt x="2137917" y="6350"/>
                  <a:pt x="2149347" y="17805"/>
                  <a:pt x="2149347" y="31953"/>
                </a:cubicBezTo>
                <a:cubicBezTo>
                  <a:pt x="2149347" y="31953"/>
                  <a:pt x="2149347" y="31953"/>
                  <a:pt x="2149347" y="31953"/>
                </a:cubicBezTo>
                <a:lnTo>
                  <a:pt x="2149347" y="31953"/>
                </a:lnTo>
                <a:lnTo>
                  <a:pt x="2149475" y="339128"/>
                </a:lnTo>
                <a:lnTo>
                  <a:pt x="2149475" y="339128"/>
                </a:lnTo>
                <a:cubicBezTo>
                  <a:pt x="2149475" y="353263"/>
                  <a:pt x="2137917" y="364731"/>
                  <a:pt x="2123820" y="364731"/>
                </a:cubicBezTo>
                <a:cubicBezTo>
                  <a:pt x="2123820" y="364731"/>
                  <a:pt x="2123820" y="364731"/>
                  <a:pt x="2123820" y="364731"/>
                </a:cubicBezTo>
                <a:lnTo>
                  <a:pt x="2123820"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872538" y="5948363"/>
            <a:ext cx="63500" cy="38100"/>
          </a:xfrm>
          <a:custGeom>
            <a:avLst/>
            <a:gdLst>
              <a:gd name="connsiteX0" fmla="*/ 6350 w 64007"/>
              <a:gd name="connsiteY0" fmla="*/ 31940 h 38290"/>
              <a:gd name="connsiteX1" fmla="*/ 32003 w 64007"/>
              <a:gd name="connsiteY1" fmla="*/ 31940 h 38290"/>
              <a:gd name="connsiteX2" fmla="*/ 32003 w 64007"/>
              <a:gd name="connsiteY2" fmla="*/ 31940 h 38290"/>
              <a:gd name="connsiteX3" fmla="*/ 57657 w 64007"/>
              <a:gd name="connsiteY3" fmla="*/ 6350 h 38290"/>
            </a:gdLst>
            <a:ahLst/>
            <a:cxnLst>
              <a:cxn ang="0">
                <a:pos x="connsiteX0" y="connsiteY0"/>
              </a:cxn>
              <a:cxn ang="1">
                <a:pos x="connsiteX1" y="connsiteY1"/>
              </a:cxn>
              <a:cxn ang="2">
                <a:pos x="connsiteX2" y="connsiteY2"/>
              </a:cxn>
              <a:cxn ang="3">
                <a:pos x="connsiteX3" y="connsiteY3"/>
              </a:cxn>
            </a:cxnLst>
            <a:rect l="l" t="t" r="r" b="b"/>
            <a:pathLst>
              <a:path w="64007" h="38290">
                <a:moveTo>
                  <a:pt x="6350" y="31940"/>
                </a:moveTo>
                <a:lnTo>
                  <a:pt x="32003" y="31940"/>
                </a:lnTo>
                <a:lnTo>
                  <a:pt x="32003" y="31940"/>
                </a:lnTo>
                <a:cubicBezTo>
                  <a:pt x="46100" y="31940"/>
                  <a:pt x="57657" y="20485"/>
                  <a:pt x="57657"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872538" y="5948363"/>
            <a:ext cx="38100" cy="38100"/>
          </a:xfrm>
          <a:custGeom>
            <a:avLst/>
            <a:gdLst>
              <a:gd name="connsiteX0" fmla="*/ 32003 w 38353"/>
              <a:gd name="connsiteY0" fmla="*/ 31940 h 38290"/>
              <a:gd name="connsiteX1" fmla="*/ 32003 w 38353"/>
              <a:gd name="connsiteY1" fmla="*/ 6350 h 38290"/>
              <a:gd name="connsiteX2" fmla="*/ 32003 w 38353"/>
              <a:gd name="connsiteY2" fmla="*/ 6350 h 38290"/>
              <a:gd name="connsiteX3" fmla="*/ 19176 w 38353"/>
              <a:gd name="connsiteY3" fmla="*/ 19139 h 38290"/>
              <a:gd name="connsiteX4" fmla="*/ 6350 w 38353"/>
              <a:gd name="connsiteY4" fmla="*/ 6350 h 38290"/>
              <a:gd name="connsiteX5" fmla="*/ 6350 w 38353"/>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353" h="38290">
                <a:moveTo>
                  <a:pt x="32003" y="31940"/>
                </a:moveTo>
                <a:lnTo>
                  <a:pt x="32003" y="6350"/>
                </a:lnTo>
                <a:lnTo>
                  <a:pt x="32003" y="6350"/>
                </a:lnTo>
                <a:cubicBezTo>
                  <a:pt x="32003" y="13411"/>
                  <a:pt x="26288" y="19139"/>
                  <a:pt x="19176" y="19139"/>
                </a:cubicBezTo>
                <a:cubicBezTo>
                  <a:pt x="12064"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780213"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831013"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38918" name="Picture 3"/>
          <p:cNvPicPr>
            <a:picLocks noChangeAspect="1" noChangeArrowheads="1"/>
          </p:cNvPicPr>
          <p:nvPr/>
        </p:nvPicPr>
        <p:blipFill>
          <a:blip r:embed="rId2"/>
          <a:srcRect/>
          <a:stretch>
            <a:fillRect/>
          </a:stretch>
        </p:blipFill>
        <p:spPr bwMode="auto">
          <a:xfrm>
            <a:off x="4699000" y="1625600"/>
            <a:ext cx="1384300" cy="4241800"/>
          </a:xfrm>
          <a:prstGeom prst="rect">
            <a:avLst/>
          </a:prstGeom>
          <a:noFill/>
          <a:ln w="9525">
            <a:noFill/>
            <a:miter lim="800000"/>
            <a:headEnd/>
            <a:tailEnd/>
          </a:ln>
        </p:spPr>
      </p:pic>
      <p:pic>
        <p:nvPicPr>
          <p:cNvPr id="38919" name="Picture 3"/>
          <p:cNvPicPr>
            <a:picLocks noChangeAspect="1" noChangeArrowheads="1"/>
          </p:cNvPicPr>
          <p:nvPr/>
        </p:nvPicPr>
        <p:blipFill>
          <a:blip r:embed="rId3"/>
          <a:srcRect/>
          <a:stretch>
            <a:fillRect/>
          </a:stretch>
        </p:blipFill>
        <p:spPr bwMode="auto">
          <a:xfrm>
            <a:off x="6731000" y="5892800"/>
            <a:ext cx="2260600" cy="520700"/>
          </a:xfrm>
          <a:prstGeom prst="rect">
            <a:avLst/>
          </a:prstGeom>
          <a:noFill/>
          <a:ln w="9525">
            <a:noFill/>
            <a:miter lim="800000"/>
            <a:headEnd/>
            <a:tailEnd/>
          </a:ln>
        </p:spPr>
      </p:pic>
      <p:sp>
        <p:nvSpPr>
          <p:cNvPr id="38920" name="TextBox 1"/>
          <p:cNvSpPr txBox="1">
            <a:spLocks noChangeArrowheads="1"/>
          </p:cNvSpPr>
          <p:nvPr/>
        </p:nvSpPr>
        <p:spPr bwMode="auto">
          <a:xfrm>
            <a:off x="406400" y="139700"/>
            <a:ext cx="18288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实体字符</a:t>
            </a:r>
          </a:p>
        </p:txBody>
      </p:sp>
      <p:sp>
        <p:nvSpPr>
          <p:cNvPr id="38921" name="TextBox 1"/>
          <p:cNvSpPr txBox="1">
            <a:spLocks noChangeArrowheads="1"/>
          </p:cNvSpPr>
          <p:nvPr/>
        </p:nvSpPr>
        <p:spPr bwMode="auto">
          <a:xfrm>
            <a:off x="444500" y="1524000"/>
            <a:ext cx="28194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微软雅黑" pitchFamily="34" charset="-122"/>
                <a:ea typeface="微软雅黑" pitchFamily="34" charset="-122"/>
              </a:rPr>
              <a:t>常用的实体字符</a:t>
            </a:r>
            <a:endParaRPr lang="en-US" altLang="zh-CN" sz="2700" dirty="0">
              <a:solidFill>
                <a:srgbClr val="000000"/>
              </a:solidFill>
              <a:latin typeface="微软雅黑" pitchFamily="34" charset="-122"/>
              <a:ea typeface="微软雅黑" pitchFamily="34" charset="-122"/>
            </a:endParaRPr>
          </a:p>
        </p:txBody>
      </p:sp>
      <p:sp>
        <p:nvSpPr>
          <p:cNvPr id="38922" name="TextBox 1"/>
          <p:cNvSpPr txBox="1">
            <a:spLocks noChangeArrowheads="1"/>
          </p:cNvSpPr>
          <p:nvPr/>
        </p:nvSpPr>
        <p:spPr bwMode="auto">
          <a:xfrm>
            <a:off x="444500" y="2171700"/>
            <a:ext cx="2133600" cy="393700"/>
          </a:xfrm>
          <a:prstGeom prst="rect">
            <a:avLst/>
          </a:prstGeom>
          <a:noFill/>
          <a:ln w="9525">
            <a:noFill/>
            <a:miter lim="800000"/>
            <a:headEnd/>
            <a:tailEnd/>
          </a:ln>
        </p:spPr>
        <p:txBody>
          <a:bodyPr wrap="none" lIns="0" tIns="0" rIns="0">
            <a:spAutoFit/>
          </a:bodyPr>
          <a:lstStyle/>
          <a:p>
            <a:pPr>
              <a:lnSpc>
                <a:spcPts val="3100"/>
              </a:lnSpc>
            </a:pPr>
            <a:r>
              <a:rPr lang="en-US" altLang="zh-CN" sz="2400" b="1" u="sng">
                <a:solidFill>
                  <a:srgbClr val="000000"/>
                </a:solidFill>
                <a:latin typeface="微软雅黑" pitchFamily="34" charset="-122"/>
                <a:ea typeface="微软雅黑" pitchFamily="34" charset="-122"/>
              </a:rPr>
              <a:t>示例：实体字符</a:t>
            </a:r>
          </a:p>
        </p:txBody>
      </p:sp>
      <p:sp>
        <p:nvSpPr>
          <p:cNvPr id="38923" name="TextBox 1"/>
          <p:cNvSpPr txBox="1">
            <a:spLocks noChangeArrowheads="1"/>
          </p:cNvSpPr>
          <p:nvPr/>
        </p:nvSpPr>
        <p:spPr bwMode="auto">
          <a:xfrm>
            <a:off x="444500" y="2616200"/>
            <a:ext cx="2565400" cy="952500"/>
          </a:xfrm>
          <a:prstGeom prst="rect">
            <a:avLst/>
          </a:prstGeom>
          <a:noFill/>
          <a:ln w="9525">
            <a:noFill/>
            <a:miter lim="800000"/>
            <a:headEnd/>
            <a:tailEnd/>
          </a:ln>
        </p:spPr>
        <p:txBody>
          <a:bodyPr wrap="none" lIns="0" tIns="0" rIns="0">
            <a:spAutoFit/>
          </a:bodyPr>
          <a:lstStyle/>
          <a:p>
            <a:pPr>
              <a:lnSpc>
                <a:spcPts val="2300"/>
              </a:lnSpc>
            </a:pPr>
            <a:r>
              <a:rPr lang="en-US" altLang="zh-CN" b="1" dirty="0">
                <a:solidFill>
                  <a:srgbClr val="00B050"/>
                </a:solidFill>
                <a:latin typeface="Calibri" pitchFamily="34" charset="0"/>
                <a:cs typeface="Calibri" pitchFamily="34" charset="0"/>
              </a:rPr>
              <a:t>&lt;p&gt;</a:t>
            </a:r>
            <a:r>
              <a:rPr lang="en-US" altLang="zh-CN" b="1" dirty="0" err="1">
                <a:solidFill>
                  <a:srgbClr val="00B050"/>
                </a:solidFill>
                <a:latin typeface="微软雅黑" pitchFamily="34" charset="-122"/>
                <a:ea typeface="微软雅黑" pitchFamily="34" charset="-122"/>
              </a:rPr>
              <a:t>空格</a:t>
            </a:r>
            <a:r>
              <a:rPr lang="en-US" altLang="zh-CN" b="1" dirty="0">
                <a:solidFill>
                  <a:srgbClr val="00B050"/>
                </a:solidFill>
                <a:latin typeface="微软雅黑" pitchFamily="34" charset="-122"/>
                <a:ea typeface="微软雅黑" pitchFamily="34" charset="-122"/>
              </a:rPr>
              <a:t>：</a:t>
            </a:r>
            <a:r>
              <a:rPr lang="en-US" altLang="zh-CN" b="1" dirty="0">
                <a:solidFill>
                  <a:srgbClr val="00B050"/>
                </a:solidFill>
                <a:latin typeface="Calibri" pitchFamily="34" charset="0"/>
                <a:cs typeface="Calibri" pitchFamily="34" charset="0"/>
              </a:rPr>
              <a:t>&amp;</a:t>
            </a:r>
            <a:r>
              <a:rPr lang="en-US" altLang="zh-CN" b="1" dirty="0" err="1">
                <a:solidFill>
                  <a:srgbClr val="00B050"/>
                </a:solidFill>
                <a:latin typeface="Calibri" pitchFamily="34" charset="0"/>
                <a:cs typeface="Calibri" pitchFamily="34" charset="0"/>
              </a:rPr>
              <a:t>nbsp;END</a:t>
            </a:r>
            <a:r>
              <a:rPr lang="en-US" altLang="zh-CN" b="1" dirty="0">
                <a:solidFill>
                  <a:srgbClr val="00B050"/>
                </a:solidFill>
                <a:latin typeface="Calibri" pitchFamily="34" charset="0"/>
                <a:cs typeface="Calibri" pitchFamily="34" charset="0"/>
              </a:rPr>
              <a:t>&lt;/p&gt;</a:t>
            </a:r>
          </a:p>
          <a:p>
            <a:pPr>
              <a:lnSpc>
                <a:spcPts val="2500"/>
              </a:lnSpc>
            </a:pPr>
            <a:r>
              <a:rPr lang="en-US" altLang="zh-CN" b="1" dirty="0">
                <a:solidFill>
                  <a:srgbClr val="00B050"/>
                </a:solidFill>
                <a:latin typeface="Calibri" pitchFamily="34" charset="0"/>
                <a:cs typeface="Calibri" pitchFamily="34" charset="0"/>
              </a:rPr>
              <a:t>&lt;p&gt;</a:t>
            </a:r>
            <a:r>
              <a:rPr lang="en-US" altLang="zh-CN" b="1" dirty="0" err="1">
                <a:solidFill>
                  <a:srgbClr val="00B050"/>
                </a:solidFill>
                <a:latin typeface="微软雅黑" pitchFamily="34" charset="-122"/>
                <a:ea typeface="微软雅黑" pitchFamily="34" charset="-122"/>
              </a:rPr>
              <a:t>左括号</a:t>
            </a:r>
            <a:r>
              <a:rPr lang="en-US" altLang="zh-CN" b="1" dirty="0">
                <a:solidFill>
                  <a:srgbClr val="00B050"/>
                </a:solidFill>
                <a:latin typeface="微软雅黑" pitchFamily="34" charset="-122"/>
                <a:ea typeface="微软雅黑" pitchFamily="34" charset="-122"/>
              </a:rPr>
              <a:t>：</a:t>
            </a:r>
            <a:r>
              <a:rPr lang="en-US" altLang="zh-CN" b="1" dirty="0">
                <a:solidFill>
                  <a:srgbClr val="00B050"/>
                </a:solidFill>
                <a:latin typeface="Calibri" pitchFamily="34" charset="0"/>
                <a:cs typeface="Calibri" pitchFamily="34" charset="0"/>
              </a:rPr>
              <a:t>&amp;</a:t>
            </a:r>
            <a:r>
              <a:rPr lang="en-US" altLang="zh-CN" b="1" dirty="0" err="1">
                <a:solidFill>
                  <a:srgbClr val="00B050"/>
                </a:solidFill>
                <a:latin typeface="Calibri" pitchFamily="34" charset="0"/>
                <a:cs typeface="Calibri" pitchFamily="34" charset="0"/>
              </a:rPr>
              <a:t>lt</a:t>
            </a:r>
            <a:r>
              <a:rPr lang="en-US" altLang="zh-CN" b="1" dirty="0">
                <a:solidFill>
                  <a:srgbClr val="00B050"/>
                </a:solidFill>
                <a:latin typeface="Calibri" pitchFamily="34" charset="0"/>
                <a:cs typeface="Calibri" pitchFamily="34" charset="0"/>
              </a:rPr>
              <a:t>;&lt;/p&gt;</a:t>
            </a:r>
          </a:p>
          <a:p>
            <a:pPr>
              <a:lnSpc>
                <a:spcPts val="2500"/>
              </a:lnSpc>
            </a:pPr>
            <a:r>
              <a:rPr lang="en-US" altLang="zh-CN" b="1" dirty="0">
                <a:solidFill>
                  <a:srgbClr val="00B050"/>
                </a:solidFill>
                <a:latin typeface="Calibri" pitchFamily="34" charset="0"/>
                <a:cs typeface="Calibri" pitchFamily="34" charset="0"/>
              </a:rPr>
              <a:t>&lt;p&gt;</a:t>
            </a:r>
            <a:r>
              <a:rPr lang="en-US" altLang="zh-CN" b="1" dirty="0" err="1">
                <a:solidFill>
                  <a:srgbClr val="00B050"/>
                </a:solidFill>
                <a:latin typeface="微软雅黑" pitchFamily="34" charset="-122"/>
                <a:ea typeface="微软雅黑" pitchFamily="34" charset="-122"/>
              </a:rPr>
              <a:t>右括号</a:t>
            </a:r>
            <a:r>
              <a:rPr lang="en-US" altLang="zh-CN" b="1" dirty="0">
                <a:solidFill>
                  <a:srgbClr val="00B050"/>
                </a:solidFill>
                <a:latin typeface="微软雅黑" pitchFamily="34" charset="-122"/>
                <a:ea typeface="微软雅黑" pitchFamily="34" charset="-122"/>
              </a:rPr>
              <a:t>：</a:t>
            </a:r>
            <a:r>
              <a:rPr lang="en-US" altLang="zh-CN" b="1" dirty="0">
                <a:solidFill>
                  <a:srgbClr val="00B050"/>
                </a:solidFill>
                <a:latin typeface="Calibri" pitchFamily="34" charset="0"/>
                <a:cs typeface="Calibri" pitchFamily="34" charset="0"/>
              </a:rPr>
              <a:t>&amp;</a:t>
            </a:r>
            <a:r>
              <a:rPr lang="en-US" altLang="zh-CN" b="1" dirty="0" err="1">
                <a:solidFill>
                  <a:srgbClr val="00B050"/>
                </a:solidFill>
                <a:latin typeface="Calibri" pitchFamily="34" charset="0"/>
                <a:cs typeface="Calibri" pitchFamily="34" charset="0"/>
              </a:rPr>
              <a:t>gt</a:t>
            </a:r>
            <a:r>
              <a:rPr lang="en-US" altLang="zh-CN" b="1" dirty="0">
                <a:solidFill>
                  <a:srgbClr val="00B050"/>
                </a:solidFill>
                <a:latin typeface="Calibri" pitchFamily="34" charset="0"/>
                <a:cs typeface="Calibri" pitchFamily="34" charset="0"/>
              </a:rPr>
              <a:t>;&lt;/p&gt;</a:t>
            </a:r>
          </a:p>
        </p:txBody>
      </p:sp>
      <p:sp>
        <p:nvSpPr>
          <p:cNvPr id="38924" name="TextBox 1"/>
          <p:cNvSpPr txBox="1">
            <a:spLocks noChangeArrowheads="1"/>
          </p:cNvSpPr>
          <p:nvPr/>
        </p:nvSpPr>
        <p:spPr bwMode="auto">
          <a:xfrm>
            <a:off x="444500" y="3657600"/>
            <a:ext cx="2565400" cy="2273300"/>
          </a:xfrm>
          <a:prstGeom prst="rect">
            <a:avLst/>
          </a:prstGeom>
          <a:noFill/>
          <a:ln w="9525">
            <a:noFill/>
            <a:miter lim="800000"/>
            <a:headEnd/>
            <a:tailEnd/>
          </a:ln>
        </p:spPr>
        <p:txBody>
          <a:bodyPr wrap="none" lIns="0" tIns="0" rIns="0">
            <a:spAutoFit/>
          </a:bodyPr>
          <a:lstStyle/>
          <a:p>
            <a:pPr>
              <a:lnSpc>
                <a:spcPts val="2300"/>
              </a:lnSpc>
            </a:pPr>
            <a:r>
              <a:rPr lang="en-US" altLang="zh-CN" b="1">
                <a:solidFill>
                  <a:srgbClr val="00B050"/>
                </a:solidFill>
                <a:latin typeface="Calibri" pitchFamily="34" charset="0"/>
                <a:cs typeface="Calibri" pitchFamily="34" charset="0"/>
              </a:rPr>
              <a:t>&lt;p&gt;AND</a:t>
            </a:r>
            <a:r>
              <a:rPr lang="en-US" altLang="zh-CN" b="1">
                <a:solidFill>
                  <a:srgbClr val="00B050"/>
                </a:solidFill>
                <a:latin typeface="微软雅黑" pitchFamily="34" charset="-122"/>
                <a:ea typeface="微软雅黑" pitchFamily="34" charset="-122"/>
              </a:rPr>
              <a:t>符号：</a:t>
            </a:r>
            <a:r>
              <a:rPr lang="en-US" altLang="zh-CN" b="1">
                <a:solidFill>
                  <a:srgbClr val="00B050"/>
                </a:solidFill>
                <a:latin typeface="Calibri" pitchFamily="34" charset="0"/>
                <a:cs typeface="Calibri" pitchFamily="34" charset="0"/>
              </a:rPr>
              <a:t>&amp;amp;&lt;/p&gt;</a:t>
            </a:r>
          </a:p>
          <a:p>
            <a:pPr>
              <a:lnSpc>
                <a:spcPts val="2500"/>
              </a:lnSpc>
            </a:pPr>
            <a:r>
              <a:rPr lang="en-US" altLang="zh-CN" b="1">
                <a:solidFill>
                  <a:srgbClr val="00B050"/>
                </a:solidFill>
                <a:latin typeface="Calibri" pitchFamily="34" charset="0"/>
                <a:cs typeface="Calibri" pitchFamily="34" charset="0"/>
              </a:rPr>
              <a:t>&lt;p&gt;</a:t>
            </a:r>
            <a:r>
              <a:rPr lang="en-US" altLang="zh-CN" b="1">
                <a:solidFill>
                  <a:srgbClr val="00B050"/>
                </a:solidFill>
                <a:latin typeface="微软雅黑" pitchFamily="34" charset="-122"/>
                <a:ea typeface="微软雅黑" pitchFamily="34" charset="-122"/>
              </a:rPr>
              <a:t>引号：</a:t>
            </a:r>
            <a:r>
              <a:rPr lang="en-US" altLang="zh-CN" b="1">
                <a:solidFill>
                  <a:srgbClr val="00B050"/>
                </a:solidFill>
                <a:latin typeface="Calibri" pitchFamily="34" charset="0"/>
                <a:cs typeface="Calibri" pitchFamily="34" charset="0"/>
              </a:rPr>
              <a:t>&amp;quot;&lt;/p&gt;</a:t>
            </a:r>
          </a:p>
          <a:p>
            <a:pPr>
              <a:lnSpc>
                <a:spcPts val="2500"/>
              </a:lnSpc>
            </a:pPr>
            <a:r>
              <a:rPr lang="en-US" altLang="zh-CN" b="1">
                <a:solidFill>
                  <a:srgbClr val="00B050"/>
                </a:solidFill>
                <a:latin typeface="Calibri" pitchFamily="34" charset="0"/>
                <a:cs typeface="Calibri" pitchFamily="34" charset="0"/>
              </a:rPr>
              <a:t>&lt;p&gt;</a:t>
            </a:r>
            <a:r>
              <a:rPr lang="en-US" altLang="zh-CN" b="1">
                <a:solidFill>
                  <a:srgbClr val="00B050"/>
                </a:solidFill>
                <a:latin typeface="微软雅黑" pitchFamily="34" charset="-122"/>
                <a:ea typeface="微软雅黑" pitchFamily="34" charset="-122"/>
              </a:rPr>
              <a:t>人民币：</a:t>
            </a:r>
            <a:r>
              <a:rPr lang="en-US" altLang="zh-CN" b="1">
                <a:solidFill>
                  <a:srgbClr val="00B050"/>
                </a:solidFill>
                <a:latin typeface="Calibri" pitchFamily="34" charset="0"/>
                <a:cs typeface="Calibri" pitchFamily="34" charset="0"/>
              </a:rPr>
              <a:t>&amp;yen;&lt;/p&gt;</a:t>
            </a:r>
          </a:p>
          <a:p>
            <a:pPr>
              <a:lnSpc>
                <a:spcPts val="2500"/>
              </a:lnSpc>
            </a:pPr>
            <a:r>
              <a:rPr lang="en-US" altLang="zh-CN" b="1">
                <a:solidFill>
                  <a:srgbClr val="00B050"/>
                </a:solidFill>
                <a:latin typeface="Calibri" pitchFamily="34" charset="0"/>
                <a:cs typeface="Calibri" pitchFamily="34" charset="0"/>
              </a:rPr>
              <a:t>&lt;p&gt;</a:t>
            </a:r>
            <a:r>
              <a:rPr lang="en-US" altLang="zh-CN" b="1">
                <a:solidFill>
                  <a:srgbClr val="00B050"/>
                </a:solidFill>
                <a:latin typeface="微软雅黑" pitchFamily="34" charset="-122"/>
                <a:ea typeface="微软雅黑" pitchFamily="34" charset="-122"/>
              </a:rPr>
              <a:t>版权：</a:t>
            </a:r>
            <a:r>
              <a:rPr lang="en-US" altLang="zh-CN" b="1">
                <a:solidFill>
                  <a:srgbClr val="00B050"/>
                </a:solidFill>
                <a:latin typeface="Calibri" pitchFamily="34" charset="0"/>
                <a:cs typeface="Calibri" pitchFamily="34" charset="0"/>
              </a:rPr>
              <a:t>&amp;copy;&lt;/p&gt;</a:t>
            </a:r>
          </a:p>
          <a:p>
            <a:pPr>
              <a:lnSpc>
                <a:spcPts val="2500"/>
              </a:lnSpc>
            </a:pPr>
            <a:r>
              <a:rPr lang="en-US" altLang="zh-CN" b="1">
                <a:solidFill>
                  <a:srgbClr val="00B050"/>
                </a:solidFill>
                <a:latin typeface="Calibri" pitchFamily="34" charset="0"/>
                <a:cs typeface="Calibri" pitchFamily="34" charset="0"/>
              </a:rPr>
              <a:t>&lt;p&gt;</a:t>
            </a:r>
            <a:r>
              <a:rPr lang="en-US" altLang="zh-CN" b="1">
                <a:solidFill>
                  <a:srgbClr val="00B050"/>
                </a:solidFill>
                <a:latin typeface="微软雅黑" pitchFamily="34" charset="-122"/>
                <a:ea typeface="微软雅黑" pitchFamily="34" charset="-122"/>
              </a:rPr>
              <a:t>注册：</a:t>
            </a:r>
            <a:r>
              <a:rPr lang="en-US" altLang="zh-CN" b="1">
                <a:solidFill>
                  <a:srgbClr val="00B050"/>
                </a:solidFill>
                <a:latin typeface="Calibri" pitchFamily="34" charset="0"/>
                <a:cs typeface="Calibri" pitchFamily="34" charset="0"/>
              </a:rPr>
              <a:t>&amp;reg;&lt;/p&gt;</a:t>
            </a:r>
          </a:p>
          <a:p>
            <a:pPr>
              <a:lnSpc>
                <a:spcPts val="2500"/>
              </a:lnSpc>
            </a:pPr>
            <a:r>
              <a:rPr lang="en-US" altLang="zh-CN" b="1">
                <a:solidFill>
                  <a:srgbClr val="00B050"/>
                </a:solidFill>
                <a:latin typeface="Calibri" pitchFamily="34" charset="0"/>
                <a:cs typeface="Calibri" pitchFamily="34" charset="0"/>
              </a:rPr>
              <a:t>&lt;p&gt;</a:t>
            </a:r>
            <a:r>
              <a:rPr lang="en-US" altLang="zh-CN" b="1">
                <a:solidFill>
                  <a:srgbClr val="00B050"/>
                </a:solidFill>
                <a:latin typeface="微软雅黑" pitchFamily="34" charset="-122"/>
                <a:ea typeface="微软雅黑" pitchFamily="34" charset="-122"/>
              </a:rPr>
              <a:t>乘号：</a:t>
            </a:r>
            <a:r>
              <a:rPr lang="en-US" altLang="zh-CN" b="1">
                <a:solidFill>
                  <a:srgbClr val="00B050"/>
                </a:solidFill>
                <a:latin typeface="Calibri" pitchFamily="34" charset="0"/>
                <a:cs typeface="Calibri" pitchFamily="34" charset="0"/>
              </a:rPr>
              <a:t>&amp;times;&lt;/p&gt;</a:t>
            </a:r>
          </a:p>
          <a:p>
            <a:pPr>
              <a:lnSpc>
                <a:spcPts val="2500"/>
              </a:lnSpc>
            </a:pPr>
            <a:r>
              <a:rPr lang="en-US" altLang="zh-CN" b="1">
                <a:solidFill>
                  <a:srgbClr val="00B050"/>
                </a:solidFill>
                <a:latin typeface="Calibri" pitchFamily="34" charset="0"/>
                <a:cs typeface="Calibri" pitchFamily="34" charset="0"/>
              </a:rPr>
              <a:t>&lt;p&gt;</a:t>
            </a:r>
            <a:r>
              <a:rPr lang="en-US" altLang="zh-CN" b="1">
                <a:solidFill>
                  <a:srgbClr val="00B050"/>
                </a:solidFill>
                <a:latin typeface="微软雅黑" pitchFamily="34" charset="-122"/>
                <a:ea typeface="微软雅黑" pitchFamily="34" charset="-122"/>
              </a:rPr>
              <a:t>除号：</a:t>
            </a:r>
            <a:r>
              <a:rPr lang="en-US" altLang="zh-CN" b="1">
                <a:solidFill>
                  <a:srgbClr val="00B050"/>
                </a:solidFill>
                <a:latin typeface="Calibri" pitchFamily="34" charset="0"/>
                <a:cs typeface="Calibri" pitchFamily="34" charset="0"/>
              </a:rPr>
              <a:t>&amp;divide;&lt;/p&gt;</a:t>
            </a:r>
          </a:p>
        </p:txBody>
      </p:sp>
      <p:sp>
        <p:nvSpPr>
          <p:cNvPr id="14"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23</a:t>
            </a:r>
          </a:p>
        </p:txBody>
      </p:sp>
      <p:sp>
        <p:nvSpPr>
          <p:cNvPr id="15" name="TextBox 1"/>
          <p:cNvSpPr txBox="1"/>
          <p:nvPr/>
        </p:nvSpPr>
        <p:spPr>
          <a:xfrm>
            <a:off x="7289800" y="6007100"/>
            <a:ext cx="11557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character.htm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Box 1"/>
          <p:cNvSpPr txBox="1">
            <a:spLocks noChangeArrowheads="1"/>
          </p:cNvSpPr>
          <p:nvPr/>
        </p:nvSpPr>
        <p:spPr bwMode="auto">
          <a:xfrm>
            <a:off x="406400" y="139700"/>
            <a:ext cx="18288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单元目录</a:t>
            </a:r>
          </a:p>
        </p:txBody>
      </p:sp>
      <p:sp>
        <p:nvSpPr>
          <p:cNvPr id="3" name="TextBox 1"/>
          <p:cNvSpPr txBox="1"/>
          <p:nvPr/>
        </p:nvSpPr>
        <p:spPr>
          <a:xfrm>
            <a:off x="444500" y="1384300"/>
            <a:ext cx="165100" cy="3937000"/>
          </a:xfrm>
          <a:prstGeom prst="rect">
            <a:avLst/>
          </a:prstGeom>
          <a:noFill/>
        </p:spPr>
        <p:txBody>
          <a:bodyPr wrap="none" lIns="0" tIns="0" rIns="0">
            <a:spAutoFit/>
          </a:bodyPr>
          <a:lstStyle/>
          <a:p>
            <a:pPr fontAlgn="auto">
              <a:lnSpc>
                <a:spcPts val="27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FF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p:txBody>
      </p:sp>
      <p:sp>
        <p:nvSpPr>
          <p:cNvPr id="39939" name="TextBox 1"/>
          <p:cNvSpPr txBox="1">
            <a:spLocks noChangeArrowheads="1"/>
          </p:cNvSpPr>
          <p:nvPr/>
        </p:nvSpPr>
        <p:spPr bwMode="auto">
          <a:xfrm>
            <a:off x="787400" y="1371600"/>
            <a:ext cx="1549400" cy="4038600"/>
          </a:xfrm>
          <a:prstGeom prst="rect">
            <a:avLst/>
          </a:prstGeom>
          <a:noFill/>
          <a:ln w="9525">
            <a:noFill/>
            <a:miter lim="800000"/>
            <a:headEnd/>
            <a:tailEnd/>
          </a:ln>
        </p:spPr>
        <p:txBody>
          <a:bodyPr wrap="none" lIns="0" tIns="0" rIns="0">
            <a:spAutoFit/>
          </a:bodyPr>
          <a:lstStyle/>
          <a:p>
            <a:pPr>
              <a:lnSpc>
                <a:spcPts val="3600"/>
              </a:lnSpc>
            </a:pPr>
            <a:r>
              <a:rPr lang="en-US" altLang="zh-CN" sz="2700" dirty="0" err="1">
                <a:solidFill>
                  <a:srgbClr val="000000"/>
                </a:solidFill>
                <a:latin typeface="Calibri" pitchFamily="34" charset="0"/>
                <a:cs typeface="Calibri" pitchFamily="34" charset="0"/>
              </a:rPr>
              <a:t>HTML</a:t>
            </a:r>
            <a:r>
              <a:rPr lang="en-US" altLang="zh-CN" sz="2700" dirty="0" err="1">
                <a:solidFill>
                  <a:srgbClr val="000000"/>
                </a:solidFill>
                <a:latin typeface="微软雅黑" pitchFamily="34" charset="-122"/>
                <a:ea typeface="微软雅黑" pitchFamily="34" charset="-122"/>
              </a:rPr>
              <a:t>概述</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文档结构</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基本标签</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实体字符</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FF0000"/>
                </a:solidFill>
                <a:latin typeface="微软雅黑" pitchFamily="34" charset="-122"/>
                <a:ea typeface="微软雅黑" pitchFamily="34" charset="-122"/>
              </a:rPr>
              <a:t>链接</a:t>
            </a:r>
            <a:endParaRPr lang="en-US" altLang="zh-CN" sz="2700" dirty="0">
              <a:solidFill>
                <a:srgbClr val="FF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图片</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列表</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表格</a:t>
            </a:r>
            <a:endParaRPr lang="en-US" altLang="zh-CN" sz="2700" dirty="0">
              <a:solidFill>
                <a:srgbClr val="000000"/>
              </a:solidFill>
              <a:latin typeface="微软雅黑" pitchFamily="34" charset="-122"/>
              <a:ea typeface="微软雅黑" pitchFamily="34" charset="-122"/>
            </a:endParaRPr>
          </a:p>
        </p:txBody>
      </p:sp>
      <p:sp>
        <p:nvSpPr>
          <p:cNvPr id="5"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24</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3"/>
          <p:cNvPicPr>
            <a:picLocks noChangeAspect="1" noChangeArrowheads="1"/>
          </p:cNvPicPr>
          <p:nvPr/>
        </p:nvPicPr>
        <p:blipFill>
          <a:blip r:embed="rId2"/>
          <a:srcRect/>
          <a:stretch>
            <a:fillRect/>
          </a:stretch>
        </p:blipFill>
        <p:spPr bwMode="auto">
          <a:xfrm>
            <a:off x="5918200" y="3848100"/>
            <a:ext cx="533400" cy="393700"/>
          </a:xfrm>
          <a:prstGeom prst="rect">
            <a:avLst/>
          </a:prstGeom>
          <a:noFill/>
          <a:ln w="9525">
            <a:noFill/>
            <a:miter lim="800000"/>
            <a:headEnd/>
            <a:tailEnd/>
          </a:ln>
        </p:spPr>
      </p:pic>
      <p:sp>
        <p:nvSpPr>
          <p:cNvPr id="40962" name="TextBox 1"/>
          <p:cNvSpPr txBox="1">
            <a:spLocks noChangeArrowheads="1"/>
          </p:cNvSpPr>
          <p:nvPr/>
        </p:nvSpPr>
        <p:spPr bwMode="auto">
          <a:xfrm>
            <a:off x="406400" y="3175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dirty="0" err="1">
                <a:solidFill>
                  <a:srgbClr val="000000"/>
                </a:solidFill>
                <a:latin typeface="微软雅黑" pitchFamily="34" charset="-122"/>
                <a:ea typeface="微软雅黑" pitchFamily="34" charset="-122"/>
              </a:rPr>
              <a:t>链接</a:t>
            </a:r>
            <a:endParaRPr lang="en-US" altLang="zh-CN" sz="3600" dirty="0">
              <a:solidFill>
                <a:srgbClr val="000000"/>
              </a:solidFill>
              <a:latin typeface="微软雅黑" pitchFamily="34" charset="-122"/>
              <a:ea typeface="微软雅黑" pitchFamily="34" charset="-122"/>
            </a:endParaRPr>
          </a:p>
        </p:txBody>
      </p:sp>
      <p:sp>
        <p:nvSpPr>
          <p:cNvPr id="40963" name="TextBox 1"/>
          <p:cNvSpPr txBox="1">
            <a:spLocks noChangeArrowheads="1"/>
          </p:cNvSpPr>
          <p:nvPr/>
        </p:nvSpPr>
        <p:spPr bwMode="auto">
          <a:xfrm>
            <a:off x="444500" y="1524000"/>
            <a:ext cx="79375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Calibri" pitchFamily="34" charset="0"/>
                <a:cs typeface="Calibri" pitchFamily="34" charset="0"/>
              </a:rPr>
              <a:t>HTML</a:t>
            </a:r>
            <a:r>
              <a:rPr lang="en-US" altLang="zh-CN" sz="2700" dirty="0" err="1">
                <a:solidFill>
                  <a:srgbClr val="000000"/>
                </a:solidFill>
                <a:latin typeface="微软雅黑" pitchFamily="34" charset="-122"/>
                <a:ea typeface="微软雅黑" pitchFamily="34" charset="-122"/>
              </a:rPr>
              <a:t>使用超级链接来连接到网络上的其他页面</a:t>
            </a:r>
            <a:r>
              <a:rPr lang="en-US" altLang="zh-CN" sz="2700" dirty="0">
                <a:solidFill>
                  <a:srgbClr val="000000"/>
                </a:solidFill>
                <a:latin typeface="微软雅黑" pitchFamily="34" charset="-122"/>
                <a:ea typeface="微软雅黑" pitchFamily="34" charset="-122"/>
              </a:rPr>
              <a:t>。</a:t>
            </a:r>
          </a:p>
        </p:txBody>
      </p:sp>
      <p:sp>
        <p:nvSpPr>
          <p:cNvPr id="40964" name="TextBox 1"/>
          <p:cNvSpPr txBox="1">
            <a:spLocks noChangeArrowheads="1"/>
          </p:cNvSpPr>
          <p:nvPr/>
        </p:nvSpPr>
        <p:spPr bwMode="auto">
          <a:xfrm>
            <a:off x="444500" y="2184400"/>
            <a:ext cx="78232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微软雅黑" pitchFamily="34" charset="-122"/>
                <a:ea typeface="微软雅黑" pitchFamily="34" charset="-122"/>
              </a:rPr>
              <a:t>一个简单的链接是由</a:t>
            </a:r>
            <a:r>
              <a:rPr lang="en-US" altLang="zh-CN" sz="2700" dirty="0">
                <a:latin typeface="Times New Roman" pitchFamily="18" charset="0"/>
                <a:cs typeface="Times New Roman" pitchFamily="18" charset="0"/>
              </a:rPr>
              <a:t> </a:t>
            </a:r>
            <a:r>
              <a:rPr lang="en-US" altLang="zh-CN" sz="2700" dirty="0">
                <a:solidFill>
                  <a:srgbClr val="000000"/>
                </a:solidFill>
                <a:latin typeface="Calibri" pitchFamily="34" charset="0"/>
                <a:cs typeface="Calibri" pitchFamily="34" charset="0"/>
              </a:rPr>
              <a:t>&lt;a&gt;</a:t>
            </a:r>
            <a:r>
              <a:rPr lang="en-US" altLang="zh-CN" sz="2700" dirty="0">
                <a:latin typeface="Times New Roman" pitchFamily="18" charset="0"/>
                <a:cs typeface="Times New Roman" pitchFamily="18" charset="0"/>
              </a:rPr>
              <a:t> </a:t>
            </a:r>
            <a:r>
              <a:rPr lang="en-US" altLang="zh-CN" sz="2700" dirty="0" err="1">
                <a:solidFill>
                  <a:srgbClr val="000000"/>
                </a:solidFill>
                <a:latin typeface="微软雅黑" pitchFamily="34" charset="-122"/>
                <a:ea typeface="微软雅黑" pitchFamily="34" charset="-122"/>
              </a:rPr>
              <a:t>标签和</a:t>
            </a:r>
            <a:r>
              <a:rPr lang="en-US" altLang="zh-CN" sz="2700" dirty="0">
                <a:latin typeface="Times New Roman" pitchFamily="18" charset="0"/>
                <a:cs typeface="Times New Roman" pitchFamily="18" charset="0"/>
              </a:rPr>
              <a:t> </a:t>
            </a:r>
            <a:r>
              <a:rPr lang="en-US" altLang="zh-CN" sz="2700" dirty="0" err="1">
                <a:solidFill>
                  <a:srgbClr val="000000"/>
                </a:solidFill>
                <a:latin typeface="Calibri" pitchFamily="34" charset="0"/>
                <a:cs typeface="Calibri" pitchFamily="34" charset="0"/>
              </a:rPr>
              <a:t>href</a:t>
            </a:r>
            <a:r>
              <a:rPr lang="en-US" altLang="zh-CN" sz="2700" dirty="0">
                <a:latin typeface="Times New Roman" pitchFamily="18" charset="0"/>
                <a:cs typeface="Times New Roman" pitchFamily="18" charset="0"/>
              </a:rPr>
              <a:t> </a:t>
            </a:r>
            <a:r>
              <a:rPr lang="en-US" altLang="zh-CN" sz="2700" dirty="0" err="1">
                <a:solidFill>
                  <a:srgbClr val="000000"/>
                </a:solidFill>
                <a:latin typeface="微软雅黑" pitchFamily="34" charset="-122"/>
                <a:ea typeface="微软雅黑" pitchFamily="34" charset="-122"/>
              </a:rPr>
              <a:t>属性构成的</a:t>
            </a:r>
            <a:endParaRPr lang="en-US" altLang="zh-CN" sz="2700" dirty="0">
              <a:solidFill>
                <a:srgbClr val="000000"/>
              </a:solidFill>
              <a:latin typeface="微软雅黑" pitchFamily="34" charset="-122"/>
              <a:ea typeface="微软雅黑" pitchFamily="34" charset="-122"/>
            </a:endParaRPr>
          </a:p>
        </p:txBody>
      </p:sp>
      <p:sp>
        <p:nvSpPr>
          <p:cNvPr id="40965" name="TextBox 1"/>
          <p:cNvSpPr txBox="1">
            <a:spLocks noChangeArrowheads="1"/>
          </p:cNvSpPr>
          <p:nvPr/>
        </p:nvSpPr>
        <p:spPr bwMode="auto">
          <a:xfrm>
            <a:off x="444500" y="3848100"/>
            <a:ext cx="4318000" cy="292100"/>
          </a:xfrm>
          <a:prstGeom prst="rect">
            <a:avLst/>
          </a:prstGeom>
          <a:noFill/>
          <a:ln w="9525">
            <a:noFill/>
            <a:miter lim="800000"/>
            <a:headEnd/>
            <a:tailEnd/>
          </a:ln>
        </p:spPr>
        <p:txBody>
          <a:bodyPr wrap="none" lIns="0" tIns="0" rIns="0">
            <a:spAutoFit/>
          </a:bodyPr>
          <a:lstStyle/>
          <a:p>
            <a:pPr>
              <a:lnSpc>
                <a:spcPts val="2300"/>
              </a:lnSpc>
            </a:pPr>
            <a:r>
              <a:rPr lang="en-US" altLang="zh-CN" b="1" dirty="0">
                <a:solidFill>
                  <a:srgbClr val="00B050"/>
                </a:solidFill>
                <a:latin typeface="Calibri" pitchFamily="34" charset="0"/>
                <a:cs typeface="Calibri" pitchFamily="34" charset="0"/>
              </a:rPr>
              <a:t>&lt;a</a:t>
            </a:r>
            <a:r>
              <a:rPr lang="en-US" altLang="zh-CN" dirty="0">
                <a:latin typeface="Times New Roman" pitchFamily="18" charset="0"/>
                <a:cs typeface="Times New Roman" pitchFamily="18" charset="0"/>
              </a:rPr>
              <a:t> </a:t>
            </a:r>
            <a:r>
              <a:rPr lang="en-US" altLang="zh-CN" b="1" dirty="0" err="1">
                <a:solidFill>
                  <a:srgbClr val="00B050"/>
                </a:solidFill>
                <a:latin typeface="Calibri" pitchFamily="34" charset="0"/>
                <a:cs typeface="Calibri" pitchFamily="34" charset="0"/>
              </a:rPr>
              <a:t>href</a:t>
            </a:r>
            <a:r>
              <a:rPr lang="en-US" altLang="zh-CN" b="1" dirty="0">
                <a:solidFill>
                  <a:srgbClr val="00B050"/>
                </a:solidFill>
                <a:latin typeface="Calibri" pitchFamily="34" charset="0"/>
                <a:cs typeface="Calibri" pitchFamily="34" charset="0"/>
              </a:rPr>
              <a:t>="http://www.baidu.com/"&gt;</a:t>
            </a:r>
            <a:r>
              <a:rPr lang="en-US" altLang="zh-CN" b="1" dirty="0">
                <a:solidFill>
                  <a:srgbClr val="00B050"/>
                </a:solidFill>
                <a:latin typeface="微软雅黑" pitchFamily="34" charset="-122"/>
                <a:ea typeface="微软雅黑" pitchFamily="34" charset="-122"/>
              </a:rPr>
              <a:t>百度</a:t>
            </a:r>
            <a:r>
              <a:rPr lang="en-US" altLang="zh-CN" b="1" dirty="0">
                <a:solidFill>
                  <a:srgbClr val="00B050"/>
                </a:solidFill>
                <a:latin typeface="Calibri" pitchFamily="34" charset="0"/>
                <a:cs typeface="Calibri" pitchFamily="34" charset="0"/>
              </a:rPr>
              <a:t>&lt;/a&gt;</a:t>
            </a:r>
          </a:p>
        </p:txBody>
      </p:sp>
      <p:sp>
        <p:nvSpPr>
          <p:cNvPr id="7"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25</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137933" y="3761786"/>
            <a:ext cx="2560654" cy="562296"/>
          </a:xfrm>
          <a:prstGeom prst="rect">
            <a:avLst/>
          </a:prstGeom>
          <a:noFill/>
          <a:ln>
            <a:noFill/>
          </a:ln>
          <a:effectLst/>
        </p:spPr>
      </p:sp>
      <p:sp>
        <p:nvSpPr>
          <p:cNvPr id="7" name="矩形 6">
            <a:extLst>
              <a:ext uri="{FF2B5EF4-FFF2-40B4-BE49-F238E27FC236}">
                <a16:creationId xmlns:a16="http://schemas.microsoft.com/office/drawing/2014/main" xmlns="" id="{F96152FB-C96C-4859-97E1-19F41425AAD8}"/>
              </a:ext>
            </a:extLst>
          </p:cNvPr>
          <p:cNvSpPr/>
          <p:nvPr/>
        </p:nvSpPr>
        <p:spPr>
          <a:xfrm>
            <a:off x="3355911" y="4466643"/>
            <a:ext cx="5191826" cy="1083398"/>
          </a:xfrm>
          <a:prstGeom prst="rect">
            <a:avLst/>
          </a:prstGeom>
          <a:solidFill>
            <a:srgbClr val="168BBA">
              <a:alpha val="85098"/>
            </a:srgbClr>
          </a:solidFill>
          <a:ln>
            <a:noFill/>
          </a:ln>
          <a:effectLst>
            <a:outerShdw blurRad="203200" dist="152400" dir="5400000" algn="t"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a:extLst>
              <a:ext uri="{FF2B5EF4-FFF2-40B4-BE49-F238E27FC236}">
                <a16:creationId xmlns:a16="http://schemas.microsoft.com/office/drawing/2014/main" xmlns="" id="{DD405BA0-1ACE-4592-A6AF-C381F10D22D0}"/>
              </a:ext>
            </a:extLst>
          </p:cNvPr>
          <p:cNvSpPr/>
          <p:nvPr/>
        </p:nvSpPr>
        <p:spPr>
          <a:xfrm>
            <a:off x="488640" y="2174487"/>
            <a:ext cx="3721021" cy="1998237"/>
          </a:xfrm>
          <a:prstGeom prst="rect">
            <a:avLst/>
          </a:prstGeom>
          <a:solidFill>
            <a:srgbClr val="168BBA">
              <a:alpha val="85098"/>
            </a:srgbClr>
          </a:solidFill>
          <a:ln>
            <a:noFill/>
          </a:ln>
          <a:effectLst>
            <a:outerShdw blurRad="203200" dist="152400" dir="5400000" algn="t"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a16="http://schemas.microsoft.com/office/drawing/2014/main" xmlns="" id="{2B7DE386-E051-498F-9547-FB2D889413E7}"/>
              </a:ext>
            </a:extLst>
          </p:cNvPr>
          <p:cNvSpPr txBox="1"/>
          <p:nvPr/>
        </p:nvSpPr>
        <p:spPr>
          <a:xfrm>
            <a:off x="5153155" y="2104366"/>
            <a:ext cx="32730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9pPr>
          </a:lstStyle>
          <a:p>
            <a:pPr defTabSz="685800"/>
            <a:r>
              <a:rPr lang="zh-CN" altLang="en-US" sz="2400" dirty="0" smtClean="0">
                <a:solidFill>
                  <a:prstClr val="white"/>
                </a:solidFill>
                <a:effectLst>
                  <a:glow rad="228600">
                    <a:srgbClr val="4BACC6">
                      <a:satMod val="175000"/>
                      <a:alpha val="40000"/>
                    </a:srgbClr>
                  </a:glow>
                  <a:outerShdw blurRad="50800" dist="38100" dir="10800000" algn="r" rotWithShape="0">
                    <a:prstClr val="black">
                      <a:alpha val="40000"/>
                    </a:prstClr>
                  </a:outerShdw>
                </a:effectLst>
              </a:rPr>
              <a:t>养成良好的编码习惯           </a:t>
            </a:r>
            <a:endParaRPr lang="zh-CN" altLang="en-US" sz="2400" dirty="0">
              <a:solidFill>
                <a:prstClr val="white"/>
              </a:solidFill>
              <a:effectLst>
                <a:glow rad="228600">
                  <a:srgbClr val="4BACC6">
                    <a:satMod val="175000"/>
                    <a:alpha val="40000"/>
                  </a:srgbClr>
                </a:glow>
                <a:outerShdw blurRad="50800" dist="38100" dir="10800000" algn="r" rotWithShape="0">
                  <a:prstClr val="black">
                    <a:alpha val="40000"/>
                  </a:prstClr>
                </a:outerShdw>
              </a:effectLst>
            </a:endParaRPr>
          </a:p>
        </p:txBody>
      </p:sp>
      <p:pic>
        <p:nvPicPr>
          <p:cNvPr id="1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51399" y="2622045"/>
            <a:ext cx="3750978" cy="21434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矩形 8"/>
          <p:cNvSpPr/>
          <p:nvPr/>
        </p:nvSpPr>
        <p:spPr>
          <a:xfrm>
            <a:off x="5311538" y="2828414"/>
            <a:ext cx="2991825" cy="854080"/>
          </a:xfrm>
          <a:prstGeom prst="rect">
            <a:avLst/>
          </a:prstGeom>
        </p:spPr>
        <p:txBody>
          <a:bodyPr wrap="square">
            <a:spAutoFit/>
          </a:bodyPr>
          <a:lstStyle/>
          <a:p>
            <a:pPr>
              <a:lnSpc>
                <a:spcPct val="150000"/>
              </a:lnSpc>
            </a:pPr>
            <a:r>
              <a:rPr lang="zh-CN" altLang="en-US" sz="1650" dirty="0" smtClean="0">
                <a:latin typeface="微软雅黑" panose="020B0503020204020204" pitchFamily="34" charset="-122"/>
                <a:ea typeface="微软雅黑" panose="020B0503020204020204" pitchFamily="34" charset="-122"/>
              </a:rPr>
              <a:t>       养成良好的编码习惯，</a:t>
            </a:r>
            <a:r>
              <a:rPr lang="zh-CN" altLang="en-US" sz="1650" dirty="0">
                <a:latin typeface="微软雅黑" panose="020B0503020204020204" pitchFamily="34" charset="-122"/>
                <a:ea typeface="微软雅黑" panose="020B0503020204020204" pitchFamily="34" charset="-122"/>
              </a:rPr>
              <a:t>让自己更加高效地学习。</a:t>
            </a:r>
            <a:endParaRPr lang="zh-CN" altLang="en-US" sz="1650" dirty="0">
              <a:latin typeface="微软雅黑" panose="020B0503020204020204" pitchFamily="34" charset="-122"/>
              <a:ea typeface="微软雅黑" panose="020B0503020204020204" pitchFamily="34" charset="-122"/>
            </a:endParaRPr>
          </a:p>
        </p:txBody>
      </p:sp>
      <p:sp>
        <p:nvSpPr>
          <p:cNvPr id="11" name="TextBox 1"/>
          <p:cNvSpPr txBox="1">
            <a:spLocks noChangeArrowheads="1"/>
          </p:cNvSpPr>
          <p:nvPr/>
        </p:nvSpPr>
        <p:spPr bwMode="auto">
          <a:xfrm>
            <a:off x="474785" y="228600"/>
            <a:ext cx="2308324" cy="608052"/>
          </a:xfrm>
          <a:prstGeom prst="rect">
            <a:avLst/>
          </a:prstGeom>
          <a:noFill/>
          <a:ln w="9525">
            <a:noFill/>
            <a:miter lim="800000"/>
            <a:headEnd/>
            <a:tailEnd/>
          </a:ln>
        </p:spPr>
        <p:txBody>
          <a:bodyPr wrap="none" lIns="0" tIns="0" rIns="0">
            <a:spAutoFit/>
          </a:bodyPr>
          <a:lstStyle/>
          <a:p>
            <a:pPr>
              <a:lnSpc>
                <a:spcPts val="4700"/>
              </a:lnSpc>
            </a:pPr>
            <a:r>
              <a:rPr lang="zh-CN" altLang="en-US" sz="3600" dirty="0" smtClean="0">
                <a:solidFill>
                  <a:srgbClr val="000000"/>
                </a:solidFill>
                <a:latin typeface="微软雅黑" pitchFamily="34" charset="-122"/>
                <a:ea typeface="微软雅黑" pitchFamily="34" charset="-122"/>
              </a:rPr>
              <a:t>思政小课堂</a:t>
            </a:r>
            <a:endParaRPr lang="en-US" altLang="zh-CN" sz="36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405724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Box 1"/>
          <p:cNvSpPr txBox="1">
            <a:spLocks noChangeArrowheads="1"/>
          </p:cNvSpPr>
          <p:nvPr/>
        </p:nvSpPr>
        <p:spPr bwMode="auto">
          <a:xfrm>
            <a:off x="406400" y="1397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dirty="0" err="1">
                <a:solidFill>
                  <a:srgbClr val="000000"/>
                </a:solidFill>
                <a:latin typeface="微软雅黑" pitchFamily="34" charset="-122"/>
                <a:ea typeface="微软雅黑" pitchFamily="34" charset="-122"/>
              </a:rPr>
              <a:t>链接</a:t>
            </a:r>
            <a:endParaRPr lang="en-US" altLang="zh-CN" sz="3600" dirty="0">
              <a:solidFill>
                <a:srgbClr val="000000"/>
              </a:solidFill>
              <a:latin typeface="微软雅黑" pitchFamily="34" charset="-122"/>
              <a:ea typeface="微软雅黑" pitchFamily="34" charset="-122"/>
            </a:endParaRPr>
          </a:p>
        </p:txBody>
      </p:sp>
      <p:sp>
        <p:nvSpPr>
          <p:cNvPr id="41986" name="TextBox 1"/>
          <p:cNvSpPr txBox="1">
            <a:spLocks noChangeArrowheads="1"/>
          </p:cNvSpPr>
          <p:nvPr/>
        </p:nvSpPr>
        <p:spPr bwMode="auto">
          <a:xfrm>
            <a:off x="444500" y="1295400"/>
            <a:ext cx="17272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Calibri" pitchFamily="34" charset="0"/>
                <a:cs typeface="Calibri" pitchFamily="34" charset="0"/>
              </a:rPr>
              <a:t>href</a:t>
            </a:r>
            <a:r>
              <a:rPr lang="en-US" altLang="zh-CN" sz="2700" dirty="0">
                <a:latin typeface="Times New Roman" pitchFamily="18" charset="0"/>
                <a:cs typeface="Times New Roman" pitchFamily="18" charset="0"/>
              </a:rPr>
              <a:t> </a:t>
            </a:r>
            <a:r>
              <a:rPr lang="en-US" altLang="zh-CN" sz="2700" dirty="0" err="1">
                <a:solidFill>
                  <a:srgbClr val="000000"/>
                </a:solidFill>
                <a:latin typeface="微软雅黑" pitchFamily="34" charset="-122"/>
                <a:ea typeface="微软雅黑" pitchFamily="34" charset="-122"/>
              </a:rPr>
              <a:t>属性</a:t>
            </a:r>
            <a:endParaRPr lang="en-US" altLang="zh-CN" sz="2700" dirty="0">
              <a:solidFill>
                <a:srgbClr val="000000"/>
              </a:solidFill>
              <a:latin typeface="微软雅黑" pitchFamily="34" charset="-122"/>
              <a:ea typeface="微软雅黑" pitchFamily="34" charset="-122"/>
            </a:endParaRPr>
          </a:p>
        </p:txBody>
      </p:sp>
      <p:sp>
        <p:nvSpPr>
          <p:cNvPr id="41987" name="TextBox 1"/>
          <p:cNvSpPr txBox="1">
            <a:spLocks noChangeArrowheads="1"/>
          </p:cNvSpPr>
          <p:nvPr/>
        </p:nvSpPr>
        <p:spPr bwMode="auto">
          <a:xfrm>
            <a:off x="901700" y="1739900"/>
            <a:ext cx="1498600" cy="393700"/>
          </a:xfrm>
          <a:prstGeom prst="rect">
            <a:avLst/>
          </a:prstGeom>
          <a:noFill/>
          <a:ln w="9525">
            <a:noFill/>
            <a:miter lim="800000"/>
            <a:headEnd/>
            <a:tailEnd/>
          </a:ln>
        </p:spPr>
        <p:txBody>
          <a:bodyPr wrap="none" lIns="0" tIns="0" rIns="0">
            <a:spAutoFit/>
          </a:bodyPr>
          <a:lstStyle/>
          <a:p>
            <a:pPr>
              <a:lnSpc>
                <a:spcPts val="3100"/>
              </a:lnSpc>
            </a:pP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绝对路径</a:t>
            </a:r>
            <a:endParaRPr lang="en-US" altLang="zh-CN" sz="2400" dirty="0">
              <a:solidFill>
                <a:srgbClr val="000000"/>
              </a:solidFill>
              <a:latin typeface="微软雅黑" pitchFamily="34" charset="-122"/>
              <a:ea typeface="微软雅黑" pitchFamily="34" charset="-122"/>
            </a:endParaRPr>
          </a:p>
        </p:txBody>
      </p:sp>
      <p:sp>
        <p:nvSpPr>
          <p:cNvPr id="5" name="TextBox 1"/>
          <p:cNvSpPr txBox="1"/>
          <p:nvPr/>
        </p:nvSpPr>
        <p:spPr>
          <a:xfrm>
            <a:off x="1358900" y="2171700"/>
            <a:ext cx="723900" cy="254000"/>
          </a:xfrm>
          <a:prstGeom prst="rect">
            <a:avLst/>
          </a:prstGeom>
          <a:noFill/>
        </p:spPr>
        <p:txBody>
          <a:bodyPr wrap="none" lIns="0" tIns="0" rIns="0">
            <a:spAutoFit/>
          </a:bodyPr>
          <a:lstStyle/>
          <a:p>
            <a:pPr fontAlgn="auto">
              <a:lnSpc>
                <a:spcPts val="2000"/>
              </a:lnSpc>
              <a:spcBef>
                <a:spcPts val="0"/>
              </a:spcBef>
              <a:spcAft>
                <a:spcPts val="0"/>
              </a:spcAft>
              <a:defRPr/>
            </a:pPr>
            <a:r>
              <a:rPr lang="en-US" altLang="zh-CN" sz="2004" dirty="0">
                <a:solidFill>
                  <a:srgbClr val="000000"/>
                </a:solidFill>
                <a:latin typeface="Calibri" pitchFamily="18" charset="0"/>
                <a:ea typeface="+mn-ea"/>
                <a:cs typeface="Calibri" pitchFamily="18" charset="0"/>
              </a:rPr>
              <a:t>•</a:t>
            </a:r>
            <a:r>
              <a:rPr lang="en-US" altLang="zh-CN" sz="2004" dirty="0">
                <a:latin typeface="Times New Roman" pitchFamily="18" charset="0"/>
                <a:ea typeface="+mn-ea"/>
                <a:cs typeface="Times New Roman" pitchFamily="18" charset="0"/>
              </a:rPr>
              <a:t>  </a:t>
            </a:r>
            <a:r>
              <a:rPr lang="en-US" altLang="zh-CN" sz="2004" dirty="0">
                <a:solidFill>
                  <a:srgbClr val="000000"/>
                </a:solidFill>
                <a:latin typeface="Calibri" pitchFamily="18" charset="0"/>
                <a:ea typeface="+mn-ea"/>
                <a:cs typeface="Calibri" pitchFamily="18" charset="0"/>
              </a:rPr>
              <a:t>http:</a:t>
            </a:r>
          </a:p>
        </p:txBody>
      </p:sp>
      <p:sp>
        <p:nvSpPr>
          <p:cNvPr id="41989" name="TextBox 1"/>
          <p:cNvSpPr txBox="1">
            <a:spLocks noChangeArrowheads="1"/>
          </p:cNvSpPr>
          <p:nvPr/>
        </p:nvSpPr>
        <p:spPr bwMode="auto">
          <a:xfrm>
            <a:off x="1816100" y="2451100"/>
            <a:ext cx="1270000" cy="330200"/>
          </a:xfrm>
          <a:prstGeom prst="rect">
            <a:avLst/>
          </a:prstGeom>
          <a:noFill/>
          <a:ln w="9525">
            <a:noFill/>
            <a:miter lim="800000"/>
            <a:headEnd/>
            <a:tailEnd/>
          </a:ln>
        </p:spPr>
        <p:txBody>
          <a:bodyPr wrap="none" lIns="0" tIns="0" rIns="0">
            <a:spAutoFit/>
          </a:bodyPr>
          <a:lstStyle/>
          <a:p>
            <a:pPr>
              <a:lnSpc>
                <a:spcPts val="2600"/>
              </a:lnSpc>
            </a:pPr>
            <a:r>
              <a:rPr lang="en-US" altLang="zh-CN" sz="2000" dirty="0">
                <a:solidFill>
                  <a:srgbClr val="000000"/>
                </a:solidFill>
                <a:latin typeface="Calibri" pitchFamily="34" charset="0"/>
                <a:cs typeface="Calibri" pitchFamily="34" charset="0"/>
              </a:rPr>
              <a:t>–</a:t>
            </a:r>
            <a:r>
              <a:rPr lang="en-US" altLang="zh-CN" sz="2000" dirty="0">
                <a:latin typeface="Times New Roman" pitchFamily="18" charset="0"/>
                <a:cs typeface="Times New Roman" pitchFamily="18" charset="0"/>
              </a:rPr>
              <a:t>  </a:t>
            </a:r>
            <a:r>
              <a:rPr lang="en-US" altLang="zh-CN" sz="2000" dirty="0" err="1">
                <a:solidFill>
                  <a:srgbClr val="000000"/>
                </a:solidFill>
                <a:latin typeface="Calibri" pitchFamily="34" charset="0"/>
                <a:cs typeface="Calibri" pitchFamily="34" charset="0"/>
              </a:rPr>
              <a:t>HTTP</a:t>
            </a:r>
            <a:r>
              <a:rPr lang="en-US" altLang="zh-CN" sz="2000" dirty="0" err="1">
                <a:solidFill>
                  <a:srgbClr val="000000"/>
                </a:solidFill>
                <a:latin typeface="微软雅黑" pitchFamily="34" charset="-122"/>
                <a:ea typeface="微软雅黑" pitchFamily="34" charset="-122"/>
              </a:rPr>
              <a:t>请求</a:t>
            </a:r>
            <a:endParaRPr lang="en-US" altLang="zh-CN" sz="2000" dirty="0">
              <a:solidFill>
                <a:srgbClr val="000000"/>
              </a:solidFill>
              <a:latin typeface="微软雅黑" pitchFamily="34" charset="-122"/>
              <a:ea typeface="微软雅黑" pitchFamily="34" charset="-122"/>
            </a:endParaRPr>
          </a:p>
        </p:txBody>
      </p:sp>
      <p:sp>
        <p:nvSpPr>
          <p:cNvPr id="7" name="TextBox 1"/>
          <p:cNvSpPr txBox="1"/>
          <p:nvPr/>
        </p:nvSpPr>
        <p:spPr>
          <a:xfrm>
            <a:off x="1358900" y="2895600"/>
            <a:ext cx="825500" cy="254000"/>
          </a:xfrm>
          <a:prstGeom prst="rect">
            <a:avLst/>
          </a:prstGeom>
          <a:noFill/>
        </p:spPr>
        <p:txBody>
          <a:bodyPr wrap="none" lIns="0" tIns="0" rIns="0">
            <a:spAutoFit/>
          </a:bodyPr>
          <a:lstStyle/>
          <a:p>
            <a:pPr fontAlgn="auto">
              <a:lnSpc>
                <a:spcPts val="2000"/>
              </a:lnSpc>
              <a:spcBef>
                <a:spcPts val="0"/>
              </a:spcBef>
              <a:spcAft>
                <a:spcPts val="0"/>
              </a:spcAft>
              <a:defRPr/>
            </a:pPr>
            <a:r>
              <a:rPr lang="en-US" altLang="zh-CN" sz="2004" dirty="0">
                <a:solidFill>
                  <a:srgbClr val="000000"/>
                </a:solidFill>
                <a:latin typeface="Calibri" pitchFamily="18" charset="0"/>
                <a:ea typeface="+mn-ea"/>
                <a:cs typeface="Calibri" pitchFamily="18" charset="0"/>
              </a:rPr>
              <a:t>•</a:t>
            </a:r>
            <a:r>
              <a:rPr lang="en-US" altLang="zh-CN" sz="2004" dirty="0">
                <a:latin typeface="Times New Roman" pitchFamily="18" charset="0"/>
                <a:ea typeface="+mn-ea"/>
                <a:cs typeface="Times New Roman" pitchFamily="18" charset="0"/>
              </a:rPr>
              <a:t>  </a:t>
            </a:r>
            <a:r>
              <a:rPr lang="en-US" altLang="zh-CN" sz="2004" dirty="0">
                <a:solidFill>
                  <a:srgbClr val="000000"/>
                </a:solidFill>
                <a:latin typeface="Calibri" pitchFamily="18" charset="0"/>
                <a:ea typeface="+mn-ea"/>
                <a:cs typeface="Calibri" pitchFamily="18" charset="0"/>
              </a:rPr>
              <a:t>https:</a:t>
            </a:r>
          </a:p>
        </p:txBody>
      </p:sp>
      <p:sp>
        <p:nvSpPr>
          <p:cNvPr id="41991" name="TextBox 1"/>
          <p:cNvSpPr txBox="1">
            <a:spLocks noChangeArrowheads="1"/>
          </p:cNvSpPr>
          <p:nvPr/>
        </p:nvSpPr>
        <p:spPr bwMode="auto">
          <a:xfrm>
            <a:off x="1816100" y="3187700"/>
            <a:ext cx="2032000" cy="330200"/>
          </a:xfrm>
          <a:prstGeom prst="rect">
            <a:avLst/>
          </a:prstGeom>
          <a:noFill/>
          <a:ln w="9525">
            <a:noFill/>
            <a:miter lim="800000"/>
            <a:headEnd/>
            <a:tailEnd/>
          </a:ln>
        </p:spPr>
        <p:txBody>
          <a:bodyPr wrap="none" lIns="0" tIns="0" rIns="0">
            <a:spAutoFit/>
          </a:bodyPr>
          <a:lstStyle/>
          <a:p>
            <a:pPr>
              <a:lnSpc>
                <a:spcPts val="2600"/>
              </a:lnSpc>
            </a:pPr>
            <a:r>
              <a:rPr lang="en-US" altLang="zh-CN" sz="2000" dirty="0">
                <a:solidFill>
                  <a:srgbClr val="000000"/>
                </a:solidFill>
                <a:latin typeface="Calibri" pitchFamily="34" charset="0"/>
                <a:cs typeface="Calibri" pitchFamily="34" charset="0"/>
              </a:rPr>
              <a:t>–</a:t>
            </a:r>
            <a:r>
              <a:rPr lang="en-US" altLang="zh-CN" sz="2000" dirty="0">
                <a:latin typeface="Times New Roman" pitchFamily="18" charset="0"/>
                <a:cs typeface="Times New Roman" pitchFamily="18" charset="0"/>
              </a:rPr>
              <a:t> </a:t>
            </a:r>
            <a:r>
              <a:rPr lang="en-US" altLang="zh-CN" sz="2000" dirty="0" err="1">
                <a:solidFill>
                  <a:srgbClr val="000000"/>
                </a:solidFill>
                <a:latin typeface="微软雅黑" pitchFamily="34" charset="-122"/>
                <a:ea typeface="微软雅黑" pitchFamily="34" charset="-122"/>
              </a:rPr>
              <a:t>加密的</a:t>
            </a:r>
            <a:r>
              <a:rPr lang="en-US" altLang="zh-CN" sz="2000" dirty="0" err="1">
                <a:solidFill>
                  <a:srgbClr val="000000"/>
                </a:solidFill>
                <a:latin typeface="Calibri" pitchFamily="34" charset="0"/>
                <a:cs typeface="Calibri" pitchFamily="34" charset="0"/>
              </a:rPr>
              <a:t>HTTP</a:t>
            </a:r>
            <a:r>
              <a:rPr lang="en-US" altLang="zh-CN" sz="2000" dirty="0" err="1">
                <a:solidFill>
                  <a:srgbClr val="000000"/>
                </a:solidFill>
                <a:latin typeface="微软雅黑" pitchFamily="34" charset="-122"/>
                <a:ea typeface="微软雅黑" pitchFamily="34" charset="-122"/>
              </a:rPr>
              <a:t>请求</a:t>
            </a:r>
            <a:endParaRPr lang="en-US" altLang="zh-CN" sz="2000" dirty="0">
              <a:solidFill>
                <a:srgbClr val="000000"/>
              </a:solidFill>
              <a:latin typeface="微软雅黑" pitchFamily="34" charset="-122"/>
              <a:ea typeface="微软雅黑" pitchFamily="34" charset="-122"/>
            </a:endParaRPr>
          </a:p>
        </p:txBody>
      </p:sp>
      <p:sp>
        <p:nvSpPr>
          <p:cNvPr id="9" name="TextBox 1"/>
          <p:cNvSpPr txBox="1"/>
          <p:nvPr/>
        </p:nvSpPr>
        <p:spPr>
          <a:xfrm>
            <a:off x="1358900" y="3632200"/>
            <a:ext cx="952500" cy="254000"/>
          </a:xfrm>
          <a:prstGeom prst="rect">
            <a:avLst/>
          </a:prstGeom>
          <a:noFill/>
        </p:spPr>
        <p:txBody>
          <a:bodyPr wrap="none" lIns="0" tIns="0" rIns="0">
            <a:spAutoFit/>
          </a:bodyPr>
          <a:lstStyle/>
          <a:p>
            <a:pPr fontAlgn="auto">
              <a:lnSpc>
                <a:spcPts val="2000"/>
              </a:lnSpc>
              <a:spcBef>
                <a:spcPts val="0"/>
              </a:spcBef>
              <a:spcAft>
                <a:spcPts val="0"/>
              </a:spcAft>
              <a:defRPr/>
            </a:pPr>
            <a:r>
              <a:rPr lang="en-US" altLang="zh-CN" sz="2004" dirty="0">
                <a:solidFill>
                  <a:srgbClr val="000000"/>
                </a:solidFill>
                <a:latin typeface="Calibri" pitchFamily="18" charset="0"/>
                <a:ea typeface="+mn-ea"/>
                <a:cs typeface="Calibri" pitchFamily="18" charset="0"/>
              </a:rPr>
              <a:t>•</a:t>
            </a:r>
            <a:r>
              <a:rPr lang="en-US" altLang="zh-CN" sz="2004" dirty="0">
                <a:latin typeface="Times New Roman" pitchFamily="18" charset="0"/>
                <a:ea typeface="+mn-ea"/>
                <a:cs typeface="Times New Roman" pitchFamily="18" charset="0"/>
              </a:rPr>
              <a:t>  </a:t>
            </a:r>
            <a:r>
              <a:rPr lang="en-US" altLang="zh-CN" sz="2004" dirty="0">
                <a:solidFill>
                  <a:srgbClr val="000000"/>
                </a:solidFill>
                <a:latin typeface="Calibri" pitchFamily="18" charset="0"/>
                <a:ea typeface="+mn-ea"/>
                <a:cs typeface="Calibri" pitchFamily="18" charset="0"/>
              </a:rPr>
              <a:t>mailto:</a:t>
            </a:r>
          </a:p>
        </p:txBody>
      </p:sp>
      <p:sp>
        <p:nvSpPr>
          <p:cNvPr id="41993" name="TextBox 1"/>
          <p:cNvSpPr txBox="1">
            <a:spLocks noChangeArrowheads="1"/>
          </p:cNvSpPr>
          <p:nvPr/>
        </p:nvSpPr>
        <p:spPr bwMode="auto">
          <a:xfrm>
            <a:off x="1816100" y="3924300"/>
            <a:ext cx="3784600" cy="330200"/>
          </a:xfrm>
          <a:prstGeom prst="rect">
            <a:avLst/>
          </a:prstGeom>
          <a:noFill/>
          <a:ln w="9525">
            <a:noFill/>
            <a:miter lim="800000"/>
            <a:headEnd/>
            <a:tailEnd/>
          </a:ln>
        </p:spPr>
        <p:txBody>
          <a:bodyPr wrap="none" lIns="0" tIns="0" rIns="0">
            <a:spAutoFit/>
          </a:bodyPr>
          <a:lstStyle/>
          <a:p>
            <a:pPr>
              <a:lnSpc>
                <a:spcPts val="2600"/>
              </a:lnSpc>
            </a:pPr>
            <a:r>
              <a:rPr lang="en-US" altLang="zh-CN" sz="2000" dirty="0">
                <a:solidFill>
                  <a:srgbClr val="000000"/>
                </a:solidFill>
                <a:latin typeface="Calibri" pitchFamily="34" charset="0"/>
                <a:cs typeface="Calibri" pitchFamily="34" charset="0"/>
              </a:rPr>
              <a:t>–</a:t>
            </a:r>
            <a:r>
              <a:rPr lang="en-US" altLang="zh-CN" sz="2000" dirty="0">
                <a:latin typeface="Times New Roman" pitchFamily="18" charset="0"/>
                <a:cs typeface="Times New Roman" pitchFamily="18" charset="0"/>
              </a:rPr>
              <a:t>  </a:t>
            </a:r>
            <a:r>
              <a:rPr lang="en-US" altLang="zh-CN" sz="2000" dirty="0" err="1">
                <a:solidFill>
                  <a:srgbClr val="000000"/>
                </a:solidFill>
                <a:latin typeface="微软雅黑" pitchFamily="34" charset="-122"/>
                <a:ea typeface="微软雅黑" pitchFamily="34" charset="-122"/>
              </a:rPr>
              <a:t>打开邮件客户端，准备发送邮件</a:t>
            </a:r>
            <a:endParaRPr lang="en-US" altLang="zh-CN" sz="2000" dirty="0">
              <a:solidFill>
                <a:srgbClr val="000000"/>
              </a:solidFill>
              <a:latin typeface="微软雅黑" pitchFamily="34" charset="-122"/>
              <a:ea typeface="微软雅黑" pitchFamily="34" charset="-122"/>
            </a:endParaRPr>
          </a:p>
        </p:txBody>
      </p:sp>
      <p:sp>
        <p:nvSpPr>
          <p:cNvPr id="13"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26</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780213" y="5922963"/>
            <a:ext cx="2155825" cy="422275"/>
          </a:xfrm>
          <a:custGeom>
            <a:avLst/>
            <a:gdLst>
              <a:gd name="connsiteX0" fmla="*/ 6350 w 2155825"/>
              <a:gd name="connsiteY0" fmla="*/ 83146 h 422275"/>
              <a:gd name="connsiteX1" fmla="*/ 31877 w 2155825"/>
              <a:gd name="connsiteY1" fmla="*/ 57543 h 422275"/>
              <a:gd name="connsiteX2" fmla="*/ 31877 w 2155825"/>
              <a:gd name="connsiteY2" fmla="*/ 57543 h 422275"/>
              <a:gd name="connsiteX3" fmla="*/ 31877 w 2155825"/>
              <a:gd name="connsiteY3" fmla="*/ 57543 h 422275"/>
              <a:gd name="connsiteX4" fmla="*/ 2098167 w 2155825"/>
              <a:gd name="connsiteY4" fmla="*/ 57543 h 422275"/>
              <a:gd name="connsiteX5" fmla="*/ 2098167 w 2155825"/>
              <a:gd name="connsiteY5" fmla="*/ 31953 h 422275"/>
              <a:gd name="connsiteX6" fmla="*/ 2098167 w 2155825"/>
              <a:gd name="connsiteY6" fmla="*/ 31953 h 422275"/>
              <a:gd name="connsiteX7" fmla="*/ 2123820 w 2155825"/>
              <a:gd name="connsiteY7" fmla="*/ 6350 h 422275"/>
              <a:gd name="connsiteX8" fmla="*/ 2149347 w 2155825"/>
              <a:gd name="connsiteY8" fmla="*/ 31953 h 422275"/>
              <a:gd name="connsiteX9" fmla="*/ 2149347 w 2155825"/>
              <a:gd name="connsiteY9" fmla="*/ 31953 h 422275"/>
              <a:gd name="connsiteX10" fmla="*/ 2149347 w 2155825"/>
              <a:gd name="connsiteY10" fmla="*/ 31953 h 422275"/>
              <a:gd name="connsiteX11" fmla="*/ 2149475 w 2155825"/>
              <a:gd name="connsiteY11" fmla="*/ 339128 h 422275"/>
              <a:gd name="connsiteX12" fmla="*/ 2149475 w 2155825"/>
              <a:gd name="connsiteY12" fmla="*/ 339128 h 422275"/>
              <a:gd name="connsiteX13" fmla="*/ 2123820 w 2155825"/>
              <a:gd name="connsiteY13" fmla="*/ 364731 h 422275"/>
              <a:gd name="connsiteX14" fmla="*/ 2123820 w 2155825"/>
              <a:gd name="connsiteY14" fmla="*/ 364731 h 422275"/>
              <a:gd name="connsiteX15" fmla="*/ 2123820 w 2155825"/>
              <a:gd name="connsiteY15" fmla="*/ 364731 h 422275"/>
              <a:gd name="connsiteX16" fmla="*/ 57530 w 2155825"/>
              <a:gd name="connsiteY16" fmla="*/ 364731 h 422275"/>
              <a:gd name="connsiteX17" fmla="*/ 57530 w 2155825"/>
              <a:gd name="connsiteY17" fmla="*/ 390321 h 422275"/>
              <a:gd name="connsiteX18" fmla="*/ 57530 w 2155825"/>
              <a:gd name="connsiteY18" fmla="*/ 390321 h 422275"/>
              <a:gd name="connsiteX19" fmla="*/ 31877 w 2155825"/>
              <a:gd name="connsiteY19" fmla="*/ 415925 h 422275"/>
              <a:gd name="connsiteX20" fmla="*/ 6350 w 2155825"/>
              <a:gd name="connsiteY20" fmla="*/ 390321 h 422275"/>
              <a:gd name="connsiteX21" fmla="*/ 6350 w 2155825"/>
              <a:gd name="connsiteY21" fmla="*/ 390321 h 422275"/>
              <a:gd name="connsiteX22" fmla="*/ 6350 w 2155825"/>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155825" h="422275">
                <a:moveTo>
                  <a:pt x="6350" y="83146"/>
                </a:moveTo>
                <a:cubicBezTo>
                  <a:pt x="6350" y="69011"/>
                  <a:pt x="17780" y="57543"/>
                  <a:pt x="31877" y="57543"/>
                </a:cubicBezTo>
                <a:cubicBezTo>
                  <a:pt x="31877" y="57543"/>
                  <a:pt x="31877" y="57543"/>
                  <a:pt x="31877" y="57543"/>
                </a:cubicBezTo>
                <a:lnTo>
                  <a:pt x="31877" y="57543"/>
                </a:lnTo>
                <a:lnTo>
                  <a:pt x="2098167" y="57543"/>
                </a:lnTo>
                <a:lnTo>
                  <a:pt x="2098167" y="31953"/>
                </a:lnTo>
                <a:lnTo>
                  <a:pt x="2098167" y="31953"/>
                </a:lnTo>
                <a:cubicBezTo>
                  <a:pt x="2098167" y="17805"/>
                  <a:pt x="2109723" y="6350"/>
                  <a:pt x="2123820" y="6350"/>
                </a:cubicBezTo>
                <a:cubicBezTo>
                  <a:pt x="2137917" y="6350"/>
                  <a:pt x="2149347" y="17805"/>
                  <a:pt x="2149347" y="31953"/>
                </a:cubicBezTo>
                <a:cubicBezTo>
                  <a:pt x="2149347" y="31953"/>
                  <a:pt x="2149347" y="31953"/>
                  <a:pt x="2149347" y="31953"/>
                </a:cubicBezTo>
                <a:lnTo>
                  <a:pt x="2149347" y="31953"/>
                </a:lnTo>
                <a:lnTo>
                  <a:pt x="2149475" y="339128"/>
                </a:lnTo>
                <a:lnTo>
                  <a:pt x="2149475" y="339128"/>
                </a:lnTo>
                <a:cubicBezTo>
                  <a:pt x="2149475" y="353263"/>
                  <a:pt x="2137917" y="364731"/>
                  <a:pt x="2123820" y="364731"/>
                </a:cubicBezTo>
                <a:cubicBezTo>
                  <a:pt x="2123820" y="364731"/>
                  <a:pt x="2123820" y="364731"/>
                  <a:pt x="2123820" y="364731"/>
                </a:cubicBezTo>
                <a:lnTo>
                  <a:pt x="2123820"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872538" y="5948363"/>
            <a:ext cx="63500" cy="38100"/>
          </a:xfrm>
          <a:custGeom>
            <a:avLst/>
            <a:gdLst>
              <a:gd name="connsiteX0" fmla="*/ 6350 w 64007"/>
              <a:gd name="connsiteY0" fmla="*/ 31940 h 38290"/>
              <a:gd name="connsiteX1" fmla="*/ 32003 w 64007"/>
              <a:gd name="connsiteY1" fmla="*/ 31940 h 38290"/>
              <a:gd name="connsiteX2" fmla="*/ 32003 w 64007"/>
              <a:gd name="connsiteY2" fmla="*/ 31940 h 38290"/>
              <a:gd name="connsiteX3" fmla="*/ 57657 w 64007"/>
              <a:gd name="connsiteY3" fmla="*/ 6350 h 38290"/>
            </a:gdLst>
            <a:ahLst/>
            <a:cxnLst>
              <a:cxn ang="0">
                <a:pos x="connsiteX0" y="connsiteY0"/>
              </a:cxn>
              <a:cxn ang="1">
                <a:pos x="connsiteX1" y="connsiteY1"/>
              </a:cxn>
              <a:cxn ang="2">
                <a:pos x="connsiteX2" y="connsiteY2"/>
              </a:cxn>
              <a:cxn ang="3">
                <a:pos x="connsiteX3" y="connsiteY3"/>
              </a:cxn>
            </a:cxnLst>
            <a:rect l="l" t="t" r="r" b="b"/>
            <a:pathLst>
              <a:path w="64007" h="38290">
                <a:moveTo>
                  <a:pt x="6350" y="31940"/>
                </a:moveTo>
                <a:lnTo>
                  <a:pt x="32003" y="31940"/>
                </a:lnTo>
                <a:lnTo>
                  <a:pt x="32003" y="31940"/>
                </a:lnTo>
                <a:cubicBezTo>
                  <a:pt x="46100" y="31940"/>
                  <a:pt x="57657" y="20485"/>
                  <a:pt x="57657"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872538" y="5948363"/>
            <a:ext cx="38100" cy="38100"/>
          </a:xfrm>
          <a:custGeom>
            <a:avLst/>
            <a:gdLst>
              <a:gd name="connsiteX0" fmla="*/ 32003 w 38353"/>
              <a:gd name="connsiteY0" fmla="*/ 31940 h 38290"/>
              <a:gd name="connsiteX1" fmla="*/ 32003 w 38353"/>
              <a:gd name="connsiteY1" fmla="*/ 6350 h 38290"/>
              <a:gd name="connsiteX2" fmla="*/ 32003 w 38353"/>
              <a:gd name="connsiteY2" fmla="*/ 6350 h 38290"/>
              <a:gd name="connsiteX3" fmla="*/ 19176 w 38353"/>
              <a:gd name="connsiteY3" fmla="*/ 19139 h 38290"/>
              <a:gd name="connsiteX4" fmla="*/ 6350 w 38353"/>
              <a:gd name="connsiteY4" fmla="*/ 6350 h 38290"/>
              <a:gd name="connsiteX5" fmla="*/ 6350 w 38353"/>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353" h="38290">
                <a:moveTo>
                  <a:pt x="32003" y="31940"/>
                </a:moveTo>
                <a:lnTo>
                  <a:pt x="32003" y="6350"/>
                </a:lnTo>
                <a:lnTo>
                  <a:pt x="32003" y="6350"/>
                </a:lnTo>
                <a:cubicBezTo>
                  <a:pt x="32003" y="13411"/>
                  <a:pt x="26288" y="19139"/>
                  <a:pt x="19176" y="19139"/>
                </a:cubicBezTo>
                <a:cubicBezTo>
                  <a:pt x="12064"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780213"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831013"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43014" name="Picture 3"/>
          <p:cNvPicPr>
            <a:picLocks noChangeAspect="1" noChangeArrowheads="1"/>
          </p:cNvPicPr>
          <p:nvPr/>
        </p:nvPicPr>
        <p:blipFill rotWithShape="1">
          <a:blip r:embed="rId2"/>
          <a:srcRect l="-2244" t="-25419" r="2244" b="25419"/>
          <a:stretch/>
        </p:blipFill>
        <p:spPr bwMode="auto">
          <a:xfrm>
            <a:off x="6657731" y="3048000"/>
            <a:ext cx="2133600" cy="2019300"/>
          </a:xfrm>
          <a:prstGeom prst="rect">
            <a:avLst/>
          </a:prstGeom>
          <a:noFill/>
          <a:ln w="9525">
            <a:noFill/>
            <a:miter lim="800000"/>
            <a:headEnd/>
            <a:tailEnd/>
          </a:ln>
        </p:spPr>
      </p:pic>
      <p:pic>
        <p:nvPicPr>
          <p:cNvPr id="43015" name="Picture 3"/>
          <p:cNvPicPr>
            <a:picLocks noChangeAspect="1" noChangeArrowheads="1"/>
          </p:cNvPicPr>
          <p:nvPr/>
        </p:nvPicPr>
        <p:blipFill>
          <a:blip r:embed="rId3"/>
          <a:srcRect/>
          <a:stretch>
            <a:fillRect/>
          </a:stretch>
        </p:blipFill>
        <p:spPr bwMode="auto">
          <a:xfrm>
            <a:off x="6731000" y="5892800"/>
            <a:ext cx="2260600" cy="520700"/>
          </a:xfrm>
          <a:prstGeom prst="rect">
            <a:avLst/>
          </a:prstGeom>
          <a:noFill/>
          <a:ln w="9525">
            <a:noFill/>
            <a:miter lim="800000"/>
            <a:headEnd/>
            <a:tailEnd/>
          </a:ln>
        </p:spPr>
      </p:pic>
      <p:sp>
        <p:nvSpPr>
          <p:cNvPr id="43016" name="TextBox 1"/>
          <p:cNvSpPr txBox="1">
            <a:spLocks noChangeArrowheads="1"/>
          </p:cNvSpPr>
          <p:nvPr/>
        </p:nvSpPr>
        <p:spPr bwMode="auto">
          <a:xfrm>
            <a:off x="406400" y="3175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dirty="0" err="1">
                <a:solidFill>
                  <a:srgbClr val="000000"/>
                </a:solidFill>
                <a:latin typeface="微软雅黑" pitchFamily="34" charset="-122"/>
                <a:ea typeface="微软雅黑" pitchFamily="34" charset="-122"/>
              </a:rPr>
              <a:t>链接</a:t>
            </a:r>
            <a:endParaRPr lang="en-US" altLang="zh-CN" sz="3600" dirty="0">
              <a:solidFill>
                <a:srgbClr val="000000"/>
              </a:solidFill>
              <a:latin typeface="微软雅黑" pitchFamily="34" charset="-122"/>
              <a:ea typeface="微软雅黑" pitchFamily="34" charset="-122"/>
            </a:endParaRPr>
          </a:p>
        </p:txBody>
      </p:sp>
      <p:sp>
        <p:nvSpPr>
          <p:cNvPr id="43017" name="TextBox 1"/>
          <p:cNvSpPr txBox="1">
            <a:spLocks noChangeArrowheads="1"/>
          </p:cNvSpPr>
          <p:nvPr/>
        </p:nvSpPr>
        <p:spPr bwMode="auto">
          <a:xfrm>
            <a:off x="444500" y="1295400"/>
            <a:ext cx="17272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Calibri" pitchFamily="34" charset="0"/>
                <a:cs typeface="Calibri" pitchFamily="34" charset="0"/>
              </a:rPr>
              <a:t>href</a:t>
            </a:r>
            <a:r>
              <a:rPr lang="en-US" altLang="zh-CN" sz="2700" dirty="0">
                <a:latin typeface="Times New Roman" pitchFamily="18" charset="0"/>
                <a:cs typeface="Times New Roman" pitchFamily="18" charset="0"/>
              </a:rPr>
              <a:t> </a:t>
            </a:r>
            <a:r>
              <a:rPr lang="en-US" altLang="zh-CN" sz="2700" dirty="0" err="1">
                <a:solidFill>
                  <a:srgbClr val="000000"/>
                </a:solidFill>
                <a:latin typeface="微软雅黑" pitchFamily="34" charset="-122"/>
                <a:ea typeface="微软雅黑" pitchFamily="34" charset="-122"/>
              </a:rPr>
              <a:t>属性</a:t>
            </a:r>
            <a:endParaRPr lang="en-US" altLang="zh-CN" sz="2700" dirty="0">
              <a:solidFill>
                <a:srgbClr val="000000"/>
              </a:solidFill>
              <a:latin typeface="微软雅黑" pitchFamily="34" charset="-122"/>
              <a:ea typeface="微软雅黑" pitchFamily="34" charset="-122"/>
            </a:endParaRPr>
          </a:p>
        </p:txBody>
      </p:sp>
      <p:sp>
        <p:nvSpPr>
          <p:cNvPr id="43018" name="TextBox 1"/>
          <p:cNvSpPr txBox="1">
            <a:spLocks noChangeArrowheads="1"/>
          </p:cNvSpPr>
          <p:nvPr/>
        </p:nvSpPr>
        <p:spPr bwMode="auto">
          <a:xfrm>
            <a:off x="901700" y="1816100"/>
            <a:ext cx="1498600" cy="393700"/>
          </a:xfrm>
          <a:prstGeom prst="rect">
            <a:avLst/>
          </a:prstGeom>
          <a:noFill/>
          <a:ln w="9525">
            <a:noFill/>
            <a:miter lim="800000"/>
            <a:headEnd/>
            <a:tailEnd/>
          </a:ln>
        </p:spPr>
        <p:txBody>
          <a:bodyPr wrap="none" lIns="0" tIns="0" rIns="0">
            <a:spAutoFit/>
          </a:bodyPr>
          <a:lstStyle/>
          <a:p>
            <a:pPr>
              <a:lnSpc>
                <a:spcPts val="3100"/>
              </a:lnSpc>
            </a:pP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绝对路径</a:t>
            </a:r>
            <a:endParaRPr lang="en-US" altLang="zh-CN" sz="2400" dirty="0">
              <a:solidFill>
                <a:srgbClr val="000000"/>
              </a:solidFill>
              <a:latin typeface="微软雅黑" pitchFamily="34" charset="-122"/>
              <a:ea typeface="微软雅黑" pitchFamily="34" charset="-122"/>
            </a:endParaRPr>
          </a:p>
        </p:txBody>
      </p:sp>
      <p:sp>
        <p:nvSpPr>
          <p:cNvPr id="43019" name="TextBox 1"/>
          <p:cNvSpPr txBox="1">
            <a:spLocks noChangeArrowheads="1"/>
          </p:cNvSpPr>
          <p:nvPr/>
        </p:nvSpPr>
        <p:spPr bwMode="auto">
          <a:xfrm>
            <a:off x="444500" y="3111500"/>
            <a:ext cx="1778000" cy="330200"/>
          </a:xfrm>
          <a:prstGeom prst="rect">
            <a:avLst/>
          </a:prstGeom>
          <a:noFill/>
          <a:ln w="9525">
            <a:noFill/>
            <a:miter lim="800000"/>
            <a:headEnd/>
            <a:tailEnd/>
          </a:ln>
        </p:spPr>
        <p:txBody>
          <a:bodyPr wrap="none" lIns="0" tIns="0" rIns="0">
            <a:spAutoFit/>
          </a:bodyPr>
          <a:lstStyle/>
          <a:p>
            <a:pPr>
              <a:lnSpc>
                <a:spcPts val="2600"/>
              </a:lnSpc>
            </a:pPr>
            <a:r>
              <a:rPr lang="en-US" altLang="zh-CN" sz="2000" b="1" u="sng">
                <a:solidFill>
                  <a:srgbClr val="000000"/>
                </a:solidFill>
                <a:latin typeface="微软雅黑" pitchFamily="34" charset="-122"/>
                <a:ea typeface="微软雅黑" pitchFamily="34" charset="-122"/>
              </a:rPr>
              <a:t>示例：绝对路径</a:t>
            </a:r>
          </a:p>
        </p:txBody>
      </p:sp>
      <p:sp>
        <p:nvSpPr>
          <p:cNvPr id="43020" name="TextBox 1"/>
          <p:cNvSpPr txBox="1">
            <a:spLocks noChangeArrowheads="1"/>
          </p:cNvSpPr>
          <p:nvPr/>
        </p:nvSpPr>
        <p:spPr bwMode="auto">
          <a:xfrm>
            <a:off x="444500" y="3860800"/>
            <a:ext cx="5969000" cy="952500"/>
          </a:xfrm>
          <a:prstGeom prst="rect">
            <a:avLst/>
          </a:prstGeom>
          <a:noFill/>
          <a:ln w="9525">
            <a:noFill/>
            <a:miter lim="800000"/>
            <a:headEnd/>
            <a:tailEnd/>
          </a:ln>
        </p:spPr>
        <p:txBody>
          <a:bodyPr wrap="none" lIns="0" tIns="0" rIns="0">
            <a:spAutoFit/>
          </a:bodyPr>
          <a:lstStyle/>
          <a:p>
            <a:pPr>
              <a:lnSpc>
                <a:spcPts val="2300"/>
              </a:lnSpc>
            </a:pPr>
            <a:r>
              <a:rPr lang="en-US" altLang="zh-CN" b="1" dirty="0">
                <a:solidFill>
                  <a:srgbClr val="00B050"/>
                </a:solidFill>
                <a:latin typeface="Calibri" pitchFamily="34" charset="0"/>
                <a:cs typeface="Calibri" pitchFamily="34" charset="0"/>
              </a:rPr>
              <a:t>&lt;a</a:t>
            </a:r>
            <a:r>
              <a:rPr lang="en-US" altLang="zh-CN" dirty="0">
                <a:latin typeface="Times New Roman" pitchFamily="18" charset="0"/>
                <a:cs typeface="Times New Roman" pitchFamily="18" charset="0"/>
              </a:rPr>
              <a:t> </a:t>
            </a:r>
            <a:r>
              <a:rPr lang="en-US" altLang="zh-CN" b="1" dirty="0" err="1">
                <a:solidFill>
                  <a:srgbClr val="00B050"/>
                </a:solidFill>
                <a:latin typeface="Calibri" pitchFamily="34" charset="0"/>
                <a:cs typeface="Calibri" pitchFamily="34" charset="0"/>
              </a:rPr>
              <a:t>href</a:t>
            </a:r>
            <a:r>
              <a:rPr lang="en-US" altLang="zh-CN" b="1" dirty="0">
                <a:solidFill>
                  <a:srgbClr val="00B050"/>
                </a:solidFill>
                <a:latin typeface="Calibri" pitchFamily="34" charset="0"/>
                <a:cs typeface="Calibri" pitchFamily="34" charset="0"/>
              </a:rPr>
              <a:t>="http://www.baidu.com/"&gt;</a:t>
            </a:r>
            <a:r>
              <a:rPr lang="en-US" altLang="zh-CN" b="1" dirty="0">
                <a:solidFill>
                  <a:srgbClr val="00B050"/>
                </a:solidFill>
                <a:latin typeface="微软雅黑" pitchFamily="34" charset="-122"/>
                <a:ea typeface="微软雅黑" pitchFamily="34" charset="-122"/>
              </a:rPr>
              <a:t>链接到百度首页</a:t>
            </a:r>
            <a:r>
              <a:rPr lang="en-US" altLang="zh-CN" b="1" dirty="0">
                <a:solidFill>
                  <a:srgbClr val="00B050"/>
                </a:solidFill>
                <a:latin typeface="Calibri" pitchFamily="34" charset="0"/>
                <a:cs typeface="Calibri" pitchFamily="34" charset="0"/>
              </a:rPr>
              <a:t>&lt;/a&gt;</a:t>
            </a:r>
          </a:p>
          <a:p>
            <a:pPr>
              <a:lnSpc>
                <a:spcPts val="2500"/>
              </a:lnSpc>
            </a:pPr>
            <a:r>
              <a:rPr lang="en-US" altLang="zh-CN" b="1" dirty="0">
                <a:solidFill>
                  <a:srgbClr val="00B050"/>
                </a:solidFill>
                <a:latin typeface="Calibri" pitchFamily="34" charset="0"/>
                <a:cs typeface="Calibri" pitchFamily="34" charset="0"/>
              </a:rPr>
              <a:t>&lt;a</a:t>
            </a:r>
            <a:r>
              <a:rPr lang="en-US" altLang="zh-CN" dirty="0">
                <a:latin typeface="Times New Roman" pitchFamily="18" charset="0"/>
                <a:cs typeface="Times New Roman" pitchFamily="18" charset="0"/>
              </a:rPr>
              <a:t> </a:t>
            </a:r>
            <a:r>
              <a:rPr lang="en-US" altLang="zh-CN" b="1" dirty="0" err="1">
                <a:solidFill>
                  <a:srgbClr val="00B050"/>
                </a:solidFill>
                <a:latin typeface="Calibri" pitchFamily="34" charset="0"/>
                <a:cs typeface="Calibri" pitchFamily="34" charset="0"/>
              </a:rPr>
              <a:t>href</a:t>
            </a:r>
            <a:r>
              <a:rPr lang="en-US" altLang="zh-CN" b="1" dirty="0">
                <a:solidFill>
                  <a:srgbClr val="00B050"/>
                </a:solidFill>
                <a:latin typeface="Calibri" pitchFamily="34" charset="0"/>
                <a:cs typeface="Calibri" pitchFamily="34" charset="0"/>
              </a:rPr>
              <a:t>="mailto:leizhang5@iflytek.com"&gt;</a:t>
            </a:r>
            <a:r>
              <a:rPr lang="en-US" altLang="zh-CN" b="1" dirty="0" err="1">
                <a:solidFill>
                  <a:srgbClr val="00B050"/>
                </a:solidFill>
                <a:latin typeface="微软雅黑" pitchFamily="34" charset="-122"/>
                <a:ea typeface="微软雅黑" pitchFamily="34" charset="-122"/>
              </a:rPr>
              <a:t>打开邮件客户端</a:t>
            </a:r>
            <a:r>
              <a:rPr lang="en-US" altLang="zh-CN" b="1" dirty="0">
                <a:solidFill>
                  <a:srgbClr val="00B050"/>
                </a:solidFill>
                <a:latin typeface="Calibri" pitchFamily="34" charset="0"/>
                <a:cs typeface="Calibri" pitchFamily="34" charset="0"/>
              </a:rPr>
              <a:t>&lt;/a&gt;</a:t>
            </a:r>
          </a:p>
          <a:p>
            <a:pPr>
              <a:lnSpc>
                <a:spcPts val="2500"/>
              </a:lnSpc>
            </a:pPr>
            <a:r>
              <a:rPr lang="en-US" altLang="zh-CN" b="1" dirty="0">
                <a:solidFill>
                  <a:srgbClr val="00B050"/>
                </a:solidFill>
                <a:latin typeface="Calibri" pitchFamily="34" charset="0"/>
                <a:cs typeface="Calibri" pitchFamily="34" charset="0"/>
              </a:rPr>
              <a:t>&lt;a</a:t>
            </a:r>
            <a:r>
              <a:rPr lang="en-US" altLang="zh-CN" dirty="0">
                <a:latin typeface="Times New Roman" pitchFamily="18" charset="0"/>
                <a:cs typeface="Times New Roman" pitchFamily="18" charset="0"/>
              </a:rPr>
              <a:t> </a:t>
            </a:r>
            <a:r>
              <a:rPr lang="en-US" altLang="zh-CN" b="1" dirty="0" err="1">
                <a:solidFill>
                  <a:srgbClr val="00B050"/>
                </a:solidFill>
                <a:latin typeface="Calibri" pitchFamily="34" charset="0"/>
                <a:cs typeface="Calibri" pitchFamily="34" charset="0"/>
              </a:rPr>
              <a:t>href</a:t>
            </a:r>
            <a:r>
              <a:rPr lang="en-US" altLang="zh-CN" b="1" dirty="0">
                <a:solidFill>
                  <a:srgbClr val="00B050"/>
                </a:solidFill>
                <a:latin typeface="Calibri" pitchFamily="34" charset="0"/>
                <a:cs typeface="Calibri" pitchFamily="34" charset="0"/>
              </a:rPr>
              <a:t>="https://mail.google.com/"&gt;</a:t>
            </a:r>
            <a:r>
              <a:rPr lang="en-US" altLang="zh-CN" b="1" dirty="0" err="1">
                <a:solidFill>
                  <a:srgbClr val="00B050"/>
                </a:solidFill>
                <a:latin typeface="微软雅黑" pitchFamily="34" charset="-122"/>
                <a:ea typeface="微软雅黑" pitchFamily="34" charset="-122"/>
              </a:rPr>
              <a:t>登陆</a:t>
            </a:r>
            <a:r>
              <a:rPr lang="en-US" altLang="zh-CN" b="1" dirty="0" err="1">
                <a:solidFill>
                  <a:srgbClr val="00B050"/>
                </a:solidFill>
                <a:latin typeface="Calibri" pitchFamily="34" charset="0"/>
                <a:cs typeface="Calibri" pitchFamily="34" charset="0"/>
              </a:rPr>
              <a:t>Gmail</a:t>
            </a:r>
            <a:r>
              <a:rPr lang="en-US" altLang="zh-CN" b="1" dirty="0">
                <a:solidFill>
                  <a:srgbClr val="00B050"/>
                </a:solidFill>
                <a:latin typeface="Calibri" pitchFamily="34" charset="0"/>
                <a:cs typeface="Calibri" pitchFamily="34" charset="0"/>
              </a:rPr>
              <a:t>&lt;/a&gt;</a:t>
            </a:r>
          </a:p>
        </p:txBody>
      </p:sp>
      <p:sp>
        <p:nvSpPr>
          <p:cNvPr id="15"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27</a:t>
            </a:r>
          </a:p>
        </p:txBody>
      </p:sp>
      <p:sp>
        <p:nvSpPr>
          <p:cNvPr id="16" name="TextBox 1"/>
          <p:cNvSpPr txBox="1"/>
          <p:nvPr/>
        </p:nvSpPr>
        <p:spPr>
          <a:xfrm>
            <a:off x="7277100" y="6007100"/>
            <a:ext cx="11684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link/link1.htm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780213" y="5922963"/>
            <a:ext cx="2155825" cy="422275"/>
          </a:xfrm>
          <a:custGeom>
            <a:avLst/>
            <a:gdLst>
              <a:gd name="connsiteX0" fmla="*/ 6350 w 2155825"/>
              <a:gd name="connsiteY0" fmla="*/ 83146 h 422275"/>
              <a:gd name="connsiteX1" fmla="*/ 31877 w 2155825"/>
              <a:gd name="connsiteY1" fmla="*/ 57543 h 422275"/>
              <a:gd name="connsiteX2" fmla="*/ 31877 w 2155825"/>
              <a:gd name="connsiteY2" fmla="*/ 57543 h 422275"/>
              <a:gd name="connsiteX3" fmla="*/ 31877 w 2155825"/>
              <a:gd name="connsiteY3" fmla="*/ 57543 h 422275"/>
              <a:gd name="connsiteX4" fmla="*/ 2098167 w 2155825"/>
              <a:gd name="connsiteY4" fmla="*/ 57543 h 422275"/>
              <a:gd name="connsiteX5" fmla="*/ 2098167 w 2155825"/>
              <a:gd name="connsiteY5" fmla="*/ 31953 h 422275"/>
              <a:gd name="connsiteX6" fmla="*/ 2098167 w 2155825"/>
              <a:gd name="connsiteY6" fmla="*/ 31953 h 422275"/>
              <a:gd name="connsiteX7" fmla="*/ 2123820 w 2155825"/>
              <a:gd name="connsiteY7" fmla="*/ 6350 h 422275"/>
              <a:gd name="connsiteX8" fmla="*/ 2149347 w 2155825"/>
              <a:gd name="connsiteY8" fmla="*/ 31953 h 422275"/>
              <a:gd name="connsiteX9" fmla="*/ 2149347 w 2155825"/>
              <a:gd name="connsiteY9" fmla="*/ 31953 h 422275"/>
              <a:gd name="connsiteX10" fmla="*/ 2149347 w 2155825"/>
              <a:gd name="connsiteY10" fmla="*/ 31953 h 422275"/>
              <a:gd name="connsiteX11" fmla="*/ 2149475 w 2155825"/>
              <a:gd name="connsiteY11" fmla="*/ 339128 h 422275"/>
              <a:gd name="connsiteX12" fmla="*/ 2149475 w 2155825"/>
              <a:gd name="connsiteY12" fmla="*/ 339128 h 422275"/>
              <a:gd name="connsiteX13" fmla="*/ 2123820 w 2155825"/>
              <a:gd name="connsiteY13" fmla="*/ 364731 h 422275"/>
              <a:gd name="connsiteX14" fmla="*/ 2123820 w 2155825"/>
              <a:gd name="connsiteY14" fmla="*/ 364731 h 422275"/>
              <a:gd name="connsiteX15" fmla="*/ 2123820 w 2155825"/>
              <a:gd name="connsiteY15" fmla="*/ 364731 h 422275"/>
              <a:gd name="connsiteX16" fmla="*/ 57530 w 2155825"/>
              <a:gd name="connsiteY16" fmla="*/ 364731 h 422275"/>
              <a:gd name="connsiteX17" fmla="*/ 57530 w 2155825"/>
              <a:gd name="connsiteY17" fmla="*/ 390321 h 422275"/>
              <a:gd name="connsiteX18" fmla="*/ 57530 w 2155825"/>
              <a:gd name="connsiteY18" fmla="*/ 390321 h 422275"/>
              <a:gd name="connsiteX19" fmla="*/ 31877 w 2155825"/>
              <a:gd name="connsiteY19" fmla="*/ 415925 h 422275"/>
              <a:gd name="connsiteX20" fmla="*/ 6350 w 2155825"/>
              <a:gd name="connsiteY20" fmla="*/ 390321 h 422275"/>
              <a:gd name="connsiteX21" fmla="*/ 6350 w 2155825"/>
              <a:gd name="connsiteY21" fmla="*/ 390321 h 422275"/>
              <a:gd name="connsiteX22" fmla="*/ 6350 w 2155825"/>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155825" h="422275">
                <a:moveTo>
                  <a:pt x="6350" y="83146"/>
                </a:moveTo>
                <a:cubicBezTo>
                  <a:pt x="6350" y="69011"/>
                  <a:pt x="17780" y="57543"/>
                  <a:pt x="31877" y="57543"/>
                </a:cubicBezTo>
                <a:cubicBezTo>
                  <a:pt x="31877" y="57543"/>
                  <a:pt x="31877" y="57543"/>
                  <a:pt x="31877" y="57543"/>
                </a:cubicBezTo>
                <a:lnTo>
                  <a:pt x="31877" y="57543"/>
                </a:lnTo>
                <a:lnTo>
                  <a:pt x="2098167" y="57543"/>
                </a:lnTo>
                <a:lnTo>
                  <a:pt x="2098167" y="31953"/>
                </a:lnTo>
                <a:lnTo>
                  <a:pt x="2098167" y="31953"/>
                </a:lnTo>
                <a:cubicBezTo>
                  <a:pt x="2098167" y="17805"/>
                  <a:pt x="2109723" y="6350"/>
                  <a:pt x="2123820" y="6350"/>
                </a:cubicBezTo>
                <a:cubicBezTo>
                  <a:pt x="2137917" y="6350"/>
                  <a:pt x="2149347" y="17805"/>
                  <a:pt x="2149347" y="31953"/>
                </a:cubicBezTo>
                <a:cubicBezTo>
                  <a:pt x="2149347" y="31953"/>
                  <a:pt x="2149347" y="31953"/>
                  <a:pt x="2149347" y="31953"/>
                </a:cubicBezTo>
                <a:lnTo>
                  <a:pt x="2149347" y="31953"/>
                </a:lnTo>
                <a:lnTo>
                  <a:pt x="2149475" y="339128"/>
                </a:lnTo>
                <a:lnTo>
                  <a:pt x="2149475" y="339128"/>
                </a:lnTo>
                <a:cubicBezTo>
                  <a:pt x="2149475" y="353263"/>
                  <a:pt x="2137917" y="364731"/>
                  <a:pt x="2123820" y="364731"/>
                </a:cubicBezTo>
                <a:cubicBezTo>
                  <a:pt x="2123820" y="364731"/>
                  <a:pt x="2123820" y="364731"/>
                  <a:pt x="2123820" y="364731"/>
                </a:cubicBezTo>
                <a:lnTo>
                  <a:pt x="2123820"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872538" y="5948363"/>
            <a:ext cx="63500" cy="38100"/>
          </a:xfrm>
          <a:custGeom>
            <a:avLst/>
            <a:gdLst>
              <a:gd name="connsiteX0" fmla="*/ 6350 w 64007"/>
              <a:gd name="connsiteY0" fmla="*/ 31940 h 38290"/>
              <a:gd name="connsiteX1" fmla="*/ 32003 w 64007"/>
              <a:gd name="connsiteY1" fmla="*/ 31940 h 38290"/>
              <a:gd name="connsiteX2" fmla="*/ 32003 w 64007"/>
              <a:gd name="connsiteY2" fmla="*/ 31940 h 38290"/>
              <a:gd name="connsiteX3" fmla="*/ 57657 w 64007"/>
              <a:gd name="connsiteY3" fmla="*/ 6350 h 38290"/>
            </a:gdLst>
            <a:ahLst/>
            <a:cxnLst>
              <a:cxn ang="0">
                <a:pos x="connsiteX0" y="connsiteY0"/>
              </a:cxn>
              <a:cxn ang="1">
                <a:pos x="connsiteX1" y="connsiteY1"/>
              </a:cxn>
              <a:cxn ang="2">
                <a:pos x="connsiteX2" y="connsiteY2"/>
              </a:cxn>
              <a:cxn ang="3">
                <a:pos x="connsiteX3" y="connsiteY3"/>
              </a:cxn>
            </a:cxnLst>
            <a:rect l="l" t="t" r="r" b="b"/>
            <a:pathLst>
              <a:path w="64007" h="38290">
                <a:moveTo>
                  <a:pt x="6350" y="31940"/>
                </a:moveTo>
                <a:lnTo>
                  <a:pt x="32003" y="31940"/>
                </a:lnTo>
                <a:lnTo>
                  <a:pt x="32003" y="31940"/>
                </a:lnTo>
                <a:cubicBezTo>
                  <a:pt x="46100" y="31940"/>
                  <a:pt x="57657" y="20485"/>
                  <a:pt x="57657"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872538" y="5948363"/>
            <a:ext cx="38100" cy="38100"/>
          </a:xfrm>
          <a:custGeom>
            <a:avLst/>
            <a:gdLst>
              <a:gd name="connsiteX0" fmla="*/ 32003 w 38353"/>
              <a:gd name="connsiteY0" fmla="*/ 31940 h 38290"/>
              <a:gd name="connsiteX1" fmla="*/ 32003 w 38353"/>
              <a:gd name="connsiteY1" fmla="*/ 6350 h 38290"/>
              <a:gd name="connsiteX2" fmla="*/ 32003 w 38353"/>
              <a:gd name="connsiteY2" fmla="*/ 6350 h 38290"/>
              <a:gd name="connsiteX3" fmla="*/ 19176 w 38353"/>
              <a:gd name="connsiteY3" fmla="*/ 19139 h 38290"/>
              <a:gd name="connsiteX4" fmla="*/ 6350 w 38353"/>
              <a:gd name="connsiteY4" fmla="*/ 6350 h 38290"/>
              <a:gd name="connsiteX5" fmla="*/ 6350 w 38353"/>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353" h="38290">
                <a:moveTo>
                  <a:pt x="32003" y="31940"/>
                </a:moveTo>
                <a:lnTo>
                  <a:pt x="32003" y="6350"/>
                </a:lnTo>
                <a:lnTo>
                  <a:pt x="32003" y="6350"/>
                </a:lnTo>
                <a:cubicBezTo>
                  <a:pt x="32003" y="13411"/>
                  <a:pt x="26288" y="19139"/>
                  <a:pt x="19176" y="19139"/>
                </a:cubicBezTo>
                <a:cubicBezTo>
                  <a:pt x="12064"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780213"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831013"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44039" name="Picture 3"/>
          <p:cNvPicPr>
            <a:picLocks noChangeAspect="1" noChangeArrowheads="1"/>
          </p:cNvPicPr>
          <p:nvPr/>
        </p:nvPicPr>
        <p:blipFill>
          <a:blip r:embed="rId2"/>
          <a:srcRect/>
          <a:stretch>
            <a:fillRect/>
          </a:stretch>
        </p:blipFill>
        <p:spPr bwMode="auto">
          <a:xfrm>
            <a:off x="5969000" y="1270000"/>
            <a:ext cx="2895600" cy="1955800"/>
          </a:xfrm>
          <a:prstGeom prst="rect">
            <a:avLst/>
          </a:prstGeom>
          <a:noFill/>
          <a:ln w="9525">
            <a:noFill/>
            <a:miter lim="800000"/>
            <a:headEnd/>
            <a:tailEnd/>
          </a:ln>
        </p:spPr>
      </p:pic>
      <p:pic>
        <p:nvPicPr>
          <p:cNvPr id="44040" name="Picture 3"/>
          <p:cNvPicPr>
            <a:picLocks noChangeAspect="1" noChangeArrowheads="1"/>
          </p:cNvPicPr>
          <p:nvPr/>
        </p:nvPicPr>
        <p:blipFill>
          <a:blip r:embed="rId3"/>
          <a:srcRect/>
          <a:stretch>
            <a:fillRect/>
          </a:stretch>
        </p:blipFill>
        <p:spPr bwMode="auto">
          <a:xfrm>
            <a:off x="4279900" y="3416300"/>
            <a:ext cx="4648200" cy="2324100"/>
          </a:xfrm>
          <a:prstGeom prst="rect">
            <a:avLst/>
          </a:prstGeom>
          <a:noFill/>
          <a:ln w="9525">
            <a:noFill/>
            <a:miter lim="800000"/>
            <a:headEnd/>
            <a:tailEnd/>
          </a:ln>
        </p:spPr>
      </p:pic>
      <p:pic>
        <p:nvPicPr>
          <p:cNvPr id="44041" name="Picture 3"/>
          <p:cNvPicPr>
            <a:picLocks noChangeAspect="1" noChangeArrowheads="1"/>
          </p:cNvPicPr>
          <p:nvPr/>
        </p:nvPicPr>
        <p:blipFill>
          <a:blip r:embed="rId4"/>
          <a:srcRect/>
          <a:stretch>
            <a:fillRect/>
          </a:stretch>
        </p:blipFill>
        <p:spPr bwMode="auto">
          <a:xfrm>
            <a:off x="6731000" y="5892800"/>
            <a:ext cx="2260600" cy="520700"/>
          </a:xfrm>
          <a:prstGeom prst="rect">
            <a:avLst/>
          </a:prstGeom>
          <a:noFill/>
          <a:ln w="9525">
            <a:noFill/>
            <a:miter lim="800000"/>
            <a:headEnd/>
            <a:tailEnd/>
          </a:ln>
        </p:spPr>
      </p:pic>
      <p:sp>
        <p:nvSpPr>
          <p:cNvPr id="44042" name="TextBox 1"/>
          <p:cNvSpPr txBox="1">
            <a:spLocks noChangeArrowheads="1"/>
          </p:cNvSpPr>
          <p:nvPr/>
        </p:nvSpPr>
        <p:spPr bwMode="auto">
          <a:xfrm>
            <a:off x="406400" y="1397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链接</a:t>
            </a:r>
          </a:p>
        </p:txBody>
      </p:sp>
      <p:sp>
        <p:nvSpPr>
          <p:cNvPr id="44043" name="TextBox 1"/>
          <p:cNvSpPr txBox="1">
            <a:spLocks noChangeArrowheads="1"/>
          </p:cNvSpPr>
          <p:nvPr/>
        </p:nvSpPr>
        <p:spPr bwMode="auto">
          <a:xfrm>
            <a:off x="444500" y="1460500"/>
            <a:ext cx="1727200" cy="457200"/>
          </a:xfrm>
          <a:prstGeom prst="rect">
            <a:avLst/>
          </a:prstGeom>
          <a:noFill/>
          <a:ln w="9525">
            <a:noFill/>
            <a:miter lim="800000"/>
            <a:headEnd/>
            <a:tailEnd/>
          </a:ln>
        </p:spPr>
        <p:txBody>
          <a:bodyPr wrap="none" lIns="0" tIns="0" rIns="0">
            <a:spAutoFit/>
          </a:bodyPr>
          <a:lstStyle/>
          <a:p>
            <a:pPr>
              <a:lnSpc>
                <a:spcPts val="3600"/>
              </a:lnSpc>
            </a:pPr>
            <a:r>
              <a:rPr lang="en-US" altLang="zh-CN" sz="2700">
                <a:solidFill>
                  <a:srgbClr val="000000"/>
                </a:solidFill>
                <a:latin typeface="Calibri" pitchFamily="34" charset="0"/>
                <a:cs typeface="Calibri" pitchFamily="34" charset="0"/>
              </a:rPr>
              <a:t>•</a:t>
            </a:r>
            <a:r>
              <a:rPr lang="en-US" altLang="zh-CN" sz="2700">
                <a:latin typeface="Times New Roman" pitchFamily="18" charset="0"/>
                <a:cs typeface="Times New Roman" pitchFamily="18" charset="0"/>
              </a:rPr>
              <a:t>  </a:t>
            </a:r>
            <a:r>
              <a:rPr lang="en-US" altLang="zh-CN" sz="2700">
                <a:solidFill>
                  <a:srgbClr val="000000"/>
                </a:solidFill>
                <a:latin typeface="Calibri" pitchFamily="34" charset="0"/>
                <a:cs typeface="Calibri" pitchFamily="34" charset="0"/>
              </a:rPr>
              <a:t>href</a:t>
            </a:r>
            <a:r>
              <a:rPr lang="en-US" altLang="zh-CN" sz="2700">
                <a:latin typeface="Times New Roman" pitchFamily="18" charset="0"/>
                <a:cs typeface="Times New Roman" pitchFamily="18" charset="0"/>
              </a:rPr>
              <a:t> </a:t>
            </a:r>
            <a:r>
              <a:rPr lang="en-US" altLang="zh-CN" sz="2700">
                <a:solidFill>
                  <a:srgbClr val="000000"/>
                </a:solidFill>
                <a:latin typeface="微软雅黑" pitchFamily="34" charset="-122"/>
                <a:ea typeface="微软雅黑" pitchFamily="34" charset="-122"/>
              </a:rPr>
              <a:t>属性</a:t>
            </a:r>
          </a:p>
        </p:txBody>
      </p:sp>
      <p:sp>
        <p:nvSpPr>
          <p:cNvPr id="44044" name="TextBox 1"/>
          <p:cNvSpPr txBox="1">
            <a:spLocks noChangeArrowheads="1"/>
          </p:cNvSpPr>
          <p:nvPr/>
        </p:nvSpPr>
        <p:spPr bwMode="auto">
          <a:xfrm>
            <a:off x="901700" y="1968500"/>
            <a:ext cx="1498600" cy="393700"/>
          </a:xfrm>
          <a:prstGeom prst="rect">
            <a:avLst/>
          </a:prstGeom>
          <a:noFill/>
          <a:ln w="9525">
            <a:noFill/>
            <a:miter lim="800000"/>
            <a:headEnd/>
            <a:tailEnd/>
          </a:ln>
        </p:spPr>
        <p:txBody>
          <a:bodyPr wrap="none" lIns="0" tIns="0" rIns="0">
            <a:spAutoFit/>
          </a:bodyPr>
          <a:lstStyle/>
          <a:p>
            <a:pPr>
              <a:lnSpc>
                <a:spcPts val="3100"/>
              </a:lnSpc>
            </a:pP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绝对路径</a:t>
            </a:r>
            <a:endParaRPr lang="en-US" altLang="zh-CN" sz="2400" dirty="0">
              <a:solidFill>
                <a:srgbClr val="000000"/>
              </a:solidFill>
              <a:latin typeface="微软雅黑" pitchFamily="34" charset="-122"/>
              <a:ea typeface="微软雅黑" pitchFamily="34" charset="-122"/>
            </a:endParaRPr>
          </a:p>
        </p:txBody>
      </p:sp>
      <p:sp>
        <p:nvSpPr>
          <p:cNvPr id="44045" name="TextBox 1"/>
          <p:cNvSpPr txBox="1">
            <a:spLocks noChangeArrowheads="1"/>
          </p:cNvSpPr>
          <p:nvPr/>
        </p:nvSpPr>
        <p:spPr bwMode="auto">
          <a:xfrm>
            <a:off x="444500" y="3124200"/>
            <a:ext cx="2133600" cy="393700"/>
          </a:xfrm>
          <a:prstGeom prst="rect">
            <a:avLst/>
          </a:prstGeom>
          <a:noFill/>
          <a:ln w="9525">
            <a:noFill/>
            <a:miter lim="800000"/>
            <a:headEnd/>
            <a:tailEnd/>
          </a:ln>
        </p:spPr>
        <p:txBody>
          <a:bodyPr wrap="none" lIns="0" tIns="0" rIns="0">
            <a:spAutoFit/>
          </a:bodyPr>
          <a:lstStyle/>
          <a:p>
            <a:pPr>
              <a:lnSpc>
                <a:spcPts val="3100"/>
              </a:lnSpc>
            </a:pPr>
            <a:r>
              <a:rPr lang="en-US" altLang="zh-CN" sz="2400" b="1" u="sng">
                <a:solidFill>
                  <a:srgbClr val="000000"/>
                </a:solidFill>
                <a:latin typeface="微软雅黑" pitchFamily="34" charset="-122"/>
                <a:ea typeface="微软雅黑" pitchFamily="34" charset="-122"/>
              </a:rPr>
              <a:t>示例：绝对路径</a:t>
            </a:r>
          </a:p>
        </p:txBody>
      </p:sp>
      <p:sp>
        <p:nvSpPr>
          <p:cNvPr id="15"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28</a:t>
            </a:r>
          </a:p>
        </p:txBody>
      </p:sp>
      <p:sp>
        <p:nvSpPr>
          <p:cNvPr id="16" name="TextBox 1"/>
          <p:cNvSpPr txBox="1"/>
          <p:nvPr/>
        </p:nvSpPr>
        <p:spPr>
          <a:xfrm>
            <a:off x="7277100" y="6007100"/>
            <a:ext cx="11684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link/link1.htm</a:t>
            </a:r>
          </a:p>
        </p:txBody>
      </p:sp>
      <p:pic>
        <p:nvPicPr>
          <p:cNvPr id="17" name="Picture 3"/>
          <p:cNvPicPr>
            <a:picLocks noChangeAspect="1" noChangeArrowheads="1"/>
          </p:cNvPicPr>
          <p:nvPr/>
        </p:nvPicPr>
        <p:blipFill rotWithShape="1">
          <a:blip r:embed="rId5"/>
          <a:srcRect l="-2244" t="-25419" r="2244" b="25419"/>
          <a:stretch/>
        </p:blipFill>
        <p:spPr bwMode="auto">
          <a:xfrm>
            <a:off x="584200" y="3371362"/>
            <a:ext cx="2133600" cy="2019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Box 1"/>
          <p:cNvSpPr txBox="1">
            <a:spLocks noChangeArrowheads="1"/>
          </p:cNvSpPr>
          <p:nvPr/>
        </p:nvSpPr>
        <p:spPr bwMode="auto">
          <a:xfrm>
            <a:off x="406400" y="139700"/>
            <a:ext cx="18288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单元目录</a:t>
            </a:r>
          </a:p>
        </p:txBody>
      </p:sp>
      <p:sp>
        <p:nvSpPr>
          <p:cNvPr id="3" name="TextBox 1"/>
          <p:cNvSpPr txBox="1"/>
          <p:nvPr/>
        </p:nvSpPr>
        <p:spPr>
          <a:xfrm>
            <a:off x="444500" y="1384300"/>
            <a:ext cx="165100" cy="3937000"/>
          </a:xfrm>
          <a:prstGeom prst="rect">
            <a:avLst/>
          </a:prstGeom>
          <a:noFill/>
        </p:spPr>
        <p:txBody>
          <a:bodyPr wrap="none" lIns="0" tIns="0" rIns="0">
            <a:spAutoFit/>
          </a:bodyPr>
          <a:lstStyle/>
          <a:p>
            <a:pPr fontAlgn="auto">
              <a:lnSpc>
                <a:spcPts val="2700"/>
              </a:lnSpc>
              <a:spcBef>
                <a:spcPts val="0"/>
              </a:spcBef>
              <a:spcAft>
                <a:spcPts val="0"/>
              </a:spcAft>
              <a:defRPr/>
            </a:pPr>
            <a:r>
              <a:rPr lang="en-US" altLang="zh-CN" sz="2795" dirty="0">
                <a:solidFill>
                  <a:srgbClr val="FF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p:txBody>
      </p:sp>
      <p:sp>
        <p:nvSpPr>
          <p:cNvPr id="20483" name="TextBox 1"/>
          <p:cNvSpPr txBox="1">
            <a:spLocks noChangeArrowheads="1"/>
          </p:cNvSpPr>
          <p:nvPr/>
        </p:nvSpPr>
        <p:spPr bwMode="auto">
          <a:xfrm>
            <a:off x="787400" y="1371600"/>
            <a:ext cx="1549400" cy="4038600"/>
          </a:xfrm>
          <a:prstGeom prst="rect">
            <a:avLst/>
          </a:prstGeom>
          <a:noFill/>
          <a:ln w="9525">
            <a:noFill/>
            <a:miter lim="800000"/>
            <a:headEnd/>
            <a:tailEnd/>
          </a:ln>
        </p:spPr>
        <p:txBody>
          <a:bodyPr wrap="none" lIns="0" tIns="0" rIns="0">
            <a:spAutoFit/>
          </a:bodyPr>
          <a:lstStyle/>
          <a:p>
            <a:pPr>
              <a:lnSpc>
                <a:spcPts val="3600"/>
              </a:lnSpc>
            </a:pPr>
            <a:r>
              <a:rPr lang="en-US" altLang="zh-CN" sz="2700" dirty="0" err="1">
                <a:solidFill>
                  <a:srgbClr val="FF0000"/>
                </a:solidFill>
                <a:latin typeface="Calibri" pitchFamily="34" charset="0"/>
                <a:cs typeface="Calibri" pitchFamily="34" charset="0"/>
              </a:rPr>
              <a:t>HTML</a:t>
            </a:r>
            <a:r>
              <a:rPr lang="en-US" altLang="zh-CN" sz="2700" dirty="0" err="1">
                <a:solidFill>
                  <a:srgbClr val="FF0000"/>
                </a:solidFill>
                <a:latin typeface="微软雅黑" pitchFamily="34" charset="-122"/>
                <a:ea typeface="微软雅黑" pitchFamily="34" charset="-122"/>
              </a:rPr>
              <a:t>概述</a:t>
            </a:r>
            <a:endParaRPr lang="en-US" altLang="zh-CN" sz="2700" dirty="0">
              <a:solidFill>
                <a:srgbClr val="FF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文档结构</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基本标签</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实体字符</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链接</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图片</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列表</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表格</a:t>
            </a:r>
            <a:endParaRPr lang="en-US" altLang="zh-CN" sz="2700" dirty="0">
              <a:solidFill>
                <a:srgbClr val="000000"/>
              </a:solidFill>
              <a:latin typeface="微软雅黑" pitchFamily="34" charset="-122"/>
              <a:ea typeface="微软雅黑" pitchFamily="34" charset="-122"/>
            </a:endParaRPr>
          </a:p>
        </p:txBody>
      </p:sp>
      <p:sp>
        <p:nvSpPr>
          <p:cNvPr id="5" name="TextBox 1"/>
          <p:cNvSpPr txBox="1"/>
          <p:nvPr/>
        </p:nvSpPr>
        <p:spPr>
          <a:xfrm>
            <a:off x="114300" y="6604000"/>
            <a:ext cx="889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5</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Box 1"/>
          <p:cNvSpPr txBox="1">
            <a:spLocks noChangeArrowheads="1"/>
          </p:cNvSpPr>
          <p:nvPr/>
        </p:nvSpPr>
        <p:spPr bwMode="auto">
          <a:xfrm>
            <a:off x="406400" y="3937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dirty="0" err="1">
                <a:solidFill>
                  <a:srgbClr val="000000"/>
                </a:solidFill>
                <a:latin typeface="微软雅黑" pitchFamily="34" charset="-122"/>
                <a:ea typeface="微软雅黑" pitchFamily="34" charset="-122"/>
              </a:rPr>
              <a:t>链接</a:t>
            </a:r>
            <a:endParaRPr lang="en-US" altLang="zh-CN" sz="3600" dirty="0">
              <a:solidFill>
                <a:srgbClr val="000000"/>
              </a:solidFill>
              <a:latin typeface="微软雅黑" pitchFamily="34" charset="-122"/>
              <a:ea typeface="微软雅黑" pitchFamily="34" charset="-122"/>
            </a:endParaRPr>
          </a:p>
        </p:txBody>
      </p:sp>
      <p:sp>
        <p:nvSpPr>
          <p:cNvPr id="45058" name="TextBox 1"/>
          <p:cNvSpPr txBox="1">
            <a:spLocks noChangeArrowheads="1"/>
          </p:cNvSpPr>
          <p:nvPr/>
        </p:nvSpPr>
        <p:spPr bwMode="auto">
          <a:xfrm>
            <a:off x="444500" y="1524000"/>
            <a:ext cx="17272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Calibri" pitchFamily="34" charset="0"/>
                <a:cs typeface="Calibri" pitchFamily="34" charset="0"/>
              </a:rPr>
              <a:t>href</a:t>
            </a:r>
            <a:r>
              <a:rPr lang="en-US" altLang="zh-CN" sz="2700" dirty="0">
                <a:latin typeface="Times New Roman" pitchFamily="18" charset="0"/>
                <a:cs typeface="Times New Roman" pitchFamily="18" charset="0"/>
              </a:rPr>
              <a:t> </a:t>
            </a:r>
            <a:r>
              <a:rPr lang="en-US" altLang="zh-CN" sz="2700" dirty="0" err="1">
                <a:solidFill>
                  <a:srgbClr val="000000"/>
                </a:solidFill>
                <a:latin typeface="微软雅黑" pitchFamily="34" charset="-122"/>
                <a:ea typeface="微软雅黑" pitchFamily="34" charset="-122"/>
              </a:rPr>
              <a:t>属性</a:t>
            </a:r>
            <a:endParaRPr lang="en-US" altLang="zh-CN" sz="2700" dirty="0">
              <a:solidFill>
                <a:srgbClr val="000000"/>
              </a:solidFill>
              <a:latin typeface="微软雅黑" pitchFamily="34" charset="-122"/>
              <a:ea typeface="微软雅黑" pitchFamily="34" charset="-122"/>
            </a:endParaRPr>
          </a:p>
        </p:txBody>
      </p:sp>
      <p:sp>
        <p:nvSpPr>
          <p:cNvPr id="45059" name="TextBox 1"/>
          <p:cNvSpPr txBox="1">
            <a:spLocks noChangeArrowheads="1"/>
          </p:cNvSpPr>
          <p:nvPr/>
        </p:nvSpPr>
        <p:spPr bwMode="auto">
          <a:xfrm>
            <a:off x="901700" y="2044700"/>
            <a:ext cx="1498600" cy="393700"/>
          </a:xfrm>
          <a:prstGeom prst="rect">
            <a:avLst/>
          </a:prstGeom>
          <a:noFill/>
          <a:ln w="9525">
            <a:noFill/>
            <a:miter lim="800000"/>
            <a:headEnd/>
            <a:tailEnd/>
          </a:ln>
        </p:spPr>
        <p:txBody>
          <a:bodyPr wrap="none" lIns="0" tIns="0" rIns="0">
            <a:spAutoFit/>
          </a:bodyPr>
          <a:lstStyle/>
          <a:p>
            <a:pPr>
              <a:lnSpc>
                <a:spcPts val="3100"/>
              </a:lnSpc>
            </a:pP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相对路径</a:t>
            </a:r>
            <a:endParaRPr lang="en-US" altLang="zh-CN" sz="2400" dirty="0">
              <a:solidFill>
                <a:srgbClr val="000000"/>
              </a:solidFill>
              <a:latin typeface="微软雅黑" pitchFamily="34" charset="-122"/>
              <a:ea typeface="微软雅黑" pitchFamily="34" charset="-122"/>
            </a:endParaRPr>
          </a:p>
        </p:txBody>
      </p:sp>
      <p:sp>
        <p:nvSpPr>
          <p:cNvPr id="45060" name="TextBox 1"/>
          <p:cNvSpPr txBox="1">
            <a:spLocks noChangeArrowheads="1"/>
          </p:cNvSpPr>
          <p:nvPr/>
        </p:nvSpPr>
        <p:spPr bwMode="auto">
          <a:xfrm>
            <a:off x="1358900" y="2501900"/>
            <a:ext cx="2886075" cy="738188"/>
          </a:xfrm>
          <a:prstGeom prst="rect">
            <a:avLst/>
          </a:prstGeom>
          <a:noFill/>
          <a:ln w="9525">
            <a:noFill/>
            <a:miter lim="800000"/>
            <a:headEnd/>
            <a:tailEnd/>
          </a:ln>
        </p:spPr>
        <p:txBody>
          <a:bodyPr wrap="none" lIns="0" tIns="0" rIns="0">
            <a:spAutoFit/>
          </a:bodyPr>
          <a:lstStyle/>
          <a:p>
            <a:pPr>
              <a:lnSpc>
                <a:spcPts val="2600"/>
              </a:lnSpc>
              <a:tabLst>
                <a:tab pos="457200" algn="l"/>
              </a:tabLst>
            </a:pPr>
            <a:r>
              <a:rPr lang="en-US" altLang="zh-CN" sz="2000" dirty="0">
                <a:solidFill>
                  <a:srgbClr val="000000"/>
                </a:solidFill>
                <a:latin typeface="Calibri" pitchFamily="34" charset="0"/>
                <a:cs typeface="Calibri" pitchFamily="34" charset="0"/>
              </a:rPr>
              <a:t>•</a:t>
            </a:r>
            <a:r>
              <a:rPr lang="en-US" altLang="zh-CN" sz="2000" dirty="0">
                <a:latin typeface="Times New Roman" pitchFamily="18" charset="0"/>
                <a:cs typeface="Times New Roman" pitchFamily="18" charset="0"/>
              </a:rPr>
              <a:t>  </a:t>
            </a:r>
            <a:r>
              <a:rPr lang="en-US" altLang="zh-CN" sz="2000" dirty="0">
                <a:solidFill>
                  <a:srgbClr val="000000"/>
                </a:solidFill>
                <a:latin typeface="Calibri" pitchFamily="34" charset="0"/>
                <a:cs typeface="Calibri" pitchFamily="34" charset="0"/>
              </a:rPr>
              <a:t>test.htm</a:t>
            </a:r>
            <a:r>
              <a:rPr lang="en-US" altLang="zh-CN" sz="2000" dirty="0">
                <a:latin typeface="Times New Roman" pitchFamily="18" charset="0"/>
                <a:cs typeface="Times New Roman" pitchFamily="18" charset="0"/>
              </a:rPr>
              <a:t> </a:t>
            </a:r>
            <a:r>
              <a:rPr lang="zh-CN" altLang="en-US" sz="2000" dirty="0">
                <a:solidFill>
                  <a:srgbClr val="000000"/>
                </a:solidFill>
                <a:latin typeface="微软雅黑" pitchFamily="34" charset="-122"/>
                <a:cs typeface="Times New Roman" pitchFamily="18" charset="0"/>
              </a:rPr>
              <a:t>或</a:t>
            </a:r>
            <a:r>
              <a:rPr lang="en-US" altLang="zh-CN" sz="2000" dirty="0">
                <a:latin typeface="Times New Roman" pitchFamily="18" charset="0"/>
                <a:cs typeface="Times New Roman" pitchFamily="18" charset="0"/>
              </a:rPr>
              <a:t> </a:t>
            </a:r>
            <a:r>
              <a:rPr lang="en-US" altLang="zh-CN" sz="2000" dirty="0">
                <a:solidFill>
                  <a:srgbClr val="000000"/>
                </a:solidFill>
                <a:latin typeface="Calibri" pitchFamily="34" charset="0"/>
                <a:cs typeface="Calibri" pitchFamily="34" charset="0"/>
              </a:rPr>
              <a:t>./test.htm</a:t>
            </a:r>
          </a:p>
          <a:p>
            <a:pPr>
              <a:lnSpc>
                <a:spcPts val="2800"/>
              </a:lnSpc>
              <a:tabLst>
                <a:tab pos="457200" algn="l"/>
              </a:tabLst>
            </a:pPr>
            <a:r>
              <a:rPr lang="en-US" altLang="zh-CN" dirty="0">
                <a:latin typeface="Calibri" pitchFamily="34" charset="0"/>
              </a:rPr>
              <a:t>	</a:t>
            </a:r>
            <a:r>
              <a:rPr lang="en-US" altLang="zh-CN" sz="2000" dirty="0">
                <a:solidFill>
                  <a:srgbClr val="000000"/>
                </a:solidFill>
                <a:latin typeface="Calibri" pitchFamily="34" charset="0"/>
                <a:cs typeface="Calibri" pitchFamily="34" charset="0"/>
              </a:rPr>
              <a:t>–</a:t>
            </a:r>
            <a:r>
              <a:rPr lang="en-US" altLang="zh-CN" sz="2000" dirty="0">
                <a:latin typeface="Times New Roman" pitchFamily="18" charset="0"/>
                <a:cs typeface="Times New Roman" pitchFamily="18" charset="0"/>
              </a:rPr>
              <a:t>  </a:t>
            </a:r>
            <a:r>
              <a:rPr lang="en-US" altLang="zh-CN" sz="2000" dirty="0">
                <a:solidFill>
                  <a:srgbClr val="000000"/>
                </a:solidFill>
                <a:latin typeface="微软雅黑" pitchFamily="34" charset="-122"/>
                <a:ea typeface="微软雅黑" pitchFamily="34" charset="-122"/>
              </a:rPr>
              <a:t>本目录中的</a:t>
            </a:r>
            <a:r>
              <a:rPr lang="en-US" altLang="zh-CN" sz="2000" dirty="0">
                <a:solidFill>
                  <a:srgbClr val="000000"/>
                </a:solidFill>
                <a:latin typeface="Calibri" pitchFamily="34" charset="0"/>
                <a:cs typeface="Calibri" pitchFamily="34" charset="0"/>
              </a:rPr>
              <a:t>test.htm</a:t>
            </a:r>
          </a:p>
        </p:txBody>
      </p:sp>
      <p:sp>
        <p:nvSpPr>
          <p:cNvPr id="6" name="TextBox 1"/>
          <p:cNvSpPr txBox="1"/>
          <p:nvPr/>
        </p:nvSpPr>
        <p:spPr>
          <a:xfrm>
            <a:off x="1358900" y="4271314"/>
            <a:ext cx="1333500" cy="254000"/>
          </a:xfrm>
          <a:prstGeom prst="rect">
            <a:avLst/>
          </a:prstGeom>
          <a:noFill/>
        </p:spPr>
        <p:txBody>
          <a:bodyPr wrap="none" lIns="0" tIns="0" rIns="0">
            <a:spAutoFit/>
          </a:bodyPr>
          <a:lstStyle/>
          <a:p>
            <a:pPr fontAlgn="auto">
              <a:lnSpc>
                <a:spcPts val="2000"/>
              </a:lnSpc>
              <a:spcBef>
                <a:spcPts val="0"/>
              </a:spcBef>
              <a:spcAft>
                <a:spcPts val="0"/>
              </a:spcAft>
              <a:defRPr/>
            </a:pPr>
            <a:r>
              <a:rPr lang="en-US" altLang="zh-CN" sz="2004" dirty="0">
                <a:solidFill>
                  <a:srgbClr val="000000"/>
                </a:solidFill>
                <a:latin typeface="Calibri" pitchFamily="18" charset="0"/>
                <a:ea typeface="+mn-ea"/>
                <a:cs typeface="Calibri" pitchFamily="18" charset="0"/>
              </a:rPr>
              <a:t>•</a:t>
            </a:r>
            <a:r>
              <a:rPr lang="en-US" altLang="zh-CN" sz="2004" dirty="0">
                <a:latin typeface="Times New Roman" pitchFamily="18" charset="0"/>
                <a:ea typeface="+mn-ea"/>
                <a:cs typeface="Times New Roman" pitchFamily="18" charset="0"/>
              </a:rPr>
              <a:t>  </a:t>
            </a:r>
            <a:r>
              <a:rPr lang="en-US" altLang="zh-CN" sz="2004" dirty="0">
                <a:solidFill>
                  <a:srgbClr val="000000"/>
                </a:solidFill>
                <a:latin typeface="Calibri" pitchFamily="18" charset="0"/>
                <a:ea typeface="+mn-ea"/>
                <a:cs typeface="Calibri" pitchFamily="18" charset="0"/>
              </a:rPr>
              <a:t>../test.htm</a:t>
            </a:r>
          </a:p>
        </p:txBody>
      </p:sp>
      <p:sp>
        <p:nvSpPr>
          <p:cNvPr id="45062" name="TextBox 1"/>
          <p:cNvSpPr txBox="1">
            <a:spLocks noChangeArrowheads="1"/>
          </p:cNvSpPr>
          <p:nvPr/>
        </p:nvSpPr>
        <p:spPr bwMode="auto">
          <a:xfrm>
            <a:off x="1828800" y="4622800"/>
            <a:ext cx="2872581" cy="379591"/>
          </a:xfrm>
          <a:prstGeom prst="rect">
            <a:avLst/>
          </a:prstGeom>
          <a:noFill/>
          <a:ln w="9525">
            <a:noFill/>
            <a:miter lim="800000"/>
            <a:headEnd/>
            <a:tailEnd/>
          </a:ln>
        </p:spPr>
        <p:txBody>
          <a:bodyPr wrap="none" lIns="0" tIns="0" rIns="0">
            <a:spAutoFit/>
          </a:bodyPr>
          <a:lstStyle/>
          <a:p>
            <a:pPr>
              <a:lnSpc>
                <a:spcPts val="2600"/>
              </a:lnSpc>
            </a:pPr>
            <a:r>
              <a:rPr lang="en-US" altLang="zh-CN" sz="2000" dirty="0">
                <a:solidFill>
                  <a:srgbClr val="000000"/>
                </a:solidFill>
                <a:latin typeface="Calibri" pitchFamily="34" charset="0"/>
                <a:cs typeface="Calibri" pitchFamily="34" charset="0"/>
              </a:rPr>
              <a:t>–</a:t>
            </a:r>
            <a:r>
              <a:rPr lang="en-US" altLang="zh-CN" sz="2000" dirty="0">
                <a:latin typeface="Times New Roman" pitchFamily="18" charset="0"/>
                <a:cs typeface="Times New Roman" pitchFamily="18" charset="0"/>
              </a:rPr>
              <a:t> </a:t>
            </a:r>
            <a:r>
              <a:rPr lang="en-US" altLang="zh-CN" sz="2000" b="1" dirty="0">
                <a:solidFill>
                  <a:srgbClr val="FF0000"/>
                </a:solidFill>
                <a:latin typeface="微软雅黑" pitchFamily="34" charset="-122"/>
                <a:ea typeface="微软雅黑" pitchFamily="34" charset="-122"/>
              </a:rPr>
              <a:t>上一级</a:t>
            </a:r>
            <a:r>
              <a:rPr lang="en-US" altLang="zh-CN" sz="2000" dirty="0">
                <a:solidFill>
                  <a:srgbClr val="000000"/>
                </a:solidFill>
                <a:latin typeface="微软雅黑" pitchFamily="34" charset="-122"/>
                <a:ea typeface="微软雅黑" pitchFamily="34" charset="-122"/>
              </a:rPr>
              <a:t>目录下的</a:t>
            </a:r>
            <a:r>
              <a:rPr lang="en-US" altLang="zh-CN" sz="2000" dirty="0">
                <a:solidFill>
                  <a:srgbClr val="000000"/>
                </a:solidFill>
                <a:latin typeface="Calibri" pitchFamily="34" charset="0"/>
                <a:cs typeface="Calibri" pitchFamily="34" charset="0"/>
              </a:rPr>
              <a:t>test.htm</a:t>
            </a:r>
          </a:p>
        </p:txBody>
      </p:sp>
      <p:sp>
        <p:nvSpPr>
          <p:cNvPr id="8" name="TextBox 1"/>
          <p:cNvSpPr txBox="1"/>
          <p:nvPr/>
        </p:nvSpPr>
        <p:spPr>
          <a:xfrm>
            <a:off x="1358900" y="3347244"/>
            <a:ext cx="1676400" cy="254000"/>
          </a:xfrm>
          <a:prstGeom prst="rect">
            <a:avLst/>
          </a:prstGeom>
          <a:noFill/>
        </p:spPr>
        <p:txBody>
          <a:bodyPr wrap="none" lIns="0" tIns="0" rIns="0">
            <a:spAutoFit/>
          </a:bodyPr>
          <a:lstStyle/>
          <a:p>
            <a:pPr fontAlgn="auto">
              <a:lnSpc>
                <a:spcPts val="2000"/>
              </a:lnSpc>
              <a:spcBef>
                <a:spcPts val="0"/>
              </a:spcBef>
              <a:spcAft>
                <a:spcPts val="0"/>
              </a:spcAft>
              <a:defRPr/>
            </a:pPr>
            <a:r>
              <a:rPr lang="en-US" altLang="zh-CN" sz="2004" dirty="0">
                <a:solidFill>
                  <a:srgbClr val="000000"/>
                </a:solidFill>
                <a:latin typeface="Calibri" pitchFamily="18" charset="0"/>
                <a:ea typeface="+mn-ea"/>
                <a:cs typeface="Calibri" pitchFamily="18" charset="0"/>
              </a:rPr>
              <a:t>•</a:t>
            </a:r>
            <a:r>
              <a:rPr lang="en-US" altLang="zh-CN" sz="2004" dirty="0">
                <a:latin typeface="Times New Roman" pitchFamily="18" charset="0"/>
                <a:ea typeface="+mn-ea"/>
                <a:cs typeface="Times New Roman" pitchFamily="18" charset="0"/>
              </a:rPr>
              <a:t>  </a:t>
            </a:r>
            <a:r>
              <a:rPr lang="en-US" altLang="zh-CN" sz="2004" dirty="0">
                <a:solidFill>
                  <a:srgbClr val="000000"/>
                </a:solidFill>
                <a:latin typeface="Calibri" pitchFamily="18" charset="0"/>
                <a:ea typeface="+mn-ea"/>
                <a:cs typeface="Calibri" pitchFamily="18" charset="0"/>
              </a:rPr>
              <a:t>path/test.htm</a:t>
            </a:r>
          </a:p>
        </p:txBody>
      </p:sp>
      <p:sp>
        <p:nvSpPr>
          <p:cNvPr id="45064" name="TextBox 1"/>
          <p:cNvSpPr txBox="1">
            <a:spLocks noChangeArrowheads="1"/>
          </p:cNvSpPr>
          <p:nvPr/>
        </p:nvSpPr>
        <p:spPr bwMode="auto">
          <a:xfrm>
            <a:off x="1828800" y="3771179"/>
            <a:ext cx="3873500" cy="330200"/>
          </a:xfrm>
          <a:prstGeom prst="rect">
            <a:avLst/>
          </a:prstGeom>
          <a:noFill/>
          <a:ln w="9525">
            <a:noFill/>
            <a:miter lim="800000"/>
            <a:headEnd/>
            <a:tailEnd/>
          </a:ln>
        </p:spPr>
        <p:txBody>
          <a:bodyPr wrap="none" lIns="0" tIns="0" rIns="0">
            <a:spAutoFit/>
          </a:bodyPr>
          <a:lstStyle/>
          <a:p>
            <a:pPr>
              <a:lnSpc>
                <a:spcPts val="2600"/>
              </a:lnSpc>
            </a:pPr>
            <a:r>
              <a:rPr lang="en-US" altLang="zh-CN" sz="2000" dirty="0">
                <a:solidFill>
                  <a:srgbClr val="000000"/>
                </a:solidFill>
                <a:latin typeface="Calibri" pitchFamily="34" charset="0"/>
                <a:cs typeface="Calibri" pitchFamily="34" charset="0"/>
              </a:rPr>
              <a:t>–</a:t>
            </a:r>
            <a:r>
              <a:rPr lang="en-US" altLang="zh-CN" sz="2000" dirty="0">
                <a:latin typeface="Times New Roman" pitchFamily="18" charset="0"/>
                <a:cs typeface="Times New Roman" pitchFamily="18" charset="0"/>
              </a:rPr>
              <a:t>  </a:t>
            </a:r>
            <a:r>
              <a:rPr lang="en-US" altLang="zh-CN" sz="2000" dirty="0">
                <a:solidFill>
                  <a:srgbClr val="000000"/>
                </a:solidFill>
                <a:latin typeface="微软雅黑" pitchFamily="34" charset="-122"/>
                <a:ea typeface="微软雅黑" pitchFamily="34" charset="-122"/>
              </a:rPr>
              <a:t>本目录下的</a:t>
            </a:r>
            <a:r>
              <a:rPr lang="en-US" altLang="zh-CN" sz="2000" dirty="0">
                <a:solidFill>
                  <a:srgbClr val="000000"/>
                </a:solidFill>
                <a:latin typeface="Calibri" pitchFamily="34" charset="0"/>
                <a:cs typeface="Calibri" pitchFamily="34" charset="0"/>
              </a:rPr>
              <a:t>path</a:t>
            </a:r>
            <a:r>
              <a:rPr lang="en-US" altLang="zh-CN" sz="2000" dirty="0">
                <a:solidFill>
                  <a:srgbClr val="000000"/>
                </a:solidFill>
                <a:latin typeface="微软雅黑" pitchFamily="34" charset="-122"/>
                <a:ea typeface="微软雅黑" pitchFamily="34" charset="-122"/>
              </a:rPr>
              <a:t>目录下的</a:t>
            </a:r>
            <a:r>
              <a:rPr lang="en-US" altLang="zh-CN" sz="2000" dirty="0">
                <a:solidFill>
                  <a:srgbClr val="000000"/>
                </a:solidFill>
                <a:latin typeface="Calibri" pitchFamily="34" charset="0"/>
                <a:cs typeface="Calibri" pitchFamily="34" charset="0"/>
              </a:rPr>
              <a:t>test.htm</a:t>
            </a:r>
          </a:p>
        </p:txBody>
      </p:sp>
      <p:sp>
        <p:nvSpPr>
          <p:cNvPr id="14"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30</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Box 1"/>
          <p:cNvSpPr txBox="1">
            <a:spLocks noChangeArrowheads="1"/>
          </p:cNvSpPr>
          <p:nvPr/>
        </p:nvSpPr>
        <p:spPr bwMode="auto">
          <a:xfrm>
            <a:off x="406400" y="3937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dirty="0" err="1">
                <a:solidFill>
                  <a:srgbClr val="000000"/>
                </a:solidFill>
                <a:latin typeface="微软雅黑" pitchFamily="34" charset="-122"/>
                <a:ea typeface="微软雅黑" pitchFamily="34" charset="-122"/>
              </a:rPr>
              <a:t>链接</a:t>
            </a:r>
            <a:endParaRPr lang="en-US" altLang="zh-CN" sz="3600" dirty="0">
              <a:solidFill>
                <a:srgbClr val="000000"/>
              </a:solidFill>
              <a:latin typeface="微软雅黑" pitchFamily="34" charset="-122"/>
              <a:ea typeface="微软雅黑" pitchFamily="34" charset="-122"/>
            </a:endParaRPr>
          </a:p>
        </p:txBody>
      </p:sp>
      <p:sp>
        <p:nvSpPr>
          <p:cNvPr id="46082" name="TextBox 1"/>
          <p:cNvSpPr txBox="1">
            <a:spLocks noChangeArrowheads="1"/>
          </p:cNvSpPr>
          <p:nvPr/>
        </p:nvSpPr>
        <p:spPr bwMode="auto">
          <a:xfrm>
            <a:off x="444500" y="1295400"/>
            <a:ext cx="58293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Calibri" pitchFamily="34" charset="0"/>
                <a:cs typeface="Calibri" pitchFamily="34" charset="0"/>
              </a:rPr>
              <a:t>target</a:t>
            </a:r>
            <a:r>
              <a:rPr lang="en-US" altLang="zh-CN" sz="2700" dirty="0" err="1">
                <a:solidFill>
                  <a:srgbClr val="000000"/>
                </a:solidFill>
                <a:latin typeface="微软雅黑" pitchFamily="34" charset="-122"/>
                <a:ea typeface="微软雅黑" pitchFamily="34" charset="-122"/>
              </a:rPr>
              <a:t>属性（控制链接打开的位置</a:t>
            </a:r>
            <a:r>
              <a:rPr lang="en-US" altLang="zh-CN" sz="2700" dirty="0">
                <a:solidFill>
                  <a:srgbClr val="000000"/>
                </a:solidFill>
                <a:latin typeface="微软雅黑" pitchFamily="34" charset="-122"/>
                <a:ea typeface="微软雅黑" pitchFamily="34" charset="-122"/>
              </a:rPr>
              <a:t>）</a:t>
            </a:r>
          </a:p>
        </p:txBody>
      </p:sp>
      <p:sp>
        <p:nvSpPr>
          <p:cNvPr id="46083" name="TextBox 1"/>
          <p:cNvSpPr txBox="1">
            <a:spLocks noChangeArrowheads="1"/>
          </p:cNvSpPr>
          <p:nvPr/>
        </p:nvSpPr>
        <p:spPr bwMode="auto">
          <a:xfrm>
            <a:off x="901700" y="1752600"/>
            <a:ext cx="1104900" cy="304800"/>
          </a:xfrm>
          <a:prstGeom prst="rect">
            <a:avLst/>
          </a:prstGeom>
          <a:noFill/>
          <a:ln w="9525">
            <a:noFill/>
            <a:miter lim="800000"/>
            <a:headEnd/>
            <a:tailEnd/>
          </a:ln>
        </p:spPr>
        <p:txBody>
          <a:bodyPr wrap="none" lIns="0" tIns="0" rIns="0">
            <a:spAutoFit/>
          </a:bodyPr>
          <a:lstStyle/>
          <a:p>
            <a:pPr>
              <a:lnSpc>
                <a:spcPts val="2400"/>
              </a:lnSpc>
            </a:pPr>
            <a:r>
              <a:rPr lang="en-US" altLang="zh-CN" sz="2400">
                <a:solidFill>
                  <a:srgbClr val="000000"/>
                </a:solidFill>
                <a:latin typeface="Calibri" pitchFamily="34" charset="0"/>
                <a:cs typeface="Calibri" pitchFamily="34" charset="0"/>
              </a:rPr>
              <a:t>–</a:t>
            </a:r>
            <a:r>
              <a:rPr lang="en-US" altLang="zh-CN" sz="2400">
                <a:latin typeface="Times New Roman" pitchFamily="18" charset="0"/>
                <a:cs typeface="Times New Roman" pitchFamily="18" charset="0"/>
              </a:rPr>
              <a:t>  </a:t>
            </a:r>
            <a:r>
              <a:rPr lang="en-US" altLang="zh-CN" sz="2400">
                <a:solidFill>
                  <a:srgbClr val="000000"/>
                </a:solidFill>
                <a:latin typeface="Calibri" pitchFamily="34" charset="0"/>
                <a:cs typeface="Calibri" pitchFamily="34" charset="0"/>
              </a:rPr>
              <a:t>_blank</a:t>
            </a:r>
          </a:p>
        </p:txBody>
      </p:sp>
      <p:sp>
        <p:nvSpPr>
          <p:cNvPr id="46084" name="TextBox 1"/>
          <p:cNvSpPr txBox="1">
            <a:spLocks noChangeArrowheads="1"/>
          </p:cNvSpPr>
          <p:nvPr/>
        </p:nvSpPr>
        <p:spPr bwMode="auto">
          <a:xfrm>
            <a:off x="1358900" y="2095500"/>
            <a:ext cx="2260600" cy="330200"/>
          </a:xfrm>
          <a:prstGeom prst="rect">
            <a:avLst/>
          </a:prstGeom>
          <a:noFill/>
          <a:ln w="9525">
            <a:noFill/>
            <a:miter lim="800000"/>
            <a:headEnd/>
            <a:tailEnd/>
          </a:ln>
        </p:spPr>
        <p:txBody>
          <a:bodyPr wrap="none" lIns="0" tIns="0" rIns="0">
            <a:spAutoFit/>
          </a:bodyPr>
          <a:lstStyle/>
          <a:p>
            <a:pPr>
              <a:lnSpc>
                <a:spcPts val="2600"/>
              </a:lnSpc>
            </a:pPr>
            <a:r>
              <a:rPr lang="en-US" altLang="zh-CN" sz="2000" dirty="0">
                <a:solidFill>
                  <a:srgbClr val="000000"/>
                </a:solidFill>
                <a:latin typeface="Calibri" pitchFamily="34" charset="0"/>
                <a:cs typeface="Calibri" pitchFamily="34" charset="0"/>
              </a:rPr>
              <a:t>•</a:t>
            </a:r>
            <a:r>
              <a:rPr lang="en-US" altLang="zh-CN" sz="2000" dirty="0">
                <a:latin typeface="Times New Roman" pitchFamily="18" charset="0"/>
                <a:cs typeface="Times New Roman" pitchFamily="18" charset="0"/>
              </a:rPr>
              <a:t>  </a:t>
            </a:r>
            <a:r>
              <a:rPr lang="en-US" altLang="zh-CN" sz="2000" dirty="0" err="1">
                <a:solidFill>
                  <a:srgbClr val="000000"/>
                </a:solidFill>
                <a:latin typeface="微软雅黑" pitchFamily="34" charset="-122"/>
                <a:ea typeface="微软雅黑" pitchFamily="34" charset="-122"/>
              </a:rPr>
              <a:t>新窗口中打开链接</a:t>
            </a:r>
            <a:endParaRPr lang="en-US" altLang="zh-CN" sz="2000" dirty="0">
              <a:solidFill>
                <a:srgbClr val="000000"/>
              </a:solidFill>
              <a:latin typeface="微软雅黑" pitchFamily="34" charset="-122"/>
              <a:ea typeface="微软雅黑" pitchFamily="34" charset="-122"/>
            </a:endParaRPr>
          </a:p>
        </p:txBody>
      </p:sp>
      <p:sp>
        <p:nvSpPr>
          <p:cNvPr id="46085" name="TextBox 1"/>
          <p:cNvSpPr txBox="1">
            <a:spLocks noChangeArrowheads="1"/>
          </p:cNvSpPr>
          <p:nvPr/>
        </p:nvSpPr>
        <p:spPr bwMode="auto">
          <a:xfrm>
            <a:off x="901700" y="2552700"/>
            <a:ext cx="863600" cy="304800"/>
          </a:xfrm>
          <a:prstGeom prst="rect">
            <a:avLst/>
          </a:prstGeom>
          <a:noFill/>
          <a:ln w="9525">
            <a:noFill/>
            <a:miter lim="800000"/>
            <a:headEnd/>
            <a:tailEnd/>
          </a:ln>
        </p:spPr>
        <p:txBody>
          <a:bodyPr wrap="none" lIns="0" tIns="0" rIns="0">
            <a:spAutoFit/>
          </a:bodyPr>
          <a:lstStyle/>
          <a:p>
            <a:pPr>
              <a:lnSpc>
                <a:spcPts val="2400"/>
              </a:lnSpc>
            </a:pPr>
            <a:r>
              <a:rPr lang="en-US" altLang="zh-CN" sz="2400">
                <a:solidFill>
                  <a:srgbClr val="000000"/>
                </a:solidFill>
                <a:latin typeface="Calibri" pitchFamily="34" charset="0"/>
                <a:cs typeface="Calibri" pitchFamily="34" charset="0"/>
              </a:rPr>
              <a:t>–</a:t>
            </a:r>
            <a:r>
              <a:rPr lang="en-US" altLang="zh-CN" sz="2400">
                <a:latin typeface="Times New Roman" pitchFamily="18" charset="0"/>
                <a:cs typeface="Times New Roman" pitchFamily="18" charset="0"/>
              </a:rPr>
              <a:t>  </a:t>
            </a:r>
            <a:r>
              <a:rPr lang="en-US" altLang="zh-CN" sz="2400">
                <a:solidFill>
                  <a:srgbClr val="000000"/>
                </a:solidFill>
                <a:latin typeface="Calibri" pitchFamily="34" charset="0"/>
                <a:cs typeface="Calibri" pitchFamily="34" charset="0"/>
              </a:rPr>
              <a:t>_self</a:t>
            </a:r>
          </a:p>
        </p:txBody>
      </p:sp>
      <p:sp>
        <p:nvSpPr>
          <p:cNvPr id="46086" name="TextBox 1"/>
          <p:cNvSpPr txBox="1">
            <a:spLocks noChangeArrowheads="1"/>
          </p:cNvSpPr>
          <p:nvPr/>
        </p:nvSpPr>
        <p:spPr bwMode="auto">
          <a:xfrm>
            <a:off x="1358900" y="2895600"/>
            <a:ext cx="3530600" cy="330200"/>
          </a:xfrm>
          <a:prstGeom prst="rect">
            <a:avLst/>
          </a:prstGeom>
          <a:noFill/>
          <a:ln w="9525">
            <a:noFill/>
            <a:miter lim="800000"/>
            <a:headEnd/>
            <a:tailEnd/>
          </a:ln>
        </p:spPr>
        <p:txBody>
          <a:bodyPr wrap="none" lIns="0" tIns="0" rIns="0">
            <a:spAutoFit/>
          </a:bodyPr>
          <a:lstStyle/>
          <a:p>
            <a:pPr>
              <a:lnSpc>
                <a:spcPts val="2600"/>
              </a:lnSpc>
            </a:pPr>
            <a:r>
              <a:rPr lang="en-US" altLang="zh-CN" sz="2000" dirty="0">
                <a:solidFill>
                  <a:srgbClr val="000000"/>
                </a:solidFill>
                <a:latin typeface="Calibri" pitchFamily="34" charset="0"/>
                <a:cs typeface="Calibri" pitchFamily="34" charset="0"/>
              </a:rPr>
              <a:t>•</a:t>
            </a:r>
            <a:r>
              <a:rPr lang="en-US" altLang="zh-CN" sz="2000" dirty="0">
                <a:latin typeface="Times New Roman" pitchFamily="18" charset="0"/>
                <a:cs typeface="Times New Roman" pitchFamily="18" charset="0"/>
              </a:rPr>
              <a:t>  </a:t>
            </a:r>
            <a:r>
              <a:rPr lang="en-US" altLang="zh-CN" sz="2000" dirty="0" err="1">
                <a:solidFill>
                  <a:srgbClr val="000000"/>
                </a:solidFill>
                <a:latin typeface="微软雅黑" pitchFamily="34" charset="-122"/>
                <a:ea typeface="微软雅黑" pitchFamily="34" charset="-122"/>
              </a:rPr>
              <a:t>当前窗口中打开链接（默认</a:t>
            </a:r>
            <a:r>
              <a:rPr lang="en-US" altLang="zh-CN" sz="2000" dirty="0">
                <a:solidFill>
                  <a:srgbClr val="000000"/>
                </a:solidFill>
                <a:latin typeface="微软雅黑" pitchFamily="34" charset="-122"/>
                <a:ea typeface="微软雅黑" pitchFamily="34" charset="-122"/>
              </a:rPr>
              <a:t>）</a:t>
            </a:r>
          </a:p>
        </p:txBody>
      </p:sp>
      <p:sp>
        <p:nvSpPr>
          <p:cNvPr id="46087" name="TextBox 1"/>
          <p:cNvSpPr txBox="1">
            <a:spLocks noChangeArrowheads="1"/>
          </p:cNvSpPr>
          <p:nvPr/>
        </p:nvSpPr>
        <p:spPr bwMode="auto">
          <a:xfrm>
            <a:off x="901700" y="3365500"/>
            <a:ext cx="1257300" cy="304800"/>
          </a:xfrm>
          <a:prstGeom prst="rect">
            <a:avLst/>
          </a:prstGeom>
          <a:noFill/>
          <a:ln w="9525">
            <a:noFill/>
            <a:miter lim="800000"/>
            <a:headEnd/>
            <a:tailEnd/>
          </a:ln>
        </p:spPr>
        <p:txBody>
          <a:bodyPr wrap="none" lIns="0" tIns="0" rIns="0">
            <a:spAutoFit/>
          </a:bodyPr>
          <a:lstStyle/>
          <a:p>
            <a:pPr>
              <a:lnSpc>
                <a:spcPts val="2400"/>
              </a:lnSpc>
            </a:pP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Calibri" pitchFamily="34" charset="0"/>
                <a:cs typeface="Calibri" pitchFamily="34" charset="0"/>
              </a:rPr>
              <a:t>_parent</a:t>
            </a:r>
          </a:p>
        </p:txBody>
      </p:sp>
      <p:sp>
        <p:nvSpPr>
          <p:cNvPr id="46088" name="TextBox 1"/>
          <p:cNvSpPr txBox="1">
            <a:spLocks noChangeArrowheads="1"/>
          </p:cNvSpPr>
          <p:nvPr/>
        </p:nvSpPr>
        <p:spPr bwMode="auto">
          <a:xfrm>
            <a:off x="1358900" y="3695700"/>
            <a:ext cx="2260600" cy="330200"/>
          </a:xfrm>
          <a:prstGeom prst="rect">
            <a:avLst/>
          </a:prstGeom>
          <a:noFill/>
          <a:ln w="9525">
            <a:noFill/>
            <a:miter lim="800000"/>
            <a:headEnd/>
            <a:tailEnd/>
          </a:ln>
        </p:spPr>
        <p:txBody>
          <a:bodyPr wrap="none" lIns="0" tIns="0" rIns="0">
            <a:spAutoFit/>
          </a:bodyPr>
          <a:lstStyle/>
          <a:p>
            <a:pPr>
              <a:lnSpc>
                <a:spcPts val="2600"/>
              </a:lnSpc>
            </a:pPr>
            <a:r>
              <a:rPr lang="en-US" altLang="zh-CN" sz="2000" dirty="0">
                <a:solidFill>
                  <a:srgbClr val="000000"/>
                </a:solidFill>
                <a:latin typeface="Calibri" pitchFamily="34" charset="0"/>
                <a:cs typeface="Calibri" pitchFamily="34" charset="0"/>
              </a:rPr>
              <a:t>•</a:t>
            </a:r>
            <a:r>
              <a:rPr lang="en-US" altLang="zh-CN" sz="2000" dirty="0">
                <a:latin typeface="Times New Roman" pitchFamily="18" charset="0"/>
                <a:cs typeface="Times New Roman" pitchFamily="18" charset="0"/>
              </a:rPr>
              <a:t>  </a:t>
            </a:r>
            <a:r>
              <a:rPr lang="en-US" altLang="zh-CN" sz="2000" dirty="0" err="1">
                <a:solidFill>
                  <a:srgbClr val="000000"/>
                </a:solidFill>
                <a:latin typeface="微软雅黑" pitchFamily="34" charset="-122"/>
                <a:ea typeface="微软雅黑" pitchFamily="34" charset="-122"/>
              </a:rPr>
              <a:t>父窗口中打开链接</a:t>
            </a:r>
            <a:endParaRPr lang="en-US" altLang="zh-CN" sz="2000" dirty="0">
              <a:solidFill>
                <a:srgbClr val="000000"/>
              </a:solidFill>
              <a:latin typeface="微软雅黑" pitchFamily="34" charset="-122"/>
              <a:ea typeface="微软雅黑" pitchFamily="34" charset="-122"/>
            </a:endParaRPr>
          </a:p>
        </p:txBody>
      </p:sp>
      <p:sp>
        <p:nvSpPr>
          <p:cNvPr id="46089" name="TextBox 1"/>
          <p:cNvSpPr txBox="1">
            <a:spLocks noChangeArrowheads="1"/>
          </p:cNvSpPr>
          <p:nvPr/>
        </p:nvSpPr>
        <p:spPr bwMode="auto">
          <a:xfrm>
            <a:off x="901700" y="4165600"/>
            <a:ext cx="850900" cy="304800"/>
          </a:xfrm>
          <a:prstGeom prst="rect">
            <a:avLst/>
          </a:prstGeom>
          <a:noFill/>
          <a:ln w="9525">
            <a:noFill/>
            <a:miter lim="800000"/>
            <a:headEnd/>
            <a:tailEnd/>
          </a:ln>
        </p:spPr>
        <p:txBody>
          <a:bodyPr wrap="none" lIns="0" tIns="0" rIns="0">
            <a:spAutoFit/>
          </a:bodyPr>
          <a:lstStyle/>
          <a:p>
            <a:pPr>
              <a:lnSpc>
                <a:spcPts val="2400"/>
              </a:lnSpc>
            </a:pP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Calibri" pitchFamily="34" charset="0"/>
                <a:cs typeface="Calibri" pitchFamily="34" charset="0"/>
              </a:rPr>
              <a:t>_top</a:t>
            </a:r>
          </a:p>
        </p:txBody>
      </p:sp>
      <p:sp>
        <p:nvSpPr>
          <p:cNvPr id="46090" name="TextBox 1"/>
          <p:cNvSpPr txBox="1">
            <a:spLocks noChangeArrowheads="1"/>
          </p:cNvSpPr>
          <p:nvPr/>
        </p:nvSpPr>
        <p:spPr bwMode="auto">
          <a:xfrm>
            <a:off x="1358900" y="4508500"/>
            <a:ext cx="3022600" cy="330200"/>
          </a:xfrm>
          <a:prstGeom prst="rect">
            <a:avLst/>
          </a:prstGeom>
          <a:noFill/>
          <a:ln w="9525">
            <a:noFill/>
            <a:miter lim="800000"/>
            <a:headEnd/>
            <a:tailEnd/>
          </a:ln>
        </p:spPr>
        <p:txBody>
          <a:bodyPr wrap="none" lIns="0" tIns="0" rIns="0">
            <a:spAutoFit/>
          </a:bodyPr>
          <a:lstStyle/>
          <a:p>
            <a:pPr>
              <a:lnSpc>
                <a:spcPts val="2600"/>
              </a:lnSpc>
            </a:pPr>
            <a:r>
              <a:rPr lang="en-US" altLang="zh-CN" sz="2000" dirty="0">
                <a:solidFill>
                  <a:srgbClr val="000000"/>
                </a:solidFill>
                <a:latin typeface="Calibri" pitchFamily="34" charset="0"/>
                <a:cs typeface="Calibri" pitchFamily="34" charset="0"/>
              </a:rPr>
              <a:t>•</a:t>
            </a:r>
            <a:r>
              <a:rPr lang="en-US" altLang="zh-CN" sz="2000" dirty="0">
                <a:latin typeface="Times New Roman" pitchFamily="18" charset="0"/>
                <a:cs typeface="Times New Roman" pitchFamily="18" charset="0"/>
              </a:rPr>
              <a:t> </a:t>
            </a:r>
            <a:r>
              <a:rPr lang="en-US" altLang="zh-CN" sz="2000" dirty="0" err="1">
                <a:solidFill>
                  <a:srgbClr val="000000"/>
                </a:solidFill>
                <a:latin typeface="微软雅黑" pitchFamily="34" charset="-122"/>
                <a:ea typeface="微软雅黑" pitchFamily="34" charset="-122"/>
              </a:rPr>
              <a:t>最顶层父窗口中打开链接</a:t>
            </a:r>
            <a:endParaRPr lang="en-US" altLang="zh-CN" sz="2000" dirty="0">
              <a:solidFill>
                <a:srgbClr val="000000"/>
              </a:solidFill>
              <a:latin typeface="微软雅黑" pitchFamily="34" charset="-122"/>
              <a:ea typeface="微软雅黑" pitchFamily="34" charset="-122"/>
            </a:endParaRPr>
          </a:p>
        </p:txBody>
      </p:sp>
      <p:sp>
        <p:nvSpPr>
          <p:cNvPr id="46091" name="TextBox 1"/>
          <p:cNvSpPr txBox="1">
            <a:spLocks noChangeArrowheads="1"/>
          </p:cNvSpPr>
          <p:nvPr/>
        </p:nvSpPr>
        <p:spPr bwMode="auto">
          <a:xfrm>
            <a:off x="901700" y="4965700"/>
            <a:ext cx="1752600" cy="304800"/>
          </a:xfrm>
          <a:prstGeom prst="rect">
            <a:avLst/>
          </a:prstGeom>
          <a:noFill/>
          <a:ln w="9525">
            <a:noFill/>
            <a:miter lim="800000"/>
            <a:headEnd/>
            <a:tailEnd/>
          </a:ln>
        </p:spPr>
        <p:txBody>
          <a:bodyPr wrap="none" lIns="0" tIns="0" rIns="0">
            <a:spAutoFit/>
          </a:bodyPr>
          <a:lstStyle/>
          <a:p>
            <a:pPr>
              <a:lnSpc>
                <a:spcPts val="2400"/>
              </a:lnSpc>
            </a:pP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i="1" dirty="0" err="1">
                <a:solidFill>
                  <a:srgbClr val="000000"/>
                </a:solidFill>
                <a:latin typeface="Calibri" pitchFamily="34" charset="0"/>
                <a:cs typeface="Calibri" pitchFamily="34" charset="0"/>
              </a:rPr>
              <a:t>targetname</a:t>
            </a:r>
            <a:endParaRPr lang="en-US" altLang="zh-CN" sz="2400" i="1" dirty="0">
              <a:solidFill>
                <a:srgbClr val="000000"/>
              </a:solidFill>
              <a:latin typeface="Calibri" pitchFamily="34" charset="0"/>
              <a:cs typeface="Calibri" pitchFamily="34" charset="0"/>
            </a:endParaRPr>
          </a:p>
        </p:txBody>
      </p:sp>
      <p:sp>
        <p:nvSpPr>
          <p:cNvPr id="46092" name="TextBox 1"/>
          <p:cNvSpPr txBox="1">
            <a:spLocks noChangeArrowheads="1"/>
          </p:cNvSpPr>
          <p:nvPr/>
        </p:nvSpPr>
        <p:spPr bwMode="auto">
          <a:xfrm>
            <a:off x="1358900" y="5308600"/>
            <a:ext cx="3452813" cy="376238"/>
          </a:xfrm>
          <a:prstGeom prst="rect">
            <a:avLst/>
          </a:prstGeom>
          <a:noFill/>
          <a:ln w="9525">
            <a:noFill/>
            <a:miter lim="800000"/>
            <a:headEnd/>
            <a:tailEnd/>
          </a:ln>
        </p:spPr>
        <p:txBody>
          <a:bodyPr wrap="none" lIns="0" tIns="0" rIns="0">
            <a:spAutoFit/>
          </a:bodyPr>
          <a:lstStyle/>
          <a:p>
            <a:pPr>
              <a:lnSpc>
                <a:spcPts val="2600"/>
              </a:lnSpc>
            </a:pPr>
            <a:r>
              <a:rPr lang="en-US" altLang="zh-CN" sz="2000" dirty="0">
                <a:solidFill>
                  <a:srgbClr val="000000"/>
                </a:solidFill>
                <a:latin typeface="Calibri" pitchFamily="34" charset="0"/>
                <a:cs typeface="Calibri" pitchFamily="34" charset="0"/>
              </a:rPr>
              <a:t>•</a:t>
            </a:r>
            <a:r>
              <a:rPr lang="en-US" altLang="zh-CN" sz="2000" dirty="0">
                <a:latin typeface="Times New Roman" pitchFamily="18" charset="0"/>
                <a:cs typeface="Times New Roman" pitchFamily="18" charset="0"/>
              </a:rPr>
              <a:t>  </a:t>
            </a:r>
            <a:r>
              <a:rPr lang="en-US" altLang="zh-CN" sz="2000" dirty="0" err="1">
                <a:solidFill>
                  <a:srgbClr val="000000"/>
                </a:solidFill>
                <a:latin typeface="微软雅黑" pitchFamily="34" charset="-122"/>
                <a:ea typeface="微软雅黑" pitchFamily="34" charset="-122"/>
              </a:rPr>
              <a:t>指定窗口</a:t>
            </a:r>
            <a:r>
              <a:rPr lang="zh-CN" altLang="en-US" sz="2000" dirty="0">
                <a:solidFill>
                  <a:srgbClr val="000000"/>
                </a:solidFill>
                <a:latin typeface="微软雅黑" pitchFamily="34" charset="-122"/>
                <a:ea typeface="微软雅黑" pitchFamily="34" charset="-122"/>
              </a:rPr>
              <a:t>或</a:t>
            </a:r>
            <a:r>
              <a:rPr lang="en-US" altLang="zh-CN" sz="2000" dirty="0" err="1">
                <a:solidFill>
                  <a:srgbClr val="000000"/>
                </a:solidFill>
                <a:latin typeface="Calibri" pitchFamily="34" charset="0"/>
                <a:cs typeface="Calibri" pitchFamily="34" charset="0"/>
              </a:rPr>
              <a:t>Frame</a:t>
            </a:r>
            <a:r>
              <a:rPr lang="en-US" altLang="zh-CN" sz="2000" dirty="0" err="1">
                <a:solidFill>
                  <a:srgbClr val="000000"/>
                </a:solidFill>
                <a:latin typeface="微软雅黑" pitchFamily="34" charset="-122"/>
                <a:ea typeface="微软雅黑" pitchFamily="34" charset="-122"/>
              </a:rPr>
              <a:t>中打开链接</a:t>
            </a:r>
            <a:endParaRPr lang="en-US" altLang="zh-CN" sz="2000" dirty="0">
              <a:solidFill>
                <a:srgbClr val="000000"/>
              </a:solidFill>
              <a:latin typeface="微软雅黑" pitchFamily="34" charset="-122"/>
              <a:ea typeface="微软雅黑" pitchFamily="34" charset="-122"/>
            </a:endParaRPr>
          </a:p>
        </p:txBody>
      </p:sp>
      <p:sp>
        <p:nvSpPr>
          <p:cNvPr id="14"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31</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37338" y="5922963"/>
            <a:ext cx="2370137" cy="422275"/>
          </a:xfrm>
          <a:custGeom>
            <a:avLst/>
            <a:gdLst>
              <a:gd name="connsiteX0" fmla="*/ 6350 w 2370073"/>
              <a:gd name="connsiteY0" fmla="*/ 83146 h 422275"/>
              <a:gd name="connsiteX1" fmla="*/ 31877 w 2370073"/>
              <a:gd name="connsiteY1" fmla="*/ 57543 h 422275"/>
              <a:gd name="connsiteX2" fmla="*/ 31877 w 2370073"/>
              <a:gd name="connsiteY2" fmla="*/ 57543 h 422275"/>
              <a:gd name="connsiteX3" fmla="*/ 31877 w 2370073"/>
              <a:gd name="connsiteY3" fmla="*/ 57543 h 422275"/>
              <a:gd name="connsiteX4" fmla="*/ 2312542 w 2370073"/>
              <a:gd name="connsiteY4" fmla="*/ 57543 h 422275"/>
              <a:gd name="connsiteX5" fmla="*/ 2312542 w 2370073"/>
              <a:gd name="connsiteY5" fmla="*/ 31953 h 422275"/>
              <a:gd name="connsiteX6" fmla="*/ 2312542 w 2370073"/>
              <a:gd name="connsiteY6" fmla="*/ 31953 h 422275"/>
              <a:gd name="connsiteX7" fmla="*/ 2338069 w 2370073"/>
              <a:gd name="connsiteY7" fmla="*/ 6350 h 422275"/>
              <a:gd name="connsiteX8" fmla="*/ 2363723 w 2370073"/>
              <a:gd name="connsiteY8" fmla="*/ 31953 h 422275"/>
              <a:gd name="connsiteX9" fmla="*/ 2363723 w 2370073"/>
              <a:gd name="connsiteY9" fmla="*/ 31953 h 422275"/>
              <a:gd name="connsiteX10" fmla="*/ 2363723 w 2370073"/>
              <a:gd name="connsiteY10" fmla="*/ 31953 h 422275"/>
              <a:gd name="connsiteX11" fmla="*/ 2363723 w 2370073"/>
              <a:gd name="connsiteY11" fmla="*/ 339128 h 422275"/>
              <a:gd name="connsiteX12" fmla="*/ 2363723 w 2370073"/>
              <a:gd name="connsiteY12" fmla="*/ 339128 h 422275"/>
              <a:gd name="connsiteX13" fmla="*/ 2338069 w 2370073"/>
              <a:gd name="connsiteY13" fmla="*/ 364731 h 422275"/>
              <a:gd name="connsiteX14" fmla="*/ 2338069 w 2370073"/>
              <a:gd name="connsiteY14" fmla="*/ 364731 h 422275"/>
              <a:gd name="connsiteX15" fmla="*/ 2338069 w 2370073"/>
              <a:gd name="connsiteY15" fmla="*/ 364731 h 422275"/>
              <a:gd name="connsiteX16" fmla="*/ 57530 w 2370073"/>
              <a:gd name="connsiteY16" fmla="*/ 364731 h 422275"/>
              <a:gd name="connsiteX17" fmla="*/ 57530 w 2370073"/>
              <a:gd name="connsiteY17" fmla="*/ 390321 h 422275"/>
              <a:gd name="connsiteX18" fmla="*/ 57530 w 2370073"/>
              <a:gd name="connsiteY18" fmla="*/ 390321 h 422275"/>
              <a:gd name="connsiteX19" fmla="*/ 31877 w 2370073"/>
              <a:gd name="connsiteY19" fmla="*/ 415925 h 422275"/>
              <a:gd name="connsiteX20" fmla="*/ 6350 w 2370073"/>
              <a:gd name="connsiteY20" fmla="*/ 390321 h 422275"/>
              <a:gd name="connsiteX21" fmla="*/ 6350 w 2370073"/>
              <a:gd name="connsiteY21" fmla="*/ 390321 h 422275"/>
              <a:gd name="connsiteX22" fmla="*/ 6350 w 2370073"/>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370073" h="422275">
                <a:moveTo>
                  <a:pt x="6350" y="83146"/>
                </a:moveTo>
                <a:cubicBezTo>
                  <a:pt x="6350" y="69011"/>
                  <a:pt x="17780" y="57543"/>
                  <a:pt x="31877" y="57543"/>
                </a:cubicBezTo>
                <a:cubicBezTo>
                  <a:pt x="31877" y="57543"/>
                  <a:pt x="31877" y="57543"/>
                  <a:pt x="31877" y="57543"/>
                </a:cubicBezTo>
                <a:lnTo>
                  <a:pt x="31877" y="57543"/>
                </a:lnTo>
                <a:lnTo>
                  <a:pt x="2312542" y="57543"/>
                </a:lnTo>
                <a:lnTo>
                  <a:pt x="2312542" y="31953"/>
                </a:lnTo>
                <a:lnTo>
                  <a:pt x="2312542" y="31953"/>
                </a:lnTo>
                <a:cubicBezTo>
                  <a:pt x="2312542" y="17805"/>
                  <a:pt x="2323972" y="6350"/>
                  <a:pt x="2338069" y="6350"/>
                </a:cubicBezTo>
                <a:cubicBezTo>
                  <a:pt x="2352293" y="6350"/>
                  <a:pt x="2363723" y="17805"/>
                  <a:pt x="2363723" y="31953"/>
                </a:cubicBezTo>
                <a:cubicBezTo>
                  <a:pt x="2363723" y="31953"/>
                  <a:pt x="2363723" y="31953"/>
                  <a:pt x="2363723" y="31953"/>
                </a:cubicBezTo>
                <a:lnTo>
                  <a:pt x="2363723" y="31953"/>
                </a:lnTo>
                <a:lnTo>
                  <a:pt x="2363723" y="339128"/>
                </a:lnTo>
                <a:lnTo>
                  <a:pt x="2363723" y="339128"/>
                </a:lnTo>
                <a:cubicBezTo>
                  <a:pt x="2363723" y="353263"/>
                  <a:pt x="2352293" y="364731"/>
                  <a:pt x="2338069" y="364731"/>
                </a:cubicBezTo>
                <a:cubicBezTo>
                  <a:pt x="2338069" y="364731"/>
                  <a:pt x="2338069" y="364731"/>
                  <a:pt x="2338069" y="364731"/>
                </a:cubicBezTo>
                <a:lnTo>
                  <a:pt x="2338069"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943975" y="5948363"/>
            <a:ext cx="63500" cy="38100"/>
          </a:xfrm>
          <a:custGeom>
            <a:avLst/>
            <a:gdLst>
              <a:gd name="connsiteX0" fmla="*/ 6350 w 63881"/>
              <a:gd name="connsiteY0" fmla="*/ 31940 h 38290"/>
              <a:gd name="connsiteX1" fmla="*/ 31877 w 63881"/>
              <a:gd name="connsiteY1" fmla="*/ 31940 h 38290"/>
              <a:gd name="connsiteX2" fmla="*/ 31877 w 63881"/>
              <a:gd name="connsiteY2" fmla="*/ 31940 h 38290"/>
              <a:gd name="connsiteX3" fmla="*/ 57531 w 63881"/>
              <a:gd name="connsiteY3" fmla="*/ 6350 h 38290"/>
            </a:gdLst>
            <a:ahLst/>
            <a:cxnLst>
              <a:cxn ang="0">
                <a:pos x="connsiteX0" y="connsiteY0"/>
              </a:cxn>
              <a:cxn ang="1">
                <a:pos x="connsiteX1" y="connsiteY1"/>
              </a:cxn>
              <a:cxn ang="2">
                <a:pos x="connsiteX2" y="connsiteY2"/>
              </a:cxn>
              <a:cxn ang="3">
                <a:pos x="connsiteX3" y="connsiteY3"/>
              </a:cxn>
            </a:cxnLst>
            <a:rect l="l" t="t" r="r" b="b"/>
            <a:pathLst>
              <a:path w="63881" h="38290">
                <a:moveTo>
                  <a:pt x="6350" y="31940"/>
                </a:moveTo>
                <a:lnTo>
                  <a:pt x="31877" y="31940"/>
                </a:lnTo>
                <a:lnTo>
                  <a:pt x="31877" y="31940"/>
                </a:lnTo>
                <a:cubicBezTo>
                  <a:pt x="46101" y="31940"/>
                  <a:pt x="57531" y="20485"/>
                  <a:pt x="57531"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943975" y="5948363"/>
            <a:ext cx="38100" cy="38100"/>
          </a:xfrm>
          <a:custGeom>
            <a:avLst/>
            <a:gdLst>
              <a:gd name="connsiteX0" fmla="*/ 31877 w 38227"/>
              <a:gd name="connsiteY0" fmla="*/ 31940 h 38290"/>
              <a:gd name="connsiteX1" fmla="*/ 31877 w 38227"/>
              <a:gd name="connsiteY1" fmla="*/ 6350 h 38290"/>
              <a:gd name="connsiteX2" fmla="*/ 31877 w 38227"/>
              <a:gd name="connsiteY2" fmla="*/ 6350 h 38290"/>
              <a:gd name="connsiteX3" fmla="*/ 19177 w 38227"/>
              <a:gd name="connsiteY3" fmla="*/ 19139 h 38290"/>
              <a:gd name="connsiteX4" fmla="*/ 6350 w 38227"/>
              <a:gd name="connsiteY4" fmla="*/ 6350 h 38290"/>
              <a:gd name="connsiteX5" fmla="*/ 6350 w 38227"/>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227" h="38290">
                <a:moveTo>
                  <a:pt x="31877" y="31940"/>
                </a:moveTo>
                <a:lnTo>
                  <a:pt x="31877" y="6350"/>
                </a:lnTo>
                <a:lnTo>
                  <a:pt x="31877" y="6350"/>
                </a:lnTo>
                <a:cubicBezTo>
                  <a:pt x="31877" y="13411"/>
                  <a:pt x="26162" y="19139"/>
                  <a:pt x="19177" y="19139"/>
                </a:cubicBezTo>
                <a:cubicBezTo>
                  <a:pt x="12065"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637338"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688138"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47110" name="Picture 3"/>
          <p:cNvPicPr>
            <a:picLocks noChangeAspect="1" noChangeArrowheads="1"/>
          </p:cNvPicPr>
          <p:nvPr/>
        </p:nvPicPr>
        <p:blipFill>
          <a:blip r:embed="rId2"/>
          <a:srcRect/>
          <a:stretch>
            <a:fillRect/>
          </a:stretch>
        </p:blipFill>
        <p:spPr bwMode="auto">
          <a:xfrm>
            <a:off x="482600" y="4064000"/>
            <a:ext cx="3606800" cy="1968500"/>
          </a:xfrm>
          <a:prstGeom prst="rect">
            <a:avLst/>
          </a:prstGeom>
          <a:noFill/>
          <a:ln w="9525">
            <a:noFill/>
            <a:miter lim="800000"/>
            <a:headEnd/>
            <a:tailEnd/>
          </a:ln>
        </p:spPr>
      </p:pic>
      <p:pic>
        <p:nvPicPr>
          <p:cNvPr id="47111" name="Picture 3"/>
          <p:cNvPicPr>
            <a:picLocks noChangeAspect="1" noChangeArrowheads="1"/>
          </p:cNvPicPr>
          <p:nvPr/>
        </p:nvPicPr>
        <p:blipFill>
          <a:blip r:embed="rId3"/>
          <a:srcRect/>
          <a:stretch>
            <a:fillRect/>
          </a:stretch>
        </p:blipFill>
        <p:spPr bwMode="auto">
          <a:xfrm>
            <a:off x="6578600" y="5892800"/>
            <a:ext cx="2489200" cy="520700"/>
          </a:xfrm>
          <a:prstGeom prst="rect">
            <a:avLst/>
          </a:prstGeom>
          <a:noFill/>
          <a:ln w="9525">
            <a:noFill/>
            <a:miter lim="800000"/>
            <a:headEnd/>
            <a:tailEnd/>
          </a:ln>
        </p:spPr>
      </p:pic>
      <p:sp>
        <p:nvSpPr>
          <p:cNvPr id="47112" name="TextBox 1"/>
          <p:cNvSpPr txBox="1">
            <a:spLocks noChangeArrowheads="1"/>
          </p:cNvSpPr>
          <p:nvPr/>
        </p:nvSpPr>
        <p:spPr bwMode="auto">
          <a:xfrm>
            <a:off x="406400" y="3937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dirty="0" err="1">
                <a:solidFill>
                  <a:srgbClr val="000000"/>
                </a:solidFill>
                <a:latin typeface="微软雅黑" pitchFamily="34" charset="-122"/>
                <a:ea typeface="微软雅黑" pitchFamily="34" charset="-122"/>
              </a:rPr>
              <a:t>链接</a:t>
            </a:r>
            <a:endParaRPr lang="en-US" altLang="zh-CN" sz="3600" dirty="0">
              <a:solidFill>
                <a:srgbClr val="000000"/>
              </a:solidFill>
              <a:latin typeface="微软雅黑" pitchFamily="34" charset="-122"/>
              <a:ea typeface="微软雅黑" pitchFamily="34" charset="-122"/>
            </a:endParaRPr>
          </a:p>
        </p:txBody>
      </p:sp>
      <p:sp>
        <p:nvSpPr>
          <p:cNvPr id="47113" name="TextBox 1"/>
          <p:cNvSpPr txBox="1">
            <a:spLocks noChangeArrowheads="1"/>
          </p:cNvSpPr>
          <p:nvPr/>
        </p:nvSpPr>
        <p:spPr bwMode="auto">
          <a:xfrm>
            <a:off x="444500" y="1447800"/>
            <a:ext cx="19177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Calibri" pitchFamily="34" charset="0"/>
                <a:cs typeface="Calibri" pitchFamily="34" charset="0"/>
              </a:rPr>
              <a:t>target</a:t>
            </a:r>
            <a:r>
              <a:rPr lang="en-US" altLang="zh-CN" sz="2700" dirty="0" err="1">
                <a:solidFill>
                  <a:srgbClr val="000000"/>
                </a:solidFill>
                <a:latin typeface="微软雅黑" pitchFamily="34" charset="-122"/>
                <a:ea typeface="微软雅黑" pitchFamily="34" charset="-122"/>
              </a:rPr>
              <a:t>属性</a:t>
            </a:r>
            <a:endParaRPr lang="en-US" altLang="zh-CN" sz="2700" dirty="0">
              <a:solidFill>
                <a:srgbClr val="000000"/>
              </a:solidFill>
              <a:latin typeface="微软雅黑" pitchFamily="34" charset="-122"/>
              <a:ea typeface="微软雅黑" pitchFamily="34" charset="-122"/>
            </a:endParaRPr>
          </a:p>
        </p:txBody>
      </p:sp>
      <p:sp>
        <p:nvSpPr>
          <p:cNvPr id="47114" name="TextBox 1"/>
          <p:cNvSpPr txBox="1">
            <a:spLocks noChangeArrowheads="1"/>
          </p:cNvSpPr>
          <p:nvPr/>
        </p:nvSpPr>
        <p:spPr bwMode="auto">
          <a:xfrm>
            <a:off x="444500" y="2171700"/>
            <a:ext cx="6565900" cy="393700"/>
          </a:xfrm>
          <a:prstGeom prst="rect">
            <a:avLst/>
          </a:prstGeom>
          <a:noFill/>
          <a:ln w="9525">
            <a:noFill/>
            <a:miter lim="800000"/>
            <a:headEnd/>
            <a:tailEnd/>
          </a:ln>
        </p:spPr>
        <p:txBody>
          <a:bodyPr wrap="none" lIns="0" tIns="0" rIns="0">
            <a:spAutoFit/>
          </a:bodyPr>
          <a:lstStyle/>
          <a:p>
            <a:pPr>
              <a:lnSpc>
                <a:spcPts val="3100"/>
              </a:lnSpc>
            </a:pPr>
            <a:r>
              <a:rPr lang="en-US" altLang="zh-CN" sz="2400" b="1" u="sng" dirty="0" err="1">
                <a:solidFill>
                  <a:srgbClr val="000000"/>
                </a:solidFill>
                <a:latin typeface="微软雅黑" pitchFamily="34" charset="-122"/>
                <a:ea typeface="微软雅黑" pitchFamily="34" charset="-122"/>
              </a:rPr>
              <a:t>示例：在</a:t>
            </a:r>
            <a:r>
              <a:rPr lang="en-US" altLang="zh-CN" sz="2400" b="1" u="sng" dirty="0" err="1">
                <a:solidFill>
                  <a:srgbClr val="000000"/>
                </a:solidFill>
                <a:latin typeface="Calibri" pitchFamily="34" charset="0"/>
                <a:cs typeface="Calibri" pitchFamily="34" charset="0"/>
              </a:rPr>
              <a:t>iframe</a:t>
            </a:r>
            <a:r>
              <a:rPr lang="en-US" altLang="zh-CN" sz="2400" b="1" u="sng" dirty="0" err="1">
                <a:solidFill>
                  <a:srgbClr val="000000"/>
                </a:solidFill>
                <a:latin typeface="微软雅黑" pitchFamily="34" charset="-122"/>
                <a:ea typeface="微软雅黑" pitchFamily="34" charset="-122"/>
              </a:rPr>
              <a:t>中打开（</a:t>
            </a:r>
            <a:r>
              <a:rPr lang="en-US" altLang="zh-CN" sz="2400" b="1" u="sng" dirty="0" err="1">
                <a:solidFill>
                  <a:srgbClr val="000000"/>
                </a:solidFill>
                <a:latin typeface="Calibri" pitchFamily="34" charset="0"/>
                <a:cs typeface="Calibri" pitchFamily="34" charset="0"/>
              </a:rPr>
              <a:t>target</a:t>
            </a:r>
            <a:r>
              <a:rPr lang="en-US" altLang="zh-CN" sz="2400" b="1" u="sng" dirty="0">
                <a:solidFill>
                  <a:srgbClr val="000000"/>
                </a:solidFill>
                <a:latin typeface="Calibri" pitchFamily="34" charset="0"/>
                <a:cs typeface="Calibri" pitchFamily="34" charset="0"/>
              </a:rPr>
              <a:t>=“</a:t>
            </a:r>
            <a:r>
              <a:rPr lang="en-US" altLang="zh-CN" sz="2400" b="1" i="1" u="sng" dirty="0" err="1">
                <a:solidFill>
                  <a:srgbClr val="000000"/>
                </a:solidFill>
                <a:latin typeface="Calibri" pitchFamily="34" charset="0"/>
                <a:cs typeface="Calibri" pitchFamily="34" charset="0"/>
              </a:rPr>
              <a:t>targetname</a:t>
            </a:r>
            <a:r>
              <a:rPr lang="en-US" altLang="zh-CN" sz="2400" b="1" u="sng" dirty="0">
                <a:solidFill>
                  <a:srgbClr val="000000"/>
                </a:solidFill>
                <a:latin typeface="Calibri" pitchFamily="34" charset="0"/>
                <a:cs typeface="Calibri" pitchFamily="34" charset="0"/>
              </a:rPr>
              <a:t>”</a:t>
            </a:r>
            <a:r>
              <a:rPr lang="en-US" altLang="zh-CN" sz="2400" b="1" u="sng" dirty="0">
                <a:solidFill>
                  <a:srgbClr val="000000"/>
                </a:solidFill>
                <a:latin typeface="微软雅黑" pitchFamily="34" charset="-122"/>
                <a:ea typeface="微软雅黑" pitchFamily="34" charset="-122"/>
              </a:rPr>
              <a:t>）？</a:t>
            </a:r>
          </a:p>
        </p:txBody>
      </p:sp>
      <p:sp>
        <p:nvSpPr>
          <p:cNvPr id="47115" name="TextBox 1"/>
          <p:cNvSpPr txBox="1">
            <a:spLocks noChangeArrowheads="1"/>
          </p:cNvSpPr>
          <p:nvPr/>
        </p:nvSpPr>
        <p:spPr bwMode="auto">
          <a:xfrm>
            <a:off x="444500" y="2616200"/>
            <a:ext cx="7861300" cy="622300"/>
          </a:xfrm>
          <a:prstGeom prst="rect">
            <a:avLst/>
          </a:prstGeom>
          <a:noFill/>
          <a:ln w="9525">
            <a:noFill/>
            <a:miter lim="800000"/>
            <a:headEnd/>
            <a:tailEnd/>
          </a:ln>
        </p:spPr>
        <p:txBody>
          <a:bodyPr wrap="none" lIns="0" tIns="0" rIns="0">
            <a:spAutoFit/>
          </a:bodyPr>
          <a:lstStyle/>
          <a:p>
            <a:pPr>
              <a:lnSpc>
                <a:spcPts val="2300"/>
              </a:lnSpc>
            </a:pPr>
            <a:r>
              <a:rPr lang="en-US" altLang="zh-CN" b="1" dirty="0">
                <a:solidFill>
                  <a:srgbClr val="00B050"/>
                </a:solidFill>
                <a:latin typeface="Calibri" pitchFamily="34" charset="0"/>
                <a:cs typeface="Calibri" pitchFamily="34" charset="0"/>
              </a:rPr>
              <a:t>&lt;a</a:t>
            </a:r>
            <a:r>
              <a:rPr lang="en-US" altLang="zh-CN" dirty="0">
                <a:latin typeface="Times New Roman" pitchFamily="18" charset="0"/>
                <a:cs typeface="Times New Roman" pitchFamily="18" charset="0"/>
              </a:rPr>
              <a:t> </a:t>
            </a:r>
            <a:r>
              <a:rPr lang="en-US" altLang="zh-CN" b="1" dirty="0" err="1">
                <a:solidFill>
                  <a:srgbClr val="00B050"/>
                </a:solidFill>
                <a:latin typeface="Calibri" pitchFamily="34" charset="0"/>
                <a:cs typeface="Calibri" pitchFamily="34" charset="0"/>
              </a:rPr>
              <a:t>href</a:t>
            </a:r>
            <a:r>
              <a:rPr lang="en-US" altLang="zh-CN" b="1" dirty="0">
                <a:solidFill>
                  <a:srgbClr val="00B050"/>
                </a:solidFill>
                <a:latin typeface="Calibri" pitchFamily="34" charset="0"/>
                <a:cs typeface="Calibri" pitchFamily="34" charset="0"/>
              </a:rPr>
              <a:t>="http://www.baidu.com"</a:t>
            </a:r>
            <a:r>
              <a:rPr lang="en-US" altLang="zh-CN" dirty="0">
                <a:latin typeface="Times New Roman" pitchFamily="18" charset="0"/>
                <a:cs typeface="Times New Roman" pitchFamily="18" charset="0"/>
              </a:rPr>
              <a:t> </a:t>
            </a:r>
            <a:r>
              <a:rPr lang="en-US" altLang="zh-CN" b="1" dirty="0">
                <a:solidFill>
                  <a:srgbClr val="FF0000"/>
                </a:solidFill>
                <a:latin typeface="Calibri" pitchFamily="34" charset="0"/>
                <a:cs typeface="Calibri" pitchFamily="34" charset="0"/>
              </a:rPr>
              <a:t>target="page1"</a:t>
            </a:r>
            <a:r>
              <a:rPr lang="en-US" altLang="zh-CN" b="1" dirty="0">
                <a:solidFill>
                  <a:srgbClr val="00B050"/>
                </a:solidFill>
                <a:latin typeface="Calibri" pitchFamily="34" charset="0"/>
                <a:cs typeface="Calibri" pitchFamily="34" charset="0"/>
              </a:rPr>
              <a:t>&gt;</a:t>
            </a:r>
            <a:r>
              <a:rPr lang="en-US" altLang="zh-CN" b="1" dirty="0" err="1">
                <a:solidFill>
                  <a:srgbClr val="00B050"/>
                </a:solidFill>
                <a:latin typeface="微软雅黑" pitchFamily="34" charset="-122"/>
                <a:ea typeface="微软雅黑" pitchFamily="34" charset="-122"/>
              </a:rPr>
              <a:t>在</a:t>
            </a:r>
            <a:r>
              <a:rPr lang="en-US" altLang="zh-CN" b="1" dirty="0" err="1">
                <a:solidFill>
                  <a:srgbClr val="00B050"/>
                </a:solidFill>
                <a:latin typeface="Calibri" pitchFamily="34" charset="0"/>
                <a:cs typeface="Calibri" pitchFamily="34" charset="0"/>
              </a:rPr>
              <a:t>IFRAME</a:t>
            </a:r>
            <a:r>
              <a:rPr lang="en-US" altLang="zh-CN" b="1" dirty="0" err="1">
                <a:solidFill>
                  <a:srgbClr val="00B050"/>
                </a:solidFill>
                <a:latin typeface="微软雅黑" pitchFamily="34" charset="-122"/>
                <a:ea typeface="微软雅黑" pitchFamily="34" charset="-122"/>
              </a:rPr>
              <a:t>中打开百度首页</a:t>
            </a:r>
            <a:r>
              <a:rPr lang="en-US" altLang="zh-CN" b="1" dirty="0">
                <a:solidFill>
                  <a:srgbClr val="00B050"/>
                </a:solidFill>
                <a:latin typeface="Calibri" pitchFamily="34" charset="0"/>
                <a:cs typeface="Calibri" pitchFamily="34" charset="0"/>
              </a:rPr>
              <a:t>&lt;/a&gt;</a:t>
            </a:r>
          </a:p>
          <a:p>
            <a:pPr>
              <a:lnSpc>
                <a:spcPts val="2500"/>
              </a:lnSpc>
            </a:pPr>
            <a:r>
              <a:rPr lang="en-US" altLang="zh-CN" b="1" dirty="0">
                <a:solidFill>
                  <a:srgbClr val="00B050"/>
                </a:solidFill>
                <a:latin typeface="Calibri" pitchFamily="34" charset="0"/>
                <a:cs typeface="Calibri" pitchFamily="34" charset="0"/>
              </a:rPr>
              <a:t>&lt;a</a:t>
            </a:r>
            <a:r>
              <a:rPr lang="en-US" altLang="zh-CN" dirty="0">
                <a:latin typeface="Times New Roman" pitchFamily="18" charset="0"/>
                <a:cs typeface="Times New Roman" pitchFamily="18" charset="0"/>
              </a:rPr>
              <a:t> </a:t>
            </a:r>
            <a:r>
              <a:rPr lang="en-US" altLang="zh-CN" b="1" dirty="0" err="1">
                <a:solidFill>
                  <a:srgbClr val="00B050"/>
                </a:solidFill>
                <a:latin typeface="Calibri" pitchFamily="34" charset="0"/>
                <a:cs typeface="Calibri" pitchFamily="34" charset="0"/>
              </a:rPr>
              <a:t>href</a:t>
            </a:r>
            <a:r>
              <a:rPr lang="en-US" altLang="zh-CN" b="1" dirty="0">
                <a:solidFill>
                  <a:srgbClr val="00B050"/>
                </a:solidFill>
                <a:latin typeface="Calibri" pitchFamily="34" charset="0"/>
                <a:cs typeface="Calibri" pitchFamily="34" charset="0"/>
              </a:rPr>
              <a:t>="../character.htm"</a:t>
            </a:r>
            <a:r>
              <a:rPr lang="en-US" altLang="zh-CN" dirty="0">
                <a:latin typeface="Times New Roman" pitchFamily="18" charset="0"/>
                <a:cs typeface="Times New Roman" pitchFamily="18" charset="0"/>
              </a:rPr>
              <a:t> </a:t>
            </a:r>
            <a:r>
              <a:rPr lang="en-US" altLang="zh-CN" b="1" dirty="0">
                <a:solidFill>
                  <a:srgbClr val="FF0000"/>
                </a:solidFill>
                <a:latin typeface="Calibri" pitchFamily="34" charset="0"/>
                <a:cs typeface="Calibri" pitchFamily="34" charset="0"/>
              </a:rPr>
              <a:t>target="page1"</a:t>
            </a:r>
            <a:r>
              <a:rPr lang="en-US" altLang="zh-CN" b="1" dirty="0">
                <a:solidFill>
                  <a:srgbClr val="00B050"/>
                </a:solidFill>
                <a:latin typeface="Calibri" pitchFamily="34" charset="0"/>
                <a:cs typeface="Calibri" pitchFamily="34" charset="0"/>
              </a:rPr>
              <a:t>&gt;</a:t>
            </a:r>
            <a:r>
              <a:rPr lang="en-US" altLang="zh-CN" b="1" dirty="0" err="1">
                <a:solidFill>
                  <a:srgbClr val="00B050"/>
                </a:solidFill>
                <a:latin typeface="微软雅黑" pitchFamily="34" charset="-122"/>
                <a:ea typeface="微软雅黑" pitchFamily="34" charset="-122"/>
              </a:rPr>
              <a:t>在</a:t>
            </a:r>
            <a:r>
              <a:rPr lang="en-US" altLang="zh-CN" b="1" dirty="0" err="1">
                <a:solidFill>
                  <a:srgbClr val="00B050"/>
                </a:solidFill>
                <a:latin typeface="Calibri" pitchFamily="34" charset="0"/>
                <a:cs typeface="Calibri" pitchFamily="34" charset="0"/>
              </a:rPr>
              <a:t>IFRAME</a:t>
            </a:r>
            <a:r>
              <a:rPr lang="en-US" altLang="zh-CN" b="1" dirty="0" err="1">
                <a:solidFill>
                  <a:srgbClr val="00B050"/>
                </a:solidFill>
                <a:latin typeface="微软雅黑" pitchFamily="34" charset="-122"/>
                <a:ea typeface="微软雅黑" pitchFamily="34" charset="-122"/>
              </a:rPr>
              <a:t>中打开字符实体示例</a:t>
            </a:r>
            <a:r>
              <a:rPr lang="en-US" altLang="zh-CN" b="1" dirty="0">
                <a:solidFill>
                  <a:srgbClr val="00B050"/>
                </a:solidFill>
                <a:latin typeface="Calibri" pitchFamily="34" charset="0"/>
                <a:cs typeface="Calibri" pitchFamily="34" charset="0"/>
              </a:rPr>
              <a:t>&lt;/a&gt;</a:t>
            </a:r>
          </a:p>
        </p:txBody>
      </p:sp>
      <p:sp>
        <p:nvSpPr>
          <p:cNvPr id="47116" name="TextBox 1"/>
          <p:cNvSpPr txBox="1">
            <a:spLocks noChangeArrowheads="1"/>
          </p:cNvSpPr>
          <p:nvPr/>
        </p:nvSpPr>
        <p:spPr bwMode="auto">
          <a:xfrm>
            <a:off x="444500" y="3340100"/>
            <a:ext cx="8077200" cy="546100"/>
          </a:xfrm>
          <a:prstGeom prst="rect">
            <a:avLst/>
          </a:prstGeom>
          <a:noFill/>
          <a:ln w="9525">
            <a:noFill/>
            <a:miter lim="800000"/>
            <a:headEnd/>
            <a:tailEnd/>
          </a:ln>
        </p:spPr>
        <p:txBody>
          <a:bodyPr wrap="none" lIns="0" tIns="0" rIns="0">
            <a:spAutoFit/>
          </a:bodyPr>
          <a:lstStyle/>
          <a:p>
            <a:pPr>
              <a:lnSpc>
                <a:spcPts val="1800"/>
              </a:lnSpc>
            </a:pPr>
            <a:r>
              <a:rPr lang="en-US" altLang="zh-CN" b="1" dirty="0">
                <a:solidFill>
                  <a:srgbClr val="00B050"/>
                </a:solidFill>
                <a:latin typeface="Calibri" pitchFamily="34" charset="0"/>
                <a:cs typeface="Calibri" pitchFamily="34" charset="0"/>
              </a:rPr>
              <a:t>&lt;</a:t>
            </a:r>
            <a:r>
              <a:rPr lang="en-US" altLang="zh-CN" b="1" dirty="0" err="1">
                <a:solidFill>
                  <a:srgbClr val="00B050"/>
                </a:solidFill>
                <a:latin typeface="Calibri" pitchFamily="34" charset="0"/>
                <a:cs typeface="Calibri" pitchFamily="34" charset="0"/>
              </a:rPr>
              <a:t>iframe</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style="width:</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600px;</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height:</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300px;</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border:</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1px</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solid</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#666;"</a:t>
            </a:r>
            <a:r>
              <a:rPr lang="en-US" altLang="zh-CN" dirty="0">
                <a:latin typeface="Times New Roman" pitchFamily="18" charset="0"/>
                <a:cs typeface="Times New Roman" pitchFamily="18" charset="0"/>
              </a:rPr>
              <a:t> </a:t>
            </a:r>
            <a:r>
              <a:rPr lang="en-US" altLang="zh-CN" b="1" dirty="0">
                <a:solidFill>
                  <a:srgbClr val="FF0000"/>
                </a:solidFill>
                <a:latin typeface="Calibri" pitchFamily="34" charset="0"/>
                <a:cs typeface="Calibri" pitchFamily="34" charset="0"/>
              </a:rPr>
              <a:t>name="page1"</a:t>
            </a:r>
            <a:r>
              <a:rPr lang="en-US" altLang="zh-CN" b="1" dirty="0">
                <a:solidFill>
                  <a:srgbClr val="00B050"/>
                </a:solidFill>
                <a:latin typeface="Calibri" pitchFamily="34" charset="0"/>
                <a:cs typeface="Calibri" pitchFamily="34" charset="0"/>
              </a:rPr>
              <a:t>&gt;</a:t>
            </a:r>
          </a:p>
          <a:p>
            <a:pPr>
              <a:lnSpc>
                <a:spcPts val="2500"/>
              </a:lnSpc>
            </a:pPr>
            <a:r>
              <a:rPr lang="en-US" altLang="zh-CN" b="1" dirty="0">
                <a:solidFill>
                  <a:srgbClr val="00B050"/>
                </a:solidFill>
                <a:latin typeface="Calibri" pitchFamily="34" charset="0"/>
                <a:cs typeface="Calibri" pitchFamily="34" charset="0"/>
              </a:rPr>
              <a:t>&lt;/</a:t>
            </a:r>
            <a:r>
              <a:rPr lang="en-US" altLang="zh-CN" b="1" dirty="0" err="1">
                <a:solidFill>
                  <a:srgbClr val="00B050"/>
                </a:solidFill>
                <a:latin typeface="Calibri" pitchFamily="34" charset="0"/>
                <a:cs typeface="Calibri" pitchFamily="34" charset="0"/>
              </a:rPr>
              <a:t>iframe</a:t>
            </a:r>
            <a:r>
              <a:rPr lang="en-US" altLang="zh-CN" b="1" dirty="0">
                <a:solidFill>
                  <a:srgbClr val="00B050"/>
                </a:solidFill>
                <a:latin typeface="Calibri" pitchFamily="34" charset="0"/>
                <a:cs typeface="Calibri" pitchFamily="34" charset="0"/>
              </a:rPr>
              <a:t>&gt;</a:t>
            </a:r>
          </a:p>
        </p:txBody>
      </p:sp>
      <p:sp>
        <p:nvSpPr>
          <p:cNvPr id="14"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32</a:t>
            </a:r>
          </a:p>
        </p:txBody>
      </p:sp>
      <p:sp>
        <p:nvSpPr>
          <p:cNvPr id="15" name="TextBox 1"/>
          <p:cNvSpPr txBox="1"/>
          <p:nvPr/>
        </p:nvSpPr>
        <p:spPr>
          <a:xfrm>
            <a:off x="6883400" y="6007100"/>
            <a:ext cx="18923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link/target_iframe.htm</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37338" y="5922963"/>
            <a:ext cx="2370137" cy="422275"/>
          </a:xfrm>
          <a:custGeom>
            <a:avLst/>
            <a:gdLst>
              <a:gd name="connsiteX0" fmla="*/ 6350 w 2370073"/>
              <a:gd name="connsiteY0" fmla="*/ 83146 h 422275"/>
              <a:gd name="connsiteX1" fmla="*/ 31877 w 2370073"/>
              <a:gd name="connsiteY1" fmla="*/ 57543 h 422275"/>
              <a:gd name="connsiteX2" fmla="*/ 31877 w 2370073"/>
              <a:gd name="connsiteY2" fmla="*/ 57543 h 422275"/>
              <a:gd name="connsiteX3" fmla="*/ 31877 w 2370073"/>
              <a:gd name="connsiteY3" fmla="*/ 57543 h 422275"/>
              <a:gd name="connsiteX4" fmla="*/ 2312542 w 2370073"/>
              <a:gd name="connsiteY4" fmla="*/ 57543 h 422275"/>
              <a:gd name="connsiteX5" fmla="*/ 2312542 w 2370073"/>
              <a:gd name="connsiteY5" fmla="*/ 31953 h 422275"/>
              <a:gd name="connsiteX6" fmla="*/ 2312542 w 2370073"/>
              <a:gd name="connsiteY6" fmla="*/ 31953 h 422275"/>
              <a:gd name="connsiteX7" fmla="*/ 2338069 w 2370073"/>
              <a:gd name="connsiteY7" fmla="*/ 6350 h 422275"/>
              <a:gd name="connsiteX8" fmla="*/ 2363723 w 2370073"/>
              <a:gd name="connsiteY8" fmla="*/ 31953 h 422275"/>
              <a:gd name="connsiteX9" fmla="*/ 2363723 w 2370073"/>
              <a:gd name="connsiteY9" fmla="*/ 31953 h 422275"/>
              <a:gd name="connsiteX10" fmla="*/ 2363723 w 2370073"/>
              <a:gd name="connsiteY10" fmla="*/ 31953 h 422275"/>
              <a:gd name="connsiteX11" fmla="*/ 2363723 w 2370073"/>
              <a:gd name="connsiteY11" fmla="*/ 339128 h 422275"/>
              <a:gd name="connsiteX12" fmla="*/ 2363723 w 2370073"/>
              <a:gd name="connsiteY12" fmla="*/ 339128 h 422275"/>
              <a:gd name="connsiteX13" fmla="*/ 2338069 w 2370073"/>
              <a:gd name="connsiteY13" fmla="*/ 364731 h 422275"/>
              <a:gd name="connsiteX14" fmla="*/ 2338069 w 2370073"/>
              <a:gd name="connsiteY14" fmla="*/ 364731 h 422275"/>
              <a:gd name="connsiteX15" fmla="*/ 2338069 w 2370073"/>
              <a:gd name="connsiteY15" fmla="*/ 364731 h 422275"/>
              <a:gd name="connsiteX16" fmla="*/ 57530 w 2370073"/>
              <a:gd name="connsiteY16" fmla="*/ 364731 h 422275"/>
              <a:gd name="connsiteX17" fmla="*/ 57530 w 2370073"/>
              <a:gd name="connsiteY17" fmla="*/ 390321 h 422275"/>
              <a:gd name="connsiteX18" fmla="*/ 57530 w 2370073"/>
              <a:gd name="connsiteY18" fmla="*/ 390321 h 422275"/>
              <a:gd name="connsiteX19" fmla="*/ 31877 w 2370073"/>
              <a:gd name="connsiteY19" fmla="*/ 415925 h 422275"/>
              <a:gd name="connsiteX20" fmla="*/ 6350 w 2370073"/>
              <a:gd name="connsiteY20" fmla="*/ 390321 h 422275"/>
              <a:gd name="connsiteX21" fmla="*/ 6350 w 2370073"/>
              <a:gd name="connsiteY21" fmla="*/ 390321 h 422275"/>
              <a:gd name="connsiteX22" fmla="*/ 6350 w 2370073"/>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370073" h="422275">
                <a:moveTo>
                  <a:pt x="6350" y="83146"/>
                </a:moveTo>
                <a:cubicBezTo>
                  <a:pt x="6350" y="69011"/>
                  <a:pt x="17780" y="57543"/>
                  <a:pt x="31877" y="57543"/>
                </a:cubicBezTo>
                <a:cubicBezTo>
                  <a:pt x="31877" y="57543"/>
                  <a:pt x="31877" y="57543"/>
                  <a:pt x="31877" y="57543"/>
                </a:cubicBezTo>
                <a:lnTo>
                  <a:pt x="31877" y="57543"/>
                </a:lnTo>
                <a:lnTo>
                  <a:pt x="2312542" y="57543"/>
                </a:lnTo>
                <a:lnTo>
                  <a:pt x="2312542" y="31953"/>
                </a:lnTo>
                <a:lnTo>
                  <a:pt x="2312542" y="31953"/>
                </a:lnTo>
                <a:cubicBezTo>
                  <a:pt x="2312542" y="17805"/>
                  <a:pt x="2323972" y="6350"/>
                  <a:pt x="2338069" y="6350"/>
                </a:cubicBezTo>
                <a:cubicBezTo>
                  <a:pt x="2352293" y="6350"/>
                  <a:pt x="2363723" y="17805"/>
                  <a:pt x="2363723" y="31953"/>
                </a:cubicBezTo>
                <a:cubicBezTo>
                  <a:pt x="2363723" y="31953"/>
                  <a:pt x="2363723" y="31953"/>
                  <a:pt x="2363723" y="31953"/>
                </a:cubicBezTo>
                <a:lnTo>
                  <a:pt x="2363723" y="31953"/>
                </a:lnTo>
                <a:lnTo>
                  <a:pt x="2363723" y="339128"/>
                </a:lnTo>
                <a:lnTo>
                  <a:pt x="2363723" y="339128"/>
                </a:lnTo>
                <a:cubicBezTo>
                  <a:pt x="2363723" y="353263"/>
                  <a:pt x="2352293" y="364731"/>
                  <a:pt x="2338069" y="364731"/>
                </a:cubicBezTo>
                <a:cubicBezTo>
                  <a:pt x="2338069" y="364731"/>
                  <a:pt x="2338069" y="364731"/>
                  <a:pt x="2338069" y="364731"/>
                </a:cubicBezTo>
                <a:lnTo>
                  <a:pt x="2338069"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943975" y="5948363"/>
            <a:ext cx="63500" cy="38100"/>
          </a:xfrm>
          <a:custGeom>
            <a:avLst/>
            <a:gdLst>
              <a:gd name="connsiteX0" fmla="*/ 6350 w 63881"/>
              <a:gd name="connsiteY0" fmla="*/ 31940 h 38290"/>
              <a:gd name="connsiteX1" fmla="*/ 31877 w 63881"/>
              <a:gd name="connsiteY1" fmla="*/ 31940 h 38290"/>
              <a:gd name="connsiteX2" fmla="*/ 31877 w 63881"/>
              <a:gd name="connsiteY2" fmla="*/ 31940 h 38290"/>
              <a:gd name="connsiteX3" fmla="*/ 57531 w 63881"/>
              <a:gd name="connsiteY3" fmla="*/ 6350 h 38290"/>
            </a:gdLst>
            <a:ahLst/>
            <a:cxnLst>
              <a:cxn ang="0">
                <a:pos x="connsiteX0" y="connsiteY0"/>
              </a:cxn>
              <a:cxn ang="1">
                <a:pos x="connsiteX1" y="connsiteY1"/>
              </a:cxn>
              <a:cxn ang="2">
                <a:pos x="connsiteX2" y="connsiteY2"/>
              </a:cxn>
              <a:cxn ang="3">
                <a:pos x="connsiteX3" y="connsiteY3"/>
              </a:cxn>
            </a:cxnLst>
            <a:rect l="l" t="t" r="r" b="b"/>
            <a:pathLst>
              <a:path w="63881" h="38290">
                <a:moveTo>
                  <a:pt x="6350" y="31940"/>
                </a:moveTo>
                <a:lnTo>
                  <a:pt x="31877" y="31940"/>
                </a:lnTo>
                <a:lnTo>
                  <a:pt x="31877" y="31940"/>
                </a:lnTo>
                <a:cubicBezTo>
                  <a:pt x="46101" y="31940"/>
                  <a:pt x="57531" y="20485"/>
                  <a:pt x="57531"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943975" y="5948363"/>
            <a:ext cx="38100" cy="38100"/>
          </a:xfrm>
          <a:custGeom>
            <a:avLst/>
            <a:gdLst>
              <a:gd name="connsiteX0" fmla="*/ 31877 w 38227"/>
              <a:gd name="connsiteY0" fmla="*/ 31940 h 38290"/>
              <a:gd name="connsiteX1" fmla="*/ 31877 w 38227"/>
              <a:gd name="connsiteY1" fmla="*/ 6350 h 38290"/>
              <a:gd name="connsiteX2" fmla="*/ 31877 w 38227"/>
              <a:gd name="connsiteY2" fmla="*/ 6350 h 38290"/>
              <a:gd name="connsiteX3" fmla="*/ 19177 w 38227"/>
              <a:gd name="connsiteY3" fmla="*/ 19139 h 38290"/>
              <a:gd name="connsiteX4" fmla="*/ 6350 w 38227"/>
              <a:gd name="connsiteY4" fmla="*/ 6350 h 38290"/>
              <a:gd name="connsiteX5" fmla="*/ 6350 w 38227"/>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227" h="38290">
                <a:moveTo>
                  <a:pt x="31877" y="31940"/>
                </a:moveTo>
                <a:lnTo>
                  <a:pt x="31877" y="6350"/>
                </a:lnTo>
                <a:lnTo>
                  <a:pt x="31877" y="6350"/>
                </a:lnTo>
                <a:cubicBezTo>
                  <a:pt x="31877" y="13411"/>
                  <a:pt x="26162" y="19139"/>
                  <a:pt x="19177" y="19139"/>
                </a:cubicBezTo>
                <a:cubicBezTo>
                  <a:pt x="12065"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637338"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688138"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48134" name="Picture 3"/>
          <p:cNvPicPr>
            <a:picLocks noChangeAspect="1" noChangeArrowheads="1"/>
          </p:cNvPicPr>
          <p:nvPr/>
        </p:nvPicPr>
        <p:blipFill>
          <a:blip r:embed="rId2"/>
          <a:srcRect/>
          <a:stretch>
            <a:fillRect/>
          </a:stretch>
        </p:blipFill>
        <p:spPr bwMode="auto">
          <a:xfrm>
            <a:off x="419100" y="3771900"/>
            <a:ext cx="3263900" cy="1955800"/>
          </a:xfrm>
          <a:prstGeom prst="rect">
            <a:avLst/>
          </a:prstGeom>
          <a:noFill/>
          <a:ln w="9525">
            <a:noFill/>
            <a:miter lim="800000"/>
            <a:headEnd/>
            <a:tailEnd/>
          </a:ln>
        </p:spPr>
      </p:pic>
      <p:pic>
        <p:nvPicPr>
          <p:cNvPr id="48135" name="Picture 3"/>
          <p:cNvPicPr>
            <a:picLocks noChangeAspect="1" noChangeArrowheads="1"/>
          </p:cNvPicPr>
          <p:nvPr/>
        </p:nvPicPr>
        <p:blipFill>
          <a:blip r:embed="rId3"/>
          <a:srcRect/>
          <a:stretch>
            <a:fillRect/>
          </a:stretch>
        </p:blipFill>
        <p:spPr bwMode="auto">
          <a:xfrm>
            <a:off x="4279900" y="3987800"/>
            <a:ext cx="2908300" cy="1663700"/>
          </a:xfrm>
          <a:prstGeom prst="rect">
            <a:avLst/>
          </a:prstGeom>
          <a:noFill/>
          <a:ln w="9525">
            <a:noFill/>
            <a:miter lim="800000"/>
            <a:headEnd/>
            <a:tailEnd/>
          </a:ln>
        </p:spPr>
      </p:pic>
      <p:pic>
        <p:nvPicPr>
          <p:cNvPr id="48136" name="Picture 3"/>
          <p:cNvPicPr>
            <a:picLocks noChangeAspect="1" noChangeArrowheads="1"/>
          </p:cNvPicPr>
          <p:nvPr/>
        </p:nvPicPr>
        <p:blipFill>
          <a:blip r:embed="rId4"/>
          <a:srcRect/>
          <a:stretch>
            <a:fillRect/>
          </a:stretch>
        </p:blipFill>
        <p:spPr bwMode="auto">
          <a:xfrm>
            <a:off x="6578600" y="5892800"/>
            <a:ext cx="2489200" cy="520700"/>
          </a:xfrm>
          <a:prstGeom prst="rect">
            <a:avLst/>
          </a:prstGeom>
          <a:noFill/>
          <a:ln w="9525">
            <a:noFill/>
            <a:miter lim="800000"/>
            <a:headEnd/>
            <a:tailEnd/>
          </a:ln>
        </p:spPr>
      </p:pic>
      <p:sp>
        <p:nvSpPr>
          <p:cNvPr id="48137" name="TextBox 1"/>
          <p:cNvSpPr txBox="1">
            <a:spLocks noChangeArrowheads="1"/>
          </p:cNvSpPr>
          <p:nvPr/>
        </p:nvSpPr>
        <p:spPr bwMode="auto">
          <a:xfrm>
            <a:off x="406400" y="1397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链接</a:t>
            </a:r>
          </a:p>
        </p:txBody>
      </p:sp>
      <p:sp>
        <p:nvSpPr>
          <p:cNvPr id="48138" name="TextBox 1"/>
          <p:cNvSpPr txBox="1">
            <a:spLocks noChangeArrowheads="1"/>
          </p:cNvSpPr>
          <p:nvPr/>
        </p:nvSpPr>
        <p:spPr bwMode="auto">
          <a:xfrm>
            <a:off x="444500" y="1371600"/>
            <a:ext cx="19177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Calibri" pitchFamily="34" charset="0"/>
                <a:cs typeface="Calibri" pitchFamily="34" charset="0"/>
              </a:rPr>
              <a:t>target</a:t>
            </a:r>
            <a:r>
              <a:rPr lang="en-US" altLang="zh-CN" sz="2700" dirty="0" err="1">
                <a:solidFill>
                  <a:srgbClr val="000000"/>
                </a:solidFill>
                <a:latin typeface="微软雅黑" pitchFamily="34" charset="-122"/>
                <a:ea typeface="微软雅黑" pitchFamily="34" charset="-122"/>
              </a:rPr>
              <a:t>属性</a:t>
            </a:r>
            <a:endParaRPr lang="en-US" altLang="zh-CN" sz="2700" dirty="0">
              <a:solidFill>
                <a:srgbClr val="000000"/>
              </a:solidFill>
              <a:latin typeface="微软雅黑" pitchFamily="34" charset="-122"/>
              <a:ea typeface="微软雅黑" pitchFamily="34" charset="-122"/>
            </a:endParaRPr>
          </a:p>
        </p:txBody>
      </p:sp>
      <p:sp>
        <p:nvSpPr>
          <p:cNvPr id="48139" name="TextBox 1"/>
          <p:cNvSpPr txBox="1">
            <a:spLocks noChangeArrowheads="1"/>
          </p:cNvSpPr>
          <p:nvPr/>
        </p:nvSpPr>
        <p:spPr bwMode="auto">
          <a:xfrm>
            <a:off x="444500" y="2171700"/>
            <a:ext cx="5829300" cy="393700"/>
          </a:xfrm>
          <a:prstGeom prst="rect">
            <a:avLst/>
          </a:prstGeom>
          <a:noFill/>
          <a:ln w="9525">
            <a:noFill/>
            <a:miter lim="800000"/>
            <a:headEnd/>
            <a:tailEnd/>
          </a:ln>
        </p:spPr>
        <p:txBody>
          <a:bodyPr wrap="none" lIns="0" tIns="0" rIns="0">
            <a:spAutoFit/>
          </a:bodyPr>
          <a:lstStyle/>
          <a:p>
            <a:pPr>
              <a:lnSpc>
                <a:spcPts val="3100"/>
              </a:lnSpc>
            </a:pPr>
            <a:r>
              <a:rPr lang="en-US" altLang="zh-CN" sz="2400" b="1" u="sng">
                <a:solidFill>
                  <a:srgbClr val="000000"/>
                </a:solidFill>
                <a:latin typeface="微软雅黑" pitchFamily="34" charset="-122"/>
                <a:ea typeface="微软雅黑" pitchFamily="34" charset="-122"/>
              </a:rPr>
              <a:t>示例：在父窗口中打开（</a:t>
            </a:r>
            <a:r>
              <a:rPr lang="en-US" altLang="zh-CN" sz="2400" b="1" u="sng">
                <a:solidFill>
                  <a:srgbClr val="000000"/>
                </a:solidFill>
                <a:latin typeface="Calibri" pitchFamily="34" charset="0"/>
                <a:cs typeface="Calibri" pitchFamily="34" charset="0"/>
              </a:rPr>
              <a:t>target=“_parent”</a:t>
            </a:r>
            <a:r>
              <a:rPr lang="en-US" altLang="zh-CN" sz="2400" b="1" u="sng">
                <a:solidFill>
                  <a:srgbClr val="000000"/>
                </a:solidFill>
                <a:latin typeface="微软雅黑" pitchFamily="34" charset="-122"/>
                <a:ea typeface="微软雅黑" pitchFamily="34" charset="-122"/>
              </a:rPr>
              <a:t>）</a:t>
            </a:r>
          </a:p>
        </p:txBody>
      </p:sp>
      <p:sp>
        <p:nvSpPr>
          <p:cNvPr id="48140" name="TextBox 1"/>
          <p:cNvSpPr txBox="1">
            <a:spLocks noChangeArrowheads="1"/>
          </p:cNvSpPr>
          <p:nvPr/>
        </p:nvSpPr>
        <p:spPr bwMode="auto">
          <a:xfrm>
            <a:off x="444500" y="2616200"/>
            <a:ext cx="6921500" cy="622300"/>
          </a:xfrm>
          <a:prstGeom prst="rect">
            <a:avLst/>
          </a:prstGeom>
          <a:noFill/>
          <a:ln w="9525">
            <a:noFill/>
            <a:miter lim="800000"/>
            <a:headEnd/>
            <a:tailEnd/>
          </a:ln>
        </p:spPr>
        <p:txBody>
          <a:bodyPr wrap="none" lIns="0" tIns="0" rIns="0">
            <a:spAutoFit/>
          </a:bodyPr>
          <a:lstStyle/>
          <a:p>
            <a:pPr>
              <a:lnSpc>
                <a:spcPts val="2300"/>
              </a:lnSpc>
            </a:pPr>
            <a:r>
              <a:rPr lang="en-US" altLang="zh-CN" b="1">
                <a:solidFill>
                  <a:srgbClr val="00B050"/>
                </a:solidFill>
                <a:latin typeface="Calibri" pitchFamily="34" charset="0"/>
                <a:cs typeface="Calibri" pitchFamily="34" charset="0"/>
              </a:rPr>
              <a:t>&lt;a</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href="./test2.htm"</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target="page1"&gt;</a:t>
            </a:r>
            <a:r>
              <a:rPr lang="en-US" altLang="zh-CN" b="1">
                <a:solidFill>
                  <a:srgbClr val="00B050"/>
                </a:solidFill>
                <a:latin typeface="微软雅黑" pitchFamily="34" charset="-122"/>
                <a:ea typeface="微软雅黑" pitchFamily="34" charset="-122"/>
              </a:rPr>
              <a:t>在</a:t>
            </a:r>
            <a:r>
              <a:rPr lang="en-US" altLang="zh-CN" b="1">
                <a:solidFill>
                  <a:srgbClr val="00B050"/>
                </a:solidFill>
                <a:latin typeface="Calibri" pitchFamily="34" charset="0"/>
                <a:cs typeface="Calibri" pitchFamily="34" charset="0"/>
              </a:rPr>
              <a:t>IFRAME</a:t>
            </a:r>
            <a:r>
              <a:rPr lang="en-US" altLang="zh-CN" b="1">
                <a:solidFill>
                  <a:srgbClr val="00B050"/>
                </a:solidFill>
                <a:latin typeface="微软雅黑" pitchFamily="34" charset="-122"/>
                <a:ea typeface="微软雅黑" pitchFamily="34" charset="-122"/>
              </a:rPr>
              <a:t>中打开</a:t>
            </a:r>
            <a:r>
              <a:rPr lang="en-US" altLang="zh-CN" b="1">
                <a:solidFill>
                  <a:srgbClr val="00B050"/>
                </a:solidFill>
                <a:latin typeface="Calibri" pitchFamily="34" charset="0"/>
                <a:cs typeface="Calibri" pitchFamily="34" charset="0"/>
              </a:rPr>
              <a:t>“test2.htm”&lt;/a&gt;</a:t>
            </a:r>
          </a:p>
          <a:p>
            <a:pPr>
              <a:lnSpc>
                <a:spcPts val="2500"/>
              </a:lnSpc>
            </a:pPr>
            <a:r>
              <a:rPr lang="en-US" altLang="zh-CN" b="1">
                <a:solidFill>
                  <a:srgbClr val="000000"/>
                </a:solidFill>
                <a:latin typeface="微软雅黑" pitchFamily="34" charset="-122"/>
                <a:ea typeface="微软雅黑" pitchFamily="34" charset="-122"/>
              </a:rPr>
              <a:t>在</a:t>
            </a:r>
            <a:r>
              <a:rPr lang="en-US" altLang="zh-CN" b="1">
                <a:solidFill>
                  <a:srgbClr val="000000"/>
                </a:solidFill>
                <a:latin typeface="Calibri" pitchFamily="34" charset="0"/>
                <a:cs typeface="Calibri" pitchFamily="34" charset="0"/>
              </a:rPr>
              <a:t>test2.htm</a:t>
            </a:r>
            <a:r>
              <a:rPr lang="en-US" altLang="zh-CN" b="1">
                <a:solidFill>
                  <a:srgbClr val="000000"/>
                </a:solidFill>
                <a:latin typeface="微软雅黑" pitchFamily="34" charset="-122"/>
                <a:ea typeface="微软雅黑" pitchFamily="34" charset="-122"/>
              </a:rPr>
              <a:t>中：</a:t>
            </a:r>
          </a:p>
        </p:txBody>
      </p:sp>
      <p:sp>
        <p:nvSpPr>
          <p:cNvPr id="48141" name="TextBox 1"/>
          <p:cNvSpPr txBox="1">
            <a:spLocks noChangeArrowheads="1"/>
          </p:cNvSpPr>
          <p:nvPr/>
        </p:nvSpPr>
        <p:spPr bwMode="auto">
          <a:xfrm>
            <a:off x="444500" y="3263900"/>
            <a:ext cx="6438900" cy="292100"/>
          </a:xfrm>
          <a:prstGeom prst="rect">
            <a:avLst/>
          </a:prstGeom>
          <a:noFill/>
          <a:ln w="9525">
            <a:noFill/>
            <a:miter lim="800000"/>
            <a:headEnd/>
            <a:tailEnd/>
          </a:ln>
        </p:spPr>
        <p:txBody>
          <a:bodyPr wrap="none" lIns="0" tIns="0" rIns="0">
            <a:spAutoFit/>
          </a:bodyPr>
          <a:lstStyle/>
          <a:p>
            <a:pPr>
              <a:lnSpc>
                <a:spcPts val="2300"/>
              </a:lnSpc>
            </a:pPr>
            <a:r>
              <a:rPr lang="en-US" altLang="zh-CN" b="1">
                <a:solidFill>
                  <a:srgbClr val="00B050"/>
                </a:solidFill>
                <a:latin typeface="Calibri" pitchFamily="34" charset="0"/>
                <a:cs typeface="Calibri" pitchFamily="34" charset="0"/>
              </a:rPr>
              <a:t>&lt;a</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href="test2.htm"</a:t>
            </a:r>
            <a:r>
              <a:rPr lang="en-US" altLang="zh-CN">
                <a:latin typeface="Times New Roman" pitchFamily="18" charset="0"/>
                <a:cs typeface="Times New Roman" pitchFamily="18" charset="0"/>
              </a:rPr>
              <a:t> </a:t>
            </a:r>
            <a:r>
              <a:rPr lang="en-US" altLang="zh-CN" b="1">
                <a:solidFill>
                  <a:srgbClr val="FF0000"/>
                </a:solidFill>
                <a:latin typeface="Calibri" pitchFamily="34" charset="0"/>
                <a:cs typeface="Calibri" pitchFamily="34" charset="0"/>
              </a:rPr>
              <a:t>target="_parent"</a:t>
            </a:r>
            <a:r>
              <a:rPr lang="en-US" altLang="zh-CN" b="1">
                <a:solidFill>
                  <a:srgbClr val="00B050"/>
                </a:solidFill>
                <a:latin typeface="Calibri" pitchFamily="34" charset="0"/>
                <a:cs typeface="Calibri" pitchFamily="34" charset="0"/>
              </a:rPr>
              <a:t>&gt;</a:t>
            </a:r>
            <a:r>
              <a:rPr lang="en-US" altLang="zh-CN" b="1">
                <a:solidFill>
                  <a:srgbClr val="00B050"/>
                </a:solidFill>
                <a:latin typeface="微软雅黑" pitchFamily="34" charset="-122"/>
                <a:ea typeface="微软雅黑" pitchFamily="34" charset="-122"/>
              </a:rPr>
              <a:t>在父页面中打开本页面</a:t>
            </a:r>
            <a:r>
              <a:rPr lang="en-US" altLang="zh-CN" b="1">
                <a:solidFill>
                  <a:srgbClr val="00B050"/>
                </a:solidFill>
                <a:latin typeface="Calibri" pitchFamily="34" charset="0"/>
                <a:cs typeface="Calibri" pitchFamily="34" charset="0"/>
              </a:rPr>
              <a:t>&lt;/a&gt;</a:t>
            </a:r>
          </a:p>
        </p:txBody>
      </p:sp>
      <p:sp>
        <p:nvSpPr>
          <p:cNvPr id="15"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33</a:t>
            </a:r>
          </a:p>
        </p:txBody>
      </p:sp>
      <p:sp>
        <p:nvSpPr>
          <p:cNvPr id="16" name="TextBox 1"/>
          <p:cNvSpPr txBox="1"/>
          <p:nvPr/>
        </p:nvSpPr>
        <p:spPr>
          <a:xfrm>
            <a:off x="6883400" y="6007100"/>
            <a:ext cx="18923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link/target_iframe.htm</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37338" y="5922963"/>
            <a:ext cx="2370137" cy="422275"/>
          </a:xfrm>
          <a:custGeom>
            <a:avLst/>
            <a:gdLst>
              <a:gd name="connsiteX0" fmla="*/ 6350 w 2370073"/>
              <a:gd name="connsiteY0" fmla="*/ 83146 h 422275"/>
              <a:gd name="connsiteX1" fmla="*/ 31877 w 2370073"/>
              <a:gd name="connsiteY1" fmla="*/ 57543 h 422275"/>
              <a:gd name="connsiteX2" fmla="*/ 31877 w 2370073"/>
              <a:gd name="connsiteY2" fmla="*/ 57543 h 422275"/>
              <a:gd name="connsiteX3" fmla="*/ 31877 w 2370073"/>
              <a:gd name="connsiteY3" fmla="*/ 57543 h 422275"/>
              <a:gd name="connsiteX4" fmla="*/ 2312542 w 2370073"/>
              <a:gd name="connsiteY4" fmla="*/ 57543 h 422275"/>
              <a:gd name="connsiteX5" fmla="*/ 2312542 w 2370073"/>
              <a:gd name="connsiteY5" fmla="*/ 31953 h 422275"/>
              <a:gd name="connsiteX6" fmla="*/ 2312542 w 2370073"/>
              <a:gd name="connsiteY6" fmla="*/ 31953 h 422275"/>
              <a:gd name="connsiteX7" fmla="*/ 2338069 w 2370073"/>
              <a:gd name="connsiteY7" fmla="*/ 6350 h 422275"/>
              <a:gd name="connsiteX8" fmla="*/ 2363723 w 2370073"/>
              <a:gd name="connsiteY8" fmla="*/ 31953 h 422275"/>
              <a:gd name="connsiteX9" fmla="*/ 2363723 w 2370073"/>
              <a:gd name="connsiteY9" fmla="*/ 31953 h 422275"/>
              <a:gd name="connsiteX10" fmla="*/ 2363723 w 2370073"/>
              <a:gd name="connsiteY10" fmla="*/ 31953 h 422275"/>
              <a:gd name="connsiteX11" fmla="*/ 2363723 w 2370073"/>
              <a:gd name="connsiteY11" fmla="*/ 339128 h 422275"/>
              <a:gd name="connsiteX12" fmla="*/ 2363723 w 2370073"/>
              <a:gd name="connsiteY12" fmla="*/ 339128 h 422275"/>
              <a:gd name="connsiteX13" fmla="*/ 2338069 w 2370073"/>
              <a:gd name="connsiteY13" fmla="*/ 364731 h 422275"/>
              <a:gd name="connsiteX14" fmla="*/ 2338069 w 2370073"/>
              <a:gd name="connsiteY14" fmla="*/ 364731 h 422275"/>
              <a:gd name="connsiteX15" fmla="*/ 2338069 w 2370073"/>
              <a:gd name="connsiteY15" fmla="*/ 364731 h 422275"/>
              <a:gd name="connsiteX16" fmla="*/ 57530 w 2370073"/>
              <a:gd name="connsiteY16" fmla="*/ 364731 h 422275"/>
              <a:gd name="connsiteX17" fmla="*/ 57530 w 2370073"/>
              <a:gd name="connsiteY17" fmla="*/ 390321 h 422275"/>
              <a:gd name="connsiteX18" fmla="*/ 57530 w 2370073"/>
              <a:gd name="connsiteY18" fmla="*/ 390321 h 422275"/>
              <a:gd name="connsiteX19" fmla="*/ 31877 w 2370073"/>
              <a:gd name="connsiteY19" fmla="*/ 415925 h 422275"/>
              <a:gd name="connsiteX20" fmla="*/ 6350 w 2370073"/>
              <a:gd name="connsiteY20" fmla="*/ 390321 h 422275"/>
              <a:gd name="connsiteX21" fmla="*/ 6350 w 2370073"/>
              <a:gd name="connsiteY21" fmla="*/ 390321 h 422275"/>
              <a:gd name="connsiteX22" fmla="*/ 6350 w 2370073"/>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370073" h="422275">
                <a:moveTo>
                  <a:pt x="6350" y="83146"/>
                </a:moveTo>
                <a:cubicBezTo>
                  <a:pt x="6350" y="69011"/>
                  <a:pt x="17780" y="57543"/>
                  <a:pt x="31877" y="57543"/>
                </a:cubicBezTo>
                <a:cubicBezTo>
                  <a:pt x="31877" y="57543"/>
                  <a:pt x="31877" y="57543"/>
                  <a:pt x="31877" y="57543"/>
                </a:cubicBezTo>
                <a:lnTo>
                  <a:pt x="31877" y="57543"/>
                </a:lnTo>
                <a:lnTo>
                  <a:pt x="2312542" y="57543"/>
                </a:lnTo>
                <a:lnTo>
                  <a:pt x="2312542" y="31953"/>
                </a:lnTo>
                <a:lnTo>
                  <a:pt x="2312542" y="31953"/>
                </a:lnTo>
                <a:cubicBezTo>
                  <a:pt x="2312542" y="17805"/>
                  <a:pt x="2323972" y="6350"/>
                  <a:pt x="2338069" y="6350"/>
                </a:cubicBezTo>
                <a:cubicBezTo>
                  <a:pt x="2352293" y="6350"/>
                  <a:pt x="2363723" y="17805"/>
                  <a:pt x="2363723" y="31953"/>
                </a:cubicBezTo>
                <a:cubicBezTo>
                  <a:pt x="2363723" y="31953"/>
                  <a:pt x="2363723" y="31953"/>
                  <a:pt x="2363723" y="31953"/>
                </a:cubicBezTo>
                <a:lnTo>
                  <a:pt x="2363723" y="31953"/>
                </a:lnTo>
                <a:lnTo>
                  <a:pt x="2363723" y="339128"/>
                </a:lnTo>
                <a:lnTo>
                  <a:pt x="2363723" y="339128"/>
                </a:lnTo>
                <a:cubicBezTo>
                  <a:pt x="2363723" y="353263"/>
                  <a:pt x="2352293" y="364731"/>
                  <a:pt x="2338069" y="364731"/>
                </a:cubicBezTo>
                <a:cubicBezTo>
                  <a:pt x="2338069" y="364731"/>
                  <a:pt x="2338069" y="364731"/>
                  <a:pt x="2338069" y="364731"/>
                </a:cubicBezTo>
                <a:lnTo>
                  <a:pt x="2338069"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943975" y="5948363"/>
            <a:ext cx="63500" cy="38100"/>
          </a:xfrm>
          <a:custGeom>
            <a:avLst/>
            <a:gdLst>
              <a:gd name="connsiteX0" fmla="*/ 6350 w 63881"/>
              <a:gd name="connsiteY0" fmla="*/ 31940 h 38290"/>
              <a:gd name="connsiteX1" fmla="*/ 31877 w 63881"/>
              <a:gd name="connsiteY1" fmla="*/ 31940 h 38290"/>
              <a:gd name="connsiteX2" fmla="*/ 31877 w 63881"/>
              <a:gd name="connsiteY2" fmla="*/ 31940 h 38290"/>
              <a:gd name="connsiteX3" fmla="*/ 57531 w 63881"/>
              <a:gd name="connsiteY3" fmla="*/ 6350 h 38290"/>
            </a:gdLst>
            <a:ahLst/>
            <a:cxnLst>
              <a:cxn ang="0">
                <a:pos x="connsiteX0" y="connsiteY0"/>
              </a:cxn>
              <a:cxn ang="1">
                <a:pos x="connsiteX1" y="connsiteY1"/>
              </a:cxn>
              <a:cxn ang="2">
                <a:pos x="connsiteX2" y="connsiteY2"/>
              </a:cxn>
              <a:cxn ang="3">
                <a:pos x="connsiteX3" y="connsiteY3"/>
              </a:cxn>
            </a:cxnLst>
            <a:rect l="l" t="t" r="r" b="b"/>
            <a:pathLst>
              <a:path w="63881" h="38290">
                <a:moveTo>
                  <a:pt x="6350" y="31940"/>
                </a:moveTo>
                <a:lnTo>
                  <a:pt x="31877" y="31940"/>
                </a:lnTo>
                <a:lnTo>
                  <a:pt x="31877" y="31940"/>
                </a:lnTo>
                <a:cubicBezTo>
                  <a:pt x="46101" y="31940"/>
                  <a:pt x="57531" y="20485"/>
                  <a:pt x="57531"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943975" y="5948363"/>
            <a:ext cx="38100" cy="38100"/>
          </a:xfrm>
          <a:custGeom>
            <a:avLst/>
            <a:gdLst>
              <a:gd name="connsiteX0" fmla="*/ 31877 w 38227"/>
              <a:gd name="connsiteY0" fmla="*/ 31940 h 38290"/>
              <a:gd name="connsiteX1" fmla="*/ 31877 w 38227"/>
              <a:gd name="connsiteY1" fmla="*/ 6350 h 38290"/>
              <a:gd name="connsiteX2" fmla="*/ 31877 w 38227"/>
              <a:gd name="connsiteY2" fmla="*/ 6350 h 38290"/>
              <a:gd name="connsiteX3" fmla="*/ 19177 w 38227"/>
              <a:gd name="connsiteY3" fmla="*/ 19139 h 38290"/>
              <a:gd name="connsiteX4" fmla="*/ 6350 w 38227"/>
              <a:gd name="connsiteY4" fmla="*/ 6350 h 38290"/>
              <a:gd name="connsiteX5" fmla="*/ 6350 w 38227"/>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227" h="38290">
                <a:moveTo>
                  <a:pt x="31877" y="31940"/>
                </a:moveTo>
                <a:lnTo>
                  <a:pt x="31877" y="6350"/>
                </a:lnTo>
                <a:lnTo>
                  <a:pt x="31877" y="6350"/>
                </a:lnTo>
                <a:cubicBezTo>
                  <a:pt x="31877" y="13411"/>
                  <a:pt x="26162" y="19139"/>
                  <a:pt x="19177" y="19139"/>
                </a:cubicBezTo>
                <a:cubicBezTo>
                  <a:pt x="12065"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637338"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688138"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49158" name="Picture 3"/>
          <p:cNvPicPr>
            <a:picLocks noChangeAspect="1" noChangeArrowheads="1"/>
          </p:cNvPicPr>
          <p:nvPr/>
        </p:nvPicPr>
        <p:blipFill>
          <a:blip r:embed="rId2"/>
          <a:srcRect/>
          <a:stretch>
            <a:fillRect/>
          </a:stretch>
        </p:blipFill>
        <p:spPr bwMode="auto">
          <a:xfrm>
            <a:off x="6578600" y="5892800"/>
            <a:ext cx="2489200" cy="520700"/>
          </a:xfrm>
          <a:prstGeom prst="rect">
            <a:avLst/>
          </a:prstGeom>
          <a:noFill/>
          <a:ln w="9525">
            <a:noFill/>
            <a:miter lim="800000"/>
            <a:headEnd/>
            <a:tailEnd/>
          </a:ln>
        </p:spPr>
      </p:pic>
      <p:sp>
        <p:nvSpPr>
          <p:cNvPr id="49159" name="TextBox 1"/>
          <p:cNvSpPr txBox="1">
            <a:spLocks noChangeArrowheads="1"/>
          </p:cNvSpPr>
          <p:nvPr/>
        </p:nvSpPr>
        <p:spPr bwMode="auto">
          <a:xfrm>
            <a:off x="406400" y="3175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dirty="0" err="1">
                <a:solidFill>
                  <a:srgbClr val="000000"/>
                </a:solidFill>
                <a:latin typeface="微软雅黑" pitchFamily="34" charset="-122"/>
                <a:ea typeface="微软雅黑" pitchFamily="34" charset="-122"/>
              </a:rPr>
              <a:t>链接</a:t>
            </a:r>
            <a:endParaRPr lang="en-US" altLang="zh-CN" sz="3600" dirty="0">
              <a:solidFill>
                <a:srgbClr val="000000"/>
              </a:solidFill>
              <a:latin typeface="微软雅黑" pitchFamily="34" charset="-122"/>
              <a:ea typeface="微软雅黑" pitchFamily="34" charset="-122"/>
            </a:endParaRPr>
          </a:p>
        </p:txBody>
      </p:sp>
      <p:sp>
        <p:nvSpPr>
          <p:cNvPr id="49160" name="TextBox 1"/>
          <p:cNvSpPr txBox="1">
            <a:spLocks noChangeArrowheads="1"/>
          </p:cNvSpPr>
          <p:nvPr/>
        </p:nvSpPr>
        <p:spPr bwMode="auto">
          <a:xfrm>
            <a:off x="444500" y="1371600"/>
            <a:ext cx="17526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微软雅黑" pitchFamily="34" charset="-122"/>
                <a:ea typeface="微软雅黑" pitchFamily="34" charset="-122"/>
              </a:rPr>
              <a:t>页面锚点</a:t>
            </a:r>
            <a:endParaRPr lang="en-US" altLang="zh-CN" sz="2700" dirty="0">
              <a:solidFill>
                <a:srgbClr val="000000"/>
              </a:solidFill>
              <a:latin typeface="微软雅黑" pitchFamily="34" charset="-122"/>
              <a:ea typeface="微软雅黑" pitchFamily="34" charset="-122"/>
            </a:endParaRPr>
          </a:p>
        </p:txBody>
      </p:sp>
      <p:sp>
        <p:nvSpPr>
          <p:cNvPr id="49161" name="TextBox 1"/>
          <p:cNvSpPr txBox="1">
            <a:spLocks noChangeArrowheads="1"/>
          </p:cNvSpPr>
          <p:nvPr/>
        </p:nvSpPr>
        <p:spPr bwMode="auto">
          <a:xfrm>
            <a:off x="901700" y="1892300"/>
            <a:ext cx="1587500" cy="393700"/>
          </a:xfrm>
          <a:prstGeom prst="rect">
            <a:avLst/>
          </a:prstGeom>
          <a:noFill/>
          <a:ln w="9525">
            <a:noFill/>
            <a:miter lim="800000"/>
            <a:headEnd/>
            <a:tailEnd/>
          </a:ln>
        </p:spPr>
        <p:txBody>
          <a:bodyPr wrap="none" lIns="0" tIns="0" rIns="0">
            <a:spAutoFit/>
          </a:bodyPr>
          <a:lstStyle/>
          <a:p>
            <a:pPr>
              <a:lnSpc>
                <a:spcPts val="3100"/>
              </a:lnSpc>
            </a:pP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err="1">
                <a:solidFill>
                  <a:srgbClr val="000000"/>
                </a:solidFill>
                <a:latin typeface="Calibri" pitchFamily="34" charset="0"/>
                <a:cs typeface="Calibri" pitchFamily="34" charset="0"/>
              </a:rPr>
              <a:t>name</a:t>
            </a:r>
            <a:r>
              <a:rPr lang="en-US" altLang="zh-CN" sz="2400" dirty="0" err="1">
                <a:solidFill>
                  <a:srgbClr val="000000"/>
                </a:solidFill>
                <a:latin typeface="微软雅黑" pitchFamily="34" charset="-122"/>
                <a:ea typeface="微软雅黑" pitchFamily="34" charset="-122"/>
              </a:rPr>
              <a:t>属性</a:t>
            </a:r>
            <a:endParaRPr lang="en-US" altLang="zh-CN" sz="2400" dirty="0">
              <a:solidFill>
                <a:srgbClr val="000000"/>
              </a:solidFill>
              <a:latin typeface="微软雅黑" pitchFamily="34" charset="-122"/>
              <a:ea typeface="微软雅黑" pitchFamily="34" charset="-122"/>
            </a:endParaRPr>
          </a:p>
        </p:txBody>
      </p:sp>
      <p:sp>
        <p:nvSpPr>
          <p:cNvPr id="49162" name="TextBox 1"/>
          <p:cNvSpPr txBox="1">
            <a:spLocks noChangeArrowheads="1"/>
          </p:cNvSpPr>
          <p:nvPr/>
        </p:nvSpPr>
        <p:spPr bwMode="auto">
          <a:xfrm>
            <a:off x="444500" y="2616200"/>
            <a:ext cx="3048000" cy="393700"/>
          </a:xfrm>
          <a:prstGeom prst="rect">
            <a:avLst/>
          </a:prstGeom>
          <a:noFill/>
          <a:ln w="9525">
            <a:noFill/>
            <a:miter lim="800000"/>
            <a:headEnd/>
            <a:tailEnd/>
          </a:ln>
        </p:spPr>
        <p:txBody>
          <a:bodyPr wrap="none" lIns="0" tIns="0" rIns="0">
            <a:spAutoFit/>
          </a:bodyPr>
          <a:lstStyle/>
          <a:p>
            <a:pPr>
              <a:lnSpc>
                <a:spcPts val="3100"/>
              </a:lnSpc>
            </a:pPr>
            <a:r>
              <a:rPr lang="en-US" altLang="zh-CN" sz="2400" b="1" u="sng" dirty="0" err="1">
                <a:solidFill>
                  <a:srgbClr val="000000"/>
                </a:solidFill>
                <a:latin typeface="微软雅黑" pitchFamily="34" charset="-122"/>
                <a:ea typeface="微软雅黑" pitchFamily="34" charset="-122"/>
              </a:rPr>
              <a:t>示例：页面锚点的使用</a:t>
            </a:r>
            <a:endParaRPr lang="en-US" altLang="zh-CN" sz="2400" b="1" u="sng" dirty="0">
              <a:solidFill>
                <a:srgbClr val="000000"/>
              </a:solidFill>
              <a:latin typeface="微软雅黑" pitchFamily="34" charset="-122"/>
              <a:ea typeface="微软雅黑" pitchFamily="34" charset="-122"/>
            </a:endParaRPr>
          </a:p>
        </p:txBody>
      </p:sp>
      <p:sp>
        <p:nvSpPr>
          <p:cNvPr id="49164" name="TextBox 1"/>
          <p:cNvSpPr txBox="1">
            <a:spLocks noChangeArrowheads="1"/>
          </p:cNvSpPr>
          <p:nvPr/>
        </p:nvSpPr>
        <p:spPr bwMode="auto">
          <a:xfrm>
            <a:off x="444500" y="3365500"/>
            <a:ext cx="5808963" cy="341119"/>
          </a:xfrm>
          <a:prstGeom prst="rect">
            <a:avLst/>
          </a:prstGeom>
          <a:noFill/>
          <a:ln w="9525">
            <a:noFill/>
            <a:miter lim="800000"/>
            <a:headEnd/>
            <a:tailEnd/>
          </a:ln>
        </p:spPr>
        <p:txBody>
          <a:bodyPr wrap="none" lIns="0" tIns="0" rIns="0">
            <a:spAutoFit/>
          </a:bodyPr>
          <a:lstStyle/>
          <a:p>
            <a:pPr>
              <a:lnSpc>
                <a:spcPts val="2300"/>
              </a:lnSpc>
            </a:pPr>
            <a:r>
              <a:rPr lang="en-US" altLang="zh-CN" b="1" dirty="0">
                <a:solidFill>
                  <a:srgbClr val="00B050"/>
                </a:solidFill>
                <a:latin typeface="Calibri" pitchFamily="34" charset="0"/>
                <a:cs typeface="Calibri" pitchFamily="34" charset="0"/>
              </a:rPr>
              <a:t>&lt;a</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name</a:t>
            </a:r>
            <a:r>
              <a:rPr lang="en-US" altLang="zh-CN" b="1" dirty="0" smtClean="0">
                <a:solidFill>
                  <a:srgbClr val="00B050"/>
                </a:solidFill>
                <a:latin typeface="Calibri" pitchFamily="34" charset="0"/>
                <a:cs typeface="Calibri" pitchFamily="34" charset="0"/>
              </a:rPr>
              <a:t>=“top“ </a:t>
            </a:r>
            <a:r>
              <a:rPr lang="en-US" altLang="zh-CN" dirty="0" smtClean="0">
                <a:latin typeface="Times New Roman" pitchFamily="18" charset="0"/>
                <a:cs typeface="Times New Roman" pitchFamily="18" charset="0"/>
              </a:rPr>
              <a:t> </a:t>
            </a:r>
            <a:r>
              <a:rPr lang="en-US" altLang="zh-CN" b="1" dirty="0" err="1" smtClean="0">
                <a:solidFill>
                  <a:srgbClr val="00B050"/>
                </a:solidFill>
                <a:latin typeface="Calibri" pitchFamily="34" charset="0"/>
                <a:cs typeface="Calibri" pitchFamily="34" charset="0"/>
              </a:rPr>
              <a:t>href</a:t>
            </a:r>
            <a:r>
              <a:rPr lang="en-US" altLang="zh-CN" b="1" dirty="0" smtClean="0">
                <a:solidFill>
                  <a:srgbClr val="00B050"/>
                </a:solidFill>
                <a:latin typeface="Calibri" pitchFamily="34" charset="0"/>
                <a:cs typeface="Calibri" pitchFamily="34" charset="0"/>
              </a:rPr>
              <a:t>=”</a:t>
            </a:r>
            <a:r>
              <a:rPr lang="en-US" altLang="zh-CN" b="1" dirty="0" err="1" smtClean="0">
                <a:solidFill>
                  <a:srgbClr val="00B050"/>
                </a:solidFill>
                <a:latin typeface="Calibri" pitchFamily="34" charset="0"/>
                <a:cs typeface="Calibri" pitchFamily="34" charset="0"/>
              </a:rPr>
              <a:t>name.htm#bottom</a:t>
            </a:r>
            <a:r>
              <a:rPr lang="en-US" altLang="zh-CN" b="1" dirty="0" smtClean="0">
                <a:solidFill>
                  <a:srgbClr val="00B050"/>
                </a:solidFill>
                <a:latin typeface="Calibri" pitchFamily="34" charset="0"/>
                <a:cs typeface="Calibri" pitchFamily="34" charset="0"/>
              </a:rPr>
              <a:t>”&gt;</a:t>
            </a:r>
            <a:r>
              <a:rPr lang="zh-CN" altLang="en-US" b="1" dirty="0" smtClean="0">
                <a:solidFill>
                  <a:srgbClr val="00B050"/>
                </a:solidFill>
                <a:latin typeface="Calibri" pitchFamily="34" charset="0"/>
                <a:cs typeface="Calibri" pitchFamily="34" charset="0"/>
              </a:rPr>
              <a:t>到</a:t>
            </a:r>
            <a:r>
              <a:rPr lang="en-US" altLang="zh-CN" b="1" dirty="0" err="1" smtClean="0">
                <a:solidFill>
                  <a:srgbClr val="00B050"/>
                </a:solidFill>
                <a:latin typeface="微软雅黑" pitchFamily="34" charset="-122"/>
                <a:ea typeface="微软雅黑" pitchFamily="34" charset="-122"/>
              </a:rPr>
              <a:t>页面</a:t>
            </a:r>
            <a:r>
              <a:rPr lang="zh-CN" altLang="en-US" b="1" dirty="0" smtClean="0">
                <a:solidFill>
                  <a:srgbClr val="00B050"/>
                </a:solidFill>
                <a:latin typeface="微软雅黑" pitchFamily="34" charset="-122"/>
                <a:ea typeface="微软雅黑" pitchFamily="34" charset="-122"/>
              </a:rPr>
              <a:t>底</a:t>
            </a:r>
            <a:r>
              <a:rPr lang="en-US" altLang="zh-CN" b="1" dirty="0" smtClean="0">
                <a:solidFill>
                  <a:srgbClr val="00B050"/>
                </a:solidFill>
                <a:latin typeface="微软雅黑" pitchFamily="34" charset="-122"/>
                <a:ea typeface="微软雅黑" pitchFamily="34" charset="-122"/>
              </a:rPr>
              <a:t>部</a:t>
            </a:r>
            <a:r>
              <a:rPr lang="en-US" altLang="zh-CN" b="1" dirty="0">
                <a:solidFill>
                  <a:srgbClr val="00B050"/>
                </a:solidFill>
                <a:latin typeface="Calibri" pitchFamily="34" charset="0"/>
                <a:cs typeface="Calibri" pitchFamily="34" charset="0"/>
              </a:rPr>
              <a:t>&lt;/a&gt;</a:t>
            </a:r>
          </a:p>
        </p:txBody>
      </p:sp>
      <p:sp>
        <p:nvSpPr>
          <p:cNvPr id="49166" name="TextBox 1"/>
          <p:cNvSpPr txBox="1">
            <a:spLocks noChangeArrowheads="1"/>
          </p:cNvSpPr>
          <p:nvPr/>
        </p:nvSpPr>
        <p:spPr bwMode="auto">
          <a:xfrm>
            <a:off x="444500" y="4356100"/>
            <a:ext cx="6097888" cy="341119"/>
          </a:xfrm>
          <a:prstGeom prst="rect">
            <a:avLst/>
          </a:prstGeom>
          <a:noFill/>
          <a:ln w="9525">
            <a:noFill/>
            <a:miter lim="800000"/>
            <a:headEnd/>
            <a:tailEnd/>
          </a:ln>
        </p:spPr>
        <p:txBody>
          <a:bodyPr wrap="none" lIns="0" tIns="0" rIns="0">
            <a:spAutoFit/>
          </a:bodyPr>
          <a:lstStyle/>
          <a:p>
            <a:pPr>
              <a:lnSpc>
                <a:spcPts val="2300"/>
              </a:lnSpc>
            </a:pPr>
            <a:r>
              <a:rPr lang="en-US" altLang="zh-CN" b="1" dirty="0">
                <a:solidFill>
                  <a:srgbClr val="00B050"/>
                </a:solidFill>
                <a:latin typeface="Calibri" pitchFamily="34" charset="0"/>
                <a:cs typeface="Calibri" pitchFamily="34" charset="0"/>
              </a:rPr>
              <a:t>&lt;a</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name</a:t>
            </a:r>
            <a:r>
              <a:rPr lang="en-US" altLang="zh-CN" b="1" dirty="0" smtClean="0">
                <a:solidFill>
                  <a:srgbClr val="00B050"/>
                </a:solidFill>
                <a:latin typeface="Calibri" pitchFamily="34" charset="0"/>
                <a:cs typeface="Calibri" pitchFamily="34" charset="0"/>
              </a:rPr>
              <a:t>=“bottom “ </a:t>
            </a:r>
            <a:r>
              <a:rPr lang="en-US" altLang="zh-CN" dirty="0" smtClean="0">
                <a:latin typeface="Times New Roman" pitchFamily="18" charset="0"/>
                <a:cs typeface="Times New Roman" pitchFamily="18" charset="0"/>
              </a:rPr>
              <a:t> </a:t>
            </a:r>
            <a:r>
              <a:rPr lang="en-US" altLang="zh-CN" b="1" dirty="0" err="1" smtClean="0">
                <a:solidFill>
                  <a:srgbClr val="00B050"/>
                </a:solidFill>
                <a:latin typeface="Calibri" pitchFamily="34" charset="0"/>
                <a:cs typeface="Calibri" pitchFamily="34" charset="0"/>
              </a:rPr>
              <a:t>href</a:t>
            </a:r>
            <a:r>
              <a:rPr lang="en-US" altLang="zh-CN" b="1" dirty="0">
                <a:solidFill>
                  <a:srgbClr val="00B050"/>
                </a:solidFill>
                <a:latin typeface="Calibri" pitchFamily="34" charset="0"/>
                <a:cs typeface="Calibri" pitchFamily="34" charset="0"/>
              </a:rPr>
              <a:t>="</a:t>
            </a:r>
            <a:r>
              <a:rPr lang="en-US" altLang="zh-CN" b="1" dirty="0" err="1" smtClean="0">
                <a:solidFill>
                  <a:srgbClr val="00B050"/>
                </a:solidFill>
                <a:latin typeface="Calibri" pitchFamily="34" charset="0"/>
                <a:cs typeface="Calibri" pitchFamily="34" charset="0"/>
              </a:rPr>
              <a:t>name.htm#top</a:t>
            </a:r>
            <a:r>
              <a:rPr lang="en-US" altLang="zh-CN" b="1" dirty="0" smtClean="0">
                <a:solidFill>
                  <a:srgbClr val="00B050"/>
                </a:solidFill>
                <a:latin typeface="Calibri" pitchFamily="34" charset="0"/>
                <a:cs typeface="Calibri" pitchFamily="34" charset="0"/>
              </a:rPr>
              <a:t>"&gt;</a:t>
            </a:r>
            <a:r>
              <a:rPr lang="en-US" altLang="zh-CN" b="1" dirty="0" err="1">
                <a:solidFill>
                  <a:srgbClr val="00B050"/>
                </a:solidFill>
                <a:latin typeface="微软雅黑" pitchFamily="34" charset="-122"/>
                <a:ea typeface="微软雅黑" pitchFamily="34" charset="-122"/>
              </a:rPr>
              <a:t>返回页面顶部</a:t>
            </a:r>
            <a:r>
              <a:rPr lang="en-US" altLang="zh-CN" b="1" dirty="0">
                <a:solidFill>
                  <a:srgbClr val="00B050"/>
                </a:solidFill>
                <a:latin typeface="Calibri" pitchFamily="34" charset="0"/>
                <a:cs typeface="Calibri" pitchFamily="34" charset="0"/>
              </a:rPr>
              <a:t>&lt;/a&gt;</a:t>
            </a:r>
          </a:p>
        </p:txBody>
      </p:sp>
      <p:sp>
        <p:nvSpPr>
          <p:cNvPr id="16"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35</a:t>
            </a:r>
          </a:p>
        </p:txBody>
      </p:sp>
      <p:sp>
        <p:nvSpPr>
          <p:cNvPr id="17" name="TextBox 1"/>
          <p:cNvSpPr txBox="1"/>
          <p:nvPr/>
        </p:nvSpPr>
        <p:spPr>
          <a:xfrm>
            <a:off x="7213600" y="6007100"/>
            <a:ext cx="12319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link/name.htm</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Box 1"/>
          <p:cNvSpPr txBox="1">
            <a:spLocks noChangeArrowheads="1"/>
          </p:cNvSpPr>
          <p:nvPr/>
        </p:nvSpPr>
        <p:spPr bwMode="auto">
          <a:xfrm>
            <a:off x="406400" y="139700"/>
            <a:ext cx="18288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单元目录</a:t>
            </a:r>
          </a:p>
        </p:txBody>
      </p:sp>
      <p:sp>
        <p:nvSpPr>
          <p:cNvPr id="3" name="TextBox 1"/>
          <p:cNvSpPr txBox="1"/>
          <p:nvPr/>
        </p:nvSpPr>
        <p:spPr>
          <a:xfrm>
            <a:off x="444500" y="1384300"/>
            <a:ext cx="165100" cy="3937000"/>
          </a:xfrm>
          <a:prstGeom prst="rect">
            <a:avLst/>
          </a:prstGeom>
          <a:noFill/>
        </p:spPr>
        <p:txBody>
          <a:bodyPr wrap="none" lIns="0" tIns="0" rIns="0">
            <a:spAutoFit/>
          </a:bodyPr>
          <a:lstStyle/>
          <a:p>
            <a:pPr fontAlgn="auto">
              <a:lnSpc>
                <a:spcPts val="27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FF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p:txBody>
      </p:sp>
      <p:sp>
        <p:nvSpPr>
          <p:cNvPr id="50179" name="TextBox 1"/>
          <p:cNvSpPr txBox="1">
            <a:spLocks noChangeArrowheads="1"/>
          </p:cNvSpPr>
          <p:nvPr/>
        </p:nvSpPr>
        <p:spPr bwMode="auto">
          <a:xfrm>
            <a:off x="787400" y="1282700"/>
            <a:ext cx="1549400" cy="4038600"/>
          </a:xfrm>
          <a:prstGeom prst="rect">
            <a:avLst/>
          </a:prstGeom>
          <a:noFill/>
          <a:ln w="9525">
            <a:noFill/>
            <a:miter lim="800000"/>
            <a:headEnd/>
            <a:tailEnd/>
          </a:ln>
        </p:spPr>
        <p:txBody>
          <a:bodyPr wrap="none" lIns="0" tIns="0" rIns="0">
            <a:spAutoFit/>
          </a:bodyPr>
          <a:lstStyle/>
          <a:p>
            <a:pPr>
              <a:lnSpc>
                <a:spcPts val="3600"/>
              </a:lnSpc>
            </a:pPr>
            <a:r>
              <a:rPr lang="en-US" altLang="zh-CN" sz="2700">
                <a:solidFill>
                  <a:srgbClr val="000000"/>
                </a:solidFill>
                <a:latin typeface="Calibri" pitchFamily="34" charset="0"/>
                <a:cs typeface="Calibri" pitchFamily="34" charset="0"/>
              </a:rPr>
              <a:t>HTML</a:t>
            </a:r>
            <a:r>
              <a:rPr lang="en-US" altLang="zh-CN" sz="2700">
                <a:solidFill>
                  <a:srgbClr val="000000"/>
                </a:solidFill>
                <a:latin typeface="微软雅黑" pitchFamily="34" charset="-122"/>
                <a:ea typeface="微软雅黑" pitchFamily="34" charset="-122"/>
              </a:rPr>
              <a:t>概述</a:t>
            </a:r>
          </a:p>
          <a:p>
            <a:pPr>
              <a:lnSpc>
                <a:spcPts val="4000"/>
              </a:lnSpc>
            </a:pPr>
            <a:r>
              <a:rPr lang="en-US" altLang="zh-CN" sz="2700">
                <a:solidFill>
                  <a:srgbClr val="000000"/>
                </a:solidFill>
                <a:latin typeface="微软雅黑" pitchFamily="34" charset="-122"/>
                <a:ea typeface="微软雅黑" pitchFamily="34" charset="-122"/>
              </a:rPr>
              <a:t>文档结构</a:t>
            </a:r>
          </a:p>
          <a:p>
            <a:pPr>
              <a:lnSpc>
                <a:spcPts val="4000"/>
              </a:lnSpc>
            </a:pPr>
            <a:r>
              <a:rPr lang="en-US" altLang="zh-CN" sz="2700">
                <a:solidFill>
                  <a:srgbClr val="000000"/>
                </a:solidFill>
                <a:latin typeface="微软雅黑" pitchFamily="34" charset="-122"/>
                <a:ea typeface="微软雅黑" pitchFamily="34" charset="-122"/>
              </a:rPr>
              <a:t>基本标签</a:t>
            </a:r>
          </a:p>
          <a:p>
            <a:pPr>
              <a:lnSpc>
                <a:spcPts val="4000"/>
              </a:lnSpc>
            </a:pPr>
            <a:r>
              <a:rPr lang="en-US" altLang="zh-CN" sz="2700">
                <a:solidFill>
                  <a:srgbClr val="000000"/>
                </a:solidFill>
                <a:latin typeface="微软雅黑" pitchFamily="34" charset="-122"/>
                <a:ea typeface="微软雅黑" pitchFamily="34" charset="-122"/>
              </a:rPr>
              <a:t>实体字符</a:t>
            </a:r>
          </a:p>
          <a:p>
            <a:pPr>
              <a:lnSpc>
                <a:spcPts val="4000"/>
              </a:lnSpc>
            </a:pPr>
            <a:r>
              <a:rPr lang="en-US" altLang="zh-CN" sz="2700">
                <a:solidFill>
                  <a:srgbClr val="000000"/>
                </a:solidFill>
                <a:latin typeface="微软雅黑" pitchFamily="34" charset="-122"/>
                <a:ea typeface="微软雅黑" pitchFamily="34" charset="-122"/>
              </a:rPr>
              <a:t>链接</a:t>
            </a:r>
          </a:p>
          <a:p>
            <a:pPr>
              <a:lnSpc>
                <a:spcPts val="4000"/>
              </a:lnSpc>
            </a:pPr>
            <a:r>
              <a:rPr lang="en-US" altLang="zh-CN" sz="2700">
                <a:solidFill>
                  <a:srgbClr val="FF0000"/>
                </a:solidFill>
                <a:latin typeface="微软雅黑" pitchFamily="34" charset="-122"/>
                <a:ea typeface="微软雅黑" pitchFamily="34" charset="-122"/>
              </a:rPr>
              <a:t>图片</a:t>
            </a:r>
          </a:p>
          <a:p>
            <a:pPr>
              <a:lnSpc>
                <a:spcPts val="4000"/>
              </a:lnSpc>
            </a:pPr>
            <a:r>
              <a:rPr lang="en-US" altLang="zh-CN" sz="2700">
                <a:solidFill>
                  <a:srgbClr val="000000"/>
                </a:solidFill>
                <a:latin typeface="微软雅黑" pitchFamily="34" charset="-122"/>
                <a:ea typeface="微软雅黑" pitchFamily="34" charset="-122"/>
              </a:rPr>
              <a:t>列表</a:t>
            </a:r>
          </a:p>
          <a:p>
            <a:pPr>
              <a:lnSpc>
                <a:spcPts val="4000"/>
              </a:lnSpc>
            </a:pPr>
            <a:r>
              <a:rPr lang="en-US" altLang="zh-CN" sz="2700">
                <a:solidFill>
                  <a:srgbClr val="000000"/>
                </a:solidFill>
                <a:latin typeface="微软雅黑" pitchFamily="34" charset="-122"/>
                <a:ea typeface="微软雅黑" pitchFamily="34" charset="-122"/>
              </a:rPr>
              <a:t>表格</a:t>
            </a:r>
          </a:p>
        </p:txBody>
      </p:sp>
      <p:sp>
        <p:nvSpPr>
          <p:cNvPr id="5"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36</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3"/>
          <p:cNvPicPr>
            <a:picLocks noChangeAspect="1" noChangeArrowheads="1"/>
          </p:cNvPicPr>
          <p:nvPr/>
        </p:nvPicPr>
        <p:blipFill>
          <a:blip r:embed="rId2"/>
          <a:srcRect/>
          <a:stretch>
            <a:fillRect/>
          </a:stretch>
        </p:blipFill>
        <p:spPr bwMode="auto">
          <a:xfrm>
            <a:off x="5562600" y="3632200"/>
            <a:ext cx="2349500" cy="1384300"/>
          </a:xfrm>
          <a:prstGeom prst="rect">
            <a:avLst/>
          </a:prstGeom>
          <a:noFill/>
          <a:ln w="9525">
            <a:noFill/>
            <a:miter lim="800000"/>
            <a:headEnd/>
            <a:tailEnd/>
          </a:ln>
        </p:spPr>
      </p:pic>
      <p:sp>
        <p:nvSpPr>
          <p:cNvPr id="51202" name="TextBox 1"/>
          <p:cNvSpPr txBox="1">
            <a:spLocks noChangeArrowheads="1"/>
          </p:cNvSpPr>
          <p:nvPr/>
        </p:nvSpPr>
        <p:spPr bwMode="auto">
          <a:xfrm>
            <a:off x="406400" y="1397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图片</a:t>
            </a:r>
          </a:p>
        </p:txBody>
      </p:sp>
      <p:sp>
        <p:nvSpPr>
          <p:cNvPr id="51203" name="TextBox 1"/>
          <p:cNvSpPr txBox="1">
            <a:spLocks noChangeArrowheads="1"/>
          </p:cNvSpPr>
          <p:nvPr/>
        </p:nvSpPr>
        <p:spPr bwMode="auto">
          <a:xfrm>
            <a:off x="444500" y="1295400"/>
            <a:ext cx="80137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微软雅黑" pitchFamily="34" charset="-122"/>
                <a:ea typeface="微软雅黑" pitchFamily="34" charset="-122"/>
              </a:rPr>
              <a:t>可以在页面中添加</a:t>
            </a:r>
            <a:r>
              <a:rPr lang="en-US" altLang="zh-CN" sz="2700" dirty="0" err="1">
                <a:solidFill>
                  <a:srgbClr val="000000"/>
                </a:solidFill>
                <a:latin typeface="Calibri" pitchFamily="34" charset="0"/>
                <a:cs typeface="Calibri" pitchFamily="34" charset="0"/>
              </a:rPr>
              <a:t>bmp</a:t>
            </a:r>
            <a:r>
              <a:rPr lang="en-US" altLang="zh-CN" sz="2700" dirty="0" err="1">
                <a:solidFill>
                  <a:srgbClr val="000000"/>
                </a:solidFill>
                <a:latin typeface="微软雅黑" pitchFamily="34" charset="-122"/>
                <a:ea typeface="微软雅黑" pitchFamily="34" charset="-122"/>
              </a:rPr>
              <a:t>，</a:t>
            </a:r>
            <a:r>
              <a:rPr lang="en-US" altLang="zh-CN" sz="2700" dirty="0" err="1">
                <a:solidFill>
                  <a:srgbClr val="000000"/>
                </a:solidFill>
                <a:latin typeface="Calibri" pitchFamily="34" charset="0"/>
                <a:cs typeface="Calibri" pitchFamily="34" charset="0"/>
              </a:rPr>
              <a:t>gif</a:t>
            </a:r>
            <a:r>
              <a:rPr lang="en-US" altLang="zh-CN" sz="2700" dirty="0" err="1">
                <a:solidFill>
                  <a:srgbClr val="000000"/>
                </a:solidFill>
                <a:latin typeface="微软雅黑" pitchFamily="34" charset="-122"/>
                <a:ea typeface="微软雅黑" pitchFamily="34" charset="-122"/>
              </a:rPr>
              <a:t>，</a:t>
            </a:r>
            <a:r>
              <a:rPr lang="en-US" altLang="zh-CN" sz="2700" dirty="0" err="1">
                <a:solidFill>
                  <a:srgbClr val="000000"/>
                </a:solidFill>
                <a:latin typeface="Calibri" pitchFamily="34" charset="0"/>
                <a:cs typeface="Calibri" pitchFamily="34" charset="0"/>
              </a:rPr>
              <a:t>jpg</a:t>
            </a:r>
            <a:r>
              <a:rPr lang="en-US" altLang="zh-CN" sz="2700" dirty="0" err="1">
                <a:solidFill>
                  <a:srgbClr val="000000"/>
                </a:solidFill>
                <a:latin typeface="微软雅黑" pitchFamily="34" charset="-122"/>
                <a:ea typeface="微软雅黑" pitchFamily="34" charset="-122"/>
              </a:rPr>
              <a:t>，</a:t>
            </a:r>
            <a:r>
              <a:rPr lang="en-US" altLang="zh-CN" sz="2700" dirty="0" err="1">
                <a:solidFill>
                  <a:srgbClr val="000000"/>
                </a:solidFill>
                <a:latin typeface="Calibri" pitchFamily="34" charset="0"/>
                <a:cs typeface="Calibri" pitchFamily="34" charset="0"/>
              </a:rPr>
              <a:t>png</a:t>
            </a:r>
            <a:r>
              <a:rPr lang="en-US" altLang="zh-CN" sz="2700" dirty="0" err="1">
                <a:solidFill>
                  <a:srgbClr val="000000"/>
                </a:solidFill>
                <a:latin typeface="微软雅黑" pitchFamily="34" charset="-122"/>
                <a:ea typeface="微软雅黑" pitchFamily="34" charset="-122"/>
              </a:rPr>
              <a:t>等格式的图</a:t>
            </a:r>
            <a:endParaRPr lang="en-US" altLang="zh-CN" sz="2700" dirty="0">
              <a:solidFill>
                <a:srgbClr val="000000"/>
              </a:solidFill>
              <a:latin typeface="微软雅黑" pitchFamily="34" charset="-122"/>
              <a:ea typeface="微软雅黑" pitchFamily="34" charset="-122"/>
            </a:endParaRPr>
          </a:p>
        </p:txBody>
      </p:sp>
      <p:sp>
        <p:nvSpPr>
          <p:cNvPr id="51204" name="TextBox 1"/>
          <p:cNvSpPr txBox="1">
            <a:spLocks noChangeArrowheads="1"/>
          </p:cNvSpPr>
          <p:nvPr/>
        </p:nvSpPr>
        <p:spPr bwMode="auto">
          <a:xfrm>
            <a:off x="787400" y="1752600"/>
            <a:ext cx="6985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微软雅黑" pitchFamily="34" charset="-122"/>
                <a:ea typeface="微软雅黑" pitchFamily="34" charset="-122"/>
              </a:rPr>
              <a:t>片。</a:t>
            </a:r>
          </a:p>
        </p:txBody>
      </p:sp>
      <p:sp>
        <p:nvSpPr>
          <p:cNvPr id="51205" name="TextBox 1"/>
          <p:cNvSpPr txBox="1">
            <a:spLocks noChangeArrowheads="1"/>
          </p:cNvSpPr>
          <p:nvPr/>
        </p:nvSpPr>
        <p:spPr bwMode="auto">
          <a:xfrm>
            <a:off x="901700" y="2082800"/>
            <a:ext cx="2527300" cy="393700"/>
          </a:xfrm>
          <a:prstGeom prst="rect">
            <a:avLst/>
          </a:prstGeom>
          <a:noFill/>
          <a:ln w="9525">
            <a:noFill/>
            <a:miter lim="800000"/>
            <a:headEnd/>
            <a:tailEnd/>
          </a:ln>
        </p:spPr>
        <p:txBody>
          <a:bodyPr wrap="none" lIns="0" tIns="0" rIns="0">
            <a:spAutoFit/>
          </a:bodyPr>
          <a:lstStyle/>
          <a:p>
            <a:pPr>
              <a:lnSpc>
                <a:spcPts val="3100"/>
              </a:lnSpc>
            </a:pPr>
            <a:r>
              <a:rPr lang="en-US" altLang="zh-CN" sz="2400">
                <a:solidFill>
                  <a:srgbClr val="000000"/>
                </a:solidFill>
                <a:latin typeface="Calibri" pitchFamily="34" charset="0"/>
                <a:cs typeface="Calibri" pitchFamily="34" charset="0"/>
              </a:rPr>
              <a:t>–</a:t>
            </a:r>
            <a:r>
              <a:rPr lang="en-US" altLang="zh-CN" sz="2400">
                <a:latin typeface="Times New Roman" pitchFamily="18" charset="0"/>
                <a:cs typeface="Times New Roman" pitchFamily="18" charset="0"/>
              </a:rPr>
              <a:t>  </a:t>
            </a:r>
            <a:r>
              <a:rPr lang="en-US" altLang="zh-CN" sz="2400">
                <a:solidFill>
                  <a:srgbClr val="000000"/>
                </a:solidFill>
                <a:latin typeface="Calibri" pitchFamily="34" charset="0"/>
                <a:cs typeface="Calibri" pitchFamily="34" charset="0"/>
              </a:rPr>
              <a:t>src</a:t>
            </a:r>
            <a:r>
              <a:rPr lang="en-US" altLang="zh-CN" sz="2400">
                <a:latin typeface="Times New Roman" pitchFamily="18" charset="0"/>
                <a:cs typeface="Times New Roman" pitchFamily="18" charset="0"/>
              </a:rPr>
              <a:t> </a:t>
            </a:r>
            <a:r>
              <a:rPr lang="en-US" altLang="zh-CN" sz="2400">
                <a:solidFill>
                  <a:srgbClr val="000000"/>
                </a:solidFill>
                <a:latin typeface="微软雅黑" pitchFamily="34" charset="-122"/>
                <a:ea typeface="微软雅黑" pitchFamily="34" charset="-122"/>
              </a:rPr>
              <a:t>是图片的路径</a:t>
            </a:r>
          </a:p>
        </p:txBody>
      </p:sp>
      <p:sp>
        <p:nvSpPr>
          <p:cNvPr id="51206" name="TextBox 1"/>
          <p:cNvSpPr txBox="1">
            <a:spLocks noChangeArrowheads="1"/>
          </p:cNvSpPr>
          <p:nvPr/>
        </p:nvSpPr>
        <p:spPr bwMode="auto">
          <a:xfrm>
            <a:off x="901700" y="2527300"/>
            <a:ext cx="7707313" cy="444500"/>
          </a:xfrm>
          <a:prstGeom prst="rect">
            <a:avLst/>
          </a:prstGeom>
          <a:noFill/>
          <a:ln w="9525">
            <a:noFill/>
            <a:miter lim="800000"/>
            <a:headEnd/>
            <a:tailEnd/>
          </a:ln>
        </p:spPr>
        <p:txBody>
          <a:bodyPr wrap="none" lIns="0" tIns="0" rIns="0">
            <a:spAutoFit/>
          </a:bodyPr>
          <a:lstStyle/>
          <a:p>
            <a:pPr>
              <a:lnSpc>
                <a:spcPts val="3100"/>
              </a:lnSpc>
            </a:pP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err="1">
                <a:solidFill>
                  <a:srgbClr val="000000"/>
                </a:solidFill>
                <a:latin typeface="Calibri" pitchFamily="34" charset="0"/>
                <a:cs typeface="Calibri" pitchFamily="34" charset="0"/>
              </a:rPr>
              <a:t>alt</a:t>
            </a:r>
            <a:r>
              <a:rPr lang="en-US" altLang="zh-CN" sz="2400" dirty="0" err="1">
                <a:solidFill>
                  <a:srgbClr val="000000"/>
                </a:solidFill>
                <a:latin typeface="微软雅黑" pitchFamily="34" charset="-122"/>
                <a:ea typeface="微软雅黑" pitchFamily="34" charset="-122"/>
              </a:rPr>
              <a:t>是图片</a:t>
            </a:r>
            <a:r>
              <a:rPr lang="zh-CN" altLang="en-US" sz="2400" dirty="0">
                <a:solidFill>
                  <a:srgbClr val="000000"/>
                </a:solidFill>
                <a:latin typeface="微软雅黑" pitchFamily="34" charset="-122"/>
                <a:ea typeface="微软雅黑" pitchFamily="34" charset="-122"/>
              </a:rPr>
              <a:t>不</a:t>
            </a:r>
            <a:r>
              <a:rPr lang="en-US" altLang="zh-CN" sz="2400" dirty="0" err="1">
                <a:solidFill>
                  <a:srgbClr val="000000"/>
                </a:solidFill>
                <a:latin typeface="微软雅黑" pitchFamily="34" charset="-122"/>
                <a:ea typeface="微软雅黑" pitchFamily="34" charset="-122"/>
              </a:rPr>
              <a:t>能显示时的文本，应该为每个图片提供这个</a:t>
            </a:r>
            <a:endParaRPr lang="en-US" altLang="zh-CN" sz="2400" dirty="0">
              <a:solidFill>
                <a:srgbClr val="000000"/>
              </a:solidFill>
              <a:latin typeface="微软雅黑" pitchFamily="34" charset="-122"/>
              <a:ea typeface="微软雅黑" pitchFamily="34" charset="-122"/>
            </a:endParaRPr>
          </a:p>
        </p:txBody>
      </p:sp>
      <p:sp>
        <p:nvSpPr>
          <p:cNvPr id="51207" name="TextBox 1"/>
          <p:cNvSpPr txBox="1">
            <a:spLocks noChangeArrowheads="1"/>
          </p:cNvSpPr>
          <p:nvPr/>
        </p:nvSpPr>
        <p:spPr bwMode="auto">
          <a:xfrm>
            <a:off x="1193800" y="2895600"/>
            <a:ext cx="914400" cy="393700"/>
          </a:xfrm>
          <a:prstGeom prst="rect">
            <a:avLst/>
          </a:prstGeom>
          <a:noFill/>
          <a:ln w="9525">
            <a:noFill/>
            <a:miter lim="800000"/>
            <a:headEnd/>
            <a:tailEnd/>
          </a:ln>
        </p:spPr>
        <p:txBody>
          <a:bodyPr wrap="none" lIns="0" tIns="0" rIns="0">
            <a:spAutoFit/>
          </a:bodyPr>
          <a:lstStyle/>
          <a:p>
            <a:pPr>
              <a:lnSpc>
                <a:spcPts val="3100"/>
              </a:lnSpc>
            </a:pPr>
            <a:r>
              <a:rPr lang="en-US" altLang="zh-CN" sz="2400" dirty="0" err="1">
                <a:solidFill>
                  <a:srgbClr val="000000"/>
                </a:solidFill>
                <a:latin typeface="微软雅黑" pitchFamily="34" charset="-122"/>
                <a:ea typeface="微软雅黑" pitchFamily="34" charset="-122"/>
              </a:rPr>
              <a:t>属性</a:t>
            </a:r>
            <a:r>
              <a:rPr lang="en-US" altLang="zh-CN" sz="2400" dirty="0">
                <a:solidFill>
                  <a:srgbClr val="000000"/>
                </a:solidFill>
                <a:latin typeface="微软雅黑" pitchFamily="34" charset="-122"/>
                <a:ea typeface="微软雅黑" pitchFamily="34" charset="-122"/>
              </a:rPr>
              <a:t>。</a:t>
            </a:r>
          </a:p>
        </p:txBody>
      </p:sp>
      <p:sp>
        <p:nvSpPr>
          <p:cNvPr id="51208" name="TextBox 1"/>
          <p:cNvSpPr txBox="1">
            <a:spLocks noChangeArrowheads="1"/>
          </p:cNvSpPr>
          <p:nvPr/>
        </p:nvSpPr>
        <p:spPr bwMode="auto">
          <a:xfrm>
            <a:off x="444500" y="3911600"/>
            <a:ext cx="4826000" cy="546100"/>
          </a:xfrm>
          <a:prstGeom prst="rect">
            <a:avLst/>
          </a:prstGeom>
          <a:noFill/>
          <a:ln w="9525">
            <a:noFill/>
            <a:miter lim="800000"/>
            <a:headEnd/>
            <a:tailEnd/>
          </a:ln>
        </p:spPr>
        <p:txBody>
          <a:bodyPr wrap="none" lIns="0" tIns="0" rIns="0">
            <a:spAutoFit/>
          </a:bodyPr>
          <a:lstStyle/>
          <a:p>
            <a:pPr>
              <a:lnSpc>
                <a:spcPts val="1800"/>
              </a:lnSpc>
            </a:pPr>
            <a:r>
              <a:rPr lang="en-US" altLang="zh-CN" b="1" dirty="0">
                <a:solidFill>
                  <a:srgbClr val="00B050"/>
                </a:solidFill>
                <a:latin typeface="Calibri" pitchFamily="34" charset="0"/>
                <a:cs typeface="Calibri" pitchFamily="34" charset="0"/>
              </a:rPr>
              <a:t>&lt;</a:t>
            </a:r>
            <a:r>
              <a:rPr lang="en-US" altLang="zh-CN" b="1" dirty="0" err="1">
                <a:solidFill>
                  <a:srgbClr val="00B050"/>
                </a:solidFill>
                <a:latin typeface="Calibri" pitchFamily="34" charset="0"/>
                <a:cs typeface="Calibri" pitchFamily="34" charset="0"/>
              </a:rPr>
              <a:t>img</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alt=“birthday"</a:t>
            </a:r>
            <a:r>
              <a:rPr lang="en-US" altLang="zh-CN" dirty="0">
                <a:latin typeface="Times New Roman" pitchFamily="18" charset="0"/>
                <a:cs typeface="Times New Roman" pitchFamily="18" charset="0"/>
              </a:rPr>
              <a:t> </a:t>
            </a:r>
            <a:r>
              <a:rPr lang="en-US" altLang="zh-CN" b="1" dirty="0" err="1">
                <a:solidFill>
                  <a:srgbClr val="00B050"/>
                </a:solidFill>
                <a:latin typeface="Calibri" pitchFamily="34" charset="0"/>
                <a:cs typeface="Calibri" pitchFamily="34" charset="0"/>
              </a:rPr>
              <a:t>src</a:t>
            </a:r>
            <a:r>
              <a:rPr lang="en-US" altLang="zh-CN" b="1" dirty="0">
                <a:solidFill>
                  <a:srgbClr val="00B050"/>
                </a:solidFill>
                <a:latin typeface="Calibri" pitchFamily="34" charset="0"/>
                <a:cs typeface="Calibri" pitchFamily="34" charset="0"/>
              </a:rPr>
              <a:t>="images/birthday.bmp"</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/&gt;</a:t>
            </a:r>
          </a:p>
          <a:p>
            <a:pPr>
              <a:lnSpc>
                <a:spcPts val="2500"/>
              </a:lnSpc>
            </a:pPr>
            <a:r>
              <a:rPr lang="en-US" altLang="zh-CN" b="1" dirty="0">
                <a:solidFill>
                  <a:srgbClr val="00B050"/>
                </a:solidFill>
                <a:latin typeface="Calibri" pitchFamily="34" charset="0"/>
                <a:cs typeface="Calibri" pitchFamily="34" charset="0"/>
              </a:rPr>
              <a:t>&lt;</a:t>
            </a:r>
            <a:r>
              <a:rPr lang="en-US" altLang="zh-CN" b="1" dirty="0" err="1">
                <a:solidFill>
                  <a:srgbClr val="00B050"/>
                </a:solidFill>
                <a:latin typeface="Calibri" pitchFamily="34" charset="0"/>
                <a:cs typeface="Calibri" pitchFamily="34" charset="0"/>
              </a:rPr>
              <a:t>img</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alt="Rose"</a:t>
            </a:r>
            <a:r>
              <a:rPr lang="en-US" altLang="zh-CN" dirty="0">
                <a:latin typeface="Times New Roman" pitchFamily="18" charset="0"/>
                <a:cs typeface="Times New Roman" pitchFamily="18" charset="0"/>
              </a:rPr>
              <a:t> </a:t>
            </a:r>
            <a:r>
              <a:rPr lang="en-US" altLang="zh-CN" b="1" dirty="0" err="1">
                <a:solidFill>
                  <a:srgbClr val="00B050"/>
                </a:solidFill>
                <a:latin typeface="Calibri" pitchFamily="34" charset="0"/>
                <a:cs typeface="Calibri" pitchFamily="34" charset="0"/>
              </a:rPr>
              <a:t>src</a:t>
            </a:r>
            <a:r>
              <a:rPr lang="en-US" altLang="zh-CN" b="1" dirty="0">
                <a:solidFill>
                  <a:srgbClr val="00B050"/>
                </a:solidFill>
                <a:latin typeface="Calibri" pitchFamily="34" charset="0"/>
                <a:cs typeface="Calibri" pitchFamily="34" charset="0"/>
              </a:rPr>
              <a:t>="images/rose2.bmp"</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/&gt;</a:t>
            </a:r>
          </a:p>
        </p:txBody>
      </p:sp>
      <p:sp>
        <p:nvSpPr>
          <p:cNvPr id="10"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37</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37338" y="5922963"/>
            <a:ext cx="2370137" cy="422275"/>
          </a:xfrm>
          <a:custGeom>
            <a:avLst/>
            <a:gdLst>
              <a:gd name="connsiteX0" fmla="*/ 6350 w 2370073"/>
              <a:gd name="connsiteY0" fmla="*/ 83146 h 422275"/>
              <a:gd name="connsiteX1" fmla="*/ 31877 w 2370073"/>
              <a:gd name="connsiteY1" fmla="*/ 57543 h 422275"/>
              <a:gd name="connsiteX2" fmla="*/ 31877 w 2370073"/>
              <a:gd name="connsiteY2" fmla="*/ 57543 h 422275"/>
              <a:gd name="connsiteX3" fmla="*/ 31877 w 2370073"/>
              <a:gd name="connsiteY3" fmla="*/ 57543 h 422275"/>
              <a:gd name="connsiteX4" fmla="*/ 2312542 w 2370073"/>
              <a:gd name="connsiteY4" fmla="*/ 57543 h 422275"/>
              <a:gd name="connsiteX5" fmla="*/ 2312542 w 2370073"/>
              <a:gd name="connsiteY5" fmla="*/ 31953 h 422275"/>
              <a:gd name="connsiteX6" fmla="*/ 2312542 w 2370073"/>
              <a:gd name="connsiteY6" fmla="*/ 31953 h 422275"/>
              <a:gd name="connsiteX7" fmla="*/ 2338069 w 2370073"/>
              <a:gd name="connsiteY7" fmla="*/ 6350 h 422275"/>
              <a:gd name="connsiteX8" fmla="*/ 2363723 w 2370073"/>
              <a:gd name="connsiteY8" fmla="*/ 31953 h 422275"/>
              <a:gd name="connsiteX9" fmla="*/ 2363723 w 2370073"/>
              <a:gd name="connsiteY9" fmla="*/ 31953 h 422275"/>
              <a:gd name="connsiteX10" fmla="*/ 2363723 w 2370073"/>
              <a:gd name="connsiteY10" fmla="*/ 31953 h 422275"/>
              <a:gd name="connsiteX11" fmla="*/ 2363723 w 2370073"/>
              <a:gd name="connsiteY11" fmla="*/ 339128 h 422275"/>
              <a:gd name="connsiteX12" fmla="*/ 2363723 w 2370073"/>
              <a:gd name="connsiteY12" fmla="*/ 339128 h 422275"/>
              <a:gd name="connsiteX13" fmla="*/ 2338069 w 2370073"/>
              <a:gd name="connsiteY13" fmla="*/ 364731 h 422275"/>
              <a:gd name="connsiteX14" fmla="*/ 2338069 w 2370073"/>
              <a:gd name="connsiteY14" fmla="*/ 364731 h 422275"/>
              <a:gd name="connsiteX15" fmla="*/ 2338069 w 2370073"/>
              <a:gd name="connsiteY15" fmla="*/ 364731 h 422275"/>
              <a:gd name="connsiteX16" fmla="*/ 57530 w 2370073"/>
              <a:gd name="connsiteY16" fmla="*/ 364731 h 422275"/>
              <a:gd name="connsiteX17" fmla="*/ 57530 w 2370073"/>
              <a:gd name="connsiteY17" fmla="*/ 390321 h 422275"/>
              <a:gd name="connsiteX18" fmla="*/ 57530 w 2370073"/>
              <a:gd name="connsiteY18" fmla="*/ 390321 h 422275"/>
              <a:gd name="connsiteX19" fmla="*/ 31877 w 2370073"/>
              <a:gd name="connsiteY19" fmla="*/ 415925 h 422275"/>
              <a:gd name="connsiteX20" fmla="*/ 6350 w 2370073"/>
              <a:gd name="connsiteY20" fmla="*/ 390321 h 422275"/>
              <a:gd name="connsiteX21" fmla="*/ 6350 w 2370073"/>
              <a:gd name="connsiteY21" fmla="*/ 390321 h 422275"/>
              <a:gd name="connsiteX22" fmla="*/ 6350 w 2370073"/>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370073" h="422275">
                <a:moveTo>
                  <a:pt x="6350" y="83146"/>
                </a:moveTo>
                <a:cubicBezTo>
                  <a:pt x="6350" y="69011"/>
                  <a:pt x="17780" y="57543"/>
                  <a:pt x="31877" y="57543"/>
                </a:cubicBezTo>
                <a:cubicBezTo>
                  <a:pt x="31877" y="57543"/>
                  <a:pt x="31877" y="57543"/>
                  <a:pt x="31877" y="57543"/>
                </a:cubicBezTo>
                <a:lnTo>
                  <a:pt x="31877" y="57543"/>
                </a:lnTo>
                <a:lnTo>
                  <a:pt x="2312542" y="57543"/>
                </a:lnTo>
                <a:lnTo>
                  <a:pt x="2312542" y="31953"/>
                </a:lnTo>
                <a:lnTo>
                  <a:pt x="2312542" y="31953"/>
                </a:lnTo>
                <a:cubicBezTo>
                  <a:pt x="2312542" y="17805"/>
                  <a:pt x="2323972" y="6350"/>
                  <a:pt x="2338069" y="6350"/>
                </a:cubicBezTo>
                <a:cubicBezTo>
                  <a:pt x="2352293" y="6350"/>
                  <a:pt x="2363723" y="17805"/>
                  <a:pt x="2363723" y="31953"/>
                </a:cubicBezTo>
                <a:cubicBezTo>
                  <a:pt x="2363723" y="31953"/>
                  <a:pt x="2363723" y="31953"/>
                  <a:pt x="2363723" y="31953"/>
                </a:cubicBezTo>
                <a:lnTo>
                  <a:pt x="2363723" y="31953"/>
                </a:lnTo>
                <a:lnTo>
                  <a:pt x="2363723" y="339128"/>
                </a:lnTo>
                <a:lnTo>
                  <a:pt x="2363723" y="339128"/>
                </a:lnTo>
                <a:cubicBezTo>
                  <a:pt x="2363723" y="353263"/>
                  <a:pt x="2352293" y="364731"/>
                  <a:pt x="2338069" y="364731"/>
                </a:cubicBezTo>
                <a:cubicBezTo>
                  <a:pt x="2338069" y="364731"/>
                  <a:pt x="2338069" y="364731"/>
                  <a:pt x="2338069" y="364731"/>
                </a:cubicBezTo>
                <a:lnTo>
                  <a:pt x="2338069"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943975" y="5948363"/>
            <a:ext cx="63500" cy="38100"/>
          </a:xfrm>
          <a:custGeom>
            <a:avLst/>
            <a:gdLst>
              <a:gd name="connsiteX0" fmla="*/ 6350 w 63881"/>
              <a:gd name="connsiteY0" fmla="*/ 31940 h 38290"/>
              <a:gd name="connsiteX1" fmla="*/ 31877 w 63881"/>
              <a:gd name="connsiteY1" fmla="*/ 31940 h 38290"/>
              <a:gd name="connsiteX2" fmla="*/ 31877 w 63881"/>
              <a:gd name="connsiteY2" fmla="*/ 31940 h 38290"/>
              <a:gd name="connsiteX3" fmla="*/ 57531 w 63881"/>
              <a:gd name="connsiteY3" fmla="*/ 6350 h 38290"/>
            </a:gdLst>
            <a:ahLst/>
            <a:cxnLst>
              <a:cxn ang="0">
                <a:pos x="connsiteX0" y="connsiteY0"/>
              </a:cxn>
              <a:cxn ang="1">
                <a:pos x="connsiteX1" y="connsiteY1"/>
              </a:cxn>
              <a:cxn ang="2">
                <a:pos x="connsiteX2" y="connsiteY2"/>
              </a:cxn>
              <a:cxn ang="3">
                <a:pos x="connsiteX3" y="connsiteY3"/>
              </a:cxn>
            </a:cxnLst>
            <a:rect l="l" t="t" r="r" b="b"/>
            <a:pathLst>
              <a:path w="63881" h="38290">
                <a:moveTo>
                  <a:pt x="6350" y="31940"/>
                </a:moveTo>
                <a:lnTo>
                  <a:pt x="31877" y="31940"/>
                </a:lnTo>
                <a:lnTo>
                  <a:pt x="31877" y="31940"/>
                </a:lnTo>
                <a:cubicBezTo>
                  <a:pt x="46101" y="31940"/>
                  <a:pt x="57531" y="20485"/>
                  <a:pt x="57531"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943975" y="5948363"/>
            <a:ext cx="38100" cy="38100"/>
          </a:xfrm>
          <a:custGeom>
            <a:avLst/>
            <a:gdLst>
              <a:gd name="connsiteX0" fmla="*/ 31877 w 38227"/>
              <a:gd name="connsiteY0" fmla="*/ 31940 h 38290"/>
              <a:gd name="connsiteX1" fmla="*/ 31877 w 38227"/>
              <a:gd name="connsiteY1" fmla="*/ 6350 h 38290"/>
              <a:gd name="connsiteX2" fmla="*/ 31877 w 38227"/>
              <a:gd name="connsiteY2" fmla="*/ 6350 h 38290"/>
              <a:gd name="connsiteX3" fmla="*/ 19177 w 38227"/>
              <a:gd name="connsiteY3" fmla="*/ 19139 h 38290"/>
              <a:gd name="connsiteX4" fmla="*/ 6350 w 38227"/>
              <a:gd name="connsiteY4" fmla="*/ 6350 h 38290"/>
              <a:gd name="connsiteX5" fmla="*/ 6350 w 38227"/>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227" h="38290">
                <a:moveTo>
                  <a:pt x="31877" y="31940"/>
                </a:moveTo>
                <a:lnTo>
                  <a:pt x="31877" y="6350"/>
                </a:lnTo>
                <a:lnTo>
                  <a:pt x="31877" y="6350"/>
                </a:lnTo>
                <a:cubicBezTo>
                  <a:pt x="31877" y="13411"/>
                  <a:pt x="26162" y="19139"/>
                  <a:pt x="19177" y="19139"/>
                </a:cubicBezTo>
                <a:cubicBezTo>
                  <a:pt x="12065"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637338"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688138"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52230" name="Picture 3"/>
          <p:cNvPicPr>
            <a:picLocks noChangeAspect="1" noChangeArrowheads="1"/>
          </p:cNvPicPr>
          <p:nvPr/>
        </p:nvPicPr>
        <p:blipFill>
          <a:blip r:embed="rId2"/>
          <a:srcRect/>
          <a:stretch>
            <a:fillRect/>
          </a:stretch>
        </p:blipFill>
        <p:spPr bwMode="auto">
          <a:xfrm>
            <a:off x="482600" y="5029200"/>
            <a:ext cx="2882900" cy="1104900"/>
          </a:xfrm>
          <a:prstGeom prst="rect">
            <a:avLst/>
          </a:prstGeom>
          <a:noFill/>
          <a:ln w="9525">
            <a:noFill/>
            <a:miter lim="800000"/>
            <a:headEnd/>
            <a:tailEnd/>
          </a:ln>
        </p:spPr>
      </p:pic>
      <p:pic>
        <p:nvPicPr>
          <p:cNvPr id="52231" name="Picture 3"/>
          <p:cNvPicPr>
            <a:picLocks noChangeAspect="1" noChangeArrowheads="1"/>
          </p:cNvPicPr>
          <p:nvPr/>
        </p:nvPicPr>
        <p:blipFill>
          <a:blip r:embed="rId3"/>
          <a:srcRect/>
          <a:stretch>
            <a:fillRect/>
          </a:stretch>
        </p:blipFill>
        <p:spPr bwMode="auto">
          <a:xfrm>
            <a:off x="6578600" y="5892800"/>
            <a:ext cx="2489200" cy="520700"/>
          </a:xfrm>
          <a:prstGeom prst="rect">
            <a:avLst/>
          </a:prstGeom>
          <a:noFill/>
          <a:ln w="9525">
            <a:noFill/>
            <a:miter lim="800000"/>
            <a:headEnd/>
            <a:tailEnd/>
          </a:ln>
        </p:spPr>
      </p:pic>
      <p:sp>
        <p:nvSpPr>
          <p:cNvPr id="52232" name="TextBox 1"/>
          <p:cNvSpPr txBox="1">
            <a:spLocks noChangeArrowheads="1"/>
          </p:cNvSpPr>
          <p:nvPr/>
        </p:nvSpPr>
        <p:spPr bwMode="auto">
          <a:xfrm>
            <a:off x="406400" y="1397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图片</a:t>
            </a:r>
          </a:p>
        </p:txBody>
      </p:sp>
      <p:sp>
        <p:nvSpPr>
          <p:cNvPr id="52233" name="TextBox 1"/>
          <p:cNvSpPr txBox="1">
            <a:spLocks noChangeArrowheads="1"/>
          </p:cNvSpPr>
          <p:nvPr/>
        </p:nvSpPr>
        <p:spPr bwMode="auto">
          <a:xfrm>
            <a:off x="304800" y="1295400"/>
            <a:ext cx="21082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微软雅黑" pitchFamily="34" charset="-122"/>
                <a:ea typeface="微软雅黑" pitchFamily="34" charset="-122"/>
              </a:rPr>
              <a:t>图片链接</a:t>
            </a:r>
            <a:r>
              <a:rPr lang="en-US" altLang="zh-CN" sz="2700" dirty="0">
                <a:solidFill>
                  <a:srgbClr val="000000"/>
                </a:solidFill>
                <a:latin typeface="微软雅黑" pitchFamily="34" charset="-122"/>
                <a:ea typeface="微软雅黑" pitchFamily="34" charset="-122"/>
              </a:rPr>
              <a:t>：</a:t>
            </a:r>
          </a:p>
        </p:txBody>
      </p:sp>
      <p:sp>
        <p:nvSpPr>
          <p:cNvPr id="52234" name="TextBox 1"/>
          <p:cNvSpPr txBox="1">
            <a:spLocks noChangeArrowheads="1"/>
          </p:cNvSpPr>
          <p:nvPr/>
        </p:nvSpPr>
        <p:spPr bwMode="auto">
          <a:xfrm>
            <a:off x="647700" y="1714500"/>
            <a:ext cx="34290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&lt;a</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href="http://www.baidu.com/"&gt;</a:t>
            </a:r>
          </a:p>
        </p:txBody>
      </p:sp>
      <p:sp>
        <p:nvSpPr>
          <p:cNvPr id="52235" name="TextBox 1"/>
          <p:cNvSpPr txBox="1">
            <a:spLocks noChangeArrowheads="1"/>
          </p:cNvSpPr>
          <p:nvPr/>
        </p:nvSpPr>
        <p:spPr bwMode="auto">
          <a:xfrm>
            <a:off x="1219200" y="2044700"/>
            <a:ext cx="38608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&lt;img</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alt="baidu"</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src="baidu_logo.gif"</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/&gt;</a:t>
            </a:r>
          </a:p>
        </p:txBody>
      </p:sp>
      <p:sp>
        <p:nvSpPr>
          <p:cNvPr id="52236" name="TextBox 1"/>
          <p:cNvSpPr txBox="1">
            <a:spLocks noChangeArrowheads="1"/>
          </p:cNvSpPr>
          <p:nvPr/>
        </p:nvSpPr>
        <p:spPr bwMode="auto">
          <a:xfrm>
            <a:off x="647700" y="2374900"/>
            <a:ext cx="4318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&lt;/a&gt;</a:t>
            </a:r>
          </a:p>
        </p:txBody>
      </p:sp>
      <p:sp>
        <p:nvSpPr>
          <p:cNvPr id="52237" name="TextBox 1"/>
          <p:cNvSpPr txBox="1">
            <a:spLocks noChangeArrowheads="1"/>
          </p:cNvSpPr>
          <p:nvPr/>
        </p:nvSpPr>
        <p:spPr bwMode="auto">
          <a:xfrm>
            <a:off x="304800" y="3098800"/>
            <a:ext cx="8509000" cy="457200"/>
          </a:xfrm>
          <a:prstGeom prst="rect">
            <a:avLst/>
          </a:prstGeom>
          <a:noFill/>
          <a:ln w="9525">
            <a:noFill/>
            <a:miter lim="800000"/>
            <a:headEnd/>
            <a:tailEnd/>
          </a:ln>
        </p:spPr>
        <p:txBody>
          <a:bodyPr wrap="none" lIns="0" tIns="0" rIns="0">
            <a:spAutoFit/>
          </a:bodyPr>
          <a:lstStyle/>
          <a:p>
            <a:pPr>
              <a:lnSpc>
                <a:spcPts val="3600"/>
              </a:lnSpc>
            </a:pPr>
            <a:r>
              <a:rPr lang="en-US" altLang="zh-CN" sz="2700">
                <a:solidFill>
                  <a:srgbClr val="000000"/>
                </a:solidFill>
                <a:latin typeface="Calibri" pitchFamily="34" charset="0"/>
                <a:cs typeface="Calibri" pitchFamily="34" charset="0"/>
              </a:rPr>
              <a:t>•</a:t>
            </a:r>
            <a:r>
              <a:rPr lang="en-US" altLang="zh-CN" sz="2700">
                <a:latin typeface="Times New Roman" pitchFamily="18" charset="0"/>
                <a:cs typeface="Times New Roman" pitchFamily="18" charset="0"/>
              </a:rPr>
              <a:t>  </a:t>
            </a:r>
            <a:r>
              <a:rPr lang="en-US" altLang="zh-CN" sz="2700">
                <a:solidFill>
                  <a:srgbClr val="000000"/>
                </a:solidFill>
                <a:latin typeface="微软雅黑" pitchFamily="34" charset="-122"/>
                <a:ea typeface="微软雅黑" pitchFamily="34" charset="-122"/>
              </a:rPr>
              <a:t>大部分的浏览器会为图片链接的图片添加边框，可以</a:t>
            </a:r>
          </a:p>
        </p:txBody>
      </p:sp>
      <p:sp>
        <p:nvSpPr>
          <p:cNvPr id="52238" name="TextBox 1"/>
          <p:cNvSpPr txBox="1">
            <a:spLocks noChangeArrowheads="1"/>
          </p:cNvSpPr>
          <p:nvPr/>
        </p:nvSpPr>
        <p:spPr bwMode="auto">
          <a:xfrm>
            <a:off x="647700" y="3530600"/>
            <a:ext cx="5321300" cy="457200"/>
          </a:xfrm>
          <a:prstGeom prst="rect">
            <a:avLst/>
          </a:prstGeom>
          <a:noFill/>
          <a:ln w="9525">
            <a:noFill/>
            <a:miter lim="800000"/>
            <a:headEnd/>
            <a:tailEnd/>
          </a:ln>
        </p:spPr>
        <p:txBody>
          <a:bodyPr wrap="none" lIns="0" tIns="0" rIns="0">
            <a:spAutoFit/>
          </a:bodyPr>
          <a:lstStyle/>
          <a:p>
            <a:pPr>
              <a:lnSpc>
                <a:spcPts val="3600"/>
              </a:lnSpc>
            </a:pPr>
            <a:r>
              <a:rPr lang="en-US" altLang="zh-CN" sz="2700">
                <a:solidFill>
                  <a:srgbClr val="000000"/>
                </a:solidFill>
                <a:latin typeface="微软雅黑" pitchFamily="34" charset="-122"/>
                <a:ea typeface="微软雅黑" pitchFamily="34" charset="-122"/>
              </a:rPr>
              <a:t>通过设置图片的样式来去掉边框：</a:t>
            </a:r>
          </a:p>
        </p:txBody>
      </p:sp>
      <p:sp>
        <p:nvSpPr>
          <p:cNvPr id="52239" name="TextBox 1"/>
          <p:cNvSpPr txBox="1">
            <a:spLocks noChangeArrowheads="1"/>
          </p:cNvSpPr>
          <p:nvPr/>
        </p:nvSpPr>
        <p:spPr bwMode="auto">
          <a:xfrm>
            <a:off x="647700" y="4076700"/>
            <a:ext cx="34290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&lt;a</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href="http://www.baidu.com/"&gt;</a:t>
            </a:r>
          </a:p>
        </p:txBody>
      </p:sp>
      <p:sp>
        <p:nvSpPr>
          <p:cNvPr id="52240" name="TextBox 1"/>
          <p:cNvSpPr txBox="1">
            <a:spLocks noChangeArrowheads="1"/>
          </p:cNvSpPr>
          <p:nvPr/>
        </p:nvSpPr>
        <p:spPr bwMode="auto">
          <a:xfrm>
            <a:off x="1219200" y="4406900"/>
            <a:ext cx="58801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&lt;img</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alt="baidu"</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style="border:</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0px;"</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src="baidu_logo.gif"</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/&gt;</a:t>
            </a:r>
          </a:p>
        </p:txBody>
      </p:sp>
      <p:sp>
        <p:nvSpPr>
          <p:cNvPr id="52241" name="TextBox 1"/>
          <p:cNvSpPr txBox="1">
            <a:spLocks noChangeArrowheads="1"/>
          </p:cNvSpPr>
          <p:nvPr/>
        </p:nvSpPr>
        <p:spPr bwMode="auto">
          <a:xfrm>
            <a:off x="647700" y="4737100"/>
            <a:ext cx="4318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&lt;/a&gt;</a:t>
            </a:r>
          </a:p>
        </p:txBody>
      </p:sp>
      <p:sp>
        <p:nvSpPr>
          <p:cNvPr id="19"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38</a:t>
            </a:r>
          </a:p>
        </p:txBody>
      </p:sp>
      <p:sp>
        <p:nvSpPr>
          <p:cNvPr id="20" name="TextBox 1"/>
          <p:cNvSpPr txBox="1"/>
          <p:nvPr/>
        </p:nvSpPr>
        <p:spPr>
          <a:xfrm>
            <a:off x="7467600" y="6007100"/>
            <a:ext cx="7112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img.htm</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37338" y="5922963"/>
            <a:ext cx="2370137" cy="422275"/>
          </a:xfrm>
          <a:custGeom>
            <a:avLst/>
            <a:gdLst>
              <a:gd name="connsiteX0" fmla="*/ 6350 w 2370073"/>
              <a:gd name="connsiteY0" fmla="*/ 83146 h 422275"/>
              <a:gd name="connsiteX1" fmla="*/ 31877 w 2370073"/>
              <a:gd name="connsiteY1" fmla="*/ 57543 h 422275"/>
              <a:gd name="connsiteX2" fmla="*/ 31877 w 2370073"/>
              <a:gd name="connsiteY2" fmla="*/ 57543 h 422275"/>
              <a:gd name="connsiteX3" fmla="*/ 31877 w 2370073"/>
              <a:gd name="connsiteY3" fmla="*/ 57543 h 422275"/>
              <a:gd name="connsiteX4" fmla="*/ 2312542 w 2370073"/>
              <a:gd name="connsiteY4" fmla="*/ 57543 h 422275"/>
              <a:gd name="connsiteX5" fmla="*/ 2312542 w 2370073"/>
              <a:gd name="connsiteY5" fmla="*/ 31953 h 422275"/>
              <a:gd name="connsiteX6" fmla="*/ 2312542 w 2370073"/>
              <a:gd name="connsiteY6" fmla="*/ 31953 h 422275"/>
              <a:gd name="connsiteX7" fmla="*/ 2338069 w 2370073"/>
              <a:gd name="connsiteY7" fmla="*/ 6350 h 422275"/>
              <a:gd name="connsiteX8" fmla="*/ 2363723 w 2370073"/>
              <a:gd name="connsiteY8" fmla="*/ 31953 h 422275"/>
              <a:gd name="connsiteX9" fmla="*/ 2363723 w 2370073"/>
              <a:gd name="connsiteY9" fmla="*/ 31953 h 422275"/>
              <a:gd name="connsiteX10" fmla="*/ 2363723 w 2370073"/>
              <a:gd name="connsiteY10" fmla="*/ 31953 h 422275"/>
              <a:gd name="connsiteX11" fmla="*/ 2363723 w 2370073"/>
              <a:gd name="connsiteY11" fmla="*/ 339128 h 422275"/>
              <a:gd name="connsiteX12" fmla="*/ 2363723 w 2370073"/>
              <a:gd name="connsiteY12" fmla="*/ 339128 h 422275"/>
              <a:gd name="connsiteX13" fmla="*/ 2338069 w 2370073"/>
              <a:gd name="connsiteY13" fmla="*/ 364731 h 422275"/>
              <a:gd name="connsiteX14" fmla="*/ 2338069 w 2370073"/>
              <a:gd name="connsiteY14" fmla="*/ 364731 h 422275"/>
              <a:gd name="connsiteX15" fmla="*/ 2338069 w 2370073"/>
              <a:gd name="connsiteY15" fmla="*/ 364731 h 422275"/>
              <a:gd name="connsiteX16" fmla="*/ 57530 w 2370073"/>
              <a:gd name="connsiteY16" fmla="*/ 364731 h 422275"/>
              <a:gd name="connsiteX17" fmla="*/ 57530 w 2370073"/>
              <a:gd name="connsiteY17" fmla="*/ 390321 h 422275"/>
              <a:gd name="connsiteX18" fmla="*/ 57530 w 2370073"/>
              <a:gd name="connsiteY18" fmla="*/ 390321 h 422275"/>
              <a:gd name="connsiteX19" fmla="*/ 31877 w 2370073"/>
              <a:gd name="connsiteY19" fmla="*/ 415925 h 422275"/>
              <a:gd name="connsiteX20" fmla="*/ 6350 w 2370073"/>
              <a:gd name="connsiteY20" fmla="*/ 390321 h 422275"/>
              <a:gd name="connsiteX21" fmla="*/ 6350 w 2370073"/>
              <a:gd name="connsiteY21" fmla="*/ 390321 h 422275"/>
              <a:gd name="connsiteX22" fmla="*/ 6350 w 2370073"/>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370073" h="422275">
                <a:moveTo>
                  <a:pt x="6350" y="83146"/>
                </a:moveTo>
                <a:cubicBezTo>
                  <a:pt x="6350" y="69011"/>
                  <a:pt x="17780" y="57543"/>
                  <a:pt x="31877" y="57543"/>
                </a:cubicBezTo>
                <a:cubicBezTo>
                  <a:pt x="31877" y="57543"/>
                  <a:pt x="31877" y="57543"/>
                  <a:pt x="31877" y="57543"/>
                </a:cubicBezTo>
                <a:lnTo>
                  <a:pt x="31877" y="57543"/>
                </a:lnTo>
                <a:lnTo>
                  <a:pt x="2312542" y="57543"/>
                </a:lnTo>
                <a:lnTo>
                  <a:pt x="2312542" y="31953"/>
                </a:lnTo>
                <a:lnTo>
                  <a:pt x="2312542" y="31953"/>
                </a:lnTo>
                <a:cubicBezTo>
                  <a:pt x="2312542" y="17805"/>
                  <a:pt x="2323972" y="6350"/>
                  <a:pt x="2338069" y="6350"/>
                </a:cubicBezTo>
                <a:cubicBezTo>
                  <a:pt x="2352293" y="6350"/>
                  <a:pt x="2363723" y="17805"/>
                  <a:pt x="2363723" y="31953"/>
                </a:cubicBezTo>
                <a:cubicBezTo>
                  <a:pt x="2363723" y="31953"/>
                  <a:pt x="2363723" y="31953"/>
                  <a:pt x="2363723" y="31953"/>
                </a:cubicBezTo>
                <a:lnTo>
                  <a:pt x="2363723" y="31953"/>
                </a:lnTo>
                <a:lnTo>
                  <a:pt x="2363723" y="339128"/>
                </a:lnTo>
                <a:lnTo>
                  <a:pt x="2363723" y="339128"/>
                </a:lnTo>
                <a:cubicBezTo>
                  <a:pt x="2363723" y="353263"/>
                  <a:pt x="2352293" y="364731"/>
                  <a:pt x="2338069" y="364731"/>
                </a:cubicBezTo>
                <a:cubicBezTo>
                  <a:pt x="2338069" y="364731"/>
                  <a:pt x="2338069" y="364731"/>
                  <a:pt x="2338069" y="364731"/>
                </a:cubicBezTo>
                <a:lnTo>
                  <a:pt x="2338069"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943975" y="5948363"/>
            <a:ext cx="63500" cy="38100"/>
          </a:xfrm>
          <a:custGeom>
            <a:avLst/>
            <a:gdLst>
              <a:gd name="connsiteX0" fmla="*/ 6350 w 63881"/>
              <a:gd name="connsiteY0" fmla="*/ 31940 h 38290"/>
              <a:gd name="connsiteX1" fmla="*/ 31877 w 63881"/>
              <a:gd name="connsiteY1" fmla="*/ 31940 h 38290"/>
              <a:gd name="connsiteX2" fmla="*/ 31877 w 63881"/>
              <a:gd name="connsiteY2" fmla="*/ 31940 h 38290"/>
              <a:gd name="connsiteX3" fmla="*/ 57531 w 63881"/>
              <a:gd name="connsiteY3" fmla="*/ 6350 h 38290"/>
            </a:gdLst>
            <a:ahLst/>
            <a:cxnLst>
              <a:cxn ang="0">
                <a:pos x="connsiteX0" y="connsiteY0"/>
              </a:cxn>
              <a:cxn ang="1">
                <a:pos x="connsiteX1" y="connsiteY1"/>
              </a:cxn>
              <a:cxn ang="2">
                <a:pos x="connsiteX2" y="connsiteY2"/>
              </a:cxn>
              <a:cxn ang="3">
                <a:pos x="connsiteX3" y="connsiteY3"/>
              </a:cxn>
            </a:cxnLst>
            <a:rect l="l" t="t" r="r" b="b"/>
            <a:pathLst>
              <a:path w="63881" h="38290">
                <a:moveTo>
                  <a:pt x="6350" y="31940"/>
                </a:moveTo>
                <a:lnTo>
                  <a:pt x="31877" y="31940"/>
                </a:lnTo>
                <a:lnTo>
                  <a:pt x="31877" y="31940"/>
                </a:lnTo>
                <a:cubicBezTo>
                  <a:pt x="46101" y="31940"/>
                  <a:pt x="57531" y="20485"/>
                  <a:pt x="57531"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943975" y="5948363"/>
            <a:ext cx="38100" cy="38100"/>
          </a:xfrm>
          <a:custGeom>
            <a:avLst/>
            <a:gdLst>
              <a:gd name="connsiteX0" fmla="*/ 31877 w 38227"/>
              <a:gd name="connsiteY0" fmla="*/ 31940 h 38290"/>
              <a:gd name="connsiteX1" fmla="*/ 31877 w 38227"/>
              <a:gd name="connsiteY1" fmla="*/ 6350 h 38290"/>
              <a:gd name="connsiteX2" fmla="*/ 31877 w 38227"/>
              <a:gd name="connsiteY2" fmla="*/ 6350 h 38290"/>
              <a:gd name="connsiteX3" fmla="*/ 19177 w 38227"/>
              <a:gd name="connsiteY3" fmla="*/ 19139 h 38290"/>
              <a:gd name="connsiteX4" fmla="*/ 6350 w 38227"/>
              <a:gd name="connsiteY4" fmla="*/ 6350 h 38290"/>
              <a:gd name="connsiteX5" fmla="*/ 6350 w 38227"/>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227" h="38290">
                <a:moveTo>
                  <a:pt x="31877" y="31940"/>
                </a:moveTo>
                <a:lnTo>
                  <a:pt x="31877" y="6350"/>
                </a:lnTo>
                <a:lnTo>
                  <a:pt x="31877" y="6350"/>
                </a:lnTo>
                <a:cubicBezTo>
                  <a:pt x="31877" y="13411"/>
                  <a:pt x="26162" y="19139"/>
                  <a:pt x="19177" y="19139"/>
                </a:cubicBezTo>
                <a:cubicBezTo>
                  <a:pt x="12065"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637338"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688138"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53254" name="Picture 3"/>
          <p:cNvPicPr>
            <a:picLocks noChangeAspect="1" noChangeArrowheads="1"/>
          </p:cNvPicPr>
          <p:nvPr/>
        </p:nvPicPr>
        <p:blipFill>
          <a:blip r:embed="rId2"/>
          <a:srcRect/>
          <a:stretch>
            <a:fillRect/>
          </a:stretch>
        </p:blipFill>
        <p:spPr bwMode="auto">
          <a:xfrm>
            <a:off x="279400" y="5207000"/>
            <a:ext cx="1079500" cy="1054100"/>
          </a:xfrm>
          <a:prstGeom prst="rect">
            <a:avLst/>
          </a:prstGeom>
          <a:noFill/>
          <a:ln w="9525">
            <a:noFill/>
            <a:miter lim="800000"/>
            <a:headEnd/>
            <a:tailEnd/>
          </a:ln>
        </p:spPr>
      </p:pic>
      <p:pic>
        <p:nvPicPr>
          <p:cNvPr id="53255" name="Picture 3"/>
          <p:cNvPicPr>
            <a:picLocks noChangeAspect="1" noChangeArrowheads="1"/>
          </p:cNvPicPr>
          <p:nvPr/>
        </p:nvPicPr>
        <p:blipFill>
          <a:blip r:embed="rId3"/>
          <a:srcRect/>
          <a:stretch>
            <a:fillRect/>
          </a:stretch>
        </p:blipFill>
        <p:spPr bwMode="auto">
          <a:xfrm>
            <a:off x="2038350" y="5105400"/>
            <a:ext cx="1104900" cy="1155700"/>
          </a:xfrm>
          <a:prstGeom prst="rect">
            <a:avLst/>
          </a:prstGeom>
          <a:noFill/>
          <a:ln w="9525">
            <a:noFill/>
            <a:miter lim="800000"/>
            <a:headEnd/>
            <a:tailEnd/>
          </a:ln>
        </p:spPr>
      </p:pic>
      <p:pic>
        <p:nvPicPr>
          <p:cNvPr id="53256" name="Picture 3"/>
          <p:cNvPicPr>
            <a:picLocks noChangeAspect="1" noChangeArrowheads="1"/>
          </p:cNvPicPr>
          <p:nvPr/>
        </p:nvPicPr>
        <p:blipFill>
          <a:blip r:embed="rId4"/>
          <a:srcRect/>
          <a:stretch>
            <a:fillRect/>
          </a:stretch>
        </p:blipFill>
        <p:spPr bwMode="auto">
          <a:xfrm>
            <a:off x="6578600" y="5892800"/>
            <a:ext cx="2489200" cy="520700"/>
          </a:xfrm>
          <a:prstGeom prst="rect">
            <a:avLst/>
          </a:prstGeom>
          <a:noFill/>
          <a:ln w="9525">
            <a:noFill/>
            <a:miter lim="800000"/>
            <a:headEnd/>
            <a:tailEnd/>
          </a:ln>
        </p:spPr>
      </p:pic>
      <p:sp>
        <p:nvSpPr>
          <p:cNvPr id="53257" name="TextBox 1"/>
          <p:cNvSpPr txBox="1">
            <a:spLocks noChangeArrowheads="1"/>
          </p:cNvSpPr>
          <p:nvPr/>
        </p:nvSpPr>
        <p:spPr bwMode="auto">
          <a:xfrm>
            <a:off x="406400" y="1397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图片</a:t>
            </a:r>
          </a:p>
        </p:txBody>
      </p:sp>
      <p:sp>
        <p:nvSpPr>
          <p:cNvPr id="53258" name="TextBox 1"/>
          <p:cNvSpPr txBox="1">
            <a:spLocks noChangeArrowheads="1"/>
          </p:cNvSpPr>
          <p:nvPr/>
        </p:nvSpPr>
        <p:spPr bwMode="auto">
          <a:xfrm>
            <a:off x="304800" y="1371600"/>
            <a:ext cx="21082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微软雅黑" pitchFamily="34" charset="-122"/>
                <a:ea typeface="微软雅黑" pitchFamily="34" charset="-122"/>
              </a:rPr>
              <a:t>图片地图</a:t>
            </a:r>
            <a:r>
              <a:rPr lang="en-US" altLang="zh-CN" sz="2700" dirty="0">
                <a:solidFill>
                  <a:srgbClr val="000000"/>
                </a:solidFill>
                <a:latin typeface="微软雅黑" pitchFamily="34" charset="-122"/>
                <a:ea typeface="微软雅黑" pitchFamily="34" charset="-122"/>
              </a:rPr>
              <a:t>：</a:t>
            </a:r>
          </a:p>
        </p:txBody>
      </p:sp>
      <p:sp>
        <p:nvSpPr>
          <p:cNvPr id="53259" name="TextBox 1"/>
          <p:cNvSpPr txBox="1">
            <a:spLocks noChangeArrowheads="1"/>
          </p:cNvSpPr>
          <p:nvPr/>
        </p:nvSpPr>
        <p:spPr bwMode="auto">
          <a:xfrm>
            <a:off x="762000" y="1846262"/>
            <a:ext cx="6705600" cy="439738"/>
          </a:xfrm>
          <a:prstGeom prst="rect">
            <a:avLst/>
          </a:prstGeom>
          <a:noFill/>
          <a:ln w="9525">
            <a:noFill/>
            <a:miter lim="800000"/>
            <a:headEnd/>
            <a:tailEnd/>
          </a:ln>
        </p:spPr>
        <p:txBody>
          <a:bodyPr wrap="none" lIns="0" tIns="0" rIns="0">
            <a:spAutoFit/>
          </a:bodyPr>
          <a:lstStyle/>
          <a:p>
            <a:pPr>
              <a:lnSpc>
                <a:spcPts val="3100"/>
              </a:lnSpc>
            </a:pP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点击图片的</a:t>
            </a:r>
            <a:r>
              <a:rPr lang="zh-CN" altLang="en-US" sz="2400" dirty="0">
                <a:solidFill>
                  <a:srgbClr val="000000"/>
                </a:solidFill>
                <a:latin typeface="微软雅黑" pitchFamily="34" charset="-122"/>
                <a:ea typeface="微软雅黑" pitchFamily="34" charset="-122"/>
              </a:rPr>
              <a:t>不同部分，可以链接到不同的地方。</a:t>
            </a:r>
          </a:p>
        </p:txBody>
      </p:sp>
      <p:sp>
        <p:nvSpPr>
          <p:cNvPr id="53260" name="TextBox 1"/>
          <p:cNvSpPr txBox="1">
            <a:spLocks noChangeArrowheads="1"/>
          </p:cNvSpPr>
          <p:nvPr/>
        </p:nvSpPr>
        <p:spPr bwMode="auto">
          <a:xfrm>
            <a:off x="304800" y="2540000"/>
            <a:ext cx="2133600" cy="393700"/>
          </a:xfrm>
          <a:prstGeom prst="rect">
            <a:avLst/>
          </a:prstGeom>
          <a:noFill/>
          <a:ln w="9525">
            <a:noFill/>
            <a:miter lim="800000"/>
            <a:headEnd/>
            <a:tailEnd/>
          </a:ln>
        </p:spPr>
        <p:txBody>
          <a:bodyPr wrap="none" lIns="0" tIns="0" rIns="0">
            <a:spAutoFit/>
          </a:bodyPr>
          <a:lstStyle/>
          <a:p>
            <a:pPr>
              <a:lnSpc>
                <a:spcPts val="3100"/>
              </a:lnSpc>
            </a:pPr>
            <a:r>
              <a:rPr lang="en-US" altLang="zh-CN" sz="2400" b="1" u="sng">
                <a:solidFill>
                  <a:srgbClr val="000000"/>
                </a:solidFill>
                <a:latin typeface="微软雅黑" pitchFamily="34" charset="-122"/>
                <a:ea typeface="微软雅黑" pitchFamily="34" charset="-122"/>
              </a:rPr>
              <a:t>示例：图片地图</a:t>
            </a:r>
          </a:p>
        </p:txBody>
      </p:sp>
      <p:sp>
        <p:nvSpPr>
          <p:cNvPr id="53261" name="TextBox 1"/>
          <p:cNvSpPr txBox="1">
            <a:spLocks noChangeArrowheads="1"/>
          </p:cNvSpPr>
          <p:nvPr/>
        </p:nvSpPr>
        <p:spPr bwMode="auto">
          <a:xfrm>
            <a:off x="304800" y="3048000"/>
            <a:ext cx="6565900" cy="546100"/>
          </a:xfrm>
          <a:prstGeom prst="rect">
            <a:avLst/>
          </a:prstGeom>
          <a:noFill/>
          <a:ln w="9525">
            <a:noFill/>
            <a:miter lim="800000"/>
            <a:headEnd/>
            <a:tailEnd/>
          </a:ln>
        </p:spPr>
        <p:txBody>
          <a:bodyPr wrap="none" lIns="0" tIns="0" rIns="0">
            <a:spAutoFit/>
          </a:bodyPr>
          <a:lstStyle/>
          <a:p>
            <a:pPr>
              <a:lnSpc>
                <a:spcPts val="1700"/>
              </a:lnSpc>
            </a:pPr>
            <a:r>
              <a:rPr lang="en-US" altLang="zh-CN" b="1" dirty="0">
                <a:solidFill>
                  <a:srgbClr val="00B050"/>
                </a:solidFill>
                <a:latin typeface="Calibri" pitchFamily="34" charset="0"/>
                <a:cs typeface="Calibri" pitchFamily="34" charset="0"/>
              </a:rPr>
              <a:t>&lt;</a:t>
            </a:r>
            <a:r>
              <a:rPr lang="en-US" altLang="zh-CN" b="1" dirty="0" err="1">
                <a:solidFill>
                  <a:srgbClr val="00B050"/>
                </a:solidFill>
                <a:latin typeface="Calibri" pitchFamily="34" charset="0"/>
                <a:cs typeface="Calibri" pitchFamily="34" charset="0"/>
              </a:rPr>
              <a:t>img</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alt="earth"</a:t>
            </a:r>
            <a:r>
              <a:rPr lang="en-US" altLang="zh-CN" dirty="0">
                <a:latin typeface="Times New Roman" pitchFamily="18" charset="0"/>
                <a:cs typeface="Times New Roman" pitchFamily="18" charset="0"/>
              </a:rPr>
              <a:t> </a:t>
            </a:r>
            <a:r>
              <a:rPr lang="en-US" altLang="zh-CN" b="1" dirty="0" err="1">
                <a:solidFill>
                  <a:srgbClr val="00B050"/>
                </a:solidFill>
                <a:latin typeface="Calibri" pitchFamily="34" charset="0"/>
                <a:cs typeface="Calibri" pitchFamily="34" charset="0"/>
              </a:rPr>
              <a:t>src</a:t>
            </a:r>
            <a:r>
              <a:rPr lang="en-US" altLang="zh-CN" b="1" dirty="0">
                <a:solidFill>
                  <a:srgbClr val="00B050"/>
                </a:solidFill>
                <a:latin typeface="Calibri" pitchFamily="34" charset="0"/>
                <a:cs typeface="Calibri" pitchFamily="34" charset="0"/>
              </a:rPr>
              <a:t>="./images/earth.bmp"</a:t>
            </a:r>
            <a:r>
              <a:rPr lang="en-US" altLang="zh-CN" dirty="0">
                <a:latin typeface="Times New Roman" pitchFamily="18" charset="0"/>
                <a:cs typeface="Times New Roman" pitchFamily="18" charset="0"/>
              </a:rPr>
              <a:t> </a:t>
            </a:r>
            <a:r>
              <a:rPr lang="en-US" altLang="zh-CN" b="1" dirty="0" err="1">
                <a:solidFill>
                  <a:srgbClr val="00B050"/>
                </a:solidFill>
                <a:latin typeface="Calibri" pitchFamily="34" charset="0"/>
                <a:cs typeface="Calibri" pitchFamily="34" charset="0"/>
              </a:rPr>
              <a:t>usemap</a:t>
            </a:r>
            <a:r>
              <a:rPr lang="en-US" altLang="zh-CN" b="1" dirty="0">
                <a:solidFill>
                  <a:srgbClr val="00B050"/>
                </a:solidFill>
                <a:latin typeface="Calibri" pitchFamily="34" charset="0"/>
                <a:cs typeface="Calibri" pitchFamily="34" charset="0"/>
              </a:rPr>
              <a:t>="</a:t>
            </a:r>
            <a:r>
              <a:rPr lang="en-US" altLang="zh-CN" b="1" dirty="0">
                <a:solidFill>
                  <a:srgbClr val="FF0000"/>
                </a:solidFill>
                <a:latin typeface="Calibri" pitchFamily="34" charset="0"/>
                <a:cs typeface="Calibri" pitchFamily="34" charset="0"/>
              </a:rPr>
              <a:t>#</a:t>
            </a:r>
            <a:r>
              <a:rPr lang="en-US" altLang="zh-CN" b="1" dirty="0" err="1">
                <a:solidFill>
                  <a:srgbClr val="FF0000"/>
                </a:solidFill>
                <a:latin typeface="Calibri" pitchFamily="34" charset="0"/>
                <a:cs typeface="Calibri" pitchFamily="34" charset="0"/>
              </a:rPr>
              <a:t>earthmap</a:t>
            </a:r>
            <a:r>
              <a:rPr lang="en-US" altLang="zh-CN" b="1" dirty="0">
                <a:solidFill>
                  <a:srgbClr val="00B050"/>
                </a:solidFill>
                <a:latin typeface="Calibri" pitchFamily="34" charset="0"/>
                <a:cs typeface="Calibri" pitchFamily="34" charset="0"/>
              </a:rPr>
              <a:t>"</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/&gt;</a:t>
            </a:r>
          </a:p>
          <a:p>
            <a:pPr>
              <a:lnSpc>
                <a:spcPts val="2500"/>
              </a:lnSpc>
            </a:pPr>
            <a:r>
              <a:rPr lang="en-US" altLang="zh-CN" b="1" dirty="0">
                <a:solidFill>
                  <a:srgbClr val="00B050"/>
                </a:solidFill>
                <a:latin typeface="Calibri" pitchFamily="34" charset="0"/>
                <a:cs typeface="Calibri" pitchFamily="34" charset="0"/>
              </a:rPr>
              <a:t>&lt;map</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name="</a:t>
            </a:r>
            <a:r>
              <a:rPr lang="en-US" altLang="zh-CN" b="1" dirty="0" err="1">
                <a:solidFill>
                  <a:srgbClr val="FF0000"/>
                </a:solidFill>
                <a:latin typeface="Calibri" pitchFamily="34" charset="0"/>
                <a:cs typeface="Calibri" pitchFamily="34" charset="0"/>
              </a:rPr>
              <a:t>earthmap</a:t>
            </a:r>
            <a:r>
              <a:rPr lang="en-US" altLang="zh-CN" b="1" dirty="0">
                <a:solidFill>
                  <a:srgbClr val="00B050"/>
                </a:solidFill>
                <a:latin typeface="Calibri" pitchFamily="34" charset="0"/>
                <a:cs typeface="Calibri" pitchFamily="34" charset="0"/>
              </a:rPr>
              <a:t>"&gt;</a:t>
            </a:r>
          </a:p>
        </p:txBody>
      </p:sp>
      <p:sp>
        <p:nvSpPr>
          <p:cNvPr id="53262" name="TextBox 1"/>
          <p:cNvSpPr txBox="1">
            <a:spLocks noChangeArrowheads="1"/>
          </p:cNvSpPr>
          <p:nvPr/>
        </p:nvSpPr>
        <p:spPr bwMode="auto">
          <a:xfrm>
            <a:off x="647700" y="3695700"/>
            <a:ext cx="7937500" cy="495300"/>
          </a:xfrm>
          <a:prstGeom prst="rect">
            <a:avLst/>
          </a:prstGeom>
          <a:noFill/>
          <a:ln w="9525">
            <a:noFill/>
            <a:miter lim="800000"/>
            <a:headEnd/>
            <a:tailEnd/>
          </a:ln>
        </p:spPr>
        <p:txBody>
          <a:bodyPr wrap="none" lIns="0" tIns="0" rIns="0">
            <a:spAutoFit/>
          </a:bodyPr>
          <a:lstStyle/>
          <a:p>
            <a:pPr>
              <a:lnSpc>
                <a:spcPts val="1800"/>
              </a:lnSpc>
            </a:pPr>
            <a:r>
              <a:rPr lang="en-US" altLang="zh-CN" b="1" dirty="0">
                <a:solidFill>
                  <a:srgbClr val="00B050"/>
                </a:solidFill>
                <a:latin typeface="Calibri" pitchFamily="34" charset="0"/>
                <a:cs typeface="Calibri" pitchFamily="34" charset="0"/>
              </a:rPr>
              <a:t>&lt;area</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shape="</a:t>
            </a:r>
            <a:r>
              <a:rPr lang="en-US" altLang="zh-CN" b="1" dirty="0" err="1">
                <a:solidFill>
                  <a:srgbClr val="00B050"/>
                </a:solidFill>
                <a:latin typeface="Calibri" pitchFamily="34" charset="0"/>
                <a:cs typeface="Calibri" pitchFamily="34" charset="0"/>
              </a:rPr>
              <a:t>rect</a:t>
            </a:r>
            <a:r>
              <a:rPr lang="en-US" altLang="zh-CN" b="1" dirty="0">
                <a:solidFill>
                  <a:srgbClr val="00B050"/>
                </a:solidFill>
                <a:latin typeface="Calibri" pitchFamily="34" charset="0"/>
                <a:cs typeface="Calibri" pitchFamily="34" charset="0"/>
              </a:rPr>
              <a:t>"</a:t>
            </a:r>
            <a:r>
              <a:rPr lang="en-US" altLang="zh-CN" dirty="0">
                <a:latin typeface="Times New Roman" pitchFamily="18" charset="0"/>
                <a:cs typeface="Times New Roman" pitchFamily="18" charset="0"/>
              </a:rPr>
              <a:t> </a:t>
            </a:r>
            <a:r>
              <a:rPr lang="en-US" altLang="zh-CN" b="1" dirty="0" err="1">
                <a:solidFill>
                  <a:srgbClr val="00B050"/>
                </a:solidFill>
                <a:latin typeface="Calibri" pitchFamily="34" charset="0"/>
                <a:cs typeface="Calibri" pitchFamily="34" charset="0"/>
              </a:rPr>
              <a:t>coords</a:t>
            </a:r>
            <a:r>
              <a:rPr lang="en-US" altLang="zh-CN" b="1" dirty="0">
                <a:solidFill>
                  <a:srgbClr val="00B050"/>
                </a:solidFill>
                <a:latin typeface="Calibri" pitchFamily="34" charset="0"/>
                <a:cs typeface="Calibri" pitchFamily="34" charset="0"/>
              </a:rPr>
              <a:t>="0,0,20,20"</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alt="</a:t>
            </a:r>
            <a:r>
              <a:rPr lang="en-US" altLang="zh-CN" b="1" dirty="0" err="1">
                <a:solidFill>
                  <a:srgbClr val="00B050"/>
                </a:solidFill>
                <a:latin typeface="Calibri" pitchFamily="34" charset="0"/>
                <a:cs typeface="Calibri" pitchFamily="34" charset="0"/>
              </a:rPr>
              <a:t>baidu</a:t>
            </a:r>
            <a:r>
              <a:rPr lang="en-US" altLang="zh-CN" b="1" dirty="0">
                <a:solidFill>
                  <a:srgbClr val="00B050"/>
                </a:solidFill>
                <a:latin typeface="Calibri" pitchFamily="34" charset="0"/>
                <a:cs typeface="Calibri" pitchFamily="34" charset="0"/>
              </a:rPr>
              <a:t>"</a:t>
            </a:r>
            <a:r>
              <a:rPr lang="en-US" altLang="zh-CN" dirty="0">
                <a:latin typeface="Times New Roman" pitchFamily="18" charset="0"/>
                <a:cs typeface="Times New Roman" pitchFamily="18" charset="0"/>
              </a:rPr>
              <a:t> </a:t>
            </a:r>
            <a:r>
              <a:rPr lang="en-US" altLang="zh-CN" b="1" dirty="0" err="1">
                <a:solidFill>
                  <a:srgbClr val="00B050"/>
                </a:solidFill>
                <a:latin typeface="Calibri" pitchFamily="34" charset="0"/>
                <a:cs typeface="Calibri" pitchFamily="34" charset="0"/>
              </a:rPr>
              <a:t>href</a:t>
            </a:r>
            <a:r>
              <a:rPr lang="en-US" altLang="zh-CN" b="1" dirty="0">
                <a:solidFill>
                  <a:srgbClr val="00B050"/>
                </a:solidFill>
                <a:latin typeface="Calibri" pitchFamily="34" charset="0"/>
                <a:cs typeface="Calibri" pitchFamily="34" charset="0"/>
              </a:rPr>
              <a:t>="http://www.baidu.com/"</a:t>
            </a:r>
          </a:p>
          <a:p>
            <a:pPr>
              <a:lnSpc>
                <a:spcPts val="2100"/>
              </a:lnSpc>
            </a:pPr>
            <a:r>
              <a:rPr lang="en-US" altLang="zh-CN" b="1" dirty="0">
                <a:solidFill>
                  <a:srgbClr val="00B050"/>
                </a:solidFill>
                <a:latin typeface="Calibri" pitchFamily="34" charset="0"/>
                <a:cs typeface="Calibri" pitchFamily="34" charset="0"/>
              </a:rPr>
              <a:t>target="_blank"</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/&gt;</a:t>
            </a:r>
          </a:p>
        </p:txBody>
      </p:sp>
      <p:sp>
        <p:nvSpPr>
          <p:cNvPr id="53263" name="TextBox 1"/>
          <p:cNvSpPr txBox="1">
            <a:spLocks noChangeArrowheads="1"/>
          </p:cNvSpPr>
          <p:nvPr/>
        </p:nvSpPr>
        <p:spPr bwMode="auto">
          <a:xfrm>
            <a:off x="647700" y="4305300"/>
            <a:ext cx="8013700" cy="546100"/>
          </a:xfrm>
          <a:prstGeom prst="rect">
            <a:avLst/>
          </a:prstGeom>
          <a:noFill/>
          <a:ln w="9525">
            <a:noFill/>
            <a:miter lim="800000"/>
            <a:headEnd/>
            <a:tailEnd/>
          </a:ln>
        </p:spPr>
        <p:txBody>
          <a:bodyPr wrap="none" lIns="0" tIns="0" rIns="0">
            <a:spAutoFit/>
          </a:bodyPr>
          <a:lstStyle/>
          <a:p>
            <a:pPr>
              <a:lnSpc>
                <a:spcPts val="1800"/>
              </a:lnSpc>
            </a:pPr>
            <a:r>
              <a:rPr lang="en-US" altLang="zh-CN" b="1" dirty="0">
                <a:solidFill>
                  <a:srgbClr val="00B050"/>
                </a:solidFill>
                <a:latin typeface="Calibri" pitchFamily="34" charset="0"/>
                <a:cs typeface="Calibri" pitchFamily="34" charset="0"/>
              </a:rPr>
              <a:t>&lt;area</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shape="circle"</a:t>
            </a:r>
            <a:r>
              <a:rPr lang="en-US" altLang="zh-CN" dirty="0">
                <a:latin typeface="Times New Roman" pitchFamily="18" charset="0"/>
                <a:cs typeface="Times New Roman" pitchFamily="18" charset="0"/>
              </a:rPr>
              <a:t> </a:t>
            </a:r>
            <a:r>
              <a:rPr lang="en-US" altLang="zh-CN" b="1" dirty="0" err="1">
                <a:solidFill>
                  <a:srgbClr val="00B050"/>
                </a:solidFill>
                <a:latin typeface="Calibri" pitchFamily="34" charset="0"/>
                <a:cs typeface="Calibri" pitchFamily="34" charset="0"/>
              </a:rPr>
              <a:t>coords</a:t>
            </a:r>
            <a:r>
              <a:rPr lang="en-US" altLang="zh-CN" b="1" dirty="0">
                <a:solidFill>
                  <a:srgbClr val="00B050"/>
                </a:solidFill>
                <a:latin typeface="Calibri" pitchFamily="34" charset="0"/>
                <a:cs typeface="Calibri" pitchFamily="34" charset="0"/>
              </a:rPr>
              <a:t>="76,76,20"</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alt="google"</a:t>
            </a:r>
            <a:r>
              <a:rPr lang="en-US" altLang="zh-CN" dirty="0">
                <a:latin typeface="Times New Roman" pitchFamily="18" charset="0"/>
                <a:cs typeface="Times New Roman" pitchFamily="18" charset="0"/>
              </a:rPr>
              <a:t> </a:t>
            </a:r>
            <a:r>
              <a:rPr lang="en-US" altLang="zh-CN" b="1" dirty="0" err="1">
                <a:solidFill>
                  <a:srgbClr val="00B050"/>
                </a:solidFill>
                <a:latin typeface="Calibri" pitchFamily="34" charset="0"/>
                <a:cs typeface="Calibri" pitchFamily="34" charset="0"/>
              </a:rPr>
              <a:t>href</a:t>
            </a:r>
            <a:r>
              <a:rPr lang="en-US" altLang="zh-CN" b="1" dirty="0">
                <a:solidFill>
                  <a:srgbClr val="00B050"/>
                </a:solidFill>
                <a:latin typeface="Calibri" pitchFamily="34" charset="0"/>
                <a:cs typeface="Calibri" pitchFamily="34" charset="0"/>
              </a:rPr>
              <a:t>="http://www.google.cn/"</a:t>
            </a:r>
          </a:p>
          <a:p>
            <a:pPr>
              <a:lnSpc>
                <a:spcPts val="2500"/>
              </a:lnSpc>
            </a:pPr>
            <a:r>
              <a:rPr lang="en-US" altLang="zh-CN" b="1" dirty="0">
                <a:solidFill>
                  <a:srgbClr val="00B050"/>
                </a:solidFill>
                <a:latin typeface="Calibri" pitchFamily="34" charset="0"/>
                <a:cs typeface="Calibri" pitchFamily="34" charset="0"/>
              </a:rPr>
              <a:t>target="_blank"</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/&gt;</a:t>
            </a:r>
          </a:p>
        </p:txBody>
      </p:sp>
      <p:sp>
        <p:nvSpPr>
          <p:cNvPr id="53264" name="TextBox 1"/>
          <p:cNvSpPr txBox="1">
            <a:spLocks noChangeArrowheads="1"/>
          </p:cNvSpPr>
          <p:nvPr/>
        </p:nvSpPr>
        <p:spPr bwMode="auto">
          <a:xfrm>
            <a:off x="304800" y="4953000"/>
            <a:ext cx="7366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&lt;/map&gt;</a:t>
            </a:r>
          </a:p>
        </p:txBody>
      </p:sp>
      <p:sp>
        <p:nvSpPr>
          <p:cNvPr id="18"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39</a:t>
            </a:r>
          </a:p>
        </p:txBody>
      </p:sp>
      <p:sp>
        <p:nvSpPr>
          <p:cNvPr id="19" name="TextBox 1"/>
          <p:cNvSpPr txBox="1"/>
          <p:nvPr/>
        </p:nvSpPr>
        <p:spPr>
          <a:xfrm>
            <a:off x="7467600" y="6007100"/>
            <a:ext cx="7112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img.htm</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37338" y="5922963"/>
            <a:ext cx="2370137" cy="422275"/>
          </a:xfrm>
          <a:custGeom>
            <a:avLst/>
            <a:gdLst>
              <a:gd name="connsiteX0" fmla="*/ 6350 w 2370073"/>
              <a:gd name="connsiteY0" fmla="*/ 83146 h 422275"/>
              <a:gd name="connsiteX1" fmla="*/ 31877 w 2370073"/>
              <a:gd name="connsiteY1" fmla="*/ 57543 h 422275"/>
              <a:gd name="connsiteX2" fmla="*/ 31877 w 2370073"/>
              <a:gd name="connsiteY2" fmla="*/ 57543 h 422275"/>
              <a:gd name="connsiteX3" fmla="*/ 31877 w 2370073"/>
              <a:gd name="connsiteY3" fmla="*/ 57543 h 422275"/>
              <a:gd name="connsiteX4" fmla="*/ 2312542 w 2370073"/>
              <a:gd name="connsiteY4" fmla="*/ 57543 h 422275"/>
              <a:gd name="connsiteX5" fmla="*/ 2312542 w 2370073"/>
              <a:gd name="connsiteY5" fmla="*/ 31953 h 422275"/>
              <a:gd name="connsiteX6" fmla="*/ 2312542 w 2370073"/>
              <a:gd name="connsiteY6" fmla="*/ 31953 h 422275"/>
              <a:gd name="connsiteX7" fmla="*/ 2338069 w 2370073"/>
              <a:gd name="connsiteY7" fmla="*/ 6350 h 422275"/>
              <a:gd name="connsiteX8" fmla="*/ 2363723 w 2370073"/>
              <a:gd name="connsiteY8" fmla="*/ 31953 h 422275"/>
              <a:gd name="connsiteX9" fmla="*/ 2363723 w 2370073"/>
              <a:gd name="connsiteY9" fmla="*/ 31953 h 422275"/>
              <a:gd name="connsiteX10" fmla="*/ 2363723 w 2370073"/>
              <a:gd name="connsiteY10" fmla="*/ 31953 h 422275"/>
              <a:gd name="connsiteX11" fmla="*/ 2363723 w 2370073"/>
              <a:gd name="connsiteY11" fmla="*/ 339128 h 422275"/>
              <a:gd name="connsiteX12" fmla="*/ 2363723 w 2370073"/>
              <a:gd name="connsiteY12" fmla="*/ 339128 h 422275"/>
              <a:gd name="connsiteX13" fmla="*/ 2338069 w 2370073"/>
              <a:gd name="connsiteY13" fmla="*/ 364731 h 422275"/>
              <a:gd name="connsiteX14" fmla="*/ 2338069 w 2370073"/>
              <a:gd name="connsiteY14" fmla="*/ 364731 h 422275"/>
              <a:gd name="connsiteX15" fmla="*/ 2338069 w 2370073"/>
              <a:gd name="connsiteY15" fmla="*/ 364731 h 422275"/>
              <a:gd name="connsiteX16" fmla="*/ 57530 w 2370073"/>
              <a:gd name="connsiteY16" fmla="*/ 364731 h 422275"/>
              <a:gd name="connsiteX17" fmla="*/ 57530 w 2370073"/>
              <a:gd name="connsiteY17" fmla="*/ 390321 h 422275"/>
              <a:gd name="connsiteX18" fmla="*/ 57530 w 2370073"/>
              <a:gd name="connsiteY18" fmla="*/ 390321 h 422275"/>
              <a:gd name="connsiteX19" fmla="*/ 31877 w 2370073"/>
              <a:gd name="connsiteY19" fmla="*/ 415925 h 422275"/>
              <a:gd name="connsiteX20" fmla="*/ 6350 w 2370073"/>
              <a:gd name="connsiteY20" fmla="*/ 390321 h 422275"/>
              <a:gd name="connsiteX21" fmla="*/ 6350 w 2370073"/>
              <a:gd name="connsiteY21" fmla="*/ 390321 h 422275"/>
              <a:gd name="connsiteX22" fmla="*/ 6350 w 2370073"/>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370073" h="422275">
                <a:moveTo>
                  <a:pt x="6350" y="83146"/>
                </a:moveTo>
                <a:cubicBezTo>
                  <a:pt x="6350" y="69011"/>
                  <a:pt x="17780" y="57543"/>
                  <a:pt x="31877" y="57543"/>
                </a:cubicBezTo>
                <a:cubicBezTo>
                  <a:pt x="31877" y="57543"/>
                  <a:pt x="31877" y="57543"/>
                  <a:pt x="31877" y="57543"/>
                </a:cubicBezTo>
                <a:lnTo>
                  <a:pt x="31877" y="57543"/>
                </a:lnTo>
                <a:lnTo>
                  <a:pt x="2312542" y="57543"/>
                </a:lnTo>
                <a:lnTo>
                  <a:pt x="2312542" y="31953"/>
                </a:lnTo>
                <a:lnTo>
                  <a:pt x="2312542" y="31953"/>
                </a:lnTo>
                <a:cubicBezTo>
                  <a:pt x="2312542" y="17805"/>
                  <a:pt x="2323972" y="6350"/>
                  <a:pt x="2338069" y="6350"/>
                </a:cubicBezTo>
                <a:cubicBezTo>
                  <a:pt x="2352293" y="6350"/>
                  <a:pt x="2363723" y="17805"/>
                  <a:pt x="2363723" y="31953"/>
                </a:cubicBezTo>
                <a:cubicBezTo>
                  <a:pt x="2363723" y="31953"/>
                  <a:pt x="2363723" y="31953"/>
                  <a:pt x="2363723" y="31953"/>
                </a:cubicBezTo>
                <a:lnTo>
                  <a:pt x="2363723" y="31953"/>
                </a:lnTo>
                <a:lnTo>
                  <a:pt x="2363723" y="339128"/>
                </a:lnTo>
                <a:lnTo>
                  <a:pt x="2363723" y="339128"/>
                </a:lnTo>
                <a:cubicBezTo>
                  <a:pt x="2363723" y="353263"/>
                  <a:pt x="2352293" y="364731"/>
                  <a:pt x="2338069" y="364731"/>
                </a:cubicBezTo>
                <a:cubicBezTo>
                  <a:pt x="2338069" y="364731"/>
                  <a:pt x="2338069" y="364731"/>
                  <a:pt x="2338069" y="364731"/>
                </a:cubicBezTo>
                <a:lnTo>
                  <a:pt x="2338069"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943975" y="5948363"/>
            <a:ext cx="63500" cy="38100"/>
          </a:xfrm>
          <a:custGeom>
            <a:avLst/>
            <a:gdLst>
              <a:gd name="connsiteX0" fmla="*/ 6350 w 63881"/>
              <a:gd name="connsiteY0" fmla="*/ 31940 h 38290"/>
              <a:gd name="connsiteX1" fmla="*/ 31877 w 63881"/>
              <a:gd name="connsiteY1" fmla="*/ 31940 h 38290"/>
              <a:gd name="connsiteX2" fmla="*/ 31877 w 63881"/>
              <a:gd name="connsiteY2" fmla="*/ 31940 h 38290"/>
              <a:gd name="connsiteX3" fmla="*/ 57531 w 63881"/>
              <a:gd name="connsiteY3" fmla="*/ 6350 h 38290"/>
            </a:gdLst>
            <a:ahLst/>
            <a:cxnLst>
              <a:cxn ang="0">
                <a:pos x="connsiteX0" y="connsiteY0"/>
              </a:cxn>
              <a:cxn ang="1">
                <a:pos x="connsiteX1" y="connsiteY1"/>
              </a:cxn>
              <a:cxn ang="2">
                <a:pos x="connsiteX2" y="connsiteY2"/>
              </a:cxn>
              <a:cxn ang="3">
                <a:pos x="connsiteX3" y="connsiteY3"/>
              </a:cxn>
            </a:cxnLst>
            <a:rect l="l" t="t" r="r" b="b"/>
            <a:pathLst>
              <a:path w="63881" h="38290">
                <a:moveTo>
                  <a:pt x="6350" y="31940"/>
                </a:moveTo>
                <a:lnTo>
                  <a:pt x="31877" y="31940"/>
                </a:lnTo>
                <a:lnTo>
                  <a:pt x="31877" y="31940"/>
                </a:lnTo>
                <a:cubicBezTo>
                  <a:pt x="46101" y="31940"/>
                  <a:pt x="57531" y="20485"/>
                  <a:pt x="57531"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943975" y="5948363"/>
            <a:ext cx="38100" cy="38100"/>
          </a:xfrm>
          <a:custGeom>
            <a:avLst/>
            <a:gdLst>
              <a:gd name="connsiteX0" fmla="*/ 31877 w 38227"/>
              <a:gd name="connsiteY0" fmla="*/ 31940 h 38290"/>
              <a:gd name="connsiteX1" fmla="*/ 31877 w 38227"/>
              <a:gd name="connsiteY1" fmla="*/ 6350 h 38290"/>
              <a:gd name="connsiteX2" fmla="*/ 31877 w 38227"/>
              <a:gd name="connsiteY2" fmla="*/ 6350 h 38290"/>
              <a:gd name="connsiteX3" fmla="*/ 19177 w 38227"/>
              <a:gd name="connsiteY3" fmla="*/ 19139 h 38290"/>
              <a:gd name="connsiteX4" fmla="*/ 6350 w 38227"/>
              <a:gd name="connsiteY4" fmla="*/ 6350 h 38290"/>
              <a:gd name="connsiteX5" fmla="*/ 6350 w 38227"/>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227" h="38290">
                <a:moveTo>
                  <a:pt x="31877" y="31940"/>
                </a:moveTo>
                <a:lnTo>
                  <a:pt x="31877" y="6350"/>
                </a:lnTo>
                <a:lnTo>
                  <a:pt x="31877" y="6350"/>
                </a:lnTo>
                <a:cubicBezTo>
                  <a:pt x="31877" y="13411"/>
                  <a:pt x="26162" y="19139"/>
                  <a:pt x="19177" y="19139"/>
                </a:cubicBezTo>
                <a:cubicBezTo>
                  <a:pt x="12065"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637338"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688138"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54278" name="Picture 3"/>
          <p:cNvPicPr>
            <a:picLocks noChangeAspect="1" noChangeArrowheads="1"/>
          </p:cNvPicPr>
          <p:nvPr/>
        </p:nvPicPr>
        <p:blipFill>
          <a:blip r:embed="rId2"/>
          <a:srcRect/>
          <a:stretch>
            <a:fillRect/>
          </a:stretch>
        </p:blipFill>
        <p:spPr bwMode="auto">
          <a:xfrm>
            <a:off x="419100" y="5207000"/>
            <a:ext cx="1079500" cy="1054100"/>
          </a:xfrm>
          <a:prstGeom prst="rect">
            <a:avLst/>
          </a:prstGeom>
          <a:noFill/>
          <a:ln w="9525">
            <a:noFill/>
            <a:miter lim="800000"/>
            <a:headEnd/>
            <a:tailEnd/>
          </a:ln>
        </p:spPr>
      </p:pic>
      <p:pic>
        <p:nvPicPr>
          <p:cNvPr id="54279" name="Picture 3"/>
          <p:cNvPicPr>
            <a:picLocks noChangeAspect="1" noChangeArrowheads="1"/>
          </p:cNvPicPr>
          <p:nvPr/>
        </p:nvPicPr>
        <p:blipFill>
          <a:blip r:embed="rId3"/>
          <a:srcRect/>
          <a:stretch>
            <a:fillRect/>
          </a:stretch>
        </p:blipFill>
        <p:spPr bwMode="auto">
          <a:xfrm>
            <a:off x="2273300" y="5207000"/>
            <a:ext cx="1104900" cy="1155700"/>
          </a:xfrm>
          <a:prstGeom prst="rect">
            <a:avLst/>
          </a:prstGeom>
          <a:noFill/>
          <a:ln w="9525">
            <a:noFill/>
            <a:miter lim="800000"/>
            <a:headEnd/>
            <a:tailEnd/>
          </a:ln>
        </p:spPr>
      </p:pic>
      <p:pic>
        <p:nvPicPr>
          <p:cNvPr id="54280" name="Picture 3"/>
          <p:cNvPicPr>
            <a:picLocks noChangeAspect="1" noChangeArrowheads="1"/>
          </p:cNvPicPr>
          <p:nvPr/>
        </p:nvPicPr>
        <p:blipFill>
          <a:blip r:embed="rId4"/>
          <a:srcRect/>
          <a:stretch>
            <a:fillRect/>
          </a:stretch>
        </p:blipFill>
        <p:spPr bwMode="auto">
          <a:xfrm>
            <a:off x="6578600" y="5892800"/>
            <a:ext cx="2489200" cy="520700"/>
          </a:xfrm>
          <a:prstGeom prst="rect">
            <a:avLst/>
          </a:prstGeom>
          <a:noFill/>
          <a:ln w="9525">
            <a:noFill/>
            <a:miter lim="800000"/>
            <a:headEnd/>
            <a:tailEnd/>
          </a:ln>
        </p:spPr>
      </p:pic>
      <p:sp>
        <p:nvSpPr>
          <p:cNvPr id="54281" name="TextBox 1"/>
          <p:cNvSpPr txBox="1">
            <a:spLocks noChangeArrowheads="1"/>
          </p:cNvSpPr>
          <p:nvPr/>
        </p:nvSpPr>
        <p:spPr bwMode="auto">
          <a:xfrm>
            <a:off x="406400" y="1397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图片</a:t>
            </a:r>
          </a:p>
        </p:txBody>
      </p:sp>
      <p:sp>
        <p:nvSpPr>
          <p:cNvPr id="54282" name="TextBox 1"/>
          <p:cNvSpPr txBox="1">
            <a:spLocks noChangeArrowheads="1"/>
          </p:cNvSpPr>
          <p:nvPr/>
        </p:nvSpPr>
        <p:spPr bwMode="auto">
          <a:xfrm>
            <a:off x="304800" y="1371600"/>
            <a:ext cx="21082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微软雅黑" pitchFamily="34" charset="-122"/>
                <a:ea typeface="微软雅黑" pitchFamily="34" charset="-122"/>
              </a:rPr>
              <a:t>图片地图</a:t>
            </a:r>
            <a:r>
              <a:rPr lang="en-US" altLang="zh-CN" sz="2700" dirty="0">
                <a:solidFill>
                  <a:srgbClr val="000000"/>
                </a:solidFill>
                <a:latin typeface="微软雅黑" pitchFamily="34" charset="-122"/>
                <a:ea typeface="微软雅黑" pitchFamily="34" charset="-122"/>
              </a:rPr>
              <a:t>：</a:t>
            </a:r>
          </a:p>
        </p:txBody>
      </p:sp>
      <p:sp>
        <p:nvSpPr>
          <p:cNvPr id="54283" name="TextBox 1"/>
          <p:cNvSpPr txBox="1">
            <a:spLocks noChangeArrowheads="1"/>
          </p:cNvSpPr>
          <p:nvPr/>
        </p:nvSpPr>
        <p:spPr bwMode="auto">
          <a:xfrm>
            <a:off x="762000" y="1846262"/>
            <a:ext cx="6705600" cy="439738"/>
          </a:xfrm>
          <a:prstGeom prst="rect">
            <a:avLst/>
          </a:prstGeom>
          <a:noFill/>
          <a:ln w="9525">
            <a:noFill/>
            <a:miter lim="800000"/>
            <a:headEnd/>
            <a:tailEnd/>
          </a:ln>
        </p:spPr>
        <p:txBody>
          <a:bodyPr wrap="none" lIns="0" tIns="0" rIns="0">
            <a:spAutoFit/>
          </a:bodyPr>
          <a:lstStyle/>
          <a:p>
            <a:pPr>
              <a:lnSpc>
                <a:spcPts val="3100"/>
              </a:lnSpc>
            </a:pP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点击图片的</a:t>
            </a:r>
            <a:r>
              <a:rPr lang="zh-CN" altLang="en-US" sz="2400" dirty="0">
                <a:solidFill>
                  <a:srgbClr val="000000"/>
                </a:solidFill>
                <a:latin typeface="微软雅黑" pitchFamily="34" charset="-122"/>
                <a:ea typeface="微软雅黑" pitchFamily="34" charset="-122"/>
              </a:rPr>
              <a:t>不</a:t>
            </a:r>
            <a:r>
              <a:rPr lang="en-US" altLang="zh-CN" sz="2400" dirty="0" err="1">
                <a:solidFill>
                  <a:srgbClr val="000000"/>
                </a:solidFill>
                <a:latin typeface="微软雅黑" pitchFamily="34" charset="-122"/>
                <a:ea typeface="微软雅黑" pitchFamily="34" charset="-122"/>
              </a:rPr>
              <a:t>同部分，可以链接到</a:t>
            </a:r>
            <a:r>
              <a:rPr lang="zh-CN" altLang="en-US" sz="2400" dirty="0">
                <a:solidFill>
                  <a:srgbClr val="000000"/>
                </a:solidFill>
                <a:latin typeface="微软雅黑" pitchFamily="34" charset="-122"/>
                <a:ea typeface="微软雅黑" pitchFamily="34" charset="-122"/>
              </a:rPr>
              <a:t>不同的地方。</a:t>
            </a:r>
          </a:p>
        </p:txBody>
      </p:sp>
      <p:sp>
        <p:nvSpPr>
          <p:cNvPr id="54284" name="TextBox 1"/>
          <p:cNvSpPr txBox="1">
            <a:spLocks noChangeArrowheads="1"/>
          </p:cNvSpPr>
          <p:nvPr/>
        </p:nvSpPr>
        <p:spPr bwMode="auto">
          <a:xfrm>
            <a:off x="304800" y="2921000"/>
            <a:ext cx="5422900" cy="838200"/>
          </a:xfrm>
          <a:prstGeom prst="rect">
            <a:avLst/>
          </a:prstGeom>
          <a:noFill/>
          <a:ln w="9525">
            <a:noFill/>
            <a:miter lim="800000"/>
            <a:headEnd/>
            <a:tailEnd/>
          </a:ln>
        </p:spPr>
        <p:txBody>
          <a:bodyPr wrap="none" lIns="0" tIns="0" rIns="0">
            <a:spAutoFit/>
          </a:bodyPr>
          <a:lstStyle/>
          <a:p>
            <a:pPr>
              <a:lnSpc>
                <a:spcPts val="3100"/>
              </a:lnSpc>
            </a:pPr>
            <a:r>
              <a:rPr lang="en-US" altLang="zh-CN" sz="2400">
                <a:solidFill>
                  <a:srgbClr val="000000"/>
                </a:solidFill>
                <a:latin typeface="Calibri" pitchFamily="34" charset="0"/>
                <a:cs typeface="Calibri" pitchFamily="34" charset="0"/>
              </a:rPr>
              <a:t>&lt;area&gt;</a:t>
            </a:r>
            <a:r>
              <a:rPr lang="en-US" altLang="zh-CN" sz="2400">
                <a:solidFill>
                  <a:srgbClr val="000000"/>
                </a:solidFill>
                <a:latin typeface="微软雅黑" pitchFamily="34" charset="-122"/>
                <a:ea typeface="微软雅黑" pitchFamily="34" charset="-122"/>
              </a:rPr>
              <a:t>定义了图片中特定区域的链接行为</a:t>
            </a:r>
          </a:p>
          <a:p>
            <a:pPr>
              <a:lnSpc>
                <a:spcPts val="3400"/>
              </a:lnSpc>
            </a:pPr>
            <a:r>
              <a:rPr lang="en-US" altLang="zh-CN" sz="2400">
                <a:solidFill>
                  <a:srgbClr val="000000"/>
                </a:solidFill>
                <a:latin typeface="Calibri" pitchFamily="34" charset="0"/>
                <a:cs typeface="Calibri" pitchFamily="34" charset="0"/>
              </a:rPr>
              <a:t>•</a:t>
            </a:r>
            <a:r>
              <a:rPr lang="en-US" altLang="zh-CN" sz="2400">
                <a:latin typeface="Times New Roman" pitchFamily="18" charset="0"/>
                <a:cs typeface="Times New Roman" pitchFamily="18" charset="0"/>
              </a:rPr>
              <a:t>   </a:t>
            </a:r>
            <a:r>
              <a:rPr lang="en-US" altLang="zh-CN" sz="2400">
                <a:solidFill>
                  <a:srgbClr val="000000"/>
                </a:solidFill>
                <a:latin typeface="Calibri" pitchFamily="34" charset="0"/>
                <a:cs typeface="Calibri" pitchFamily="34" charset="0"/>
              </a:rPr>
              <a:t>shape</a:t>
            </a:r>
            <a:r>
              <a:rPr lang="en-US" altLang="zh-CN" sz="2400">
                <a:solidFill>
                  <a:srgbClr val="000000"/>
                </a:solidFill>
                <a:latin typeface="微软雅黑" pitchFamily="34" charset="-122"/>
                <a:ea typeface="微软雅黑" pitchFamily="34" charset="-122"/>
              </a:rPr>
              <a:t>属性指出区域的形状</a:t>
            </a:r>
          </a:p>
        </p:txBody>
      </p:sp>
      <p:sp>
        <p:nvSpPr>
          <p:cNvPr id="54285" name="TextBox 1"/>
          <p:cNvSpPr txBox="1">
            <a:spLocks noChangeArrowheads="1"/>
          </p:cNvSpPr>
          <p:nvPr/>
        </p:nvSpPr>
        <p:spPr bwMode="auto">
          <a:xfrm>
            <a:off x="762000" y="3771900"/>
            <a:ext cx="8128000" cy="292100"/>
          </a:xfrm>
          <a:prstGeom prst="rect">
            <a:avLst/>
          </a:prstGeom>
          <a:noFill/>
          <a:ln w="9525">
            <a:noFill/>
            <a:miter lim="800000"/>
            <a:headEnd/>
            <a:tailEnd/>
          </a:ln>
        </p:spPr>
        <p:txBody>
          <a:bodyPr wrap="none" lIns="0" tIns="0" rIns="0">
            <a:spAutoFit/>
          </a:bodyPr>
          <a:lstStyle/>
          <a:p>
            <a:pPr>
              <a:lnSpc>
                <a:spcPts val="2300"/>
              </a:lnSpc>
            </a:pPr>
            <a:r>
              <a:rPr lang="en-US" altLang="zh-CN" dirty="0">
                <a:solidFill>
                  <a:srgbClr val="000000"/>
                </a:solidFill>
                <a:latin typeface="Calibri" pitchFamily="34" charset="0"/>
                <a:cs typeface="Calibri" pitchFamily="34" charset="0"/>
              </a:rPr>
              <a:t>–</a:t>
            </a:r>
            <a:r>
              <a:rPr lang="en-US" altLang="zh-CN" dirty="0">
                <a:latin typeface="Times New Roman" pitchFamily="18" charset="0"/>
                <a:cs typeface="Times New Roman" pitchFamily="18" charset="0"/>
              </a:rPr>
              <a:t>   </a:t>
            </a:r>
            <a:r>
              <a:rPr lang="en-US" altLang="zh-CN" dirty="0" err="1">
                <a:solidFill>
                  <a:srgbClr val="000000"/>
                </a:solidFill>
                <a:latin typeface="微软雅黑" pitchFamily="34" charset="-122"/>
                <a:ea typeface="微软雅黑" pitchFamily="34" charset="-122"/>
              </a:rPr>
              <a:t>如果为矩形（</a:t>
            </a:r>
            <a:r>
              <a:rPr lang="en-US" altLang="zh-CN" dirty="0" err="1">
                <a:solidFill>
                  <a:srgbClr val="000000"/>
                </a:solidFill>
                <a:latin typeface="Calibri" pitchFamily="34" charset="0"/>
                <a:cs typeface="Calibri" pitchFamily="34" charset="0"/>
              </a:rPr>
              <a:t>rect</a:t>
            </a:r>
            <a:r>
              <a:rPr lang="en-US" altLang="zh-CN" dirty="0">
                <a:solidFill>
                  <a:srgbClr val="000000"/>
                </a:solidFill>
                <a:latin typeface="微软雅黑" pitchFamily="34" charset="-122"/>
                <a:ea typeface="微软雅黑" pitchFamily="34" charset="-122"/>
              </a:rPr>
              <a:t>），</a:t>
            </a:r>
            <a:r>
              <a:rPr lang="en-US" altLang="zh-CN" dirty="0" err="1">
                <a:solidFill>
                  <a:srgbClr val="000000"/>
                </a:solidFill>
                <a:latin typeface="微软雅黑" pitchFamily="34" charset="-122"/>
                <a:ea typeface="微软雅黑" pitchFamily="34" charset="-122"/>
              </a:rPr>
              <a:t>则</a:t>
            </a:r>
            <a:r>
              <a:rPr lang="en-US" altLang="zh-CN" dirty="0" err="1">
                <a:solidFill>
                  <a:srgbClr val="000000"/>
                </a:solidFill>
                <a:latin typeface="Calibri" pitchFamily="34" charset="0"/>
                <a:cs typeface="Calibri" pitchFamily="34" charset="0"/>
              </a:rPr>
              <a:t>coords</a:t>
            </a:r>
            <a:r>
              <a:rPr lang="en-US" altLang="zh-CN" dirty="0" err="1">
                <a:solidFill>
                  <a:srgbClr val="000000"/>
                </a:solidFill>
                <a:latin typeface="微软雅黑" pitchFamily="34" charset="-122"/>
                <a:ea typeface="微软雅黑" pitchFamily="34" charset="-122"/>
              </a:rPr>
              <a:t>需要指定四个数字（左上角横坐标，左上角纵坐</a:t>
            </a:r>
            <a:endParaRPr lang="en-US" altLang="zh-CN" dirty="0">
              <a:solidFill>
                <a:srgbClr val="000000"/>
              </a:solidFill>
              <a:latin typeface="微软雅黑" pitchFamily="34" charset="-122"/>
              <a:ea typeface="微软雅黑" pitchFamily="34" charset="-122"/>
            </a:endParaRPr>
          </a:p>
        </p:txBody>
      </p:sp>
      <p:sp>
        <p:nvSpPr>
          <p:cNvPr id="54286" name="TextBox 1"/>
          <p:cNvSpPr txBox="1">
            <a:spLocks noChangeArrowheads="1"/>
          </p:cNvSpPr>
          <p:nvPr/>
        </p:nvSpPr>
        <p:spPr bwMode="auto">
          <a:xfrm>
            <a:off x="1041400" y="4038600"/>
            <a:ext cx="3657600" cy="292100"/>
          </a:xfrm>
          <a:prstGeom prst="rect">
            <a:avLst/>
          </a:prstGeom>
          <a:noFill/>
          <a:ln w="9525">
            <a:noFill/>
            <a:miter lim="800000"/>
            <a:headEnd/>
            <a:tailEnd/>
          </a:ln>
        </p:spPr>
        <p:txBody>
          <a:bodyPr wrap="none" lIns="0" tIns="0" rIns="0">
            <a:spAutoFit/>
          </a:bodyPr>
          <a:lstStyle/>
          <a:p>
            <a:pPr>
              <a:lnSpc>
                <a:spcPts val="2300"/>
              </a:lnSpc>
            </a:pPr>
            <a:r>
              <a:rPr lang="en-US" altLang="zh-CN">
                <a:solidFill>
                  <a:srgbClr val="000000"/>
                </a:solidFill>
                <a:latin typeface="微软雅黑" pitchFamily="34" charset="-122"/>
                <a:ea typeface="微软雅黑" pitchFamily="34" charset="-122"/>
              </a:rPr>
              <a:t>标，右下角横坐标，右下角纵坐标）</a:t>
            </a:r>
          </a:p>
        </p:txBody>
      </p:sp>
      <p:sp>
        <p:nvSpPr>
          <p:cNvPr id="54287" name="TextBox 1"/>
          <p:cNvSpPr txBox="1">
            <a:spLocks noChangeArrowheads="1"/>
          </p:cNvSpPr>
          <p:nvPr/>
        </p:nvSpPr>
        <p:spPr bwMode="auto">
          <a:xfrm>
            <a:off x="762000" y="4368800"/>
            <a:ext cx="7950200" cy="292100"/>
          </a:xfrm>
          <a:prstGeom prst="rect">
            <a:avLst/>
          </a:prstGeom>
          <a:noFill/>
          <a:ln w="9525">
            <a:noFill/>
            <a:miter lim="800000"/>
            <a:headEnd/>
            <a:tailEnd/>
          </a:ln>
        </p:spPr>
        <p:txBody>
          <a:bodyPr wrap="none" lIns="0" tIns="0" rIns="0">
            <a:spAutoFit/>
          </a:bodyPr>
          <a:lstStyle/>
          <a:p>
            <a:pPr>
              <a:lnSpc>
                <a:spcPts val="2300"/>
              </a:lnSpc>
            </a:pPr>
            <a:r>
              <a:rPr lang="en-US" altLang="zh-CN" dirty="0">
                <a:solidFill>
                  <a:srgbClr val="000000"/>
                </a:solidFill>
                <a:latin typeface="Calibri" pitchFamily="34" charset="0"/>
                <a:cs typeface="Calibri" pitchFamily="34" charset="0"/>
              </a:rPr>
              <a:t>–</a:t>
            </a:r>
            <a:r>
              <a:rPr lang="en-US" altLang="zh-CN" dirty="0">
                <a:latin typeface="Times New Roman" pitchFamily="18" charset="0"/>
                <a:cs typeface="Times New Roman" pitchFamily="18" charset="0"/>
              </a:rPr>
              <a:t>   </a:t>
            </a:r>
            <a:r>
              <a:rPr lang="en-US" altLang="zh-CN" dirty="0" err="1">
                <a:solidFill>
                  <a:srgbClr val="000000"/>
                </a:solidFill>
                <a:latin typeface="微软雅黑" pitchFamily="34" charset="-122"/>
                <a:ea typeface="微软雅黑" pitchFamily="34" charset="-122"/>
              </a:rPr>
              <a:t>如果为圆形（</a:t>
            </a:r>
            <a:r>
              <a:rPr lang="en-US" altLang="zh-CN" dirty="0" err="1">
                <a:solidFill>
                  <a:srgbClr val="000000"/>
                </a:solidFill>
                <a:latin typeface="Calibri" pitchFamily="34" charset="0"/>
                <a:cs typeface="Calibri" pitchFamily="34" charset="0"/>
              </a:rPr>
              <a:t>circle</a:t>
            </a:r>
            <a:r>
              <a:rPr lang="en-US" altLang="zh-CN" dirty="0">
                <a:solidFill>
                  <a:srgbClr val="000000"/>
                </a:solidFill>
                <a:latin typeface="微软雅黑" pitchFamily="34" charset="-122"/>
                <a:ea typeface="微软雅黑" pitchFamily="34" charset="-122"/>
              </a:rPr>
              <a:t>），</a:t>
            </a:r>
            <a:r>
              <a:rPr lang="en-US" altLang="zh-CN" dirty="0" err="1">
                <a:solidFill>
                  <a:srgbClr val="000000"/>
                </a:solidFill>
                <a:latin typeface="微软雅黑" pitchFamily="34" charset="-122"/>
                <a:ea typeface="微软雅黑" pitchFamily="34" charset="-122"/>
              </a:rPr>
              <a:t>则</a:t>
            </a:r>
            <a:r>
              <a:rPr lang="en-US" altLang="zh-CN" dirty="0" err="1">
                <a:solidFill>
                  <a:srgbClr val="000000"/>
                </a:solidFill>
                <a:latin typeface="Calibri" pitchFamily="34" charset="0"/>
                <a:cs typeface="Calibri" pitchFamily="34" charset="0"/>
              </a:rPr>
              <a:t>coods</a:t>
            </a:r>
            <a:r>
              <a:rPr lang="en-US" altLang="zh-CN" dirty="0" err="1">
                <a:solidFill>
                  <a:srgbClr val="000000"/>
                </a:solidFill>
                <a:latin typeface="微软雅黑" pitchFamily="34" charset="-122"/>
                <a:ea typeface="微软雅黑" pitchFamily="34" charset="-122"/>
              </a:rPr>
              <a:t>需要指定三个数字（圆心横坐标，圆心纵坐标</a:t>
            </a:r>
            <a:endParaRPr lang="en-US" altLang="zh-CN" dirty="0">
              <a:solidFill>
                <a:srgbClr val="000000"/>
              </a:solidFill>
              <a:latin typeface="微软雅黑" pitchFamily="34" charset="-122"/>
              <a:ea typeface="微软雅黑" pitchFamily="34" charset="-122"/>
            </a:endParaRPr>
          </a:p>
        </p:txBody>
      </p:sp>
      <p:sp>
        <p:nvSpPr>
          <p:cNvPr id="54288" name="TextBox 1"/>
          <p:cNvSpPr txBox="1">
            <a:spLocks noChangeArrowheads="1"/>
          </p:cNvSpPr>
          <p:nvPr/>
        </p:nvSpPr>
        <p:spPr bwMode="auto">
          <a:xfrm>
            <a:off x="1041400" y="4648200"/>
            <a:ext cx="914400" cy="292100"/>
          </a:xfrm>
          <a:prstGeom prst="rect">
            <a:avLst/>
          </a:prstGeom>
          <a:noFill/>
          <a:ln w="9525">
            <a:noFill/>
            <a:miter lim="800000"/>
            <a:headEnd/>
            <a:tailEnd/>
          </a:ln>
        </p:spPr>
        <p:txBody>
          <a:bodyPr wrap="none" lIns="0" tIns="0" rIns="0">
            <a:spAutoFit/>
          </a:bodyPr>
          <a:lstStyle/>
          <a:p>
            <a:pPr>
              <a:lnSpc>
                <a:spcPts val="2300"/>
              </a:lnSpc>
            </a:pPr>
            <a:r>
              <a:rPr lang="en-US" altLang="zh-CN">
                <a:solidFill>
                  <a:srgbClr val="000000"/>
                </a:solidFill>
                <a:latin typeface="微软雅黑" pitchFamily="34" charset="-122"/>
                <a:ea typeface="微软雅黑" pitchFamily="34" charset="-122"/>
              </a:rPr>
              <a:t>，半径）</a:t>
            </a:r>
          </a:p>
        </p:txBody>
      </p:sp>
      <p:sp>
        <p:nvSpPr>
          <p:cNvPr id="18"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40</a:t>
            </a:r>
          </a:p>
        </p:txBody>
      </p:sp>
      <p:sp>
        <p:nvSpPr>
          <p:cNvPr id="19" name="TextBox 1"/>
          <p:cNvSpPr txBox="1"/>
          <p:nvPr/>
        </p:nvSpPr>
        <p:spPr>
          <a:xfrm>
            <a:off x="7467600" y="6007100"/>
            <a:ext cx="7112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img.htm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Box 1"/>
          <p:cNvSpPr txBox="1">
            <a:spLocks noChangeArrowheads="1"/>
          </p:cNvSpPr>
          <p:nvPr/>
        </p:nvSpPr>
        <p:spPr bwMode="auto">
          <a:xfrm>
            <a:off x="406400" y="139700"/>
            <a:ext cx="19939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Calibri" pitchFamily="34" charset="0"/>
                <a:cs typeface="Calibri" pitchFamily="34" charset="0"/>
              </a:rPr>
              <a:t>HTML</a:t>
            </a:r>
            <a:r>
              <a:rPr lang="en-US" altLang="zh-CN" sz="3600">
                <a:solidFill>
                  <a:srgbClr val="000000"/>
                </a:solidFill>
                <a:latin typeface="微软雅黑" pitchFamily="34" charset="-122"/>
                <a:ea typeface="微软雅黑" pitchFamily="34" charset="-122"/>
              </a:rPr>
              <a:t>概述</a:t>
            </a:r>
          </a:p>
        </p:txBody>
      </p:sp>
      <p:sp>
        <p:nvSpPr>
          <p:cNvPr id="21506" name="TextBox 1"/>
          <p:cNvSpPr txBox="1">
            <a:spLocks noChangeArrowheads="1"/>
          </p:cNvSpPr>
          <p:nvPr/>
        </p:nvSpPr>
        <p:spPr bwMode="auto">
          <a:xfrm>
            <a:off x="444500" y="1600200"/>
            <a:ext cx="7483780" cy="507831"/>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微软雅黑" pitchFamily="34" charset="-122"/>
                <a:ea typeface="微软雅黑" pitchFamily="34" charset="-122"/>
              </a:rPr>
              <a:t>超文本标记语言（</a:t>
            </a:r>
            <a:r>
              <a:rPr lang="en-US" altLang="zh-CN" sz="2700" dirty="0" err="1" smtClean="0">
                <a:solidFill>
                  <a:srgbClr val="000000"/>
                </a:solidFill>
                <a:latin typeface="Calibri" pitchFamily="34" charset="0"/>
                <a:cs typeface="Calibri" pitchFamily="34" charset="0"/>
              </a:rPr>
              <a:t>HyperText</a:t>
            </a:r>
            <a:r>
              <a:rPr lang="en-US" altLang="zh-CN" sz="2700" dirty="0" smtClean="0">
                <a:latin typeface="Times New Roman" pitchFamily="18" charset="0"/>
                <a:cs typeface="Times New Roman" pitchFamily="18" charset="0"/>
              </a:rPr>
              <a:t> </a:t>
            </a:r>
            <a:r>
              <a:rPr lang="en-US" altLang="zh-CN" sz="2700" dirty="0">
                <a:solidFill>
                  <a:srgbClr val="000000"/>
                </a:solidFill>
                <a:latin typeface="Calibri" pitchFamily="34" charset="0"/>
                <a:cs typeface="Calibri" pitchFamily="34" charset="0"/>
              </a:rPr>
              <a:t>Markup</a:t>
            </a:r>
            <a:r>
              <a:rPr lang="en-US" altLang="zh-CN" sz="2700" dirty="0">
                <a:latin typeface="Times New Roman" pitchFamily="18" charset="0"/>
                <a:cs typeface="Times New Roman" pitchFamily="18" charset="0"/>
              </a:rPr>
              <a:t> </a:t>
            </a:r>
            <a:r>
              <a:rPr lang="en-US" altLang="zh-CN" sz="2700" dirty="0">
                <a:solidFill>
                  <a:srgbClr val="000000"/>
                </a:solidFill>
                <a:latin typeface="Calibri" pitchFamily="34" charset="0"/>
                <a:cs typeface="Calibri" pitchFamily="34" charset="0"/>
              </a:rPr>
              <a:t>Language</a:t>
            </a:r>
            <a:r>
              <a:rPr lang="en-US" altLang="zh-CN" sz="2700" dirty="0">
                <a:solidFill>
                  <a:srgbClr val="000000"/>
                </a:solidFill>
                <a:latin typeface="微软雅黑" pitchFamily="34" charset="-122"/>
                <a:ea typeface="微软雅黑" pitchFamily="34" charset="-122"/>
              </a:rPr>
              <a:t>）</a:t>
            </a:r>
          </a:p>
        </p:txBody>
      </p:sp>
      <p:sp>
        <p:nvSpPr>
          <p:cNvPr id="21507" name="TextBox 1"/>
          <p:cNvSpPr txBox="1">
            <a:spLocks noChangeArrowheads="1"/>
          </p:cNvSpPr>
          <p:nvPr/>
        </p:nvSpPr>
        <p:spPr bwMode="auto">
          <a:xfrm>
            <a:off x="901700" y="2176462"/>
            <a:ext cx="5300663" cy="871538"/>
          </a:xfrm>
          <a:prstGeom prst="rect">
            <a:avLst/>
          </a:prstGeom>
          <a:noFill/>
          <a:ln w="9525">
            <a:noFill/>
            <a:miter lim="800000"/>
            <a:headEnd/>
            <a:tailEnd/>
          </a:ln>
        </p:spPr>
        <p:txBody>
          <a:bodyPr wrap="none" lIns="0" tIns="0" rIns="0">
            <a:spAutoFit/>
          </a:bodyPr>
          <a:lstStyle/>
          <a:p>
            <a:pPr>
              <a:lnSpc>
                <a:spcPts val="3100"/>
              </a:lnSpc>
            </a:pP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err="1">
                <a:solidFill>
                  <a:srgbClr val="000000"/>
                </a:solidFill>
                <a:latin typeface="Calibri" pitchFamily="34" charset="0"/>
                <a:cs typeface="Calibri" pitchFamily="34" charset="0"/>
              </a:rPr>
              <a:t>HTML</a:t>
            </a:r>
            <a:r>
              <a:rPr lang="en-US" altLang="zh-CN" sz="2400" dirty="0" err="1">
                <a:solidFill>
                  <a:srgbClr val="000000"/>
                </a:solidFill>
                <a:latin typeface="微软雅黑" pitchFamily="34" charset="-122"/>
                <a:ea typeface="微软雅黑" pitchFamily="34" charset="-122"/>
              </a:rPr>
              <a:t>文档是一个包含标记的文本文件</a:t>
            </a:r>
            <a:endParaRPr lang="en-US" altLang="zh-CN" sz="2400" dirty="0">
              <a:solidFill>
                <a:srgbClr val="000000"/>
              </a:solidFill>
              <a:latin typeface="微软雅黑" pitchFamily="34" charset="-122"/>
              <a:ea typeface="微软雅黑" pitchFamily="34" charset="-122"/>
            </a:endParaRPr>
          </a:p>
          <a:p>
            <a:pPr>
              <a:lnSpc>
                <a:spcPts val="3400"/>
              </a:lnSpc>
            </a:pP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微软雅黑" pitchFamily="34" charset="-122"/>
                <a:ea typeface="微软雅黑" pitchFamily="34" charset="-122"/>
              </a:rPr>
              <a:t>文件名以</a:t>
            </a:r>
            <a:r>
              <a:rPr lang="en-US" altLang="zh-CN" sz="2400" dirty="0">
                <a:solidFill>
                  <a:srgbClr val="000000"/>
                </a:solidFill>
                <a:latin typeface="Calibri" pitchFamily="34" charset="0"/>
                <a:cs typeface="Calibri" pitchFamily="34" charset="0"/>
              </a:rPr>
              <a:t>.htm</a:t>
            </a:r>
            <a:r>
              <a:rPr lang="zh-CN" altLang="en-US" sz="2400" dirty="0">
                <a:solidFill>
                  <a:srgbClr val="000000"/>
                </a:solidFill>
                <a:latin typeface="微软雅黑" pitchFamily="34" charset="-122"/>
                <a:ea typeface="微软雅黑" pitchFamily="34" charset="-122"/>
              </a:rPr>
              <a:t>或者</a:t>
            </a:r>
            <a:r>
              <a:rPr lang="en-US" altLang="zh-CN" sz="2400" dirty="0">
                <a:solidFill>
                  <a:srgbClr val="000000"/>
                </a:solidFill>
                <a:latin typeface="Calibri" pitchFamily="34" charset="0"/>
                <a:cs typeface="Calibri" pitchFamily="34" charset="0"/>
              </a:rPr>
              <a:t>.html</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结尾</a:t>
            </a:r>
            <a:endParaRPr lang="en-US" altLang="zh-CN" sz="2400" dirty="0">
              <a:solidFill>
                <a:srgbClr val="000000"/>
              </a:solidFill>
              <a:latin typeface="微软雅黑" pitchFamily="34" charset="-122"/>
              <a:ea typeface="微软雅黑" pitchFamily="34" charset="-122"/>
            </a:endParaRPr>
          </a:p>
        </p:txBody>
      </p:sp>
      <p:sp>
        <p:nvSpPr>
          <p:cNvPr id="5" name="TextBox 1"/>
          <p:cNvSpPr txBox="1"/>
          <p:nvPr/>
        </p:nvSpPr>
        <p:spPr>
          <a:xfrm>
            <a:off x="114300" y="6604000"/>
            <a:ext cx="889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6</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Box 1"/>
          <p:cNvSpPr txBox="1">
            <a:spLocks noChangeArrowheads="1"/>
          </p:cNvSpPr>
          <p:nvPr/>
        </p:nvSpPr>
        <p:spPr bwMode="auto">
          <a:xfrm>
            <a:off x="406400" y="139700"/>
            <a:ext cx="18288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单元目录</a:t>
            </a:r>
          </a:p>
        </p:txBody>
      </p:sp>
      <p:sp>
        <p:nvSpPr>
          <p:cNvPr id="3" name="TextBox 1"/>
          <p:cNvSpPr txBox="1"/>
          <p:nvPr/>
        </p:nvSpPr>
        <p:spPr>
          <a:xfrm>
            <a:off x="444500" y="1384300"/>
            <a:ext cx="165100" cy="3937000"/>
          </a:xfrm>
          <a:prstGeom prst="rect">
            <a:avLst/>
          </a:prstGeom>
          <a:noFill/>
        </p:spPr>
        <p:txBody>
          <a:bodyPr wrap="none" lIns="0" tIns="0" rIns="0">
            <a:spAutoFit/>
          </a:bodyPr>
          <a:lstStyle/>
          <a:p>
            <a:pPr fontAlgn="auto">
              <a:lnSpc>
                <a:spcPts val="27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FF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p:txBody>
      </p:sp>
      <p:sp>
        <p:nvSpPr>
          <p:cNvPr id="55299" name="TextBox 1"/>
          <p:cNvSpPr txBox="1">
            <a:spLocks noChangeArrowheads="1"/>
          </p:cNvSpPr>
          <p:nvPr/>
        </p:nvSpPr>
        <p:spPr bwMode="auto">
          <a:xfrm>
            <a:off x="787400" y="1371600"/>
            <a:ext cx="1549400" cy="4038600"/>
          </a:xfrm>
          <a:prstGeom prst="rect">
            <a:avLst/>
          </a:prstGeom>
          <a:noFill/>
          <a:ln w="9525">
            <a:noFill/>
            <a:miter lim="800000"/>
            <a:headEnd/>
            <a:tailEnd/>
          </a:ln>
        </p:spPr>
        <p:txBody>
          <a:bodyPr wrap="none" lIns="0" tIns="0" rIns="0">
            <a:spAutoFit/>
          </a:bodyPr>
          <a:lstStyle/>
          <a:p>
            <a:pPr>
              <a:lnSpc>
                <a:spcPts val="3600"/>
              </a:lnSpc>
            </a:pPr>
            <a:r>
              <a:rPr lang="en-US" altLang="zh-CN" sz="2700" dirty="0" err="1">
                <a:solidFill>
                  <a:srgbClr val="000000"/>
                </a:solidFill>
                <a:latin typeface="Calibri" pitchFamily="34" charset="0"/>
                <a:cs typeface="Calibri" pitchFamily="34" charset="0"/>
              </a:rPr>
              <a:t>HTML</a:t>
            </a:r>
            <a:r>
              <a:rPr lang="en-US" altLang="zh-CN" sz="2700" dirty="0" err="1">
                <a:solidFill>
                  <a:srgbClr val="000000"/>
                </a:solidFill>
                <a:latin typeface="微软雅黑" pitchFamily="34" charset="-122"/>
                <a:ea typeface="微软雅黑" pitchFamily="34" charset="-122"/>
              </a:rPr>
              <a:t>概述</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文档结构</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基本标签</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实体字符</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链接</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图片</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FF0000"/>
                </a:solidFill>
                <a:latin typeface="微软雅黑" pitchFamily="34" charset="-122"/>
                <a:ea typeface="微软雅黑" pitchFamily="34" charset="-122"/>
              </a:rPr>
              <a:t>列表</a:t>
            </a:r>
            <a:endParaRPr lang="en-US" altLang="zh-CN" sz="2700" dirty="0">
              <a:solidFill>
                <a:srgbClr val="FF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表格</a:t>
            </a:r>
            <a:endParaRPr lang="en-US" altLang="zh-CN" sz="2700" dirty="0">
              <a:solidFill>
                <a:srgbClr val="000000"/>
              </a:solidFill>
              <a:latin typeface="微软雅黑" pitchFamily="34" charset="-122"/>
              <a:ea typeface="微软雅黑" pitchFamily="34" charset="-122"/>
            </a:endParaRPr>
          </a:p>
        </p:txBody>
      </p:sp>
      <p:sp>
        <p:nvSpPr>
          <p:cNvPr id="5"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41</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37338" y="5922963"/>
            <a:ext cx="2370137" cy="422275"/>
          </a:xfrm>
          <a:custGeom>
            <a:avLst/>
            <a:gdLst>
              <a:gd name="connsiteX0" fmla="*/ 6350 w 2370073"/>
              <a:gd name="connsiteY0" fmla="*/ 83146 h 422275"/>
              <a:gd name="connsiteX1" fmla="*/ 31877 w 2370073"/>
              <a:gd name="connsiteY1" fmla="*/ 57543 h 422275"/>
              <a:gd name="connsiteX2" fmla="*/ 31877 w 2370073"/>
              <a:gd name="connsiteY2" fmla="*/ 57543 h 422275"/>
              <a:gd name="connsiteX3" fmla="*/ 31877 w 2370073"/>
              <a:gd name="connsiteY3" fmla="*/ 57543 h 422275"/>
              <a:gd name="connsiteX4" fmla="*/ 2312542 w 2370073"/>
              <a:gd name="connsiteY4" fmla="*/ 57543 h 422275"/>
              <a:gd name="connsiteX5" fmla="*/ 2312542 w 2370073"/>
              <a:gd name="connsiteY5" fmla="*/ 31953 h 422275"/>
              <a:gd name="connsiteX6" fmla="*/ 2312542 w 2370073"/>
              <a:gd name="connsiteY6" fmla="*/ 31953 h 422275"/>
              <a:gd name="connsiteX7" fmla="*/ 2338069 w 2370073"/>
              <a:gd name="connsiteY7" fmla="*/ 6350 h 422275"/>
              <a:gd name="connsiteX8" fmla="*/ 2363723 w 2370073"/>
              <a:gd name="connsiteY8" fmla="*/ 31953 h 422275"/>
              <a:gd name="connsiteX9" fmla="*/ 2363723 w 2370073"/>
              <a:gd name="connsiteY9" fmla="*/ 31953 h 422275"/>
              <a:gd name="connsiteX10" fmla="*/ 2363723 w 2370073"/>
              <a:gd name="connsiteY10" fmla="*/ 31953 h 422275"/>
              <a:gd name="connsiteX11" fmla="*/ 2363723 w 2370073"/>
              <a:gd name="connsiteY11" fmla="*/ 339128 h 422275"/>
              <a:gd name="connsiteX12" fmla="*/ 2363723 w 2370073"/>
              <a:gd name="connsiteY12" fmla="*/ 339128 h 422275"/>
              <a:gd name="connsiteX13" fmla="*/ 2338069 w 2370073"/>
              <a:gd name="connsiteY13" fmla="*/ 364731 h 422275"/>
              <a:gd name="connsiteX14" fmla="*/ 2338069 w 2370073"/>
              <a:gd name="connsiteY14" fmla="*/ 364731 h 422275"/>
              <a:gd name="connsiteX15" fmla="*/ 2338069 w 2370073"/>
              <a:gd name="connsiteY15" fmla="*/ 364731 h 422275"/>
              <a:gd name="connsiteX16" fmla="*/ 57530 w 2370073"/>
              <a:gd name="connsiteY16" fmla="*/ 364731 h 422275"/>
              <a:gd name="connsiteX17" fmla="*/ 57530 w 2370073"/>
              <a:gd name="connsiteY17" fmla="*/ 390321 h 422275"/>
              <a:gd name="connsiteX18" fmla="*/ 57530 w 2370073"/>
              <a:gd name="connsiteY18" fmla="*/ 390321 h 422275"/>
              <a:gd name="connsiteX19" fmla="*/ 31877 w 2370073"/>
              <a:gd name="connsiteY19" fmla="*/ 415925 h 422275"/>
              <a:gd name="connsiteX20" fmla="*/ 6350 w 2370073"/>
              <a:gd name="connsiteY20" fmla="*/ 390321 h 422275"/>
              <a:gd name="connsiteX21" fmla="*/ 6350 w 2370073"/>
              <a:gd name="connsiteY21" fmla="*/ 390321 h 422275"/>
              <a:gd name="connsiteX22" fmla="*/ 6350 w 2370073"/>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370073" h="422275">
                <a:moveTo>
                  <a:pt x="6350" y="83146"/>
                </a:moveTo>
                <a:cubicBezTo>
                  <a:pt x="6350" y="69011"/>
                  <a:pt x="17780" y="57543"/>
                  <a:pt x="31877" y="57543"/>
                </a:cubicBezTo>
                <a:cubicBezTo>
                  <a:pt x="31877" y="57543"/>
                  <a:pt x="31877" y="57543"/>
                  <a:pt x="31877" y="57543"/>
                </a:cubicBezTo>
                <a:lnTo>
                  <a:pt x="31877" y="57543"/>
                </a:lnTo>
                <a:lnTo>
                  <a:pt x="2312542" y="57543"/>
                </a:lnTo>
                <a:lnTo>
                  <a:pt x="2312542" y="31953"/>
                </a:lnTo>
                <a:lnTo>
                  <a:pt x="2312542" y="31953"/>
                </a:lnTo>
                <a:cubicBezTo>
                  <a:pt x="2312542" y="17805"/>
                  <a:pt x="2323972" y="6350"/>
                  <a:pt x="2338069" y="6350"/>
                </a:cubicBezTo>
                <a:cubicBezTo>
                  <a:pt x="2352293" y="6350"/>
                  <a:pt x="2363723" y="17805"/>
                  <a:pt x="2363723" y="31953"/>
                </a:cubicBezTo>
                <a:cubicBezTo>
                  <a:pt x="2363723" y="31953"/>
                  <a:pt x="2363723" y="31953"/>
                  <a:pt x="2363723" y="31953"/>
                </a:cubicBezTo>
                <a:lnTo>
                  <a:pt x="2363723" y="31953"/>
                </a:lnTo>
                <a:lnTo>
                  <a:pt x="2363723" y="339128"/>
                </a:lnTo>
                <a:lnTo>
                  <a:pt x="2363723" y="339128"/>
                </a:lnTo>
                <a:cubicBezTo>
                  <a:pt x="2363723" y="353263"/>
                  <a:pt x="2352293" y="364731"/>
                  <a:pt x="2338069" y="364731"/>
                </a:cubicBezTo>
                <a:cubicBezTo>
                  <a:pt x="2338069" y="364731"/>
                  <a:pt x="2338069" y="364731"/>
                  <a:pt x="2338069" y="364731"/>
                </a:cubicBezTo>
                <a:lnTo>
                  <a:pt x="2338069"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943975" y="5948363"/>
            <a:ext cx="63500" cy="38100"/>
          </a:xfrm>
          <a:custGeom>
            <a:avLst/>
            <a:gdLst>
              <a:gd name="connsiteX0" fmla="*/ 6350 w 63881"/>
              <a:gd name="connsiteY0" fmla="*/ 31940 h 38290"/>
              <a:gd name="connsiteX1" fmla="*/ 31877 w 63881"/>
              <a:gd name="connsiteY1" fmla="*/ 31940 h 38290"/>
              <a:gd name="connsiteX2" fmla="*/ 31877 w 63881"/>
              <a:gd name="connsiteY2" fmla="*/ 31940 h 38290"/>
              <a:gd name="connsiteX3" fmla="*/ 57531 w 63881"/>
              <a:gd name="connsiteY3" fmla="*/ 6350 h 38290"/>
            </a:gdLst>
            <a:ahLst/>
            <a:cxnLst>
              <a:cxn ang="0">
                <a:pos x="connsiteX0" y="connsiteY0"/>
              </a:cxn>
              <a:cxn ang="1">
                <a:pos x="connsiteX1" y="connsiteY1"/>
              </a:cxn>
              <a:cxn ang="2">
                <a:pos x="connsiteX2" y="connsiteY2"/>
              </a:cxn>
              <a:cxn ang="3">
                <a:pos x="connsiteX3" y="connsiteY3"/>
              </a:cxn>
            </a:cxnLst>
            <a:rect l="l" t="t" r="r" b="b"/>
            <a:pathLst>
              <a:path w="63881" h="38290">
                <a:moveTo>
                  <a:pt x="6350" y="31940"/>
                </a:moveTo>
                <a:lnTo>
                  <a:pt x="31877" y="31940"/>
                </a:lnTo>
                <a:lnTo>
                  <a:pt x="31877" y="31940"/>
                </a:lnTo>
                <a:cubicBezTo>
                  <a:pt x="46101" y="31940"/>
                  <a:pt x="57531" y="20485"/>
                  <a:pt x="57531"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943975" y="5948363"/>
            <a:ext cx="38100" cy="38100"/>
          </a:xfrm>
          <a:custGeom>
            <a:avLst/>
            <a:gdLst>
              <a:gd name="connsiteX0" fmla="*/ 31877 w 38227"/>
              <a:gd name="connsiteY0" fmla="*/ 31940 h 38290"/>
              <a:gd name="connsiteX1" fmla="*/ 31877 w 38227"/>
              <a:gd name="connsiteY1" fmla="*/ 6350 h 38290"/>
              <a:gd name="connsiteX2" fmla="*/ 31877 w 38227"/>
              <a:gd name="connsiteY2" fmla="*/ 6350 h 38290"/>
              <a:gd name="connsiteX3" fmla="*/ 19177 w 38227"/>
              <a:gd name="connsiteY3" fmla="*/ 19139 h 38290"/>
              <a:gd name="connsiteX4" fmla="*/ 6350 w 38227"/>
              <a:gd name="connsiteY4" fmla="*/ 6350 h 38290"/>
              <a:gd name="connsiteX5" fmla="*/ 6350 w 38227"/>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227" h="38290">
                <a:moveTo>
                  <a:pt x="31877" y="31940"/>
                </a:moveTo>
                <a:lnTo>
                  <a:pt x="31877" y="6350"/>
                </a:lnTo>
                <a:lnTo>
                  <a:pt x="31877" y="6350"/>
                </a:lnTo>
                <a:cubicBezTo>
                  <a:pt x="31877" y="13411"/>
                  <a:pt x="26162" y="19139"/>
                  <a:pt x="19177" y="19139"/>
                </a:cubicBezTo>
                <a:cubicBezTo>
                  <a:pt x="12065"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637338"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688138"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56326" name="Picture 3"/>
          <p:cNvPicPr>
            <a:picLocks noChangeAspect="1" noChangeArrowheads="1"/>
          </p:cNvPicPr>
          <p:nvPr/>
        </p:nvPicPr>
        <p:blipFill>
          <a:blip r:embed="rId2"/>
          <a:srcRect/>
          <a:stretch>
            <a:fillRect/>
          </a:stretch>
        </p:blipFill>
        <p:spPr bwMode="auto">
          <a:xfrm>
            <a:off x="3556000" y="1485900"/>
            <a:ext cx="1244600" cy="1308100"/>
          </a:xfrm>
          <a:prstGeom prst="rect">
            <a:avLst/>
          </a:prstGeom>
          <a:noFill/>
          <a:ln w="9525">
            <a:noFill/>
            <a:miter lim="800000"/>
            <a:headEnd/>
            <a:tailEnd/>
          </a:ln>
        </p:spPr>
      </p:pic>
      <p:pic>
        <p:nvPicPr>
          <p:cNvPr id="56327" name="Picture 3"/>
          <p:cNvPicPr>
            <a:picLocks noChangeAspect="1" noChangeArrowheads="1"/>
          </p:cNvPicPr>
          <p:nvPr/>
        </p:nvPicPr>
        <p:blipFill>
          <a:blip r:embed="rId3"/>
          <a:srcRect/>
          <a:stretch>
            <a:fillRect/>
          </a:stretch>
        </p:blipFill>
        <p:spPr bwMode="auto">
          <a:xfrm>
            <a:off x="3556000" y="4483100"/>
            <a:ext cx="1270000" cy="1168400"/>
          </a:xfrm>
          <a:prstGeom prst="rect">
            <a:avLst/>
          </a:prstGeom>
          <a:noFill/>
          <a:ln w="9525">
            <a:noFill/>
            <a:miter lim="800000"/>
            <a:headEnd/>
            <a:tailEnd/>
          </a:ln>
        </p:spPr>
      </p:pic>
      <p:pic>
        <p:nvPicPr>
          <p:cNvPr id="56328" name="Picture 3"/>
          <p:cNvPicPr>
            <a:picLocks noChangeAspect="1" noChangeArrowheads="1"/>
          </p:cNvPicPr>
          <p:nvPr/>
        </p:nvPicPr>
        <p:blipFill>
          <a:blip r:embed="rId4"/>
          <a:srcRect/>
          <a:stretch>
            <a:fillRect/>
          </a:stretch>
        </p:blipFill>
        <p:spPr bwMode="auto">
          <a:xfrm>
            <a:off x="6578600" y="5892800"/>
            <a:ext cx="2489200" cy="520700"/>
          </a:xfrm>
          <a:prstGeom prst="rect">
            <a:avLst/>
          </a:prstGeom>
          <a:noFill/>
          <a:ln w="9525">
            <a:noFill/>
            <a:miter lim="800000"/>
            <a:headEnd/>
            <a:tailEnd/>
          </a:ln>
        </p:spPr>
      </p:pic>
      <p:sp>
        <p:nvSpPr>
          <p:cNvPr id="56329" name="TextBox 1"/>
          <p:cNvSpPr txBox="1">
            <a:spLocks noChangeArrowheads="1"/>
          </p:cNvSpPr>
          <p:nvPr/>
        </p:nvSpPr>
        <p:spPr bwMode="auto">
          <a:xfrm>
            <a:off x="304800" y="444500"/>
            <a:ext cx="1854200" cy="5651500"/>
          </a:xfrm>
          <a:prstGeom prst="rect">
            <a:avLst/>
          </a:prstGeom>
          <a:noFill/>
          <a:ln w="9525">
            <a:noFill/>
            <a:miter lim="800000"/>
            <a:headEnd/>
            <a:tailEnd/>
          </a:ln>
        </p:spPr>
        <p:txBody>
          <a:bodyPr wrap="none" lIns="0" tIns="0" rIns="0">
            <a:spAutoFit/>
          </a:bodyPr>
          <a:lstStyle/>
          <a:p>
            <a:pPr>
              <a:lnSpc>
                <a:spcPts val="4700"/>
              </a:lnSpc>
              <a:tabLst>
                <a:tab pos="101600" algn="l"/>
                <a:tab pos="406400" algn="l"/>
                <a:tab pos="622300" algn="l"/>
              </a:tabLst>
            </a:pPr>
            <a:r>
              <a:rPr lang="en-US" altLang="zh-CN" dirty="0">
                <a:latin typeface="Calibri" pitchFamily="34" charset="0"/>
              </a:rPr>
              <a:t>	</a:t>
            </a:r>
            <a:r>
              <a:rPr lang="en-US" altLang="zh-CN" sz="3600" dirty="0" err="1">
                <a:solidFill>
                  <a:srgbClr val="000000"/>
                </a:solidFill>
                <a:latin typeface="微软雅黑" pitchFamily="34" charset="-122"/>
                <a:ea typeface="微软雅黑" pitchFamily="34" charset="-122"/>
              </a:rPr>
              <a:t>列表</a:t>
            </a:r>
            <a:endParaRPr lang="en-US" altLang="zh-CN" sz="3600" dirty="0">
              <a:solidFill>
                <a:srgbClr val="000000"/>
              </a:solidFill>
              <a:latin typeface="微软雅黑" pitchFamily="34" charset="-122"/>
              <a:ea typeface="微软雅黑" pitchFamily="34" charset="-122"/>
            </a:endParaRPr>
          </a:p>
          <a:p>
            <a:pPr>
              <a:lnSpc>
                <a:spcPts val="1000"/>
              </a:lnSpc>
              <a:tabLst>
                <a:tab pos="101600" algn="l"/>
                <a:tab pos="406400" algn="l"/>
                <a:tab pos="622300" algn="l"/>
              </a:tabLst>
            </a:pPr>
            <a:endParaRPr lang="en-US" altLang="zh-CN" dirty="0">
              <a:latin typeface="Calibri" pitchFamily="34" charset="0"/>
            </a:endParaRPr>
          </a:p>
          <a:p>
            <a:pPr>
              <a:lnSpc>
                <a:spcPts val="1000"/>
              </a:lnSpc>
              <a:tabLst>
                <a:tab pos="101600" algn="l"/>
                <a:tab pos="406400" algn="l"/>
                <a:tab pos="622300" algn="l"/>
              </a:tabLst>
            </a:pPr>
            <a:endParaRPr lang="en-US" altLang="zh-CN" dirty="0">
              <a:latin typeface="Calibri" pitchFamily="34" charset="0"/>
            </a:endParaRPr>
          </a:p>
          <a:p>
            <a:pPr>
              <a:lnSpc>
                <a:spcPts val="3800"/>
              </a:lnSpc>
              <a:tabLst>
                <a:tab pos="101600" algn="l"/>
                <a:tab pos="406400" algn="l"/>
                <a:tab pos="622300" algn="l"/>
              </a:tabLst>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微软雅黑" pitchFamily="34" charset="-122"/>
                <a:ea typeface="微软雅黑" pitchFamily="34" charset="-122"/>
              </a:rPr>
              <a:t>无序列表</a:t>
            </a:r>
            <a:endParaRPr lang="en-US" altLang="zh-CN" sz="2700" dirty="0">
              <a:solidFill>
                <a:srgbClr val="000000"/>
              </a:solidFill>
              <a:latin typeface="微软雅黑" pitchFamily="34" charset="-122"/>
              <a:ea typeface="微软雅黑" pitchFamily="34" charset="-122"/>
            </a:endParaRPr>
          </a:p>
          <a:p>
            <a:pPr>
              <a:lnSpc>
                <a:spcPts val="2500"/>
              </a:lnSpc>
              <a:tabLst>
                <a:tab pos="101600" algn="l"/>
                <a:tab pos="406400" algn="l"/>
                <a:tab pos="622300" algn="l"/>
              </a:tabLst>
            </a:pPr>
            <a:r>
              <a:rPr lang="en-US" altLang="zh-CN" b="1" dirty="0">
                <a:solidFill>
                  <a:srgbClr val="00B050"/>
                </a:solidFill>
                <a:latin typeface="Calibri" pitchFamily="34" charset="0"/>
                <a:cs typeface="Calibri" pitchFamily="34" charset="0"/>
              </a:rPr>
              <a:t>&lt;</a:t>
            </a:r>
            <a:r>
              <a:rPr lang="en-US" altLang="zh-CN" b="1" dirty="0" err="1">
                <a:solidFill>
                  <a:srgbClr val="00B050"/>
                </a:solidFill>
                <a:latin typeface="Calibri" pitchFamily="34" charset="0"/>
                <a:cs typeface="Calibri" pitchFamily="34" charset="0"/>
              </a:rPr>
              <a:t>ul</a:t>
            </a:r>
            <a:r>
              <a:rPr lang="en-US" altLang="zh-CN" b="1" dirty="0">
                <a:solidFill>
                  <a:srgbClr val="00B050"/>
                </a:solidFill>
                <a:latin typeface="Calibri" pitchFamily="34" charset="0"/>
                <a:cs typeface="Calibri" pitchFamily="34" charset="0"/>
              </a:rPr>
              <a:t>&gt;</a:t>
            </a:r>
          </a:p>
          <a:p>
            <a:pPr>
              <a:lnSpc>
                <a:spcPts val="2600"/>
              </a:lnSpc>
              <a:tabLst>
                <a:tab pos="101600" algn="l"/>
                <a:tab pos="406400" algn="l"/>
                <a:tab pos="622300" algn="l"/>
              </a:tabLst>
            </a:pPr>
            <a:r>
              <a:rPr lang="en-US" altLang="zh-CN" dirty="0">
                <a:latin typeface="Calibri" pitchFamily="34" charset="0"/>
              </a:rPr>
              <a:t>			</a:t>
            </a:r>
            <a:r>
              <a:rPr lang="en-US" altLang="zh-CN" b="1" dirty="0">
                <a:solidFill>
                  <a:srgbClr val="00B050"/>
                </a:solidFill>
                <a:latin typeface="Calibri" pitchFamily="34" charset="0"/>
                <a:cs typeface="Calibri" pitchFamily="34" charset="0"/>
              </a:rPr>
              <a:t>&lt;li&gt;</a:t>
            </a:r>
            <a:r>
              <a:rPr lang="en-US" altLang="zh-CN" b="1" dirty="0" err="1">
                <a:solidFill>
                  <a:srgbClr val="00B050"/>
                </a:solidFill>
                <a:latin typeface="微软雅黑" pitchFamily="34" charset="-122"/>
                <a:ea typeface="微软雅黑" pitchFamily="34" charset="-122"/>
              </a:rPr>
              <a:t>太阳</a:t>
            </a:r>
            <a:r>
              <a:rPr lang="en-US" altLang="zh-CN" b="1" dirty="0">
                <a:solidFill>
                  <a:srgbClr val="00B050"/>
                </a:solidFill>
                <a:latin typeface="Calibri" pitchFamily="34" charset="0"/>
                <a:cs typeface="Calibri" pitchFamily="34" charset="0"/>
              </a:rPr>
              <a:t>&lt;/li&gt;</a:t>
            </a:r>
          </a:p>
          <a:p>
            <a:pPr>
              <a:lnSpc>
                <a:spcPts val="2500"/>
              </a:lnSpc>
              <a:tabLst>
                <a:tab pos="101600" algn="l"/>
                <a:tab pos="406400" algn="l"/>
                <a:tab pos="622300" algn="l"/>
              </a:tabLst>
            </a:pPr>
            <a:r>
              <a:rPr lang="en-US" altLang="zh-CN" dirty="0">
                <a:latin typeface="Calibri" pitchFamily="34" charset="0"/>
              </a:rPr>
              <a:t>			</a:t>
            </a:r>
            <a:r>
              <a:rPr lang="en-US" altLang="zh-CN" b="1" dirty="0">
                <a:solidFill>
                  <a:srgbClr val="00B050"/>
                </a:solidFill>
                <a:latin typeface="Calibri" pitchFamily="34" charset="0"/>
                <a:cs typeface="Calibri" pitchFamily="34" charset="0"/>
              </a:rPr>
              <a:t>&lt;li&gt;</a:t>
            </a:r>
            <a:r>
              <a:rPr lang="en-US" altLang="zh-CN" b="1" dirty="0" err="1">
                <a:solidFill>
                  <a:srgbClr val="00B050"/>
                </a:solidFill>
                <a:latin typeface="微软雅黑" pitchFamily="34" charset="-122"/>
                <a:ea typeface="微软雅黑" pitchFamily="34" charset="-122"/>
              </a:rPr>
              <a:t>月亮</a:t>
            </a:r>
            <a:r>
              <a:rPr lang="en-US" altLang="zh-CN" b="1" dirty="0">
                <a:solidFill>
                  <a:srgbClr val="00B050"/>
                </a:solidFill>
                <a:latin typeface="Calibri" pitchFamily="34" charset="0"/>
                <a:cs typeface="Calibri" pitchFamily="34" charset="0"/>
              </a:rPr>
              <a:t>&lt;/li&gt;</a:t>
            </a:r>
          </a:p>
          <a:p>
            <a:pPr>
              <a:lnSpc>
                <a:spcPts val="2500"/>
              </a:lnSpc>
              <a:tabLst>
                <a:tab pos="101600" algn="l"/>
                <a:tab pos="406400" algn="l"/>
                <a:tab pos="622300" algn="l"/>
              </a:tabLst>
            </a:pPr>
            <a:r>
              <a:rPr lang="en-US" altLang="zh-CN" dirty="0">
                <a:latin typeface="Calibri" pitchFamily="34" charset="0"/>
              </a:rPr>
              <a:t>			</a:t>
            </a:r>
            <a:r>
              <a:rPr lang="en-US" altLang="zh-CN" b="1" dirty="0">
                <a:solidFill>
                  <a:srgbClr val="00B050"/>
                </a:solidFill>
                <a:latin typeface="Calibri" pitchFamily="34" charset="0"/>
                <a:cs typeface="Calibri" pitchFamily="34" charset="0"/>
              </a:rPr>
              <a:t>&lt;li&gt;</a:t>
            </a:r>
            <a:r>
              <a:rPr lang="en-US" altLang="zh-CN" b="1" dirty="0" err="1">
                <a:solidFill>
                  <a:srgbClr val="00B050"/>
                </a:solidFill>
                <a:latin typeface="微软雅黑" pitchFamily="34" charset="-122"/>
                <a:ea typeface="微软雅黑" pitchFamily="34" charset="-122"/>
              </a:rPr>
              <a:t>星星</a:t>
            </a:r>
            <a:r>
              <a:rPr lang="en-US" altLang="zh-CN" b="1" dirty="0">
                <a:solidFill>
                  <a:srgbClr val="00B050"/>
                </a:solidFill>
                <a:latin typeface="Calibri" pitchFamily="34" charset="0"/>
                <a:cs typeface="Calibri" pitchFamily="34" charset="0"/>
              </a:rPr>
              <a:t>&lt;/li&gt;</a:t>
            </a:r>
          </a:p>
          <a:p>
            <a:pPr>
              <a:lnSpc>
                <a:spcPts val="2500"/>
              </a:lnSpc>
              <a:tabLst>
                <a:tab pos="101600" algn="l"/>
                <a:tab pos="406400" algn="l"/>
                <a:tab pos="622300" algn="l"/>
              </a:tabLst>
            </a:pPr>
            <a:r>
              <a:rPr lang="en-US" altLang="zh-CN" dirty="0">
                <a:latin typeface="Calibri" pitchFamily="34" charset="0"/>
              </a:rPr>
              <a:t>			</a:t>
            </a:r>
            <a:r>
              <a:rPr lang="en-US" altLang="zh-CN" b="1" dirty="0">
                <a:solidFill>
                  <a:srgbClr val="00B050"/>
                </a:solidFill>
                <a:latin typeface="Calibri" pitchFamily="34" charset="0"/>
                <a:cs typeface="Calibri" pitchFamily="34" charset="0"/>
              </a:rPr>
              <a:t>&lt;li&gt;</a:t>
            </a:r>
            <a:r>
              <a:rPr lang="en-US" altLang="zh-CN" b="1" dirty="0" err="1">
                <a:solidFill>
                  <a:srgbClr val="00B050"/>
                </a:solidFill>
                <a:latin typeface="微软雅黑" pitchFamily="34" charset="-122"/>
                <a:ea typeface="微软雅黑" pitchFamily="34" charset="-122"/>
              </a:rPr>
              <a:t>地球</a:t>
            </a:r>
            <a:r>
              <a:rPr lang="en-US" altLang="zh-CN" b="1" dirty="0">
                <a:solidFill>
                  <a:srgbClr val="00B050"/>
                </a:solidFill>
                <a:latin typeface="Calibri" pitchFamily="34" charset="0"/>
                <a:cs typeface="Calibri" pitchFamily="34" charset="0"/>
              </a:rPr>
              <a:t>&lt;/li&gt;</a:t>
            </a:r>
          </a:p>
          <a:p>
            <a:pPr>
              <a:lnSpc>
                <a:spcPts val="2500"/>
              </a:lnSpc>
              <a:tabLst>
                <a:tab pos="101600" algn="l"/>
                <a:tab pos="406400" algn="l"/>
                <a:tab pos="622300" algn="l"/>
              </a:tabLst>
            </a:pPr>
            <a:r>
              <a:rPr lang="en-US" altLang="zh-CN" b="1" dirty="0">
                <a:solidFill>
                  <a:srgbClr val="00B050"/>
                </a:solidFill>
                <a:latin typeface="Calibri" pitchFamily="34" charset="0"/>
                <a:cs typeface="Calibri" pitchFamily="34" charset="0"/>
              </a:rPr>
              <a:t>&lt;/</a:t>
            </a:r>
            <a:r>
              <a:rPr lang="en-US" altLang="zh-CN" b="1" dirty="0" err="1">
                <a:solidFill>
                  <a:srgbClr val="00B050"/>
                </a:solidFill>
                <a:latin typeface="Calibri" pitchFamily="34" charset="0"/>
                <a:cs typeface="Calibri" pitchFamily="34" charset="0"/>
              </a:rPr>
              <a:t>ul</a:t>
            </a:r>
            <a:r>
              <a:rPr lang="en-US" altLang="zh-CN" b="1" dirty="0">
                <a:solidFill>
                  <a:srgbClr val="00B050"/>
                </a:solidFill>
                <a:latin typeface="Calibri" pitchFamily="34" charset="0"/>
                <a:cs typeface="Calibri" pitchFamily="34" charset="0"/>
              </a:rPr>
              <a:t>&gt;</a:t>
            </a:r>
          </a:p>
          <a:p>
            <a:pPr>
              <a:lnSpc>
                <a:spcPts val="1000"/>
              </a:lnSpc>
              <a:tabLst>
                <a:tab pos="101600" algn="l"/>
                <a:tab pos="406400" algn="l"/>
                <a:tab pos="622300" algn="l"/>
              </a:tabLst>
            </a:pPr>
            <a:endParaRPr lang="en-US" altLang="zh-CN" dirty="0">
              <a:latin typeface="Calibri" pitchFamily="34" charset="0"/>
            </a:endParaRPr>
          </a:p>
          <a:p>
            <a:pPr>
              <a:lnSpc>
                <a:spcPts val="1000"/>
              </a:lnSpc>
              <a:tabLst>
                <a:tab pos="101600" algn="l"/>
                <a:tab pos="406400" algn="l"/>
                <a:tab pos="622300" algn="l"/>
              </a:tabLst>
            </a:pPr>
            <a:endParaRPr lang="en-US" altLang="zh-CN" dirty="0">
              <a:latin typeface="Calibri" pitchFamily="34" charset="0"/>
            </a:endParaRPr>
          </a:p>
          <a:p>
            <a:pPr>
              <a:lnSpc>
                <a:spcPts val="1000"/>
              </a:lnSpc>
              <a:tabLst>
                <a:tab pos="101600" algn="l"/>
                <a:tab pos="406400" algn="l"/>
                <a:tab pos="622300" algn="l"/>
              </a:tabLst>
            </a:pPr>
            <a:endParaRPr lang="en-US" altLang="zh-CN" dirty="0">
              <a:latin typeface="Calibri" pitchFamily="34" charset="0"/>
            </a:endParaRPr>
          </a:p>
          <a:p>
            <a:pPr>
              <a:lnSpc>
                <a:spcPts val="1000"/>
              </a:lnSpc>
              <a:tabLst>
                <a:tab pos="101600" algn="l"/>
                <a:tab pos="406400" algn="l"/>
                <a:tab pos="622300" algn="l"/>
              </a:tabLst>
            </a:pPr>
            <a:endParaRPr lang="en-US" altLang="zh-CN" dirty="0">
              <a:latin typeface="Calibri" pitchFamily="34" charset="0"/>
            </a:endParaRPr>
          </a:p>
          <a:p>
            <a:pPr>
              <a:lnSpc>
                <a:spcPts val="4000"/>
              </a:lnSpc>
              <a:tabLst>
                <a:tab pos="101600" algn="l"/>
                <a:tab pos="406400" algn="l"/>
                <a:tab pos="622300" algn="l"/>
              </a:tabLst>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微软雅黑" pitchFamily="34" charset="-122"/>
                <a:ea typeface="微软雅黑" pitchFamily="34" charset="-122"/>
              </a:rPr>
              <a:t>有序列表</a:t>
            </a:r>
            <a:endParaRPr lang="en-US" altLang="zh-CN" sz="2700" dirty="0">
              <a:solidFill>
                <a:srgbClr val="000000"/>
              </a:solidFill>
              <a:latin typeface="微软雅黑" pitchFamily="34" charset="-122"/>
              <a:ea typeface="微软雅黑" pitchFamily="34" charset="-122"/>
            </a:endParaRPr>
          </a:p>
          <a:p>
            <a:pPr>
              <a:lnSpc>
                <a:spcPts val="2500"/>
              </a:lnSpc>
              <a:tabLst>
                <a:tab pos="101600" algn="l"/>
                <a:tab pos="406400" algn="l"/>
                <a:tab pos="622300" algn="l"/>
              </a:tabLst>
            </a:pPr>
            <a:r>
              <a:rPr lang="en-US" altLang="zh-CN" b="1" dirty="0">
                <a:solidFill>
                  <a:srgbClr val="00B050"/>
                </a:solidFill>
                <a:latin typeface="Calibri" pitchFamily="34" charset="0"/>
                <a:cs typeface="Calibri" pitchFamily="34" charset="0"/>
              </a:rPr>
              <a:t>&lt;</a:t>
            </a:r>
            <a:r>
              <a:rPr lang="en-US" altLang="zh-CN" b="1" dirty="0" err="1">
                <a:solidFill>
                  <a:srgbClr val="00B050"/>
                </a:solidFill>
                <a:latin typeface="Calibri" pitchFamily="34" charset="0"/>
                <a:cs typeface="Calibri" pitchFamily="34" charset="0"/>
              </a:rPr>
              <a:t>ol</a:t>
            </a:r>
            <a:r>
              <a:rPr lang="en-US" altLang="zh-CN" b="1" dirty="0">
                <a:solidFill>
                  <a:srgbClr val="00B050"/>
                </a:solidFill>
                <a:latin typeface="Calibri" pitchFamily="34" charset="0"/>
                <a:cs typeface="Calibri" pitchFamily="34" charset="0"/>
              </a:rPr>
              <a:t>&gt;</a:t>
            </a:r>
          </a:p>
          <a:p>
            <a:pPr>
              <a:lnSpc>
                <a:spcPts val="2600"/>
              </a:lnSpc>
              <a:tabLst>
                <a:tab pos="101600" algn="l"/>
                <a:tab pos="406400" algn="l"/>
                <a:tab pos="622300" algn="l"/>
              </a:tabLst>
            </a:pPr>
            <a:r>
              <a:rPr lang="en-US" altLang="zh-CN" dirty="0">
                <a:latin typeface="Calibri" pitchFamily="34" charset="0"/>
              </a:rPr>
              <a:t>		</a:t>
            </a:r>
            <a:r>
              <a:rPr lang="en-US" altLang="zh-CN" b="1" dirty="0">
                <a:solidFill>
                  <a:srgbClr val="00B050"/>
                </a:solidFill>
                <a:latin typeface="Calibri" pitchFamily="34" charset="0"/>
                <a:cs typeface="Calibri" pitchFamily="34" charset="0"/>
              </a:rPr>
              <a:t>&lt;li&gt;</a:t>
            </a:r>
            <a:r>
              <a:rPr lang="en-US" altLang="zh-CN" b="1" dirty="0" err="1">
                <a:solidFill>
                  <a:srgbClr val="00B050"/>
                </a:solidFill>
                <a:latin typeface="微软雅黑" pitchFamily="34" charset="-122"/>
                <a:ea typeface="微软雅黑" pitchFamily="34" charset="-122"/>
              </a:rPr>
              <a:t>太阳</a:t>
            </a:r>
            <a:r>
              <a:rPr lang="en-US" altLang="zh-CN" b="1" dirty="0">
                <a:solidFill>
                  <a:srgbClr val="00B050"/>
                </a:solidFill>
                <a:latin typeface="Calibri" pitchFamily="34" charset="0"/>
                <a:cs typeface="Calibri" pitchFamily="34" charset="0"/>
              </a:rPr>
              <a:t>&lt;/li&gt;</a:t>
            </a:r>
          </a:p>
          <a:p>
            <a:pPr>
              <a:lnSpc>
                <a:spcPts val="2500"/>
              </a:lnSpc>
              <a:tabLst>
                <a:tab pos="101600" algn="l"/>
                <a:tab pos="406400" algn="l"/>
                <a:tab pos="622300" algn="l"/>
              </a:tabLst>
            </a:pPr>
            <a:r>
              <a:rPr lang="en-US" altLang="zh-CN" dirty="0">
                <a:latin typeface="Calibri" pitchFamily="34" charset="0"/>
              </a:rPr>
              <a:t>		</a:t>
            </a:r>
            <a:r>
              <a:rPr lang="en-US" altLang="zh-CN" b="1" dirty="0">
                <a:solidFill>
                  <a:srgbClr val="00B050"/>
                </a:solidFill>
                <a:latin typeface="Calibri" pitchFamily="34" charset="0"/>
                <a:cs typeface="Calibri" pitchFamily="34" charset="0"/>
              </a:rPr>
              <a:t>&lt;li&gt;</a:t>
            </a:r>
            <a:r>
              <a:rPr lang="en-US" altLang="zh-CN" b="1" dirty="0" err="1">
                <a:solidFill>
                  <a:srgbClr val="00B050"/>
                </a:solidFill>
                <a:latin typeface="微软雅黑" pitchFamily="34" charset="-122"/>
                <a:ea typeface="微软雅黑" pitchFamily="34" charset="-122"/>
              </a:rPr>
              <a:t>月亮</a:t>
            </a:r>
            <a:r>
              <a:rPr lang="en-US" altLang="zh-CN" b="1" dirty="0">
                <a:solidFill>
                  <a:srgbClr val="00B050"/>
                </a:solidFill>
                <a:latin typeface="Calibri" pitchFamily="34" charset="0"/>
                <a:cs typeface="Calibri" pitchFamily="34" charset="0"/>
              </a:rPr>
              <a:t>&lt;/li&gt;</a:t>
            </a:r>
          </a:p>
          <a:p>
            <a:pPr>
              <a:lnSpc>
                <a:spcPts val="2500"/>
              </a:lnSpc>
              <a:tabLst>
                <a:tab pos="101600" algn="l"/>
                <a:tab pos="406400" algn="l"/>
                <a:tab pos="622300" algn="l"/>
              </a:tabLst>
            </a:pPr>
            <a:r>
              <a:rPr lang="en-US" altLang="zh-CN" dirty="0">
                <a:latin typeface="Calibri" pitchFamily="34" charset="0"/>
              </a:rPr>
              <a:t>		</a:t>
            </a:r>
            <a:r>
              <a:rPr lang="en-US" altLang="zh-CN" b="1" dirty="0">
                <a:solidFill>
                  <a:srgbClr val="00B050"/>
                </a:solidFill>
                <a:latin typeface="Calibri" pitchFamily="34" charset="0"/>
                <a:cs typeface="Calibri" pitchFamily="34" charset="0"/>
              </a:rPr>
              <a:t>&lt;li&gt;</a:t>
            </a:r>
            <a:r>
              <a:rPr lang="en-US" altLang="zh-CN" b="1" dirty="0" err="1">
                <a:solidFill>
                  <a:srgbClr val="00B050"/>
                </a:solidFill>
                <a:latin typeface="微软雅黑" pitchFamily="34" charset="-122"/>
                <a:ea typeface="微软雅黑" pitchFamily="34" charset="-122"/>
              </a:rPr>
              <a:t>地球</a:t>
            </a:r>
            <a:r>
              <a:rPr lang="en-US" altLang="zh-CN" b="1" dirty="0">
                <a:solidFill>
                  <a:srgbClr val="00B050"/>
                </a:solidFill>
                <a:latin typeface="Calibri" pitchFamily="34" charset="0"/>
                <a:cs typeface="Calibri" pitchFamily="34" charset="0"/>
              </a:rPr>
              <a:t>&lt;/li&gt;</a:t>
            </a:r>
          </a:p>
        </p:txBody>
      </p:sp>
      <p:sp>
        <p:nvSpPr>
          <p:cNvPr id="11" name="TextBox 1"/>
          <p:cNvSpPr txBox="1"/>
          <p:nvPr/>
        </p:nvSpPr>
        <p:spPr>
          <a:xfrm>
            <a:off x="114300" y="5905500"/>
            <a:ext cx="673100" cy="889000"/>
          </a:xfrm>
          <a:prstGeom prst="rect">
            <a:avLst/>
          </a:prstGeom>
          <a:noFill/>
        </p:spPr>
        <p:txBody>
          <a:bodyPr wrap="none" lIns="0" tIns="0" rIns="0">
            <a:spAutoFit/>
          </a:bodyPr>
          <a:lstStyle/>
          <a:p>
            <a:pPr fontAlgn="auto">
              <a:lnSpc>
                <a:spcPts val="1800"/>
              </a:lnSpc>
              <a:spcBef>
                <a:spcPts val="0"/>
              </a:spcBef>
              <a:spcAft>
                <a:spcPts val="0"/>
              </a:spcAft>
              <a:tabLst>
                <a:tab pos="190500" algn="l"/>
              </a:tabLst>
              <a:defRPr/>
            </a:pPr>
            <a:r>
              <a:rPr lang="en-US" altLang="zh-CN" dirty="0">
                <a:latin typeface="+mn-lt"/>
                <a:ea typeface="+mn-ea"/>
              </a:rPr>
              <a:t>	</a:t>
            </a:r>
            <a:r>
              <a:rPr lang="en-US" altLang="zh-CN" b="1" dirty="0">
                <a:solidFill>
                  <a:srgbClr val="00B050"/>
                </a:solidFill>
                <a:latin typeface="Calibri" pitchFamily="18" charset="0"/>
                <a:ea typeface="+mn-ea"/>
                <a:cs typeface="Calibri" pitchFamily="18" charset="0"/>
              </a:rPr>
              <a:t>&lt;/ol&gt;</a:t>
            </a:r>
          </a:p>
          <a:p>
            <a:pPr fontAlgn="auto">
              <a:lnSpc>
                <a:spcPts val="1000"/>
              </a:lnSpc>
              <a:spcBef>
                <a:spcPts val="0"/>
              </a:spcBef>
              <a:spcAft>
                <a:spcPts val="0"/>
              </a:spcAft>
              <a:defRPr/>
            </a:pPr>
            <a:endParaRPr lang="en-US" altLang="zh-CN" dirty="0">
              <a:latin typeface="+mn-lt"/>
              <a:ea typeface="+mn-ea"/>
            </a:endParaRPr>
          </a:p>
          <a:p>
            <a:pPr fontAlgn="auto">
              <a:lnSpc>
                <a:spcPts val="1000"/>
              </a:lnSpc>
              <a:spcBef>
                <a:spcPts val="0"/>
              </a:spcBef>
              <a:spcAft>
                <a:spcPts val="0"/>
              </a:spcAft>
              <a:defRPr/>
            </a:pPr>
            <a:endParaRPr lang="en-US" altLang="zh-CN" dirty="0">
              <a:latin typeface="+mn-lt"/>
              <a:ea typeface="+mn-ea"/>
            </a:endParaRPr>
          </a:p>
          <a:p>
            <a:pPr fontAlgn="auto">
              <a:lnSpc>
                <a:spcPts val="1000"/>
              </a:lnSpc>
              <a:spcBef>
                <a:spcPts val="0"/>
              </a:spcBef>
              <a:spcAft>
                <a:spcPts val="0"/>
              </a:spcAft>
              <a:defRPr/>
            </a:pPr>
            <a:endParaRPr lang="en-US" altLang="zh-CN" dirty="0">
              <a:latin typeface="+mn-lt"/>
              <a:ea typeface="+mn-ea"/>
            </a:endParaRPr>
          </a:p>
          <a:p>
            <a:pPr fontAlgn="auto">
              <a:lnSpc>
                <a:spcPts val="2200"/>
              </a:lnSpc>
              <a:spcBef>
                <a:spcPts val="0"/>
              </a:spcBef>
              <a:spcAft>
                <a:spcPts val="0"/>
              </a:spcAft>
              <a:tabLst>
                <a:tab pos="190500" algn="l"/>
              </a:tabLst>
              <a:defRPr/>
            </a:pPr>
            <a:r>
              <a:rPr lang="en-US" altLang="zh-CN" sz="1403" dirty="0">
                <a:solidFill>
                  <a:srgbClr val="FFFFFF"/>
                </a:solidFill>
                <a:latin typeface="Calibri" pitchFamily="18" charset="0"/>
                <a:ea typeface="+mn-ea"/>
                <a:cs typeface="Calibri" pitchFamily="18" charset="0"/>
              </a:rPr>
              <a:t>42</a:t>
            </a:r>
          </a:p>
        </p:txBody>
      </p:sp>
      <p:sp>
        <p:nvSpPr>
          <p:cNvPr id="12" name="TextBox 1"/>
          <p:cNvSpPr txBox="1"/>
          <p:nvPr/>
        </p:nvSpPr>
        <p:spPr>
          <a:xfrm>
            <a:off x="7518400" y="6007100"/>
            <a:ext cx="6223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list.htm</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37338" y="5922963"/>
            <a:ext cx="2370137" cy="422275"/>
          </a:xfrm>
          <a:custGeom>
            <a:avLst/>
            <a:gdLst>
              <a:gd name="connsiteX0" fmla="*/ 6350 w 2370073"/>
              <a:gd name="connsiteY0" fmla="*/ 83146 h 422275"/>
              <a:gd name="connsiteX1" fmla="*/ 31877 w 2370073"/>
              <a:gd name="connsiteY1" fmla="*/ 57543 h 422275"/>
              <a:gd name="connsiteX2" fmla="*/ 31877 w 2370073"/>
              <a:gd name="connsiteY2" fmla="*/ 57543 h 422275"/>
              <a:gd name="connsiteX3" fmla="*/ 31877 w 2370073"/>
              <a:gd name="connsiteY3" fmla="*/ 57543 h 422275"/>
              <a:gd name="connsiteX4" fmla="*/ 2312542 w 2370073"/>
              <a:gd name="connsiteY4" fmla="*/ 57543 h 422275"/>
              <a:gd name="connsiteX5" fmla="*/ 2312542 w 2370073"/>
              <a:gd name="connsiteY5" fmla="*/ 31953 h 422275"/>
              <a:gd name="connsiteX6" fmla="*/ 2312542 w 2370073"/>
              <a:gd name="connsiteY6" fmla="*/ 31953 h 422275"/>
              <a:gd name="connsiteX7" fmla="*/ 2338069 w 2370073"/>
              <a:gd name="connsiteY7" fmla="*/ 6350 h 422275"/>
              <a:gd name="connsiteX8" fmla="*/ 2363723 w 2370073"/>
              <a:gd name="connsiteY8" fmla="*/ 31953 h 422275"/>
              <a:gd name="connsiteX9" fmla="*/ 2363723 w 2370073"/>
              <a:gd name="connsiteY9" fmla="*/ 31953 h 422275"/>
              <a:gd name="connsiteX10" fmla="*/ 2363723 w 2370073"/>
              <a:gd name="connsiteY10" fmla="*/ 31953 h 422275"/>
              <a:gd name="connsiteX11" fmla="*/ 2363723 w 2370073"/>
              <a:gd name="connsiteY11" fmla="*/ 339128 h 422275"/>
              <a:gd name="connsiteX12" fmla="*/ 2363723 w 2370073"/>
              <a:gd name="connsiteY12" fmla="*/ 339128 h 422275"/>
              <a:gd name="connsiteX13" fmla="*/ 2338069 w 2370073"/>
              <a:gd name="connsiteY13" fmla="*/ 364731 h 422275"/>
              <a:gd name="connsiteX14" fmla="*/ 2338069 w 2370073"/>
              <a:gd name="connsiteY14" fmla="*/ 364731 h 422275"/>
              <a:gd name="connsiteX15" fmla="*/ 2338069 w 2370073"/>
              <a:gd name="connsiteY15" fmla="*/ 364731 h 422275"/>
              <a:gd name="connsiteX16" fmla="*/ 57530 w 2370073"/>
              <a:gd name="connsiteY16" fmla="*/ 364731 h 422275"/>
              <a:gd name="connsiteX17" fmla="*/ 57530 w 2370073"/>
              <a:gd name="connsiteY17" fmla="*/ 390321 h 422275"/>
              <a:gd name="connsiteX18" fmla="*/ 57530 w 2370073"/>
              <a:gd name="connsiteY18" fmla="*/ 390321 h 422275"/>
              <a:gd name="connsiteX19" fmla="*/ 31877 w 2370073"/>
              <a:gd name="connsiteY19" fmla="*/ 415925 h 422275"/>
              <a:gd name="connsiteX20" fmla="*/ 6350 w 2370073"/>
              <a:gd name="connsiteY20" fmla="*/ 390321 h 422275"/>
              <a:gd name="connsiteX21" fmla="*/ 6350 w 2370073"/>
              <a:gd name="connsiteY21" fmla="*/ 390321 h 422275"/>
              <a:gd name="connsiteX22" fmla="*/ 6350 w 2370073"/>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370073" h="422275">
                <a:moveTo>
                  <a:pt x="6350" y="83146"/>
                </a:moveTo>
                <a:cubicBezTo>
                  <a:pt x="6350" y="69011"/>
                  <a:pt x="17780" y="57543"/>
                  <a:pt x="31877" y="57543"/>
                </a:cubicBezTo>
                <a:cubicBezTo>
                  <a:pt x="31877" y="57543"/>
                  <a:pt x="31877" y="57543"/>
                  <a:pt x="31877" y="57543"/>
                </a:cubicBezTo>
                <a:lnTo>
                  <a:pt x="31877" y="57543"/>
                </a:lnTo>
                <a:lnTo>
                  <a:pt x="2312542" y="57543"/>
                </a:lnTo>
                <a:lnTo>
                  <a:pt x="2312542" y="31953"/>
                </a:lnTo>
                <a:lnTo>
                  <a:pt x="2312542" y="31953"/>
                </a:lnTo>
                <a:cubicBezTo>
                  <a:pt x="2312542" y="17805"/>
                  <a:pt x="2323972" y="6350"/>
                  <a:pt x="2338069" y="6350"/>
                </a:cubicBezTo>
                <a:cubicBezTo>
                  <a:pt x="2352293" y="6350"/>
                  <a:pt x="2363723" y="17805"/>
                  <a:pt x="2363723" y="31953"/>
                </a:cubicBezTo>
                <a:cubicBezTo>
                  <a:pt x="2363723" y="31953"/>
                  <a:pt x="2363723" y="31953"/>
                  <a:pt x="2363723" y="31953"/>
                </a:cubicBezTo>
                <a:lnTo>
                  <a:pt x="2363723" y="31953"/>
                </a:lnTo>
                <a:lnTo>
                  <a:pt x="2363723" y="339128"/>
                </a:lnTo>
                <a:lnTo>
                  <a:pt x="2363723" y="339128"/>
                </a:lnTo>
                <a:cubicBezTo>
                  <a:pt x="2363723" y="353263"/>
                  <a:pt x="2352293" y="364731"/>
                  <a:pt x="2338069" y="364731"/>
                </a:cubicBezTo>
                <a:cubicBezTo>
                  <a:pt x="2338069" y="364731"/>
                  <a:pt x="2338069" y="364731"/>
                  <a:pt x="2338069" y="364731"/>
                </a:cubicBezTo>
                <a:lnTo>
                  <a:pt x="2338069"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943975" y="5948363"/>
            <a:ext cx="63500" cy="38100"/>
          </a:xfrm>
          <a:custGeom>
            <a:avLst/>
            <a:gdLst>
              <a:gd name="connsiteX0" fmla="*/ 6350 w 63881"/>
              <a:gd name="connsiteY0" fmla="*/ 31940 h 38290"/>
              <a:gd name="connsiteX1" fmla="*/ 31877 w 63881"/>
              <a:gd name="connsiteY1" fmla="*/ 31940 h 38290"/>
              <a:gd name="connsiteX2" fmla="*/ 31877 w 63881"/>
              <a:gd name="connsiteY2" fmla="*/ 31940 h 38290"/>
              <a:gd name="connsiteX3" fmla="*/ 57531 w 63881"/>
              <a:gd name="connsiteY3" fmla="*/ 6350 h 38290"/>
            </a:gdLst>
            <a:ahLst/>
            <a:cxnLst>
              <a:cxn ang="0">
                <a:pos x="connsiteX0" y="connsiteY0"/>
              </a:cxn>
              <a:cxn ang="1">
                <a:pos x="connsiteX1" y="connsiteY1"/>
              </a:cxn>
              <a:cxn ang="2">
                <a:pos x="connsiteX2" y="connsiteY2"/>
              </a:cxn>
              <a:cxn ang="3">
                <a:pos x="connsiteX3" y="connsiteY3"/>
              </a:cxn>
            </a:cxnLst>
            <a:rect l="l" t="t" r="r" b="b"/>
            <a:pathLst>
              <a:path w="63881" h="38290">
                <a:moveTo>
                  <a:pt x="6350" y="31940"/>
                </a:moveTo>
                <a:lnTo>
                  <a:pt x="31877" y="31940"/>
                </a:lnTo>
                <a:lnTo>
                  <a:pt x="31877" y="31940"/>
                </a:lnTo>
                <a:cubicBezTo>
                  <a:pt x="46101" y="31940"/>
                  <a:pt x="57531" y="20485"/>
                  <a:pt x="57531"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943975" y="5948363"/>
            <a:ext cx="38100" cy="38100"/>
          </a:xfrm>
          <a:custGeom>
            <a:avLst/>
            <a:gdLst>
              <a:gd name="connsiteX0" fmla="*/ 31877 w 38227"/>
              <a:gd name="connsiteY0" fmla="*/ 31940 h 38290"/>
              <a:gd name="connsiteX1" fmla="*/ 31877 w 38227"/>
              <a:gd name="connsiteY1" fmla="*/ 6350 h 38290"/>
              <a:gd name="connsiteX2" fmla="*/ 31877 w 38227"/>
              <a:gd name="connsiteY2" fmla="*/ 6350 h 38290"/>
              <a:gd name="connsiteX3" fmla="*/ 19177 w 38227"/>
              <a:gd name="connsiteY3" fmla="*/ 19139 h 38290"/>
              <a:gd name="connsiteX4" fmla="*/ 6350 w 38227"/>
              <a:gd name="connsiteY4" fmla="*/ 6350 h 38290"/>
              <a:gd name="connsiteX5" fmla="*/ 6350 w 38227"/>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227" h="38290">
                <a:moveTo>
                  <a:pt x="31877" y="31940"/>
                </a:moveTo>
                <a:lnTo>
                  <a:pt x="31877" y="6350"/>
                </a:lnTo>
                <a:lnTo>
                  <a:pt x="31877" y="6350"/>
                </a:lnTo>
                <a:cubicBezTo>
                  <a:pt x="31877" y="13411"/>
                  <a:pt x="26162" y="19139"/>
                  <a:pt x="19177" y="19139"/>
                </a:cubicBezTo>
                <a:cubicBezTo>
                  <a:pt x="12065"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637338"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688138"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57350" name="Picture 3"/>
          <p:cNvPicPr>
            <a:picLocks noChangeAspect="1" noChangeArrowheads="1"/>
          </p:cNvPicPr>
          <p:nvPr/>
        </p:nvPicPr>
        <p:blipFill>
          <a:blip r:embed="rId2"/>
          <a:srcRect/>
          <a:stretch>
            <a:fillRect/>
          </a:stretch>
        </p:blipFill>
        <p:spPr bwMode="auto">
          <a:xfrm>
            <a:off x="3416300" y="1574800"/>
            <a:ext cx="1841500" cy="4597400"/>
          </a:xfrm>
          <a:prstGeom prst="rect">
            <a:avLst/>
          </a:prstGeom>
          <a:noFill/>
          <a:ln w="9525">
            <a:noFill/>
            <a:miter lim="800000"/>
            <a:headEnd/>
            <a:tailEnd/>
          </a:ln>
        </p:spPr>
      </p:pic>
      <p:pic>
        <p:nvPicPr>
          <p:cNvPr id="57351" name="Picture 3"/>
          <p:cNvPicPr>
            <a:picLocks noChangeAspect="1" noChangeArrowheads="1"/>
          </p:cNvPicPr>
          <p:nvPr/>
        </p:nvPicPr>
        <p:blipFill>
          <a:blip r:embed="rId3"/>
          <a:srcRect/>
          <a:stretch>
            <a:fillRect/>
          </a:stretch>
        </p:blipFill>
        <p:spPr bwMode="auto">
          <a:xfrm>
            <a:off x="6578600" y="5892800"/>
            <a:ext cx="2489200" cy="520700"/>
          </a:xfrm>
          <a:prstGeom prst="rect">
            <a:avLst/>
          </a:prstGeom>
          <a:noFill/>
          <a:ln w="9525">
            <a:noFill/>
            <a:miter lim="800000"/>
            <a:headEnd/>
            <a:tailEnd/>
          </a:ln>
        </p:spPr>
      </p:pic>
      <p:sp>
        <p:nvSpPr>
          <p:cNvPr id="57352" name="TextBox 1"/>
          <p:cNvSpPr txBox="1">
            <a:spLocks noChangeArrowheads="1"/>
          </p:cNvSpPr>
          <p:nvPr/>
        </p:nvSpPr>
        <p:spPr bwMode="auto">
          <a:xfrm>
            <a:off x="304800" y="457200"/>
            <a:ext cx="2133600" cy="5562600"/>
          </a:xfrm>
          <a:prstGeom prst="rect">
            <a:avLst/>
          </a:prstGeom>
          <a:noFill/>
          <a:ln w="9525">
            <a:noFill/>
            <a:miter lim="800000"/>
            <a:headEnd/>
            <a:tailEnd/>
          </a:ln>
        </p:spPr>
        <p:txBody>
          <a:bodyPr wrap="none" lIns="0" tIns="0" rIns="0">
            <a:spAutoFit/>
          </a:bodyPr>
          <a:lstStyle/>
          <a:p>
            <a:pPr>
              <a:lnSpc>
                <a:spcPts val="4700"/>
              </a:lnSpc>
              <a:tabLst>
                <a:tab pos="101600" algn="l"/>
                <a:tab pos="342900" algn="l"/>
              </a:tabLst>
            </a:pPr>
            <a:r>
              <a:rPr lang="en-US" altLang="zh-CN" dirty="0">
                <a:latin typeface="Calibri" pitchFamily="34" charset="0"/>
              </a:rPr>
              <a:t>	</a:t>
            </a:r>
            <a:r>
              <a:rPr lang="en-US" altLang="zh-CN" sz="3600" dirty="0" err="1">
                <a:solidFill>
                  <a:srgbClr val="000000"/>
                </a:solidFill>
                <a:latin typeface="微软雅黑" pitchFamily="34" charset="-122"/>
                <a:ea typeface="微软雅黑" pitchFamily="34" charset="-122"/>
              </a:rPr>
              <a:t>列表</a:t>
            </a:r>
            <a:endParaRPr lang="en-US" altLang="zh-CN" sz="3600" dirty="0">
              <a:solidFill>
                <a:srgbClr val="000000"/>
              </a:solidFill>
              <a:latin typeface="微软雅黑" pitchFamily="34" charset="-122"/>
              <a:ea typeface="微软雅黑" pitchFamily="34" charset="-122"/>
            </a:endParaRPr>
          </a:p>
          <a:p>
            <a:pPr>
              <a:lnSpc>
                <a:spcPts val="1000"/>
              </a:lnSpc>
              <a:tabLst>
                <a:tab pos="101600" algn="l"/>
                <a:tab pos="342900" algn="l"/>
              </a:tabLst>
            </a:pPr>
            <a:endParaRPr lang="en-US" altLang="zh-CN" dirty="0">
              <a:latin typeface="Calibri" pitchFamily="34" charset="0"/>
            </a:endParaRPr>
          </a:p>
          <a:p>
            <a:pPr>
              <a:lnSpc>
                <a:spcPts val="1000"/>
              </a:lnSpc>
              <a:tabLst>
                <a:tab pos="101600" algn="l"/>
                <a:tab pos="342900" algn="l"/>
              </a:tabLst>
            </a:pPr>
            <a:endParaRPr lang="en-US" altLang="zh-CN" dirty="0">
              <a:latin typeface="Calibri" pitchFamily="34" charset="0"/>
            </a:endParaRPr>
          </a:p>
          <a:p>
            <a:pPr>
              <a:lnSpc>
                <a:spcPts val="3300"/>
              </a:lnSpc>
              <a:tabLst>
                <a:tab pos="101600" algn="l"/>
                <a:tab pos="342900" algn="l"/>
              </a:tabLst>
            </a:pPr>
            <a:r>
              <a:rPr lang="en-US" altLang="zh-CN" sz="2400" b="1" u="sng" dirty="0" err="1">
                <a:solidFill>
                  <a:srgbClr val="000000"/>
                </a:solidFill>
                <a:latin typeface="微软雅黑" pitchFamily="34" charset="-122"/>
                <a:ea typeface="微软雅黑" pitchFamily="34" charset="-122"/>
              </a:rPr>
              <a:t>示例：无序列表</a:t>
            </a:r>
            <a:endParaRPr lang="en-US" altLang="zh-CN" sz="2400" b="1" u="sng" dirty="0">
              <a:solidFill>
                <a:srgbClr val="000000"/>
              </a:solidFill>
              <a:latin typeface="微软雅黑" pitchFamily="34" charset="-122"/>
              <a:ea typeface="微软雅黑" pitchFamily="34" charset="-122"/>
            </a:endParaRPr>
          </a:p>
          <a:p>
            <a:pPr>
              <a:lnSpc>
                <a:spcPts val="2500"/>
              </a:lnSpc>
              <a:tabLst>
                <a:tab pos="101600" algn="l"/>
                <a:tab pos="342900" algn="l"/>
              </a:tabLst>
            </a:pPr>
            <a:r>
              <a:rPr lang="en-US" altLang="zh-CN" b="1" dirty="0">
                <a:solidFill>
                  <a:srgbClr val="00B050"/>
                </a:solidFill>
                <a:latin typeface="Calibri" pitchFamily="34" charset="0"/>
                <a:cs typeface="Calibri" pitchFamily="34" charset="0"/>
              </a:rPr>
              <a:t>&lt;</a:t>
            </a:r>
            <a:r>
              <a:rPr lang="en-US" altLang="zh-CN" b="1" dirty="0" err="1">
                <a:solidFill>
                  <a:srgbClr val="00B050"/>
                </a:solidFill>
                <a:latin typeface="Calibri" pitchFamily="34" charset="0"/>
                <a:cs typeface="Calibri" pitchFamily="34" charset="0"/>
              </a:rPr>
              <a:t>ul</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type="disc"&gt;</a:t>
            </a:r>
          </a:p>
          <a:p>
            <a:pPr>
              <a:lnSpc>
                <a:spcPts val="2600"/>
              </a:lnSpc>
              <a:tabLst>
                <a:tab pos="101600" algn="l"/>
                <a:tab pos="342900" algn="l"/>
              </a:tabLst>
            </a:pPr>
            <a:r>
              <a:rPr lang="en-US" altLang="zh-CN" dirty="0">
                <a:latin typeface="Calibri" pitchFamily="34" charset="0"/>
              </a:rPr>
              <a:t>		</a:t>
            </a:r>
            <a:r>
              <a:rPr lang="en-US" altLang="zh-CN" b="1" dirty="0">
                <a:solidFill>
                  <a:srgbClr val="00B050"/>
                </a:solidFill>
                <a:latin typeface="Calibri" pitchFamily="34" charset="0"/>
                <a:cs typeface="Calibri" pitchFamily="34" charset="0"/>
              </a:rPr>
              <a:t>&lt;li&gt;</a:t>
            </a:r>
            <a:r>
              <a:rPr lang="en-US" altLang="zh-CN" b="1" dirty="0" err="1">
                <a:solidFill>
                  <a:srgbClr val="00B050"/>
                </a:solidFill>
                <a:latin typeface="微软雅黑" pitchFamily="34" charset="-122"/>
                <a:ea typeface="微软雅黑" pitchFamily="34" charset="-122"/>
              </a:rPr>
              <a:t>太阳</a:t>
            </a:r>
            <a:r>
              <a:rPr lang="en-US" altLang="zh-CN" b="1" dirty="0">
                <a:solidFill>
                  <a:srgbClr val="00B050"/>
                </a:solidFill>
                <a:latin typeface="Calibri" pitchFamily="34" charset="0"/>
                <a:cs typeface="Calibri" pitchFamily="34" charset="0"/>
              </a:rPr>
              <a:t>&lt;/li&gt;</a:t>
            </a:r>
          </a:p>
          <a:p>
            <a:pPr>
              <a:lnSpc>
                <a:spcPts val="2500"/>
              </a:lnSpc>
              <a:tabLst>
                <a:tab pos="101600" algn="l"/>
                <a:tab pos="342900" algn="l"/>
              </a:tabLst>
            </a:pPr>
            <a:r>
              <a:rPr lang="en-US" altLang="zh-CN" dirty="0">
                <a:latin typeface="Calibri" pitchFamily="34" charset="0"/>
              </a:rPr>
              <a:t>		</a:t>
            </a:r>
            <a:r>
              <a:rPr lang="en-US" altLang="zh-CN" b="1" dirty="0">
                <a:solidFill>
                  <a:srgbClr val="00B050"/>
                </a:solidFill>
                <a:latin typeface="Calibri" pitchFamily="34" charset="0"/>
                <a:cs typeface="Calibri" pitchFamily="34" charset="0"/>
              </a:rPr>
              <a:t>&lt;li&gt;</a:t>
            </a:r>
            <a:r>
              <a:rPr lang="en-US" altLang="zh-CN" b="1" dirty="0" err="1">
                <a:solidFill>
                  <a:srgbClr val="00B050"/>
                </a:solidFill>
                <a:latin typeface="微软雅黑" pitchFamily="34" charset="-122"/>
                <a:ea typeface="微软雅黑" pitchFamily="34" charset="-122"/>
              </a:rPr>
              <a:t>月亮</a:t>
            </a:r>
            <a:r>
              <a:rPr lang="en-US" altLang="zh-CN" b="1" dirty="0">
                <a:solidFill>
                  <a:srgbClr val="00B050"/>
                </a:solidFill>
                <a:latin typeface="Calibri" pitchFamily="34" charset="0"/>
                <a:cs typeface="Calibri" pitchFamily="34" charset="0"/>
              </a:rPr>
              <a:t>&lt;/li&gt;</a:t>
            </a:r>
          </a:p>
          <a:p>
            <a:pPr>
              <a:lnSpc>
                <a:spcPts val="2500"/>
              </a:lnSpc>
              <a:tabLst>
                <a:tab pos="101600" algn="l"/>
                <a:tab pos="342900" algn="l"/>
              </a:tabLst>
            </a:pPr>
            <a:r>
              <a:rPr lang="en-US" altLang="zh-CN" dirty="0">
                <a:latin typeface="Calibri" pitchFamily="34" charset="0"/>
              </a:rPr>
              <a:t>		</a:t>
            </a:r>
            <a:r>
              <a:rPr lang="en-US" altLang="zh-CN" b="1" dirty="0">
                <a:solidFill>
                  <a:srgbClr val="00B050"/>
                </a:solidFill>
                <a:latin typeface="Calibri" pitchFamily="34" charset="0"/>
                <a:cs typeface="Calibri" pitchFamily="34" charset="0"/>
              </a:rPr>
              <a:t>&lt;li&gt;</a:t>
            </a:r>
            <a:r>
              <a:rPr lang="en-US" altLang="zh-CN" b="1" dirty="0" err="1">
                <a:solidFill>
                  <a:srgbClr val="00B050"/>
                </a:solidFill>
                <a:latin typeface="微软雅黑" pitchFamily="34" charset="-122"/>
                <a:ea typeface="微软雅黑" pitchFamily="34" charset="-122"/>
              </a:rPr>
              <a:t>地球</a:t>
            </a:r>
            <a:r>
              <a:rPr lang="en-US" altLang="zh-CN" b="1" dirty="0">
                <a:solidFill>
                  <a:srgbClr val="00B050"/>
                </a:solidFill>
                <a:latin typeface="Calibri" pitchFamily="34" charset="0"/>
                <a:cs typeface="Calibri" pitchFamily="34" charset="0"/>
              </a:rPr>
              <a:t>&lt;/li&gt;</a:t>
            </a:r>
          </a:p>
          <a:p>
            <a:pPr>
              <a:lnSpc>
                <a:spcPts val="2500"/>
              </a:lnSpc>
              <a:tabLst>
                <a:tab pos="101600" algn="l"/>
                <a:tab pos="342900" algn="l"/>
              </a:tabLst>
            </a:pPr>
            <a:r>
              <a:rPr lang="en-US" altLang="zh-CN" b="1" dirty="0">
                <a:solidFill>
                  <a:srgbClr val="00B050"/>
                </a:solidFill>
                <a:latin typeface="Calibri" pitchFamily="34" charset="0"/>
                <a:cs typeface="Calibri" pitchFamily="34" charset="0"/>
              </a:rPr>
              <a:t>&lt;/</a:t>
            </a:r>
            <a:r>
              <a:rPr lang="en-US" altLang="zh-CN" b="1" dirty="0" err="1">
                <a:solidFill>
                  <a:srgbClr val="00B050"/>
                </a:solidFill>
                <a:latin typeface="Calibri" pitchFamily="34" charset="0"/>
                <a:cs typeface="Calibri" pitchFamily="34" charset="0"/>
              </a:rPr>
              <a:t>ul</a:t>
            </a:r>
            <a:r>
              <a:rPr lang="en-US" altLang="zh-CN" b="1" dirty="0">
                <a:solidFill>
                  <a:srgbClr val="00B050"/>
                </a:solidFill>
                <a:latin typeface="Calibri" pitchFamily="34" charset="0"/>
                <a:cs typeface="Calibri" pitchFamily="34" charset="0"/>
              </a:rPr>
              <a:t>&gt;</a:t>
            </a:r>
          </a:p>
          <a:p>
            <a:pPr>
              <a:lnSpc>
                <a:spcPts val="2500"/>
              </a:lnSpc>
              <a:tabLst>
                <a:tab pos="101600" algn="l"/>
                <a:tab pos="342900" algn="l"/>
              </a:tabLst>
            </a:pPr>
            <a:r>
              <a:rPr lang="en-US" altLang="zh-CN" b="1" dirty="0">
                <a:solidFill>
                  <a:srgbClr val="00B050"/>
                </a:solidFill>
                <a:latin typeface="Calibri" pitchFamily="34" charset="0"/>
                <a:cs typeface="Calibri" pitchFamily="34" charset="0"/>
              </a:rPr>
              <a:t>&lt;</a:t>
            </a:r>
            <a:r>
              <a:rPr lang="en-US" altLang="zh-CN" b="1" dirty="0" err="1">
                <a:solidFill>
                  <a:srgbClr val="00B050"/>
                </a:solidFill>
                <a:latin typeface="Calibri" pitchFamily="34" charset="0"/>
                <a:cs typeface="Calibri" pitchFamily="34" charset="0"/>
              </a:rPr>
              <a:t>ul</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type="circle"&gt;</a:t>
            </a:r>
          </a:p>
          <a:p>
            <a:pPr>
              <a:lnSpc>
                <a:spcPts val="2600"/>
              </a:lnSpc>
              <a:tabLst>
                <a:tab pos="101600" algn="l"/>
                <a:tab pos="342900" algn="l"/>
              </a:tabLst>
            </a:pPr>
            <a:r>
              <a:rPr lang="en-US" altLang="zh-CN" dirty="0">
                <a:latin typeface="Calibri" pitchFamily="34" charset="0"/>
              </a:rPr>
              <a:t>		</a:t>
            </a:r>
            <a:r>
              <a:rPr lang="en-US" altLang="zh-CN" b="1" dirty="0">
                <a:solidFill>
                  <a:srgbClr val="00B050"/>
                </a:solidFill>
                <a:latin typeface="Calibri" pitchFamily="34" charset="0"/>
                <a:cs typeface="Calibri" pitchFamily="34" charset="0"/>
              </a:rPr>
              <a:t>&lt;li&gt;</a:t>
            </a:r>
            <a:r>
              <a:rPr lang="en-US" altLang="zh-CN" b="1" dirty="0" err="1">
                <a:solidFill>
                  <a:srgbClr val="00B050"/>
                </a:solidFill>
                <a:latin typeface="微软雅黑" pitchFamily="34" charset="-122"/>
                <a:ea typeface="微软雅黑" pitchFamily="34" charset="-122"/>
              </a:rPr>
              <a:t>太阳</a:t>
            </a:r>
            <a:r>
              <a:rPr lang="en-US" altLang="zh-CN" b="1" dirty="0">
                <a:solidFill>
                  <a:srgbClr val="00B050"/>
                </a:solidFill>
                <a:latin typeface="Calibri" pitchFamily="34" charset="0"/>
                <a:cs typeface="Calibri" pitchFamily="34" charset="0"/>
              </a:rPr>
              <a:t>&lt;/li&gt;</a:t>
            </a:r>
          </a:p>
          <a:p>
            <a:pPr>
              <a:lnSpc>
                <a:spcPts val="2500"/>
              </a:lnSpc>
              <a:tabLst>
                <a:tab pos="101600" algn="l"/>
                <a:tab pos="342900" algn="l"/>
              </a:tabLst>
            </a:pPr>
            <a:r>
              <a:rPr lang="en-US" altLang="zh-CN" dirty="0">
                <a:latin typeface="Calibri" pitchFamily="34" charset="0"/>
              </a:rPr>
              <a:t>		</a:t>
            </a:r>
            <a:r>
              <a:rPr lang="en-US" altLang="zh-CN" b="1" dirty="0">
                <a:solidFill>
                  <a:srgbClr val="00B050"/>
                </a:solidFill>
                <a:latin typeface="Calibri" pitchFamily="34" charset="0"/>
                <a:cs typeface="Calibri" pitchFamily="34" charset="0"/>
              </a:rPr>
              <a:t>&lt;li&gt;</a:t>
            </a:r>
            <a:r>
              <a:rPr lang="en-US" altLang="zh-CN" b="1" dirty="0" err="1">
                <a:solidFill>
                  <a:srgbClr val="00B050"/>
                </a:solidFill>
                <a:latin typeface="微软雅黑" pitchFamily="34" charset="-122"/>
                <a:ea typeface="微软雅黑" pitchFamily="34" charset="-122"/>
              </a:rPr>
              <a:t>月亮</a:t>
            </a:r>
            <a:r>
              <a:rPr lang="en-US" altLang="zh-CN" b="1" dirty="0">
                <a:solidFill>
                  <a:srgbClr val="00B050"/>
                </a:solidFill>
                <a:latin typeface="Calibri" pitchFamily="34" charset="0"/>
                <a:cs typeface="Calibri" pitchFamily="34" charset="0"/>
              </a:rPr>
              <a:t>&lt;/li&gt;</a:t>
            </a:r>
          </a:p>
          <a:p>
            <a:pPr>
              <a:lnSpc>
                <a:spcPts val="2500"/>
              </a:lnSpc>
              <a:tabLst>
                <a:tab pos="101600" algn="l"/>
                <a:tab pos="342900" algn="l"/>
              </a:tabLst>
            </a:pPr>
            <a:r>
              <a:rPr lang="en-US" altLang="zh-CN" dirty="0">
                <a:latin typeface="Calibri" pitchFamily="34" charset="0"/>
              </a:rPr>
              <a:t>		</a:t>
            </a:r>
            <a:r>
              <a:rPr lang="en-US" altLang="zh-CN" b="1" dirty="0">
                <a:solidFill>
                  <a:srgbClr val="00B050"/>
                </a:solidFill>
                <a:latin typeface="Calibri" pitchFamily="34" charset="0"/>
                <a:cs typeface="Calibri" pitchFamily="34" charset="0"/>
              </a:rPr>
              <a:t>&lt;li&gt;</a:t>
            </a:r>
            <a:r>
              <a:rPr lang="en-US" altLang="zh-CN" b="1" dirty="0" err="1">
                <a:solidFill>
                  <a:srgbClr val="00B050"/>
                </a:solidFill>
                <a:latin typeface="微软雅黑" pitchFamily="34" charset="-122"/>
                <a:ea typeface="微软雅黑" pitchFamily="34" charset="-122"/>
              </a:rPr>
              <a:t>地球</a:t>
            </a:r>
            <a:r>
              <a:rPr lang="en-US" altLang="zh-CN" b="1" dirty="0">
                <a:solidFill>
                  <a:srgbClr val="00B050"/>
                </a:solidFill>
                <a:latin typeface="Calibri" pitchFamily="34" charset="0"/>
                <a:cs typeface="Calibri" pitchFamily="34" charset="0"/>
              </a:rPr>
              <a:t>&lt;/li&gt;</a:t>
            </a:r>
          </a:p>
          <a:p>
            <a:pPr>
              <a:lnSpc>
                <a:spcPts val="2500"/>
              </a:lnSpc>
              <a:tabLst>
                <a:tab pos="101600" algn="l"/>
                <a:tab pos="342900" algn="l"/>
              </a:tabLst>
            </a:pPr>
            <a:r>
              <a:rPr lang="en-US" altLang="zh-CN" b="1" dirty="0">
                <a:solidFill>
                  <a:srgbClr val="00B050"/>
                </a:solidFill>
                <a:latin typeface="Calibri" pitchFamily="34" charset="0"/>
                <a:cs typeface="Calibri" pitchFamily="34" charset="0"/>
              </a:rPr>
              <a:t>&lt;/</a:t>
            </a:r>
            <a:r>
              <a:rPr lang="en-US" altLang="zh-CN" b="1" dirty="0" err="1">
                <a:solidFill>
                  <a:srgbClr val="00B050"/>
                </a:solidFill>
                <a:latin typeface="Calibri" pitchFamily="34" charset="0"/>
                <a:cs typeface="Calibri" pitchFamily="34" charset="0"/>
              </a:rPr>
              <a:t>ul</a:t>
            </a:r>
            <a:r>
              <a:rPr lang="en-US" altLang="zh-CN" b="1" dirty="0">
                <a:solidFill>
                  <a:srgbClr val="00B050"/>
                </a:solidFill>
                <a:latin typeface="Calibri" pitchFamily="34" charset="0"/>
                <a:cs typeface="Calibri" pitchFamily="34" charset="0"/>
              </a:rPr>
              <a:t>&gt;</a:t>
            </a:r>
          </a:p>
          <a:p>
            <a:pPr>
              <a:lnSpc>
                <a:spcPts val="2500"/>
              </a:lnSpc>
              <a:tabLst>
                <a:tab pos="101600" algn="l"/>
                <a:tab pos="342900" algn="l"/>
              </a:tabLst>
            </a:pPr>
            <a:r>
              <a:rPr lang="en-US" altLang="zh-CN" b="1" dirty="0">
                <a:solidFill>
                  <a:srgbClr val="00B050"/>
                </a:solidFill>
                <a:latin typeface="Calibri" pitchFamily="34" charset="0"/>
                <a:cs typeface="Calibri" pitchFamily="34" charset="0"/>
              </a:rPr>
              <a:t>&lt;</a:t>
            </a:r>
            <a:r>
              <a:rPr lang="en-US" altLang="zh-CN" b="1" dirty="0" err="1">
                <a:solidFill>
                  <a:srgbClr val="00B050"/>
                </a:solidFill>
                <a:latin typeface="Calibri" pitchFamily="34" charset="0"/>
                <a:cs typeface="Calibri" pitchFamily="34" charset="0"/>
              </a:rPr>
              <a:t>ul</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type="square"&gt;</a:t>
            </a:r>
          </a:p>
          <a:p>
            <a:pPr>
              <a:lnSpc>
                <a:spcPts val="2600"/>
              </a:lnSpc>
              <a:tabLst>
                <a:tab pos="101600" algn="l"/>
                <a:tab pos="342900" algn="l"/>
              </a:tabLst>
            </a:pPr>
            <a:r>
              <a:rPr lang="en-US" altLang="zh-CN" dirty="0">
                <a:latin typeface="Calibri" pitchFamily="34" charset="0"/>
              </a:rPr>
              <a:t>		</a:t>
            </a:r>
            <a:r>
              <a:rPr lang="en-US" altLang="zh-CN" b="1" dirty="0">
                <a:solidFill>
                  <a:srgbClr val="00B050"/>
                </a:solidFill>
                <a:latin typeface="Calibri" pitchFamily="34" charset="0"/>
                <a:cs typeface="Calibri" pitchFamily="34" charset="0"/>
              </a:rPr>
              <a:t>&lt;li&gt;</a:t>
            </a:r>
            <a:r>
              <a:rPr lang="en-US" altLang="zh-CN" b="1" dirty="0" err="1">
                <a:solidFill>
                  <a:srgbClr val="00B050"/>
                </a:solidFill>
                <a:latin typeface="微软雅黑" pitchFamily="34" charset="-122"/>
                <a:ea typeface="微软雅黑" pitchFamily="34" charset="-122"/>
              </a:rPr>
              <a:t>太阳</a:t>
            </a:r>
            <a:r>
              <a:rPr lang="en-US" altLang="zh-CN" b="1" dirty="0">
                <a:solidFill>
                  <a:srgbClr val="00B050"/>
                </a:solidFill>
                <a:latin typeface="Calibri" pitchFamily="34" charset="0"/>
                <a:cs typeface="Calibri" pitchFamily="34" charset="0"/>
              </a:rPr>
              <a:t>&lt;/li&gt;</a:t>
            </a:r>
          </a:p>
          <a:p>
            <a:pPr>
              <a:lnSpc>
                <a:spcPts val="2500"/>
              </a:lnSpc>
              <a:tabLst>
                <a:tab pos="101600" algn="l"/>
                <a:tab pos="342900" algn="l"/>
              </a:tabLst>
            </a:pPr>
            <a:r>
              <a:rPr lang="en-US" altLang="zh-CN" dirty="0">
                <a:latin typeface="Calibri" pitchFamily="34" charset="0"/>
              </a:rPr>
              <a:t>		</a:t>
            </a:r>
            <a:r>
              <a:rPr lang="en-US" altLang="zh-CN" b="1" dirty="0">
                <a:solidFill>
                  <a:srgbClr val="00B050"/>
                </a:solidFill>
                <a:latin typeface="Calibri" pitchFamily="34" charset="0"/>
                <a:cs typeface="Calibri" pitchFamily="34" charset="0"/>
              </a:rPr>
              <a:t>&lt;li&gt;</a:t>
            </a:r>
            <a:r>
              <a:rPr lang="en-US" altLang="zh-CN" b="1" dirty="0" err="1">
                <a:solidFill>
                  <a:srgbClr val="00B050"/>
                </a:solidFill>
                <a:latin typeface="微软雅黑" pitchFamily="34" charset="-122"/>
                <a:ea typeface="微软雅黑" pitchFamily="34" charset="-122"/>
              </a:rPr>
              <a:t>月亮</a:t>
            </a:r>
            <a:r>
              <a:rPr lang="en-US" altLang="zh-CN" b="1" dirty="0">
                <a:solidFill>
                  <a:srgbClr val="00B050"/>
                </a:solidFill>
                <a:latin typeface="Calibri" pitchFamily="34" charset="0"/>
                <a:cs typeface="Calibri" pitchFamily="34" charset="0"/>
              </a:rPr>
              <a:t>&lt;/li&gt;</a:t>
            </a:r>
          </a:p>
        </p:txBody>
      </p:sp>
      <p:sp>
        <p:nvSpPr>
          <p:cNvPr id="57353" name="TextBox 1"/>
          <p:cNvSpPr txBox="1">
            <a:spLocks noChangeArrowheads="1"/>
          </p:cNvSpPr>
          <p:nvPr/>
        </p:nvSpPr>
        <p:spPr bwMode="auto">
          <a:xfrm>
            <a:off x="114300" y="5753100"/>
            <a:ext cx="1752600" cy="1054100"/>
          </a:xfrm>
          <a:prstGeom prst="rect">
            <a:avLst/>
          </a:prstGeom>
          <a:noFill/>
          <a:ln w="9525">
            <a:noFill/>
            <a:miter lim="800000"/>
            <a:headEnd/>
            <a:tailEnd/>
          </a:ln>
        </p:spPr>
        <p:txBody>
          <a:bodyPr wrap="none" lIns="0" tIns="0" rIns="0">
            <a:spAutoFit/>
          </a:bodyPr>
          <a:lstStyle/>
          <a:p>
            <a:pPr>
              <a:lnSpc>
                <a:spcPts val="2300"/>
              </a:lnSpc>
              <a:tabLst>
                <a:tab pos="190500" algn="l"/>
                <a:tab pos="533400" algn="l"/>
              </a:tabLst>
            </a:pPr>
            <a:r>
              <a:rPr lang="en-US" altLang="zh-CN">
                <a:latin typeface="Calibri" pitchFamily="34" charset="0"/>
              </a:rPr>
              <a:t>		</a:t>
            </a:r>
            <a:r>
              <a:rPr lang="en-US" altLang="zh-CN" b="1">
                <a:solidFill>
                  <a:srgbClr val="00B050"/>
                </a:solidFill>
                <a:latin typeface="Calibri" pitchFamily="34" charset="0"/>
                <a:cs typeface="Calibri" pitchFamily="34" charset="0"/>
              </a:rPr>
              <a:t>&lt;li&gt;</a:t>
            </a:r>
            <a:r>
              <a:rPr lang="en-US" altLang="zh-CN" b="1">
                <a:solidFill>
                  <a:srgbClr val="00B050"/>
                </a:solidFill>
                <a:latin typeface="微软雅黑" pitchFamily="34" charset="-122"/>
                <a:ea typeface="微软雅黑" pitchFamily="34" charset="-122"/>
              </a:rPr>
              <a:t>地球</a:t>
            </a:r>
            <a:r>
              <a:rPr lang="en-US" altLang="zh-CN" b="1">
                <a:solidFill>
                  <a:srgbClr val="00B050"/>
                </a:solidFill>
                <a:latin typeface="Calibri" pitchFamily="34" charset="0"/>
                <a:cs typeface="Calibri" pitchFamily="34" charset="0"/>
              </a:rPr>
              <a:t>&lt;/li&gt;</a:t>
            </a:r>
          </a:p>
          <a:p>
            <a:pPr>
              <a:lnSpc>
                <a:spcPts val="2500"/>
              </a:lnSpc>
              <a:tabLst>
                <a:tab pos="190500" algn="l"/>
                <a:tab pos="533400" algn="l"/>
              </a:tabLst>
            </a:pPr>
            <a:r>
              <a:rPr lang="en-US" altLang="zh-CN">
                <a:latin typeface="Calibri" pitchFamily="34" charset="0"/>
              </a:rPr>
              <a:t>	</a:t>
            </a:r>
            <a:r>
              <a:rPr lang="en-US" altLang="zh-CN" b="1">
                <a:solidFill>
                  <a:srgbClr val="00B050"/>
                </a:solidFill>
                <a:latin typeface="Calibri" pitchFamily="34" charset="0"/>
                <a:cs typeface="Calibri" pitchFamily="34" charset="0"/>
              </a:rPr>
              <a:t>&lt;/ul&gt;</a:t>
            </a:r>
          </a:p>
          <a:p>
            <a:pPr>
              <a:lnSpc>
                <a:spcPts val="1000"/>
              </a:lnSpc>
              <a:tabLst>
                <a:tab pos="190500" algn="l"/>
                <a:tab pos="533400" algn="l"/>
              </a:tabLst>
            </a:pPr>
            <a:endParaRPr lang="en-US" altLang="zh-CN">
              <a:latin typeface="Calibri" pitchFamily="34" charset="0"/>
            </a:endParaRPr>
          </a:p>
          <a:p>
            <a:pPr>
              <a:lnSpc>
                <a:spcPts val="1000"/>
              </a:lnSpc>
              <a:tabLst>
                <a:tab pos="190500" algn="l"/>
                <a:tab pos="533400" algn="l"/>
              </a:tabLst>
            </a:pPr>
            <a:endParaRPr lang="en-US" altLang="zh-CN">
              <a:latin typeface="Calibri" pitchFamily="34" charset="0"/>
            </a:endParaRPr>
          </a:p>
          <a:p>
            <a:pPr>
              <a:lnSpc>
                <a:spcPts val="1400"/>
              </a:lnSpc>
              <a:tabLst>
                <a:tab pos="190500" algn="l"/>
                <a:tab pos="533400" algn="l"/>
              </a:tabLst>
            </a:pPr>
            <a:r>
              <a:rPr lang="en-US" altLang="zh-CN" sz="1400">
                <a:solidFill>
                  <a:srgbClr val="FFFFFF"/>
                </a:solidFill>
                <a:latin typeface="Calibri" pitchFamily="34" charset="0"/>
                <a:cs typeface="Calibri" pitchFamily="34" charset="0"/>
              </a:rPr>
              <a:t>43</a:t>
            </a:r>
          </a:p>
        </p:txBody>
      </p:sp>
      <p:sp>
        <p:nvSpPr>
          <p:cNvPr id="11" name="TextBox 1"/>
          <p:cNvSpPr txBox="1"/>
          <p:nvPr/>
        </p:nvSpPr>
        <p:spPr>
          <a:xfrm>
            <a:off x="7518400" y="6007100"/>
            <a:ext cx="6223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list.htm</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37338" y="5922963"/>
            <a:ext cx="2370137" cy="422275"/>
          </a:xfrm>
          <a:custGeom>
            <a:avLst/>
            <a:gdLst>
              <a:gd name="connsiteX0" fmla="*/ 6350 w 2370073"/>
              <a:gd name="connsiteY0" fmla="*/ 83146 h 422275"/>
              <a:gd name="connsiteX1" fmla="*/ 31877 w 2370073"/>
              <a:gd name="connsiteY1" fmla="*/ 57543 h 422275"/>
              <a:gd name="connsiteX2" fmla="*/ 31877 w 2370073"/>
              <a:gd name="connsiteY2" fmla="*/ 57543 h 422275"/>
              <a:gd name="connsiteX3" fmla="*/ 31877 w 2370073"/>
              <a:gd name="connsiteY3" fmla="*/ 57543 h 422275"/>
              <a:gd name="connsiteX4" fmla="*/ 2312542 w 2370073"/>
              <a:gd name="connsiteY4" fmla="*/ 57543 h 422275"/>
              <a:gd name="connsiteX5" fmla="*/ 2312542 w 2370073"/>
              <a:gd name="connsiteY5" fmla="*/ 31953 h 422275"/>
              <a:gd name="connsiteX6" fmla="*/ 2312542 w 2370073"/>
              <a:gd name="connsiteY6" fmla="*/ 31953 h 422275"/>
              <a:gd name="connsiteX7" fmla="*/ 2338069 w 2370073"/>
              <a:gd name="connsiteY7" fmla="*/ 6350 h 422275"/>
              <a:gd name="connsiteX8" fmla="*/ 2363723 w 2370073"/>
              <a:gd name="connsiteY8" fmla="*/ 31953 h 422275"/>
              <a:gd name="connsiteX9" fmla="*/ 2363723 w 2370073"/>
              <a:gd name="connsiteY9" fmla="*/ 31953 h 422275"/>
              <a:gd name="connsiteX10" fmla="*/ 2363723 w 2370073"/>
              <a:gd name="connsiteY10" fmla="*/ 31953 h 422275"/>
              <a:gd name="connsiteX11" fmla="*/ 2363723 w 2370073"/>
              <a:gd name="connsiteY11" fmla="*/ 339128 h 422275"/>
              <a:gd name="connsiteX12" fmla="*/ 2363723 w 2370073"/>
              <a:gd name="connsiteY12" fmla="*/ 339128 h 422275"/>
              <a:gd name="connsiteX13" fmla="*/ 2338069 w 2370073"/>
              <a:gd name="connsiteY13" fmla="*/ 364731 h 422275"/>
              <a:gd name="connsiteX14" fmla="*/ 2338069 w 2370073"/>
              <a:gd name="connsiteY14" fmla="*/ 364731 h 422275"/>
              <a:gd name="connsiteX15" fmla="*/ 2338069 w 2370073"/>
              <a:gd name="connsiteY15" fmla="*/ 364731 h 422275"/>
              <a:gd name="connsiteX16" fmla="*/ 57530 w 2370073"/>
              <a:gd name="connsiteY16" fmla="*/ 364731 h 422275"/>
              <a:gd name="connsiteX17" fmla="*/ 57530 w 2370073"/>
              <a:gd name="connsiteY17" fmla="*/ 390321 h 422275"/>
              <a:gd name="connsiteX18" fmla="*/ 57530 w 2370073"/>
              <a:gd name="connsiteY18" fmla="*/ 390321 h 422275"/>
              <a:gd name="connsiteX19" fmla="*/ 31877 w 2370073"/>
              <a:gd name="connsiteY19" fmla="*/ 415925 h 422275"/>
              <a:gd name="connsiteX20" fmla="*/ 6350 w 2370073"/>
              <a:gd name="connsiteY20" fmla="*/ 390321 h 422275"/>
              <a:gd name="connsiteX21" fmla="*/ 6350 w 2370073"/>
              <a:gd name="connsiteY21" fmla="*/ 390321 h 422275"/>
              <a:gd name="connsiteX22" fmla="*/ 6350 w 2370073"/>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370073" h="422275">
                <a:moveTo>
                  <a:pt x="6350" y="83146"/>
                </a:moveTo>
                <a:cubicBezTo>
                  <a:pt x="6350" y="69011"/>
                  <a:pt x="17780" y="57543"/>
                  <a:pt x="31877" y="57543"/>
                </a:cubicBezTo>
                <a:cubicBezTo>
                  <a:pt x="31877" y="57543"/>
                  <a:pt x="31877" y="57543"/>
                  <a:pt x="31877" y="57543"/>
                </a:cubicBezTo>
                <a:lnTo>
                  <a:pt x="31877" y="57543"/>
                </a:lnTo>
                <a:lnTo>
                  <a:pt x="2312542" y="57543"/>
                </a:lnTo>
                <a:lnTo>
                  <a:pt x="2312542" y="31953"/>
                </a:lnTo>
                <a:lnTo>
                  <a:pt x="2312542" y="31953"/>
                </a:lnTo>
                <a:cubicBezTo>
                  <a:pt x="2312542" y="17805"/>
                  <a:pt x="2323972" y="6350"/>
                  <a:pt x="2338069" y="6350"/>
                </a:cubicBezTo>
                <a:cubicBezTo>
                  <a:pt x="2352293" y="6350"/>
                  <a:pt x="2363723" y="17805"/>
                  <a:pt x="2363723" y="31953"/>
                </a:cubicBezTo>
                <a:cubicBezTo>
                  <a:pt x="2363723" y="31953"/>
                  <a:pt x="2363723" y="31953"/>
                  <a:pt x="2363723" y="31953"/>
                </a:cubicBezTo>
                <a:lnTo>
                  <a:pt x="2363723" y="31953"/>
                </a:lnTo>
                <a:lnTo>
                  <a:pt x="2363723" y="339128"/>
                </a:lnTo>
                <a:lnTo>
                  <a:pt x="2363723" y="339128"/>
                </a:lnTo>
                <a:cubicBezTo>
                  <a:pt x="2363723" y="353263"/>
                  <a:pt x="2352293" y="364731"/>
                  <a:pt x="2338069" y="364731"/>
                </a:cubicBezTo>
                <a:cubicBezTo>
                  <a:pt x="2338069" y="364731"/>
                  <a:pt x="2338069" y="364731"/>
                  <a:pt x="2338069" y="364731"/>
                </a:cubicBezTo>
                <a:lnTo>
                  <a:pt x="2338069"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943975" y="5948363"/>
            <a:ext cx="63500" cy="38100"/>
          </a:xfrm>
          <a:custGeom>
            <a:avLst/>
            <a:gdLst>
              <a:gd name="connsiteX0" fmla="*/ 6350 w 63881"/>
              <a:gd name="connsiteY0" fmla="*/ 31940 h 38290"/>
              <a:gd name="connsiteX1" fmla="*/ 31877 w 63881"/>
              <a:gd name="connsiteY1" fmla="*/ 31940 h 38290"/>
              <a:gd name="connsiteX2" fmla="*/ 31877 w 63881"/>
              <a:gd name="connsiteY2" fmla="*/ 31940 h 38290"/>
              <a:gd name="connsiteX3" fmla="*/ 57531 w 63881"/>
              <a:gd name="connsiteY3" fmla="*/ 6350 h 38290"/>
            </a:gdLst>
            <a:ahLst/>
            <a:cxnLst>
              <a:cxn ang="0">
                <a:pos x="connsiteX0" y="connsiteY0"/>
              </a:cxn>
              <a:cxn ang="1">
                <a:pos x="connsiteX1" y="connsiteY1"/>
              </a:cxn>
              <a:cxn ang="2">
                <a:pos x="connsiteX2" y="connsiteY2"/>
              </a:cxn>
              <a:cxn ang="3">
                <a:pos x="connsiteX3" y="connsiteY3"/>
              </a:cxn>
            </a:cxnLst>
            <a:rect l="l" t="t" r="r" b="b"/>
            <a:pathLst>
              <a:path w="63881" h="38290">
                <a:moveTo>
                  <a:pt x="6350" y="31940"/>
                </a:moveTo>
                <a:lnTo>
                  <a:pt x="31877" y="31940"/>
                </a:lnTo>
                <a:lnTo>
                  <a:pt x="31877" y="31940"/>
                </a:lnTo>
                <a:cubicBezTo>
                  <a:pt x="46101" y="31940"/>
                  <a:pt x="57531" y="20485"/>
                  <a:pt x="57531"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943975" y="5948363"/>
            <a:ext cx="38100" cy="38100"/>
          </a:xfrm>
          <a:custGeom>
            <a:avLst/>
            <a:gdLst>
              <a:gd name="connsiteX0" fmla="*/ 31877 w 38227"/>
              <a:gd name="connsiteY0" fmla="*/ 31940 h 38290"/>
              <a:gd name="connsiteX1" fmla="*/ 31877 w 38227"/>
              <a:gd name="connsiteY1" fmla="*/ 6350 h 38290"/>
              <a:gd name="connsiteX2" fmla="*/ 31877 w 38227"/>
              <a:gd name="connsiteY2" fmla="*/ 6350 h 38290"/>
              <a:gd name="connsiteX3" fmla="*/ 19177 w 38227"/>
              <a:gd name="connsiteY3" fmla="*/ 19139 h 38290"/>
              <a:gd name="connsiteX4" fmla="*/ 6350 w 38227"/>
              <a:gd name="connsiteY4" fmla="*/ 6350 h 38290"/>
              <a:gd name="connsiteX5" fmla="*/ 6350 w 38227"/>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227" h="38290">
                <a:moveTo>
                  <a:pt x="31877" y="31940"/>
                </a:moveTo>
                <a:lnTo>
                  <a:pt x="31877" y="6350"/>
                </a:lnTo>
                <a:lnTo>
                  <a:pt x="31877" y="6350"/>
                </a:lnTo>
                <a:cubicBezTo>
                  <a:pt x="31877" y="13411"/>
                  <a:pt x="26162" y="19139"/>
                  <a:pt x="19177" y="19139"/>
                </a:cubicBezTo>
                <a:cubicBezTo>
                  <a:pt x="12065"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637338"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688138"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58374" name="Picture 3"/>
          <p:cNvPicPr>
            <a:picLocks noChangeAspect="1" noChangeArrowheads="1"/>
          </p:cNvPicPr>
          <p:nvPr/>
        </p:nvPicPr>
        <p:blipFill>
          <a:blip r:embed="rId2"/>
          <a:srcRect/>
          <a:stretch>
            <a:fillRect/>
          </a:stretch>
        </p:blipFill>
        <p:spPr bwMode="auto">
          <a:xfrm>
            <a:off x="4991100" y="1993900"/>
            <a:ext cx="2159000" cy="2590800"/>
          </a:xfrm>
          <a:prstGeom prst="rect">
            <a:avLst/>
          </a:prstGeom>
          <a:noFill/>
          <a:ln w="9525">
            <a:noFill/>
            <a:miter lim="800000"/>
            <a:headEnd/>
            <a:tailEnd/>
          </a:ln>
        </p:spPr>
      </p:pic>
      <p:pic>
        <p:nvPicPr>
          <p:cNvPr id="58375" name="Picture 3"/>
          <p:cNvPicPr>
            <a:picLocks noChangeAspect="1" noChangeArrowheads="1"/>
          </p:cNvPicPr>
          <p:nvPr/>
        </p:nvPicPr>
        <p:blipFill>
          <a:blip r:embed="rId3"/>
          <a:srcRect/>
          <a:stretch>
            <a:fillRect/>
          </a:stretch>
        </p:blipFill>
        <p:spPr bwMode="auto">
          <a:xfrm>
            <a:off x="6578600" y="5892800"/>
            <a:ext cx="2489200" cy="520700"/>
          </a:xfrm>
          <a:prstGeom prst="rect">
            <a:avLst/>
          </a:prstGeom>
          <a:noFill/>
          <a:ln w="9525">
            <a:noFill/>
            <a:miter lim="800000"/>
            <a:headEnd/>
            <a:tailEnd/>
          </a:ln>
        </p:spPr>
      </p:pic>
      <p:sp>
        <p:nvSpPr>
          <p:cNvPr id="58376" name="TextBox 1"/>
          <p:cNvSpPr txBox="1">
            <a:spLocks noChangeArrowheads="1"/>
          </p:cNvSpPr>
          <p:nvPr/>
        </p:nvSpPr>
        <p:spPr bwMode="auto">
          <a:xfrm>
            <a:off x="406400" y="1397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列表</a:t>
            </a:r>
          </a:p>
        </p:txBody>
      </p:sp>
      <p:sp>
        <p:nvSpPr>
          <p:cNvPr id="58377" name="TextBox 1"/>
          <p:cNvSpPr txBox="1">
            <a:spLocks noChangeArrowheads="1"/>
          </p:cNvSpPr>
          <p:nvPr/>
        </p:nvSpPr>
        <p:spPr bwMode="auto">
          <a:xfrm>
            <a:off x="304800" y="1358900"/>
            <a:ext cx="2133600" cy="393700"/>
          </a:xfrm>
          <a:prstGeom prst="rect">
            <a:avLst/>
          </a:prstGeom>
          <a:noFill/>
          <a:ln w="9525">
            <a:noFill/>
            <a:miter lim="800000"/>
            <a:headEnd/>
            <a:tailEnd/>
          </a:ln>
        </p:spPr>
        <p:txBody>
          <a:bodyPr wrap="none" lIns="0" tIns="0" rIns="0">
            <a:spAutoFit/>
          </a:bodyPr>
          <a:lstStyle/>
          <a:p>
            <a:pPr>
              <a:lnSpc>
                <a:spcPts val="3100"/>
              </a:lnSpc>
            </a:pPr>
            <a:r>
              <a:rPr lang="en-US" altLang="zh-CN" sz="2400" b="1" u="sng" dirty="0" err="1">
                <a:solidFill>
                  <a:srgbClr val="000000"/>
                </a:solidFill>
                <a:latin typeface="微软雅黑" pitchFamily="34" charset="-122"/>
                <a:ea typeface="微软雅黑" pitchFamily="34" charset="-122"/>
              </a:rPr>
              <a:t>示例：嵌套列表</a:t>
            </a:r>
            <a:endParaRPr lang="en-US" altLang="zh-CN" sz="2400" b="1" u="sng" dirty="0">
              <a:solidFill>
                <a:srgbClr val="000000"/>
              </a:solidFill>
              <a:latin typeface="微软雅黑" pitchFamily="34" charset="-122"/>
              <a:ea typeface="微软雅黑" pitchFamily="34" charset="-122"/>
            </a:endParaRPr>
          </a:p>
        </p:txBody>
      </p:sp>
      <p:sp>
        <p:nvSpPr>
          <p:cNvPr id="11" name="TextBox 1"/>
          <p:cNvSpPr txBox="1"/>
          <p:nvPr/>
        </p:nvSpPr>
        <p:spPr>
          <a:xfrm>
            <a:off x="304800" y="1816100"/>
            <a:ext cx="444500" cy="254000"/>
          </a:xfrm>
          <a:prstGeom prst="rect">
            <a:avLst/>
          </a:prstGeom>
          <a:noFill/>
        </p:spPr>
        <p:txBody>
          <a:bodyPr wrap="none" lIns="0" tIns="0" rIns="0">
            <a:spAutoFit/>
          </a:bodyPr>
          <a:lstStyle/>
          <a:p>
            <a:pPr fontAlgn="auto">
              <a:lnSpc>
                <a:spcPts val="2000"/>
              </a:lnSpc>
              <a:spcBef>
                <a:spcPts val="0"/>
              </a:spcBef>
              <a:spcAft>
                <a:spcPts val="0"/>
              </a:spcAft>
              <a:defRPr/>
            </a:pPr>
            <a:r>
              <a:rPr lang="en-US" altLang="zh-CN" sz="2004" b="1" dirty="0">
                <a:solidFill>
                  <a:srgbClr val="00B050"/>
                </a:solidFill>
                <a:latin typeface="Calibri" pitchFamily="18" charset="0"/>
                <a:ea typeface="+mn-ea"/>
                <a:cs typeface="Calibri" pitchFamily="18" charset="0"/>
              </a:rPr>
              <a:t>&lt;ul&gt;</a:t>
            </a:r>
          </a:p>
        </p:txBody>
      </p:sp>
      <p:sp>
        <p:nvSpPr>
          <p:cNvPr id="58379" name="TextBox 1"/>
          <p:cNvSpPr txBox="1">
            <a:spLocks noChangeArrowheads="1"/>
          </p:cNvSpPr>
          <p:nvPr/>
        </p:nvSpPr>
        <p:spPr bwMode="auto">
          <a:xfrm>
            <a:off x="647700" y="2133600"/>
            <a:ext cx="1371600" cy="1054100"/>
          </a:xfrm>
          <a:prstGeom prst="rect">
            <a:avLst/>
          </a:prstGeom>
          <a:noFill/>
          <a:ln w="9525">
            <a:noFill/>
            <a:miter lim="800000"/>
            <a:headEnd/>
            <a:tailEnd/>
          </a:ln>
        </p:spPr>
        <p:txBody>
          <a:bodyPr wrap="none" lIns="0" tIns="0" rIns="0">
            <a:spAutoFit/>
          </a:bodyPr>
          <a:lstStyle/>
          <a:p>
            <a:pPr>
              <a:lnSpc>
                <a:spcPts val="2600"/>
              </a:lnSpc>
            </a:pPr>
            <a:r>
              <a:rPr lang="en-US" altLang="zh-CN" sz="2000" b="1">
                <a:solidFill>
                  <a:srgbClr val="00B050"/>
                </a:solidFill>
                <a:latin typeface="Calibri" pitchFamily="34" charset="0"/>
                <a:cs typeface="Calibri" pitchFamily="34" charset="0"/>
              </a:rPr>
              <a:t>&lt;li&gt;</a:t>
            </a:r>
            <a:r>
              <a:rPr lang="en-US" altLang="zh-CN" sz="2000" b="1">
                <a:solidFill>
                  <a:srgbClr val="00B050"/>
                </a:solidFill>
                <a:latin typeface="微软雅黑" pitchFamily="34" charset="-122"/>
                <a:ea typeface="微软雅黑" pitchFamily="34" charset="-122"/>
              </a:rPr>
              <a:t>太阳</a:t>
            </a:r>
            <a:r>
              <a:rPr lang="en-US" altLang="zh-CN" sz="2000" b="1">
                <a:solidFill>
                  <a:srgbClr val="00B050"/>
                </a:solidFill>
                <a:latin typeface="Calibri" pitchFamily="34" charset="0"/>
                <a:cs typeface="Calibri" pitchFamily="34" charset="0"/>
              </a:rPr>
              <a:t>&lt;/li&gt;</a:t>
            </a:r>
          </a:p>
          <a:p>
            <a:pPr>
              <a:lnSpc>
                <a:spcPts val="2800"/>
              </a:lnSpc>
            </a:pPr>
            <a:r>
              <a:rPr lang="en-US" altLang="zh-CN" sz="2000" b="1">
                <a:solidFill>
                  <a:srgbClr val="00B050"/>
                </a:solidFill>
                <a:latin typeface="Calibri" pitchFamily="34" charset="0"/>
                <a:cs typeface="Calibri" pitchFamily="34" charset="0"/>
              </a:rPr>
              <a:t>&lt;li&gt;</a:t>
            </a:r>
            <a:r>
              <a:rPr lang="en-US" altLang="zh-CN" sz="2000" b="1">
                <a:solidFill>
                  <a:srgbClr val="00B050"/>
                </a:solidFill>
                <a:latin typeface="微软雅黑" pitchFamily="34" charset="-122"/>
                <a:ea typeface="微软雅黑" pitchFamily="34" charset="-122"/>
              </a:rPr>
              <a:t>月亮</a:t>
            </a:r>
            <a:r>
              <a:rPr lang="en-US" altLang="zh-CN" sz="2000" b="1">
                <a:solidFill>
                  <a:srgbClr val="00B050"/>
                </a:solidFill>
                <a:latin typeface="Calibri" pitchFamily="34" charset="0"/>
                <a:cs typeface="Calibri" pitchFamily="34" charset="0"/>
              </a:rPr>
              <a:t>&lt;/li&gt;</a:t>
            </a:r>
          </a:p>
          <a:p>
            <a:pPr>
              <a:lnSpc>
                <a:spcPts val="2800"/>
              </a:lnSpc>
            </a:pPr>
            <a:r>
              <a:rPr lang="en-US" altLang="zh-CN" sz="2000" b="1">
                <a:solidFill>
                  <a:srgbClr val="00B050"/>
                </a:solidFill>
                <a:latin typeface="Calibri" pitchFamily="34" charset="0"/>
                <a:cs typeface="Calibri" pitchFamily="34" charset="0"/>
              </a:rPr>
              <a:t>&lt;li&gt;</a:t>
            </a:r>
            <a:r>
              <a:rPr lang="en-US" altLang="zh-CN" sz="2000" b="1">
                <a:solidFill>
                  <a:srgbClr val="00B050"/>
                </a:solidFill>
                <a:latin typeface="微软雅黑" pitchFamily="34" charset="-122"/>
                <a:ea typeface="微软雅黑" pitchFamily="34" charset="-122"/>
              </a:rPr>
              <a:t>地球</a:t>
            </a:r>
          </a:p>
        </p:txBody>
      </p:sp>
      <p:sp>
        <p:nvSpPr>
          <p:cNvPr id="13" name="TextBox 1"/>
          <p:cNvSpPr txBox="1"/>
          <p:nvPr/>
        </p:nvSpPr>
        <p:spPr>
          <a:xfrm>
            <a:off x="1270000" y="3276600"/>
            <a:ext cx="444500" cy="254000"/>
          </a:xfrm>
          <a:prstGeom prst="rect">
            <a:avLst/>
          </a:prstGeom>
          <a:noFill/>
        </p:spPr>
        <p:txBody>
          <a:bodyPr wrap="none" lIns="0" tIns="0" rIns="0">
            <a:spAutoFit/>
          </a:bodyPr>
          <a:lstStyle/>
          <a:p>
            <a:pPr fontAlgn="auto">
              <a:lnSpc>
                <a:spcPts val="2000"/>
              </a:lnSpc>
              <a:spcBef>
                <a:spcPts val="0"/>
              </a:spcBef>
              <a:spcAft>
                <a:spcPts val="0"/>
              </a:spcAft>
              <a:defRPr/>
            </a:pPr>
            <a:r>
              <a:rPr lang="en-US" altLang="zh-CN" sz="2004" b="1" dirty="0">
                <a:solidFill>
                  <a:srgbClr val="00B050"/>
                </a:solidFill>
                <a:latin typeface="Calibri" pitchFamily="18" charset="0"/>
                <a:ea typeface="+mn-ea"/>
                <a:cs typeface="Calibri" pitchFamily="18" charset="0"/>
              </a:rPr>
              <a:t>&lt;ul&gt;</a:t>
            </a:r>
          </a:p>
        </p:txBody>
      </p:sp>
      <p:sp>
        <p:nvSpPr>
          <p:cNvPr id="58381" name="TextBox 1"/>
          <p:cNvSpPr txBox="1">
            <a:spLocks noChangeArrowheads="1"/>
          </p:cNvSpPr>
          <p:nvPr/>
        </p:nvSpPr>
        <p:spPr bwMode="auto">
          <a:xfrm>
            <a:off x="2133600" y="3594100"/>
            <a:ext cx="1371600" cy="1054100"/>
          </a:xfrm>
          <a:prstGeom prst="rect">
            <a:avLst/>
          </a:prstGeom>
          <a:noFill/>
          <a:ln w="9525">
            <a:noFill/>
            <a:miter lim="800000"/>
            <a:headEnd/>
            <a:tailEnd/>
          </a:ln>
        </p:spPr>
        <p:txBody>
          <a:bodyPr wrap="none" lIns="0" tIns="0" rIns="0">
            <a:spAutoFit/>
          </a:bodyPr>
          <a:lstStyle/>
          <a:p>
            <a:pPr>
              <a:lnSpc>
                <a:spcPts val="2600"/>
              </a:lnSpc>
            </a:pPr>
            <a:r>
              <a:rPr lang="en-US" altLang="zh-CN" sz="2000" b="1" dirty="0">
                <a:solidFill>
                  <a:srgbClr val="00B050"/>
                </a:solidFill>
                <a:latin typeface="Calibri" pitchFamily="34" charset="0"/>
                <a:cs typeface="Calibri" pitchFamily="34" charset="0"/>
              </a:rPr>
              <a:t>&lt;li&gt;</a:t>
            </a:r>
            <a:r>
              <a:rPr lang="en-US" altLang="zh-CN" sz="2000" b="1" dirty="0" err="1">
                <a:solidFill>
                  <a:srgbClr val="00B050"/>
                </a:solidFill>
                <a:latin typeface="微软雅黑" pitchFamily="34" charset="-122"/>
                <a:ea typeface="微软雅黑" pitchFamily="34" charset="-122"/>
              </a:rPr>
              <a:t>海洋</a:t>
            </a:r>
            <a:r>
              <a:rPr lang="en-US" altLang="zh-CN" sz="2000" b="1" dirty="0">
                <a:solidFill>
                  <a:srgbClr val="00B050"/>
                </a:solidFill>
                <a:latin typeface="Calibri" pitchFamily="34" charset="0"/>
                <a:cs typeface="Calibri" pitchFamily="34" charset="0"/>
              </a:rPr>
              <a:t>&lt;/li&gt;</a:t>
            </a:r>
          </a:p>
          <a:p>
            <a:pPr>
              <a:lnSpc>
                <a:spcPts val="2800"/>
              </a:lnSpc>
            </a:pPr>
            <a:r>
              <a:rPr lang="en-US" altLang="zh-CN" sz="2000" b="1" dirty="0">
                <a:solidFill>
                  <a:srgbClr val="00B050"/>
                </a:solidFill>
                <a:latin typeface="Calibri" pitchFamily="34" charset="0"/>
                <a:cs typeface="Calibri" pitchFamily="34" charset="0"/>
              </a:rPr>
              <a:t>&lt;li&gt;</a:t>
            </a:r>
            <a:r>
              <a:rPr lang="en-US" altLang="zh-CN" sz="2000" b="1" dirty="0" err="1">
                <a:solidFill>
                  <a:srgbClr val="00B050"/>
                </a:solidFill>
                <a:latin typeface="微软雅黑" pitchFamily="34" charset="-122"/>
                <a:ea typeface="微软雅黑" pitchFamily="34" charset="-122"/>
              </a:rPr>
              <a:t>陆地</a:t>
            </a:r>
            <a:r>
              <a:rPr lang="en-US" altLang="zh-CN" sz="2000" b="1" dirty="0">
                <a:solidFill>
                  <a:srgbClr val="00B050"/>
                </a:solidFill>
                <a:latin typeface="Calibri" pitchFamily="34" charset="0"/>
                <a:cs typeface="Calibri" pitchFamily="34" charset="0"/>
              </a:rPr>
              <a:t>&lt;/li&gt;</a:t>
            </a:r>
          </a:p>
          <a:p>
            <a:pPr>
              <a:lnSpc>
                <a:spcPts val="2800"/>
              </a:lnSpc>
            </a:pPr>
            <a:r>
              <a:rPr lang="en-US" altLang="zh-CN" sz="2000" b="1" dirty="0">
                <a:solidFill>
                  <a:srgbClr val="00B050"/>
                </a:solidFill>
                <a:latin typeface="Calibri" pitchFamily="34" charset="0"/>
                <a:cs typeface="Calibri" pitchFamily="34" charset="0"/>
              </a:rPr>
              <a:t>&lt;li&gt;</a:t>
            </a:r>
            <a:r>
              <a:rPr lang="en-US" altLang="zh-CN" sz="2000" b="1" dirty="0" err="1">
                <a:solidFill>
                  <a:srgbClr val="00B050"/>
                </a:solidFill>
                <a:latin typeface="微软雅黑" pitchFamily="34" charset="-122"/>
                <a:ea typeface="微软雅黑" pitchFamily="34" charset="-122"/>
              </a:rPr>
              <a:t>雪山</a:t>
            </a:r>
            <a:r>
              <a:rPr lang="en-US" altLang="zh-CN" sz="2000" b="1" dirty="0">
                <a:solidFill>
                  <a:srgbClr val="00B050"/>
                </a:solidFill>
                <a:latin typeface="Calibri" pitchFamily="34" charset="0"/>
                <a:cs typeface="Calibri" pitchFamily="34" charset="0"/>
              </a:rPr>
              <a:t>&lt;/li&gt;</a:t>
            </a:r>
          </a:p>
        </p:txBody>
      </p:sp>
      <p:sp>
        <p:nvSpPr>
          <p:cNvPr id="15" name="TextBox 1"/>
          <p:cNvSpPr txBox="1"/>
          <p:nvPr/>
        </p:nvSpPr>
        <p:spPr>
          <a:xfrm>
            <a:off x="1219200" y="4737100"/>
            <a:ext cx="558800" cy="254000"/>
          </a:xfrm>
          <a:prstGeom prst="rect">
            <a:avLst/>
          </a:prstGeom>
          <a:noFill/>
        </p:spPr>
        <p:txBody>
          <a:bodyPr wrap="none" lIns="0" tIns="0" rIns="0">
            <a:spAutoFit/>
          </a:bodyPr>
          <a:lstStyle/>
          <a:p>
            <a:pPr fontAlgn="auto">
              <a:lnSpc>
                <a:spcPts val="2000"/>
              </a:lnSpc>
              <a:spcBef>
                <a:spcPts val="0"/>
              </a:spcBef>
              <a:spcAft>
                <a:spcPts val="0"/>
              </a:spcAft>
              <a:defRPr/>
            </a:pPr>
            <a:r>
              <a:rPr lang="en-US" altLang="zh-CN" sz="2004" b="1" dirty="0">
                <a:solidFill>
                  <a:srgbClr val="00B050"/>
                </a:solidFill>
                <a:latin typeface="Calibri" pitchFamily="18" charset="0"/>
                <a:ea typeface="+mn-ea"/>
                <a:cs typeface="Calibri" pitchFamily="18" charset="0"/>
              </a:rPr>
              <a:t>&lt;/ul&gt;</a:t>
            </a:r>
          </a:p>
        </p:txBody>
      </p:sp>
      <p:sp>
        <p:nvSpPr>
          <p:cNvPr id="16" name="TextBox 1"/>
          <p:cNvSpPr txBox="1"/>
          <p:nvPr/>
        </p:nvSpPr>
        <p:spPr>
          <a:xfrm>
            <a:off x="647700" y="5105400"/>
            <a:ext cx="482600" cy="254000"/>
          </a:xfrm>
          <a:prstGeom prst="rect">
            <a:avLst/>
          </a:prstGeom>
          <a:noFill/>
        </p:spPr>
        <p:txBody>
          <a:bodyPr wrap="none" lIns="0" tIns="0" rIns="0">
            <a:spAutoFit/>
          </a:bodyPr>
          <a:lstStyle/>
          <a:p>
            <a:pPr fontAlgn="auto">
              <a:lnSpc>
                <a:spcPts val="2000"/>
              </a:lnSpc>
              <a:spcBef>
                <a:spcPts val="0"/>
              </a:spcBef>
              <a:spcAft>
                <a:spcPts val="0"/>
              </a:spcAft>
              <a:defRPr/>
            </a:pPr>
            <a:r>
              <a:rPr lang="en-US" altLang="zh-CN" sz="2004" b="1" dirty="0">
                <a:solidFill>
                  <a:srgbClr val="00B050"/>
                </a:solidFill>
                <a:latin typeface="Calibri" pitchFamily="18" charset="0"/>
                <a:ea typeface="+mn-ea"/>
                <a:cs typeface="Calibri" pitchFamily="18" charset="0"/>
              </a:rPr>
              <a:t>&lt;/li&gt;</a:t>
            </a:r>
          </a:p>
        </p:txBody>
      </p:sp>
      <p:sp>
        <p:nvSpPr>
          <p:cNvPr id="17" name="TextBox 1"/>
          <p:cNvSpPr txBox="1"/>
          <p:nvPr/>
        </p:nvSpPr>
        <p:spPr>
          <a:xfrm>
            <a:off x="304800" y="5473700"/>
            <a:ext cx="558800" cy="254000"/>
          </a:xfrm>
          <a:prstGeom prst="rect">
            <a:avLst/>
          </a:prstGeom>
          <a:noFill/>
        </p:spPr>
        <p:txBody>
          <a:bodyPr wrap="none" lIns="0" tIns="0" rIns="0">
            <a:spAutoFit/>
          </a:bodyPr>
          <a:lstStyle/>
          <a:p>
            <a:pPr fontAlgn="auto">
              <a:lnSpc>
                <a:spcPts val="2000"/>
              </a:lnSpc>
              <a:spcBef>
                <a:spcPts val="0"/>
              </a:spcBef>
              <a:spcAft>
                <a:spcPts val="0"/>
              </a:spcAft>
              <a:defRPr/>
            </a:pPr>
            <a:r>
              <a:rPr lang="en-US" altLang="zh-CN" sz="2006" b="1" dirty="0">
                <a:solidFill>
                  <a:srgbClr val="00B050"/>
                </a:solidFill>
                <a:latin typeface="Calibri" pitchFamily="18" charset="0"/>
                <a:ea typeface="+mn-ea"/>
                <a:cs typeface="Calibri" pitchFamily="18" charset="0"/>
              </a:rPr>
              <a:t>&lt;/ul&gt;</a:t>
            </a:r>
          </a:p>
        </p:txBody>
      </p:sp>
      <p:sp>
        <p:nvSpPr>
          <p:cNvPr id="18"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44</a:t>
            </a:r>
          </a:p>
        </p:txBody>
      </p:sp>
      <p:sp>
        <p:nvSpPr>
          <p:cNvPr id="19" name="TextBox 1"/>
          <p:cNvSpPr txBox="1"/>
          <p:nvPr/>
        </p:nvSpPr>
        <p:spPr>
          <a:xfrm>
            <a:off x="7518400" y="6007100"/>
            <a:ext cx="6223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list.htm</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Box 1"/>
          <p:cNvSpPr txBox="1">
            <a:spLocks noChangeArrowheads="1"/>
          </p:cNvSpPr>
          <p:nvPr/>
        </p:nvSpPr>
        <p:spPr bwMode="auto">
          <a:xfrm>
            <a:off x="406400" y="139700"/>
            <a:ext cx="18288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单元目录</a:t>
            </a:r>
          </a:p>
        </p:txBody>
      </p:sp>
      <p:sp>
        <p:nvSpPr>
          <p:cNvPr id="3" name="TextBox 1"/>
          <p:cNvSpPr txBox="1"/>
          <p:nvPr/>
        </p:nvSpPr>
        <p:spPr>
          <a:xfrm>
            <a:off x="444500" y="1384300"/>
            <a:ext cx="165100" cy="3937000"/>
          </a:xfrm>
          <a:prstGeom prst="rect">
            <a:avLst/>
          </a:prstGeom>
          <a:noFill/>
        </p:spPr>
        <p:txBody>
          <a:bodyPr wrap="none" lIns="0" tIns="0" rIns="0">
            <a:spAutoFit/>
          </a:bodyPr>
          <a:lstStyle/>
          <a:p>
            <a:pPr fontAlgn="auto">
              <a:lnSpc>
                <a:spcPts val="27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FF0000"/>
                </a:solidFill>
                <a:latin typeface="Calibri" pitchFamily="18" charset="0"/>
                <a:ea typeface="+mn-ea"/>
                <a:cs typeface="Calibri" pitchFamily="18" charset="0"/>
              </a:rPr>
              <a:t>•</a:t>
            </a:r>
          </a:p>
        </p:txBody>
      </p:sp>
      <p:sp>
        <p:nvSpPr>
          <p:cNvPr id="59395" name="TextBox 1"/>
          <p:cNvSpPr txBox="1">
            <a:spLocks noChangeArrowheads="1"/>
          </p:cNvSpPr>
          <p:nvPr/>
        </p:nvSpPr>
        <p:spPr bwMode="auto">
          <a:xfrm>
            <a:off x="787400" y="1371600"/>
            <a:ext cx="1549400" cy="4038600"/>
          </a:xfrm>
          <a:prstGeom prst="rect">
            <a:avLst/>
          </a:prstGeom>
          <a:noFill/>
          <a:ln w="9525">
            <a:noFill/>
            <a:miter lim="800000"/>
            <a:headEnd/>
            <a:tailEnd/>
          </a:ln>
        </p:spPr>
        <p:txBody>
          <a:bodyPr wrap="none" lIns="0" tIns="0" rIns="0">
            <a:spAutoFit/>
          </a:bodyPr>
          <a:lstStyle/>
          <a:p>
            <a:pPr>
              <a:lnSpc>
                <a:spcPts val="3600"/>
              </a:lnSpc>
            </a:pPr>
            <a:r>
              <a:rPr lang="en-US" altLang="zh-CN" sz="2700" dirty="0" err="1">
                <a:solidFill>
                  <a:srgbClr val="000000"/>
                </a:solidFill>
                <a:latin typeface="Calibri" pitchFamily="34" charset="0"/>
                <a:cs typeface="Calibri" pitchFamily="34" charset="0"/>
              </a:rPr>
              <a:t>HTML</a:t>
            </a:r>
            <a:r>
              <a:rPr lang="en-US" altLang="zh-CN" sz="2700" dirty="0" err="1">
                <a:solidFill>
                  <a:srgbClr val="000000"/>
                </a:solidFill>
                <a:latin typeface="微软雅黑" pitchFamily="34" charset="-122"/>
                <a:ea typeface="微软雅黑" pitchFamily="34" charset="-122"/>
              </a:rPr>
              <a:t>概述</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文档结构</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基本标签</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实体字符</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链接</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图片</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000000"/>
                </a:solidFill>
                <a:latin typeface="微软雅黑" pitchFamily="34" charset="-122"/>
                <a:ea typeface="微软雅黑" pitchFamily="34" charset="-122"/>
              </a:rPr>
              <a:t>列表</a:t>
            </a:r>
            <a:endParaRPr lang="en-US" altLang="zh-CN" sz="2700" dirty="0">
              <a:solidFill>
                <a:srgbClr val="000000"/>
              </a:solidFill>
              <a:latin typeface="微软雅黑" pitchFamily="34" charset="-122"/>
              <a:ea typeface="微软雅黑" pitchFamily="34" charset="-122"/>
            </a:endParaRPr>
          </a:p>
          <a:p>
            <a:pPr>
              <a:lnSpc>
                <a:spcPts val="4000"/>
              </a:lnSpc>
            </a:pPr>
            <a:r>
              <a:rPr lang="en-US" altLang="zh-CN" sz="2700" dirty="0" err="1">
                <a:solidFill>
                  <a:srgbClr val="FF0000"/>
                </a:solidFill>
                <a:latin typeface="微软雅黑" pitchFamily="34" charset="-122"/>
                <a:ea typeface="微软雅黑" pitchFamily="34" charset="-122"/>
              </a:rPr>
              <a:t>表格</a:t>
            </a:r>
            <a:endParaRPr lang="en-US" altLang="zh-CN" sz="2700" dirty="0">
              <a:solidFill>
                <a:srgbClr val="FF0000"/>
              </a:solidFill>
              <a:latin typeface="微软雅黑" pitchFamily="34" charset="-122"/>
              <a:ea typeface="微软雅黑" pitchFamily="34" charset="-122"/>
            </a:endParaRPr>
          </a:p>
        </p:txBody>
      </p:sp>
      <p:sp>
        <p:nvSpPr>
          <p:cNvPr id="5"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45</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7" name="Picture 3"/>
          <p:cNvPicPr>
            <a:picLocks noChangeAspect="1" noChangeArrowheads="1"/>
          </p:cNvPicPr>
          <p:nvPr/>
        </p:nvPicPr>
        <p:blipFill>
          <a:blip r:embed="rId2"/>
          <a:srcRect/>
          <a:stretch>
            <a:fillRect/>
          </a:stretch>
        </p:blipFill>
        <p:spPr bwMode="auto">
          <a:xfrm>
            <a:off x="3060700" y="2844800"/>
            <a:ext cx="3073400" cy="1384300"/>
          </a:xfrm>
          <a:prstGeom prst="rect">
            <a:avLst/>
          </a:prstGeom>
          <a:noFill/>
          <a:ln w="9525">
            <a:noFill/>
            <a:miter lim="800000"/>
            <a:headEnd/>
            <a:tailEnd/>
          </a:ln>
        </p:spPr>
      </p:pic>
      <p:sp>
        <p:nvSpPr>
          <p:cNvPr id="60418" name="TextBox 1"/>
          <p:cNvSpPr txBox="1">
            <a:spLocks noChangeArrowheads="1"/>
          </p:cNvSpPr>
          <p:nvPr/>
        </p:nvSpPr>
        <p:spPr bwMode="auto">
          <a:xfrm>
            <a:off x="406400" y="1397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表格</a:t>
            </a:r>
          </a:p>
        </p:txBody>
      </p:sp>
      <p:sp>
        <p:nvSpPr>
          <p:cNvPr id="60419" name="TextBox 1"/>
          <p:cNvSpPr txBox="1">
            <a:spLocks noChangeArrowheads="1"/>
          </p:cNvSpPr>
          <p:nvPr/>
        </p:nvSpPr>
        <p:spPr bwMode="auto">
          <a:xfrm>
            <a:off x="444500" y="1295400"/>
            <a:ext cx="43180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Calibri" pitchFamily="34" charset="0"/>
                <a:cs typeface="Calibri" pitchFamily="34" charset="0"/>
              </a:rPr>
              <a:t>Table</a:t>
            </a:r>
            <a:r>
              <a:rPr lang="en-US" altLang="zh-CN" sz="2700" dirty="0" err="1">
                <a:solidFill>
                  <a:srgbClr val="000000"/>
                </a:solidFill>
                <a:latin typeface="微软雅黑" pitchFamily="34" charset="-122"/>
                <a:ea typeface="微软雅黑" pitchFamily="34" charset="-122"/>
              </a:rPr>
              <a:t>用来展示列表数据</a:t>
            </a:r>
            <a:r>
              <a:rPr lang="en-US" altLang="zh-CN" sz="2700" dirty="0">
                <a:solidFill>
                  <a:srgbClr val="000000"/>
                </a:solidFill>
                <a:latin typeface="微软雅黑" pitchFamily="34" charset="-122"/>
                <a:ea typeface="微软雅黑" pitchFamily="34" charset="-122"/>
              </a:rPr>
              <a:t>。</a:t>
            </a:r>
          </a:p>
        </p:txBody>
      </p:sp>
      <p:sp>
        <p:nvSpPr>
          <p:cNvPr id="60420" name="TextBox 1"/>
          <p:cNvSpPr txBox="1">
            <a:spLocks noChangeArrowheads="1"/>
          </p:cNvSpPr>
          <p:nvPr/>
        </p:nvSpPr>
        <p:spPr bwMode="auto">
          <a:xfrm>
            <a:off x="901700" y="1816100"/>
            <a:ext cx="5080000" cy="393700"/>
          </a:xfrm>
          <a:prstGeom prst="rect">
            <a:avLst/>
          </a:prstGeom>
          <a:noFill/>
          <a:ln w="9525">
            <a:noFill/>
            <a:miter lim="800000"/>
            <a:headEnd/>
            <a:tailEnd/>
          </a:ln>
        </p:spPr>
        <p:txBody>
          <a:bodyPr wrap="none" lIns="0" tIns="0" rIns="0">
            <a:spAutoFit/>
          </a:bodyPr>
          <a:lstStyle/>
          <a:p>
            <a:pPr>
              <a:lnSpc>
                <a:spcPts val="3100"/>
              </a:lnSpc>
            </a:pP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Calibri" pitchFamily="34" charset="0"/>
                <a:cs typeface="Calibri" pitchFamily="34" charset="0"/>
              </a:rPr>
              <a:t>&lt;</a:t>
            </a:r>
            <a:r>
              <a:rPr lang="en-US" altLang="zh-CN" sz="2400" dirty="0" err="1">
                <a:solidFill>
                  <a:srgbClr val="000000"/>
                </a:solidFill>
                <a:latin typeface="Calibri" pitchFamily="34" charset="0"/>
                <a:cs typeface="Calibri" pitchFamily="34" charset="0"/>
              </a:rPr>
              <a:t>tr</a:t>
            </a:r>
            <a:r>
              <a:rPr lang="en-US" altLang="zh-CN" sz="2400" dirty="0">
                <a:solidFill>
                  <a:srgbClr val="000000"/>
                </a:solidFill>
                <a:latin typeface="Calibri" pitchFamily="34" charset="0"/>
                <a:cs typeface="Calibri" pitchFamily="34" charset="0"/>
              </a:rPr>
              <a:t>&gt;</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表示一行</a:t>
            </a:r>
            <a:r>
              <a:rPr lang="en-US" altLang="zh-CN" sz="2400" dirty="0">
                <a:solidFill>
                  <a:srgbClr val="000000"/>
                </a:solidFill>
                <a:latin typeface="微软雅黑" pitchFamily="34" charset="-122"/>
                <a:ea typeface="微软雅黑" pitchFamily="34" charset="-122"/>
              </a:rPr>
              <a:t>，</a:t>
            </a:r>
            <a:r>
              <a:rPr lang="en-US" altLang="zh-CN" sz="2400" dirty="0">
                <a:solidFill>
                  <a:srgbClr val="000000"/>
                </a:solidFill>
                <a:latin typeface="Calibri" pitchFamily="34" charset="0"/>
                <a:cs typeface="Calibri" pitchFamily="34" charset="0"/>
              </a:rPr>
              <a:t>&lt;td&gt;</a:t>
            </a:r>
            <a:r>
              <a:rPr lang="en-US" altLang="zh-CN" sz="2400" dirty="0" err="1">
                <a:solidFill>
                  <a:srgbClr val="000000"/>
                </a:solidFill>
                <a:latin typeface="微软雅黑" pitchFamily="34" charset="-122"/>
                <a:ea typeface="微软雅黑" pitchFamily="34" charset="-122"/>
              </a:rPr>
              <a:t>表示一个单元格</a:t>
            </a:r>
            <a:endParaRPr lang="en-US" altLang="zh-CN" sz="2400" dirty="0">
              <a:solidFill>
                <a:srgbClr val="000000"/>
              </a:solidFill>
              <a:latin typeface="微软雅黑" pitchFamily="34" charset="-122"/>
              <a:ea typeface="微软雅黑" pitchFamily="34" charset="-122"/>
            </a:endParaRPr>
          </a:p>
        </p:txBody>
      </p:sp>
      <p:sp>
        <p:nvSpPr>
          <p:cNvPr id="60421" name="TextBox 1"/>
          <p:cNvSpPr txBox="1">
            <a:spLocks noChangeArrowheads="1"/>
          </p:cNvSpPr>
          <p:nvPr/>
        </p:nvSpPr>
        <p:spPr bwMode="auto">
          <a:xfrm>
            <a:off x="444500" y="2667000"/>
            <a:ext cx="7112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&lt;table&gt;</a:t>
            </a:r>
          </a:p>
        </p:txBody>
      </p:sp>
      <p:sp>
        <p:nvSpPr>
          <p:cNvPr id="60422" name="TextBox 1"/>
          <p:cNvSpPr txBox="1">
            <a:spLocks noChangeArrowheads="1"/>
          </p:cNvSpPr>
          <p:nvPr/>
        </p:nvSpPr>
        <p:spPr bwMode="auto">
          <a:xfrm>
            <a:off x="863600" y="3009900"/>
            <a:ext cx="635000" cy="546100"/>
          </a:xfrm>
          <a:prstGeom prst="rect">
            <a:avLst/>
          </a:prstGeom>
          <a:noFill/>
          <a:ln w="9525">
            <a:noFill/>
            <a:miter lim="800000"/>
            <a:headEnd/>
            <a:tailEnd/>
          </a:ln>
        </p:spPr>
        <p:txBody>
          <a:bodyPr wrap="none" lIns="0" tIns="0" rIns="0">
            <a:spAutoFit/>
          </a:bodyPr>
          <a:lstStyle/>
          <a:p>
            <a:pPr>
              <a:lnSpc>
                <a:spcPts val="1800"/>
              </a:lnSpc>
              <a:tabLst>
                <a:tab pos="203200" algn="l"/>
              </a:tabLst>
            </a:pPr>
            <a:r>
              <a:rPr lang="en-US" altLang="zh-CN" b="1" dirty="0">
                <a:solidFill>
                  <a:srgbClr val="00B050"/>
                </a:solidFill>
                <a:latin typeface="Calibri" pitchFamily="34" charset="0"/>
                <a:cs typeface="Calibri" pitchFamily="34" charset="0"/>
              </a:rPr>
              <a:t>&lt;</a:t>
            </a:r>
            <a:r>
              <a:rPr lang="en-US" altLang="zh-CN" b="1" dirty="0" err="1">
                <a:solidFill>
                  <a:srgbClr val="00B050"/>
                </a:solidFill>
                <a:latin typeface="Calibri" pitchFamily="34" charset="0"/>
                <a:cs typeface="Calibri" pitchFamily="34" charset="0"/>
              </a:rPr>
              <a:t>tr</a:t>
            </a:r>
            <a:r>
              <a:rPr lang="en-US" altLang="zh-CN" b="1" dirty="0">
                <a:solidFill>
                  <a:srgbClr val="00B050"/>
                </a:solidFill>
                <a:latin typeface="Calibri" pitchFamily="34" charset="0"/>
                <a:cs typeface="Calibri" pitchFamily="34" charset="0"/>
              </a:rPr>
              <a:t>&gt;</a:t>
            </a:r>
          </a:p>
          <a:p>
            <a:pPr>
              <a:lnSpc>
                <a:spcPts val="2500"/>
              </a:lnSpc>
              <a:tabLst>
                <a:tab pos="203200" algn="l"/>
              </a:tabLst>
            </a:pPr>
            <a:r>
              <a:rPr lang="en-US" altLang="zh-CN" dirty="0">
                <a:latin typeface="Calibri" pitchFamily="34" charset="0"/>
              </a:rPr>
              <a:t>	</a:t>
            </a:r>
            <a:r>
              <a:rPr lang="en-US" altLang="zh-CN" b="1" dirty="0">
                <a:solidFill>
                  <a:srgbClr val="00B050"/>
                </a:solidFill>
                <a:latin typeface="Calibri" pitchFamily="34" charset="0"/>
                <a:cs typeface="Calibri" pitchFamily="34" charset="0"/>
              </a:rPr>
              <a:t>&lt;td&gt;</a:t>
            </a:r>
          </a:p>
        </p:txBody>
      </p:sp>
      <p:sp>
        <p:nvSpPr>
          <p:cNvPr id="60423" name="TextBox 1"/>
          <p:cNvSpPr txBox="1">
            <a:spLocks noChangeArrowheads="1"/>
          </p:cNvSpPr>
          <p:nvPr/>
        </p:nvSpPr>
        <p:spPr bwMode="auto">
          <a:xfrm>
            <a:off x="1282700" y="3581400"/>
            <a:ext cx="685800" cy="292100"/>
          </a:xfrm>
          <a:prstGeom prst="rect">
            <a:avLst/>
          </a:prstGeom>
          <a:noFill/>
          <a:ln w="9525">
            <a:noFill/>
            <a:miter lim="800000"/>
            <a:headEnd/>
            <a:tailEnd/>
          </a:ln>
        </p:spPr>
        <p:txBody>
          <a:bodyPr wrap="none" lIns="0" tIns="0" rIns="0">
            <a:spAutoFit/>
          </a:bodyPr>
          <a:lstStyle/>
          <a:p>
            <a:pPr>
              <a:lnSpc>
                <a:spcPts val="2300"/>
              </a:lnSpc>
            </a:pPr>
            <a:r>
              <a:rPr lang="en-US" altLang="zh-CN" b="1" dirty="0" err="1">
                <a:solidFill>
                  <a:srgbClr val="00B050"/>
                </a:solidFill>
                <a:latin typeface="微软雅黑" pitchFamily="34" charset="-122"/>
                <a:ea typeface="微软雅黑" pitchFamily="34" charset="-122"/>
              </a:rPr>
              <a:t>数据一</a:t>
            </a:r>
            <a:endParaRPr lang="en-US" altLang="zh-CN" b="1" dirty="0">
              <a:solidFill>
                <a:srgbClr val="00B050"/>
              </a:solidFill>
              <a:latin typeface="微软雅黑" pitchFamily="34" charset="-122"/>
              <a:ea typeface="微软雅黑" pitchFamily="34" charset="-122"/>
            </a:endParaRPr>
          </a:p>
        </p:txBody>
      </p:sp>
      <p:sp>
        <p:nvSpPr>
          <p:cNvPr id="60424" name="TextBox 1"/>
          <p:cNvSpPr txBox="1">
            <a:spLocks noChangeArrowheads="1"/>
          </p:cNvSpPr>
          <p:nvPr/>
        </p:nvSpPr>
        <p:spPr bwMode="auto">
          <a:xfrm>
            <a:off x="1066800" y="3987800"/>
            <a:ext cx="520700" cy="5461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&lt;/td&gt;</a:t>
            </a:r>
          </a:p>
          <a:p>
            <a:pPr>
              <a:lnSpc>
                <a:spcPts val="2500"/>
              </a:lnSpc>
            </a:pPr>
            <a:r>
              <a:rPr lang="en-US" altLang="zh-CN" b="1">
                <a:solidFill>
                  <a:srgbClr val="00B050"/>
                </a:solidFill>
                <a:latin typeface="Calibri" pitchFamily="34" charset="0"/>
                <a:cs typeface="Calibri" pitchFamily="34" charset="0"/>
              </a:rPr>
              <a:t>&lt;td&gt;</a:t>
            </a:r>
          </a:p>
        </p:txBody>
      </p:sp>
      <p:sp>
        <p:nvSpPr>
          <p:cNvPr id="60425" name="TextBox 1"/>
          <p:cNvSpPr txBox="1">
            <a:spLocks noChangeArrowheads="1"/>
          </p:cNvSpPr>
          <p:nvPr/>
        </p:nvSpPr>
        <p:spPr bwMode="auto">
          <a:xfrm>
            <a:off x="1282700" y="4572000"/>
            <a:ext cx="685800" cy="292100"/>
          </a:xfrm>
          <a:prstGeom prst="rect">
            <a:avLst/>
          </a:prstGeom>
          <a:noFill/>
          <a:ln w="9525">
            <a:noFill/>
            <a:miter lim="800000"/>
            <a:headEnd/>
            <a:tailEnd/>
          </a:ln>
        </p:spPr>
        <p:txBody>
          <a:bodyPr wrap="none" lIns="0" tIns="0" rIns="0">
            <a:spAutoFit/>
          </a:bodyPr>
          <a:lstStyle/>
          <a:p>
            <a:pPr>
              <a:lnSpc>
                <a:spcPts val="2300"/>
              </a:lnSpc>
            </a:pPr>
            <a:r>
              <a:rPr lang="en-US" altLang="zh-CN" b="1" dirty="0" err="1">
                <a:solidFill>
                  <a:srgbClr val="00B050"/>
                </a:solidFill>
                <a:latin typeface="微软雅黑" pitchFamily="34" charset="-122"/>
                <a:ea typeface="微软雅黑" pitchFamily="34" charset="-122"/>
              </a:rPr>
              <a:t>数据二</a:t>
            </a:r>
            <a:endParaRPr lang="en-US" altLang="zh-CN" b="1" dirty="0">
              <a:solidFill>
                <a:srgbClr val="00B050"/>
              </a:solidFill>
              <a:latin typeface="微软雅黑" pitchFamily="34" charset="-122"/>
              <a:ea typeface="微软雅黑" pitchFamily="34" charset="-122"/>
            </a:endParaRPr>
          </a:p>
        </p:txBody>
      </p:sp>
      <p:sp>
        <p:nvSpPr>
          <p:cNvPr id="60426" name="TextBox 1"/>
          <p:cNvSpPr txBox="1">
            <a:spLocks noChangeArrowheads="1"/>
          </p:cNvSpPr>
          <p:nvPr/>
        </p:nvSpPr>
        <p:spPr bwMode="auto">
          <a:xfrm>
            <a:off x="863600" y="4978400"/>
            <a:ext cx="736600" cy="546100"/>
          </a:xfrm>
          <a:prstGeom prst="rect">
            <a:avLst/>
          </a:prstGeom>
          <a:noFill/>
          <a:ln w="9525">
            <a:noFill/>
            <a:miter lim="800000"/>
            <a:headEnd/>
            <a:tailEnd/>
          </a:ln>
        </p:spPr>
        <p:txBody>
          <a:bodyPr wrap="none" lIns="0" tIns="0" rIns="0">
            <a:spAutoFit/>
          </a:bodyPr>
          <a:lstStyle/>
          <a:p>
            <a:pPr>
              <a:lnSpc>
                <a:spcPts val="1800"/>
              </a:lnSpc>
              <a:tabLst>
                <a:tab pos="203200" algn="l"/>
              </a:tabLst>
            </a:pPr>
            <a:r>
              <a:rPr lang="en-US" altLang="zh-CN">
                <a:latin typeface="Calibri" pitchFamily="34" charset="0"/>
              </a:rPr>
              <a:t>	</a:t>
            </a:r>
            <a:r>
              <a:rPr lang="en-US" altLang="zh-CN" b="1">
                <a:solidFill>
                  <a:srgbClr val="00B050"/>
                </a:solidFill>
                <a:latin typeface="Calibri" pitchFamily="34" charset="0"/>
                <a:cs typeface="Calibri" pitchFamily="34" charset="0"/>
              </a:rPr>
              <a:t>&lt;/td&gt;</a:t>
            </a:r>
          </a:p>
          <a:p>
            <a:pPr>
              <a:lnSpc>
                <a:spcPts val="2500"/>
              </a:lnSpc>
              <a:tabLst>
                <a:tab pos="203200" algn="l"/>
              </a:tabLst>
            </a:pPr>
            <a:r>
              <a:rPr lang="en-US" altLang="zh-CN" b="1">
                <a:solidFill>
                  <a:srgbClr val="00B050"/>
                </a:solidFill>
                <a:latin typeface="Calibri" pitchFamily="34" charset="0"/>
                <a:cs typeface="Calibri" pitchFamily="34" charset="0"/>
              </a:rPr>
              <a:t>&lt;/tr&gt;</a:t>
            </a:r>
          </a:p>
        </p:txBody>
      </p:sp>
      <p:sp>
        <p:nvSpPr>
          <p:cNvPr id="60427" name="TextBox 1"/>
          <p:cNvSpPr txBox="1">
            <a:spLocks noChangeArrowheads="1"/>
          </p:cNvSpPr>
          <p:nvPr/>
        </p:nvSpPr>
        <p:spPr bwMode="auto">
          <a:xfrm>
            <a:off x="444500" y="5626100"/>
            <a:ext cx="8128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&lt;/table&gt;</a:t>
            </a:r>
          </a:p>
        </p:txBody>
      </p:sp>
      <p:sp>
        <p:nvSpPr>
          <p:cNvPr id="13"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46</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780213" y="5922963"/>
            <a:ext cx="2155825" cy="422275"/>
          </a:xfrm>
          <a:custGeom>
            <a:avLst/>
            <a:gdLst>
              <a:gd name="connsiteX0" fmla="*/ 6350 w 2155825"/>
              <a:gd name="connsiteY0" fmla="*/ 83146 h 422275"/>
              <a:gd name="connsiteX1" fmla="*/ 31877 w 2155825"/>
              <a:gd name="connsiteY1" fmla="*/ 57543 h 422275"/>
              <a:gd name="connsiteX2" fmla="*/ 31877 w 2155825"/>
              <a:gd name="connsiteY2" fmla="*/ 57543 h 422275"/>
              <a:gd name="connsiteX3" fmla="*/ 31877 w 2155825"/>
              <a:gd name="connsiteY3" fmla="*/ 57543 h 422275"/>
              <a:gd name="connsiteX4" fmla="*/ 2098167 w 2155825"/>
              <a:gd name="connsiteY4" fmla="*/ 57543 h 422275"/>
              <a:gd name="connsiteX5" fmla="*/ 2098167 w 2155825"/>
              <a:gd name="connsiteY5" fmla="*/ 31953 h 422275"/>
              <a:gd name="connsiteX6" fmla="*/ 2098167 w 2155825"/>
              <a:gd name="connsiteY6" fmla="*/ 31953 h 422275"/>
              <a:gd name="connsiteX7" fmla="*/ 2123820 w 2155825"/>
              <a:gd name="connsiteY7" fmla="*/ 6350 h 422275"/>
              <a:gd name="connsiteX8" fmla="*/ 2149347 w 2155825"/>
              <a:gd name="connsiteY8" fmla="*/ 31953 h 422275"/>
              <a:gd name="connsiteX9" fmla="*/ 2149347 w 2155825"/>
              <a:gd name="connsiteY9" fmla="*/ 31953 h 422275"/>
              <a:gd name="connsiteX10" fmla="*/ 2149347 w 2155825"/>
              <a:gd name="connsiteY10" fmla="*/ 31953 h 422275"/>
              <a:gd name="connsiteX11" fmla="*/ 2149475 w 2155825"/>
              <a:gd name="connsiteY11" fmla="*/ 339128 h 422275"/>
              <a:gd name="connsiteX12" fmla="*/ 2149475 w 2155825"/>
              <a:gd name="connsiteY12" fmla="*/ 339128 h 422275"/>
              <a:gd name="connsiteX13" fmla="*/ 2123820 w 2155825"/>
              <a:gd name="connsiteY13" fmla="*/ 364731 h 422275"/>
              <a:gd name="connsiteX14" fmla="*/ 2123820 w 2155825"/>
              <a:gd name="connsiteY14" fmla="*/ 364731 h 422275"/>
              <a:gd name="connsiteX15" fmla="*/ 2123820 w 2155825"/>
              <a:gd name="connsiteY15" fmla="*/ 364731 h 422275"/>
              <a:gd name="connsiteX16" fmla="*/ 57530 w 2155825"/>
              <a:gd name="connsiteY16" fmla="*/ 364731 h 422275"/>
              <a:gd name="connsiteX17" fmla="*/ 57530 w 2155825"/>
              <a:gd name="connsiteY17" fmla="*/ 390321 h 422275"/>
              <a:gd name="connsiteX18" fmla="*/ 57530 w 2155825"/>
              <a:gd name="connsiteY18" fmla="*/ 390321 h 422275"/>
              <a:gd name="connsiteX19" fmla="*/ 31877 w 2155825"/>
              <a:gd name="connsiteY19" fmla="*/ 415925 h 422275"/>
              <a:gd name="connsiteX20" fmla="*/ 6350 w 2155825"/>
              <a:gd name="connsiteY20" fmla="*/ 390321 h 422275"/>
              <a:gd name="connsiteX21" fmla="*/ 6350 w 2155825"/>
              <a:gd name="connsiteY21" fmla="*/ 390321 h 422275"/>
              <a:gd name="connsiteX22" fmla="*/ 6350 w 2155825"/>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155825" h="422275">
                <a:moveTo>
                  <a:pt x="6350" y="83146"/>
                </a:moveTo>
                <a:cubicBezTo>
                  <a:pt x="6350" y="69011"/>
                  <a:pt x="17780" y="57543"/>
                  <a:pt x="31877" y="57543"/>
                </a:cubicBezTo>
                <a:cubicBezTo>
                  <a:pt x="31877" y="57543"/>
                  <a:pt x="31877" y="57543"/>
                  <a:pt x="31877" y="57543"/>
                </a:cubicBezTo>
                <a:lnTo>
                  <a:pt x="31877" y="57543"/>
                </a:lnTo>
                <a:lnTo>
                  <a:pt x="2098167" y="57543"/>
                </a:lnTo>
                <a:lnTo>
                  <a:pt x="2098167" y="31953"/>
                </a:lnTo>
                <a:lnTo>
                  <a:pt x="2098167" y="31953"/>
                </a:lnTo>
                <a:cubicBezTo>
                  <a:pt x="2098167" y="17805"/>
                  <a:pt x="2109723" y="6350"/>
                  <a:pt x="2123820" y="6350"/>
                </a:cubicBezTo>
                <a:cubicBezTo>
                  <a:pt x="2137917" y="6350"/>
                  <a:pt x="2149347" y="17805"/>
                  <a:pt x="2149347" y="31953"/>
                </a:cubicBezTo>
                <a:cubicBezTo>
                  <a:pt x="2149347" y="31953"/>
                  <a:pt x="2149347" y="31953"/>
                  <a:pt x="2149347" y="31953"/>
                </a:cubicBezTo>
                <a:lnTo>
                  <a:pt x="2149347" y="31953"/>
                </a:lnTo>
                <a:lnTo>
                  <a:pt x="2149475" y="339128"/>
                </a:lnTo>
                <a:lnTo>
                  <a:pt x="2149475" y="339128"/>
                </a:lnTo>
                <a:cubicBezTo>
                  <a:pt x="2149475" y="353263"/>
                  <a:pt x="2137917" y="364731"/>
                  <a:pt x="2123820" y="364731"/>
                </a:cubicBezTo>
                <a:cubicBezTo>
                  <a:pt x="2123820" y="364731"/>
                  <a:pt x="2123820" y="364731"/>
                  <a:pt x="2123820" y="364731"/>
                </a:cubicBezTo>
                <a:lnTo>
                  <a:pt x="2123820"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872538" y="5948363"/>
            <a:ext cx="63500" cy="38100"/>
          </a:xfrm>
          <a:custGeom>
            <a:avLst/>
            <a:gdLst>
              <a:gd name="connsiteX0" fmla="*/ 6350 w 64007"/>
              <a:gd name="connsiteY0" fmla="*/ 31940 h 38290"/>
              <a:gd name="connsiteX1" fmla="*/ 32003 w 64007"/>
              <a:gd name="connsiteY1" fmla="*/ 31940 h 38290"/>
              <a:gd name="connsiteX2" fmla="*/ 32003 w 64007"/>
              <a:gd name="connsiteY2" fmla="*/ 31940 h 38290"/>
              <a:gd name="connsiteX3" fmla="*/ 57657 w 64007"/>
              <a:gd name="connsiteY3" fmla="*/ 6350 h 38290"/>
            </a:gdLst>
            <a:ahLst/>
            <a:cxnLst>
              <a:cxn ang="0">
                <a:pos x="connsiteX0" y="connsiteY0"/>
              </a:cxn>
              <a:cxn ang="1">
                <a:pos x="connsiteX1" y="connsiteY1"/>
              </a:cxn>
              <a:cxn ang="2">
                <a:pos x="connsiteX2" y="connsiteY2"/>
              </a:cxn>
              <a:cxn ang="3">
                <a:pos x="connsiteX3" y="connsiteY3"/>
              </a:cxn>
            </a:cxnLst>
            <a:rect l="l" t="t" r="r" b="b"/>
            <a:pathLst>
              <a:path w="64007" h="38290">
                <a:moveTo>
                  <a:pt x="6350" y="31940"/>
                </a:moveTo>
                <a:lnTo>
                  <a:pt x="32003" y="31940"/>
                </a:lnTo>
                <a:lnTo>
                  <a:pt x="32003" y="31940"/>
                </a:lnTo>
                <a:cubicBezTo>
                  <a:pt x="46100" y="31940"/>
                  <a:pt x="57657" y="20485"/>
                  <a:pt x="57657"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872538" y="5948363"/>
            <a:ext cx="38100" cy="38100"/>
          </a:xfrm>
          <a:custGeom>
            <a:avLst/>
            <a:gdLst>
              <a:gd name="connsiteX0" fmla="*/ 32003 w 38353"/>
              <a:gd name="connsiteY0" fmla="*/ 31940 h 38290"/>
              <a:gd name="connsiteX1" fmla="*/ 32003 w 38353"/>
              <a:gd name="connsiteY1" fmla="*/ 6350 h 38290"/>
              <a:gd name="connsiteX2" fmla="*/ 32003 w 38353"/>
              <a:gd name="connsiteY2" fmla="*/ 6350 h 38290"/>
              <a:gd name="connsiteX3" fmla="*/ 19176 w 38353"/>
              <a:gd name="connsiteY3" fmla="*/ 19139 h 38290"/>
              <a:gd name="connsiteX4" fmla="*/ 6350 w 38353"/>
              <a:gd name="connsiteY4" fmla="*/ 6350 h 38290"/>
              <a:gd name="connsiteX5" fmla="*/ 6350 w 38353"/>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353" h="38290">
                <a:moveTo>
                  <a:pt x="32003" y="31940"/>
                </a:moveTo>
                <a:lnTo>
                  <a:pt x="32003" y="6350"/>
                </a:lnTo>
                <a:lnTo>
                  <a:pt x="32003" y="6350"/>
                </a:lnTo>
                <a:cubicBezTo>
                  <a:pt x="32003" y="13411"/>
                  <a:pt x="26288" y="19139"/>
                  <a:pt x="19176" y="19139"/>
                </a:cubicBezTo>
                <a:cubicBezTo>
                  <a:pt x="12064"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780213"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831013"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61446" name="Picture 3"/>
          <p:cNvPicPr>
            <a:picLocks noChangeAspect="1" noChangeArrowheads="1"/>
          </p:cNvPicPr>
          <p:nvPr/>
        </p:nvPicPr>
        <p:blipFill>
          <a:blip r:embed="rId2"/>
          <a:srcRect/>
          <a:stretch>
            <a:fillRect/>
          </a:stretch>
        </p:blipFill>
        <p:spPr bwMode="auto">
          <a:xfrm>
            <a:off x="3911600" y="2197100"/>
            <a:ext cx="3746500" cy="3009900"/>
          </a:xfrm>
          <a:prstGeom prst="rect">
            <a:avLst/>
          </a:prstGeom>
          <a:noFill/>
          <a:ln w="9525">
            <a:noFill/>
            <a:miter lim="800000"/>
            <a:headEnd/>
            <a:tailEnd/>
          </a:ln>
        </p:spPr>
      </p:pic>
      <p:pic>
        <p:nvPicPr>
          <p:cNvPr id="61447" name="Picture 3"/>
          <p:cNvPicPr>
            <a:picLocks noChangeAspect="1" noChangeArrowheads="1"/>
          </p:cNvPicPr>
          <p:nvPr/>
        </p:nvPicPr>
        <p:blipFill>
          <a:blip r:embed="rId3"/>
          <a:srcRect/>
          <a:stretch>
            <a:fillRect/>
          </a:stretch>
        </p:blipFill>
        <p:spPr bwMode="auto">
          <a:xfrm>
            <a:off x="6731000" y="5892800"/>
            <a:ext cx="2260600" cy="520700"/>
          </a:xfrm>
          <a:prstGeom prst="rect">
            <a:avLst/>
          </a:prstGeom>
          <a:noFill/>
          <a:ln w="9525">
            <a:noFill/>
            <a:miter lim="800000"/>
            <a:headEnd/>
            <a:tailEnd/>
          </a:ln>
        </p:spPr>
      </p:pic>
      <p:sp>
        <p:nvSpPr>
          <p:cNvPr id="61448" name="TextBox 1"/>
          <p:cNvSpPr txBox="1">
            <a:spLocks noChangeArrowheads="1"/>
          </p:cNvSpPr>
          <p:nvPr/>
        </p:nvSpPr>
        <p:spPr bwMode="auto">
          <a:xfrm>
            <a:off x="406400" y="1397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表格</a:t>
            </a:r>
          </a:p>
        </p:txBody>
      </p:sp>
      <p:sp>
        <p:nvSpPr>
          <p:cNvPr id="61449" name="TextBox 1"/>
          <p:cNvSpPr txBox="1">
            <a:spLocks noChangeArrowheads="1"/>
          </p:cNvSpPr>
          <p:nvPr/>
        </p:nvSpPr>
        <p:spPr bwMode="auto">
          <a:xfrm>
            <a:off x="444500" y="1371600"/>
            <a:ext cx="20320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Calibri" pitchFamily="34" charset="0"/>
                <a:cs typeface="Calibri" pitchFamily="34" charset="0"/>
              </a:rPr>
              <a:t>border</a:t>
            </a:r>
            <a:r>
              <a:rPr lang="en-US" altLang="zh-CN" sz="2700" dirty="0" err="1">
                <a:solidFill>
                  <a:srgbClr val="000000"/>
                </a:solidFill>
                <a:latin typeface="微软雅黑" pitchFamily="34" charset="-122"/>
                <a:ea typeface="微软雅黑" pitchFamily="34" charset="-122"/>
              </a:rPr>
              <a:t>属性</a:t>
            </a:r>
            <a:endParaRPr lang="en-US" altLang="zh-CN" sz="2700" dirty="0">
              <a:solidFill>
                <a:srgbClr val="000000"/>
              </a:solidFill>
              <a:latin typeface="微软雅黑" pitchFamily="34" charset="-122"/>
              <a:ea typeface="微软雅黑" pitchFamily="34" charset="-122"/>
            </a:endParaRPr>
          </a:p>
        </p:txBody>
      </p:sp>
      <p:sp>
        <p:nvSpPr>
          <p:cNvPr id="61450" name="TextBox 1"/>
          <p:cNvSpPr txBox="1">
            <a:spLocks noChangeArrowheads="1"/>
          </p:cNvSpPr>
          <p:nvPr/>
        </p:nvSpPr>
        <p:spPr bwMode="auto">
          <a:xfrm>
            <a:off x="444500" y="2374900"/>
            <a:ext cx="18288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&lt;table</a:t>
            </a:r>
            <a:r>
              <a:rPr lang="en-US" altLang="zh-CN">
                <a:latin typeface="Times New Roman" pitchFamily="18" charset="0"/>
                <a:cs typeface="Times New Roman" pitchFamily="18" charset="0"/>
              </a:rPr>
              <a:t> </a:t>
            </a:r>
            <a:r>
              <a:rPr lang="en-US" altLang="zh-CN" b="1">
                <a:solidFill>
                  <a:srgbClr val="FF0000"/>
                </a:solidFill>
                <a:latin typeface="Calibri" pitchFamily="34" charset="0"/>
                <a:cs typeface="Calibri" pitchFamily="34" charset="0"/>
              </a:rPr>
              <a:t>border=“5"</a:t>
            </a:r>
            <a:r>
              <a:rPr lang="en-US" altLang="zh-CN" b="1">
                <a:solidFill>
                  <a:srgbClr val="00B050"/>
                </a:solidFill>
                <a:latin typeface="Calibri" pitchFamily="34" charset="0"/>
                <a:cs typeface="Calibri" pitchFamily="34" charset="0"/>
              </a:rPr>
              <a:t>&gt;</a:t>
            </a:r>
          </a:p>
        </p:txBody>
      </p:sp>
      <p:sp>
        <p:nvSpPr>
          <p:cNvPr id="61451" name="TextBox 1"/>
          <p:cNvSpPr txBox="1">
            <a:spLocks noChangeArrowheads="1"/>
          </p:cNvSpPr>
          <p:nvPr/>
        </p:nvSpPr>
        <p:spPr bwMode="auto">
          <a:xfrm>
            <a:off x="863600" y="2717800"/>
            <a:ext cx="635000" cy="546100"/>
          </a:xfrm>
          <a:prstGeom prst="rect">
            <a:avLst/>
          </a:prstGeom>
          <a:noFill/>
          <a:ln w="9525">
            <a:noFill/>
            <a:miter lim="800000"/>
            <a:headEnd/>
            <a:tailEnd/>
          </a:ln>
        </p:spPr>
        <p:txBody>
          <a:bodyPr wrap="none" lIns="0" tIns="0" rIns="0">
            <a:spAutoFit/>
          </a:bodyPr>
          <a:lstStyle/>
          <a:p>
            <a:pPr>
              <a:lnSpc>
                <a:spcPts val="1800"/>
              </a:lnSpc>
              <a:tabLst>
                <a:tab pos="203200" algn="l"/>
              </a:tabLst>
            </a:pPr>
            <a:r>
              <a:rPr lang="en-US" altLang="zh-CN" b="1">
                <a:solidFill>
                  <a:srgbClr val="00B050"/>
                </a:solidFill>
                <a:latin typeface="Calibri" pitchFamily="34" charset="0"/>
                <a:cs typeface="Calibri" pitchFamily="34" charset="0"/>
              </a:rPr>
              <a:t>&lt;tr&gt;</a:t>
            </a:r>
          </a:p>
          <a:p>
            <a:pPr>
              <a:lnSpc>
                <a:spcPts val="2500"/>
              </a:lnSpc>
              <a:tabLst>
                <a:tab pos="203200" algn="l"/>
              </a:tabLst>
            </a:pPr>
            <a:r>
              <a:rPr lang="en-US" altLang="zh-CN">
                <a:latin typeface="Calibri" pitchFamily="34" charset="0"/>
              </a:rPr>
              <a:t>	</a:t>
            </a:r>
            <a:r>
              <a:rPr lang="en-US" altLang="zh-CN" b="1">
                <a:solidFill>
                  <a:srgbClr val="00B050"/>
                </a:solidFill>
                <a:latin typeface="Calibri" pitchFamily="34" charset="0"/>
                <a:cs typeface="Calibri" pitchFamily="34" charset="0"/>
              </a:rPr>
              <a:t>&lt;td&gt;</a:t>
            </a:r>
          </a:p>
        </p:txBody>
      </p:sp>
      <p:sp>
        <p:nvSpPr>
          <p:cNvPr id="61452" name="TextBox 1"/>
          <p:cNvSpPr txBox="1">
            <a:spLocks noChangeArrowheads="1"/>
          </p:cNvSpPr>
          <p:nvPr/>
        </p:nvSpPr>
        <p:spPr bwMode="auto">
          <a:xfrm>
            <a:off x="1282700" y="3289300"/>
            <a:ext cx="685800" cy="292100"/>
          </a:xfrm>
          <a:prstGeom prst="rect">
            <a:avLst/>
          </a:prstGeom>
          <a:noFill/>
          <a:ln w="9525">
            <a:noFill/>
            <a:miter lim="800000"/>
            <a:headEnd/>
            <a:tailEnd/>
          </a:ln>
        </p:spPr>
        <p:txBody>
          <a:bodyPr wrap="none" lIns="0" tIns="0" rIns="0">
            <a:spAutoFit/>
          </a:bodyPr>
          <a:lstStyle/>
          <a:p>
            <a:pPr>
              <a:lnSpc>
                <a:spcPts val="2300"/>
              </a:lnSpc>
            </a:pPr>
            <a:r>
              <a:rPr lang="en-US" altLang="zh-CN" b="1">
                <a:solidFill>
                  <a:srgbClr val="00B050"/>
                </a:solidFill>
                <a:latin typeface="微软雅黑" pitchFamily="34" charset="-122"/>
                <a:ea typeface="微软雅黑" pitchFamily="34" charset="-122"/>
              </a:rPr>
              <a:t>数据一</a:t>
            </a:r>
          </a:p>
        </p:txBody>
      </p:sp>
      <p:sp>
        <p:nvSpPr>
          <p:cNvPr id="61453" name="TextBox 1"/>
          <p:cNvSpPr txBox="1">
            <a:spLocks noChangeArrowheads="1"/>
          </p:cNvSpPr>
          <p:nvPr/>
        </p:nvSpPr>
        <p:spPr bwMode="auto">
          <a:xfrm>
            <a:off x="1066800" y="3695700"/>
            <a:ext cx="520700" cy="5461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&lt;/td&gt;</a:t>
            </a:r>
          </a:p>
          <a:p>
            <a:pPr>
              <a:lnSpc>
                <a:spcPts val="2500"/>
              </a:lnSpc>
            </a:pPr>
            <a:r>
              <a:rPr lang="en-US" altLang="zh-CN" b="1">
                <a:solidFill>
                  <a:srgbClr val="00B050"/>
                </a:solidFill>
                <a:latin typeface="Calibri" pitchFamily="34" charset="0"/>
                <a:cs typeface="Calibri" pitchFamily="34" charset="0"/>
              </a:rPr>
              <a:t>&lt;td&gt;</a:t>
            </a:r>
          </a:p>
        </p:txBody>
      </p:sp>
      <p:sp>
        <p:nvSpPr>
          <p:cNvPr id="61454" name="TextBox 1"/>
          <p:cNvSpPr txBox="1">
            <a:spLocks noChangeArrowheads="1"/>
          </p:cNvSpPr>
          <p:nvPr/>
        </p:nvSpPr>
        <p:spPr bwMode="auto">
          <a:xfrm>
            <a:off x="1282700" y="4279900"/>
            <a:ext cx="685800" cy="292100"/>
          </a:xfrm>
          <a:prstGeom prst="rect">
            <a:avLst/>
          </a:prstGeom>
          <a:noFill/>
          <a:ln w="9525">
            <a:noFill/>
            <a:miter lim="800000"/>
            <a:headEnd/>
            <a:tailEnd/>
          </a:ln>
        </p:spPr>
        <p:txBody>
          <a:bodyPr wrap="none" lIns="0" tIns="0" rIns="0">
            <a:spAutoFit/>
          </a:bodyPr>
          <a:lstStyle/>
          <a:p>
            <a:pPr>
              <a:lnSpc>
                <a:spcPts val="2300"/>
              </a:lnSpc>
            </a:pPr>
            <a:r>
              <a:rPr lang="en-US" altLang="zh-CN" b="1">
                <a:solidFill>
                  <a:srgbClr val="00B050"/>
                </a:solidFill>
                <a:latin typeface="微软雅黑" pitchFamily="34" charset="-122"/>
                <a:ea typeface="微软雅黑" pitchFamily="34" charset="-122"/>
              </a:rPr>
              <a:t>数据二</a:t>
            </a:r>
          </a:p>
        </p:txBody>
      </p:sp>
      <p:sp>
        <p:nvSpPr>
          <p:cNvPr id="61455" name="TextBox 1"/>
          <p:cNvSpPr txBox="1">
            <a:spLocks noChangeArrowheads="1"/>
          </p:cNvSpPr>
          <p:nvPr/>
        </p:nvSpPr>
        <p:spPr bwMode="auto">
          <a:xfrm>
            <a:off x="863600" y="4686300"/>
            <a:ext cx="736600" cy="546100"/>
          </a:xfrm>
          <a:prstGeom prst="rect">
            <a:avLst/>
          </a:prstGeom>
          <a:noFill/>
          <a:ln w="9525">
            <a:noFill/>
            <a:miter lim="800000"/>
            <a:headEnd/>
            <a:tailEnd/>
          </a:ln>
        </p:spPr>
        <p:txBody>
          <a:bodyPr wrap="none" lIns="0" tIns="0" rIns="0">
            <a:spAutoFit/>
          </a:bodyPr>
          <a:lstStyle/>
          <a:p>
            <a:pPr>
              <a:lnSpc>
                <a:spcPts val="1800"/>
              </a:lnSpc>
              <a:tabLst>
                <a:tab pos="203200" algn="l"/>
              </a:tabLst>
            </a:pPr>
            <a:r>
              <a:rPr lang="en-US" altLang="zh-CN">
                <a:latin typeface="Calibri" pitchFamily="34" charset="0"/>
              </a:rPr>
              <a:t>	</a:t>
            </a:r>
            <a:r>
              <a:rPr lang="en-US" altLang="zh-CN" b="1">
                <a:solidFill>
                  <a:srgbClr val="00B050"/>
                </a:solidFill>
                <a:latin typeface="Calibri" pitchFamily="34" charset="0"/>
                <a:cs typeface="Calibri" pitchFamily="34" charset="0"/>
              </a:rPr>
              <a:t>&lt;/td&gt;</a:t>
            </a:r>
          </a:p>
          <a:p>
            <a:pPr>
              <a:lnSpc>
                <a:spcPts val="2500"/>
              </a:lnSpc>
              <a:tabLst>
                <a:tab pos="203200" algn="l"/>
              </a:tabLst>
            </a:pPr>
            <a:r>
              <a:rPr lang="en-US" altLang="zh-CN" b="1">
                <a:solidFill>
                  <a:srgbClr val="00B050"/>
                </a:solidFill>
                <a:latin typeface="Calibri" pitchFamily="34" charset="0"/>
                <a:cs typeface="Calibri" pitchFamily="34" charset="0"/>
              </a:rPr>
              <a:t>&lt;/tr&gt;</a:t>
            </a:r>
          </a:p>
        </p:txBody>
      </p:sp>
      <p:sp>
        <p:nvSpPr>
          <p:cNvPr id="61456" name="TextBox 1"/>
          <p:cNvSpPr txBox="1">
            <a:spLocks noChangeArrowheads="1"/>
          </p:cNvSpPr>
          <p:nvPr/>
        </p:nvSpPr>
        <p:spPr bwMode="auto">
          <a:xfrm>
            <a:off x="444500" y="5334000"/>
            <a:ext cx="8128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&lt;/table&gt;</a:t>
            </a:r>
          </a:p>
        </p:txBody>
      </p:sp>
      <p:sp>
        <p:nvSpPr>
          <p:cNvPr id="18"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47</a:t>
            </a:r>
          </a:p>
        </p:txBody>
      </p:sp>
      <p:sp>
        <p:nvSpPr>
          <p:cNvPr id="19" name="TextBox 1"/>
          <p:cNvSpPr txBox="1"/>
          <p:nvPr/>
        </p:nvSpPr>
        <p:spPr>
          <a:xfrm>
            <a:off x="7137400" y="6007100"/>
            <a:ext cx="14478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table/border.htm</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780213" y="5922963"/>
            <a:ext cx="2155825" cy="422275"/>
          </a:xfrm>
          <a:custGeom>
            <a:avLst/>
            <a:gdLst>
              <a:gd name="connsiteX0" fmla="*/ 6350 w 2155825"/>
              <a:gd name="connsiteY0" fmla="*/ 83146 h 422275"/>
              <a:gd name="connsiteX1" fmla="*/ 31877 w 2155825"/>
              <a:gd name="connsiteY1" fmla="*/ 57543 h 422275"/>
              <a:gd name="connsiteX2" fmla="*/ 31877 w 2155825"/>
              <a:gd name="connsiteY2" fmla="*/ 57543 h 422275"/>
              <a:gd name="connsiteX3" fmla="*/ 31877 w 2155825"/>
              <a:gd name="connsiteY3" fmla="*/ 57543 h 422275"/>
              <a:gd name="connsiteX4" fmla="*/ 2098167 w 2155825"/>
              <a:gd name="connsiteY4" fmla="*/ 57543 h 422275"/>
              <a:gd name="connsiteX5" fmla="*/ 2098167 w 2155825"/>
              <a:gd name="connsiteY5" fmla="*/ 31953 h 422275"/>
              <a:gd name="connsiteX6" fmla="*/ 2098167 w 2155825"/>
              <a:gd name="connsiteY6" fmla="*/ 31953 h 422275"/>
              <a:gd name="connsiteX7" fmla="*/ 2123820 w 2155825"/>
              <a:gd name="connsiteY7" fmla="*/ 6350 h 422275"/>
              <a:gd name="connsiteX8" fmla="*/ 2149347 w 2155825"/>
              <a:gd name="connsiteY8" fmla="*/ 31953 h 422275"/>
              <a:gd name="connsiteX9" fmla="*/ 2149347 w 2155825"/>
              <a:gd name="connsiteY9" fmla="*/ 31953 h 422275"/>
              <a:gd name="connsiteX10" fmla="*/ 2149347 w 2155825"/>
              <a:gd name="connsiteY10" fmla="*/ 31953 h 422275"/>
              <a:gd name="connsiteX11" fmla="*/ 2149475 w 2155825"/>
              <a:gd name="connsiteY11" fmla="*/ 339128 h 422275"/>
              <a:gd name="connsiteX12" fmla="*/ 2149475 w 2155825"/>
              <a:gd name="connsiteY12" fmla="*/ 339128 h 422275"/>
              <a:gd name="connsiteX13" fmla="*/ 2123820 w 2155825"/>
              <a:gd name="connsiteY13" fmla="*/ 364731 h 422275"/>
              <a:gd name="connsiteX14" fmla="*/ 2123820 w 2155825"/>
              <a:gd name="connsiteY14" fmla="*/ 364731 h 422275"/>
              <a:gd name="connsiteX15" fmla="*/ 2123820 w 2155825"/>
              <a:gd name="connsiteY15" fmla="*/ 364731 h 422275"/>
              <a:gd name="connsiteX16" fmla="*/ 57530 w 2155825"/>
              <a:gd name="connsiteY16" fmla="*/ 364731 h 422275"/>
              <a:gd name="connsiteX17" fmla="*/ 57530 w 2155825"/>
              <a:gd name="connsiteY17" fmla="*/ 390321 h 422275"/>
              <a:gd name="connsiteX18" fmla="*/ 57530 w 2155825"/>
              <a:gd name="connsiteY18" fmla="*/ 390321 h 422275"/>
              <a:gd name="connsiteX19" fmla="*/ 31877 w 2155825"/>
              <a:gd name="connsiteY19" fmla="*/ 415925 h 422275"/>
              <a:gd name="connsiteX20" fmla="*/ 6350 w 2155825"/>
              <a:gd name="connsiteY20" fmla="*/ 390321 h 422275"/>
              <a:gd name="connsiteX21" fmla="*/ 6350 w 2155825"/>
              <a:gd name="connsiteY21" fmla="*/ 390321 h 422275"/>
              <a:gd name="connsiteX22" fmla="*/ 6350 w 2155825"/>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155825" h="422275">
                <a:moveTo>
                  <a:pt x="6350" y="83146"/>
                </a:moveTo>
                <a:cubicBezTo>
                  <a:pt x="6350" y="69011"/>
                  <a:pt x="17780" y="57543"/>
                  <a:pt x="31877" y="57543"/>
                </a:cubicBezTo>
                <a:cubicBezTo>
                  <a:pt x="31877" y="57543"/>
                  <a:pt x="31877" y="57543"/>
                  <a:pt x="31877" y="57543"/>
                </a:cubicBezTo>
                <a:lnTo>
                  <a:pt x="31877" y="57543"/>
                </a:lnTo>
                <a:lnTo>
                  <a:pt x="2098167" y="57543"/>
                </a:lnTo>
                <a:lnTo>
                  <a:pt x="2098167" y="31953"/>
                </a:lnTo>
                <a:lnTo>
                  <a:pt x="2098167" y="31953"/>
                </a:lnTo>
                <a:cubicBezTo>
                  <a:pt x="2098167" y="17805"/>
                  <a:pt x="2109723" y="6350"/>
                  <a:pt x="2123820" y="6350"/>
                </a:cubicBezTo>
                <a:cubicBezTo>
                  <a:pt x="2137917" y="6350"/>
                  <a:pt x="2149347" y="17805"/>
                  <a:pt x="2149347" y="31953"/>
                </a:cubicBezTo>
                <a:cubicBezTo>
                  <a:pt x="2149347" y="31953"/>
                  <a:pt x="2149347" y="31953"/>
                  <a:pt x="2149347" y="31953"/>
                </a:cubicBezTo>
                <a:lnTo>
                  <a:pt x="2149347" y="31953"/>
                </a:lnTo>
                <a:lnTo>
                  <a:pt x="2149475" y="339128"/>
                </a:lnTo>
                <a:lnTo>
                  <a:pt x="2149475" y="339128"/>
                </a:lnTo>
                <a:cubicBezTo>
                  <a:pt x="2149475" y="353263"/>
                  <a:pt x="2137917" y="364731"/>
                  <a:pt x="2123820" y="364731"/>
                </a:cubicBezTo>
                <a:cubicBezTo>
                  <a:pt x="2123820" y="364731"/>
                  <a:pt x="2123820" y="364731"/>
                  <a:pt x="2123820" y="364731"/>
                </a:cubicBezTo>
                <a:lnTo>
                  <a:pt x="2123820"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872538" y="5948363"/>
            <a:ext cx="63500" cy="38100"/>
          </a:xfrm>
          <a:custGeom>
            <a:avLst/>
            <a:gdLst>
              <a:gd name="connsiteX0" fmla="*/ 6350 w 64007"/>
              <a:gd name="connsiteY0" fmla="*/ 31940 h 38290"/>
              <a:gd name="connsiteX1" fmla="*/ 32003 w 64007"/>
              <a:gd name="connsiteY1" fmla="*/ 31940 h 38290"/>
              <a:gd name="connsiteX2" fmla="*/ 32003 w 64007"/>
              <a:gd name="connsiteY2" fmla="*/ 31940 h 38290"/>
              <a:gd name="connsiteX3" fmla="*/ 57657 w 64007"/>
              <a:gd name="connsiteY3" fmla="*/ 6350 h 38290"/>
            </a:gdLst>
            <a:ahLst/>
            <a:cxnLst>
              <a:cxn ang="0">
                <a:pos x="connsiteX0" y="connsiteY0"/>
              </a:cxn>
              <a:cxn ang="1">
                <a:pos x="connsiteX1" y="connsiteY1"/>
              </a:cxn>
              <a:cxn ang="2">
                <a:pos x="connsiteX2" y="connsiteY2"/>
              </a:cxn>
              <a:cxn ang="3">
                <a:pos x="connsiteX3" y="connsiteY3"/>
              </a:cxn>
            </a:cxnLst>
            <a:rect l="l" t="t" r="r" b="b"/>
            <a:pathLst>
              <a:path w="64007" h="38290">
                <a:moveTo>
                  <a:pt x="6350" y="31940"/>
                </a:moveTo>
                <a:lnTo>
                  <a:pt x="32003" y="31940"/>
                </a:lnTo>
                <a:lnTo>
                  <a:pt x="32003" y="31940"/>
                </a:lnTo>
                <a:cubicBezTo>
                  <a:pt x="46100" y="31940"/>
                  <a:pt x="57657" y="20485"/>
                  <a:pt x="57657"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872538" y="5948363"/>
            <a:ext cx="38100" cy="38100"/>
          </a:xfrm>
          <a:custGeom>
            <a:avLst/>
            <a:gdLst>
              <a:gd name="connsiteX0" fmla="*/ 32003 w 38353"/>
              <a:gd name="connsiteY0" fmla="*/ 31940 h 38290"/>
              <a:gd name="connsiteX1" fmla="*/ 32003 w 38353"/>
              <a:gd name="connsiteY1" fmla="*/ 6350 h 38290"/>
              <a:gd name="connsiteX2" fmla="*/ 32003 w 38353"/>
              <a:gd name="connsiteY2" fmla="*/ 6350 h 38290"/>
              <a:gd name="connsiteX3" fmla="*/ 19176 w 38353"/>
              <a:gd name="connsiteY3" fmla="*/ 19139 h 38290"/>
              <a:gd name="connsiteX4" fmla="*/ 6350 w 38353"/>
              <a:gd name="connsiteY4" fmla="*/ 6350 h 38290"/>
              <a:gd name="connsiteX5" fmla="*/ 6350 w 38353"/>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353" h="38290">
                <a:moveTo>
                  <a:pt x="32003" y="31940"/>
                </a:moveTo>
                <a:lnTo>
                  <a:pt x="32003" y="6350"/>
                </a:lnTo>
                <a:lnTo>
                  <a:pt x="32003" y="6350"/>
                </a:lnTo>
                <a:cubicBezTo>
                  <a:pt x="32003" y="13411"/>
                  <a:pt x="26288" y="19139"/>
                  <a:pt x="19176" y="19139"/>
                </a:cubicBezTo>
                <a:cubicBezTo>
                  <a:pt x="12064"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780213"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831013"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62470" name="Picture 3"/>
          <p:cNvPicPr>
            <a:picLocks noChangeAspect="1" noChangeArrowheads="1"/>
          </p:cNvPicPr>
          <p:nvPr/>
        </p:nvPicPr>
        <p:blipFill>
          <a:blip r:embed="rId2"/>
          <a:srcRect/>
          <a:stretch>
            <a:fillRect/>
          </a:stretch>
        </p:blipFill>
        <p:spPr bwMode="auto">
          <a:xfrm>
            <a:off x="4127500" y="3200400"/>
            <a:ext cx="3086100" cy="1549400"/>
          </a:xfrm>
          <a:prstGeom prst="rect">
            <a:avLst/>
          </a:prstGeom>
          <a:noFill/>
          <a:ln w="9525">
            <a:noFill/>
            <a:miter lim="800000"/>
            <a:headEnd/>
            <a:tailEnd/>
          </a:ln>
        </p:spPr>
      </p:pic>
      <p:pic>
        <p:nvPicPr>
          <p:cNvPr id="62471" name="Picture 3"/>
          <p:cNvPicPr>
            <a:picLocks noChangeAspect="1" noChangeArrowheads="1"/>
          </p:cNvPicPr>
          <p:nvPr/>
        </p:nvPicPr>
        <p:blipFill>
          <a:blip r:embed="rId3"/>
          <a:srcRect/>
          <a:stretch>
            <a:fillRect/>
          </a:stretch>
        </p:blipFill>
        <p:spPr bwMode="auto">
          <a:xfrm>
            <a:off x="6731000" y="5892800"/>
            <a:ext cx="2260600" cy="520700"/>
          </a:xfrm>
          <a:prstGeom prst="rect">
            <a:avLst/>
          </a:prstGeom>
          <a:noFill/>
          <a:ln w="9525">
            <a:noFill/>
            <a:miter lim="800000"/>
            <a:headEnd/>
            <a:tailEnd/>
          </a:ln>
        </p:spPr>
      </p:pic>
      <p:sp>
        <p:nvSpPr>
          <p:cNvPr id="62472" name="TextBox 1"/>
          <p:cNvSpPr txBox="1">
            <a:spLocks noChangeArrowheads="1"/>
          </p:cNvSpPr>
          <p:nvPr/>
        </p:nvSpPr>
        <p:spPr bwMode="auto">
          <a:xfrm>
            <a:off x="406400" y="317500"/>
            <a:ext cx="8331833" cy="5668218"/>
          </a:xfrm>
          <a:prstGeom prst="rect">
            <a:avLst/>
          </a:prstGeom>
          <a:noFill/>
          <a:ln w="9525">
            <a:noFill/>
            <a:miter lim="800000"/>
            <a:headEnd/>
            <a:tailEnd/>
          </a:ln>
        </p:spPr>
        <p:txBody>
          <a:bodyPr wrap="none" lIns="0" tIns="0" rIns="0">
            <a:spAutoFit/>
          </a:bodyPr>
          <a:lstStyle/>
          <a:p>
            <a:pPr>
              <a:lnSpc>
                <a:spcPts val="4700"/>
              </a:lnSpc>
              <a:tabLst>
                <a:tab pos="38100" algn="l"/>
                <a:tab pos="457200" algn="l"/>
                <a:tab pos="495300" algn="l"/>
                <a:tab pos="660400" algn="l"/>
                <a:tab pos="787400" algn="l"/>
              </a:tabLst>
            </a:pPr>
            <a:r>
              <a:rPr lang="en-US" altLang="zh-CN" sz="3600" dirty="0" err="1">
                <a:solidFill>
                  <a:srgbClr val="000000"/>
                </a:solidFill>
                <a:latin typeface="微软雅黑" pitchFamily="34" charset="-122"/>
                <a:ea typeface="微软雅黑" pitchFamily="34" charset="-122"/>
              </a:rPr>
              <a:t>表格</a:t>
            </a:r>
            <a:endParaRPr lang="en-US" altLang="zh-CN" sz="3600" dirty="0">
              <a:solidFill>
                <a:srgbClr val="000000"/>
              </a:solidFill>
              <a:latin typeface="微软雅黑" pitchFamily="34" charset="-122"/>
              <a:ea typeface="微软雅黑" pitchFamily="34" charset="-122"/>
            </a:endParaRPr>
          </a:p>
          <a:p>
            <a:pPr>
              <a:lnSpc>
                <a:spcPts val="1000"/>
              </a:lnSpc>
              <a:tabLst>
                <a:tab pos="38100" algn="l"/>
                <a:tab pos="457200" algn="l"/>
                <a:tab pos="495300" algn="l"/>
                <a:tab pos="660400" algn="l"/>
                <a:tab pos="787400" algn="l"/>
              </a:tabLst>
            </a:pPr>
            <a:endParaRPr lang="en-US" altLang="zh-CN" dirty="0">
              <a:latin typeface="Calibri" pitchFamily="34" charset="0"/>
            </a:endParaRPr>
          </a:p>
          <a:p>
            <a:pPr>
              <a:lnSpc>
                <a:spcPts val="1000"/>
              </a:lnSpc>
              <a:tabLst>
                <a:tab pos="38100" algn="l"/>
                <a:tab pos="457200" algn="l"/>
                <a:tab pos="495300" algn="l"/>
                <a:tab pos="660400" algn="l"/>
                <a:tab pos="787400" algn="l"/>
              </a:tabLst>
            </a:pPr>
            <a:endParaRPr lang="en-US" altLang="zh-CN" dirty="0">
              <a:latin typeface="Calibri" pitchFamily="34" charset="0"/>
            </a:endParaRPr>
          </a:p>
          <a:p>
            <a:pPr>
              <a:lnSpc>
                <a:spcPts val="1000"/>
              </a:lnSpc>
              <a:tabLst>
                <a:tab pos="38100" algn="l"/>
                <a:tab pos="457200" algn="l"/>
                <a:tab pos="495300" algn="l"/>
                <a:tab pos="660400" algn="l"/>
                <a:tab pos="787400" algn="l"/>
              </a:tabLst>
            </a:pPr>
            <a:endParaRPr lang="en-US" altLang="zh-CN" dirty="0">
              <a:latin typeface="Calibri" pitchFamily="34" charset="0"/>
            </a:endParaRPr>
          </a:p>
          <a:p>
            <a:pPr>
              <a:lnSpc>
                <a:spcPts val="3900"/>
              </a:lnSpc>
              <a:tabLst>
                <a:tab pos="38100" algn="l"/>
                <a:tab pos="457200" algn="l"/>
                <a:tab pos="495300" algn="l"/>
                <a:tab pos="660400" algn="l"/>
                <a:tab pos="787400" algn="l"/>
              </a:tabLst>
            </a:pPr>
            <a:r>
              <a:rPr lang="en-US" altLang="zh-CN" dirty="0">
                <a:latin typeface="Calibri" pitchFamily="34" charset="0"/>
              </a:rPr>
              <a:t>	</a:t>
            </a: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smtClean="0">
                <a:solidFill>
                  <a:srgbClr val="000000"/>
                </a:solidFill>
                <a:latin typeface="Calibri" pitchFamily="34" charset="0"/>
                <a:cs typeface="Calibri" pitchFamily="34" charset="0"/>
              </a:rPr>
              <a:t>th</a:t>
            </a:r>
            <a:r>
              <a:rPr lang="zh-CN" altLang="en-US" sz="2700" dirty="0">
                <a:solidFill>
                  <a:srgbClr val="000000"/>
                </a:solidFill>
                <a:latin typeface="微软雅黑" pitchFamily="34" charset="-122"/>
                <a:ea typeface="微软雅黑" pitchFamily="34" charset="-122"/>
              </a:rPr>
              <a:t>和</a:t>
            </a:r>
            <a:r>
              <a:rPr lang="en-US" altLang="zh-CN" sz="2700" dirty="0" err="1" smtClean="0">
                <a:solidFill>
                  <a:srgbClr val="000000"/>
                </a:solidFill>
                <a:latin typeface="Calibri" pitchFamily="34" charset="0"/>
                <a:cs typeface="Calibri" pitchFamily="34" charset="0"/>
              </a:rPr>
              <a:t>td</a:t>
            </a:r>
            <a:r>
              <a:rPr lang="en-US" altLang="zh-CN" sz="2700" dirty="0" err="1">
                <a:solidFill>
                  <a:srgbClr val="000000"/>
                </a:solidFill>
                <a:latin typeface="微软雅黑" pitchFamily="34" charset="-122"/>
                <a:ea typeface="微软雅黑" pitchFamily="34" charset="-122"/>
              </a:rPr>
              <a:t>标签</a:t>
            </a:r>
            <a:endParaRPr lang="en-US" altLang="zh-CN" sz="2700" dirty="0">
              <a:solidFill>
                <a:srgbClr val="000000"/>
              </a:solidFill>
              <a:latin typeface="微软雅黑" pitchFamily="34" charset="-122"/>
              <a:ea typeface="微软雅黑" pitchFamily="34" charset="-122"/>
            </a:endParaRPr>
          </a:p>
          <a:p>
            <a:pPr>
              <a:lnSpc>
                <a:spcPts val="3400"/>
              </a:lnSpc>
              <a:tabLst>
                <a:tab pos="38100" algn="l"/>
                <a:tab pos="457200" algn="l"/>
                <a:tab pos="495300" algn="l"/>
                <a:tab pos="660400" algn="l"/>
                <a:tab pos="787400" algn="l"/>
              </a:tabLst>
            </a:pPr>
            <a:r>
              <a:rPr lang="en-US" altLang="zh-CN" dirty="0">
                <a:latin typeface="Calibri" pitchFamily="34" charset="0"/>
              </a:rPr>
              <a:t>			</a:t>
            </a: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Calibri" pitchFamily="34" charset="0"/>
                <a:cs typeface="Calibri" pitchFamily="34" charset="0"/>
              </a:rPr>
              <a:t>&lt;td&gt;</a:t>
            </a:r>
            <a:r>
              <a:rPr lang="en-US" altLang="zh-CN" sz="2400" dirty="0">
                <a:solidFill>
                  <a:srgbClr val="000000"/>
                </a:solidFill>
                <a:latin typeface="微软雅黑" pitchFamily="34" charset="-122"/>
                <a:ea typeface="微软雅黑" pitchFamily="34" charset="-122"/>
              </a:rPr>
              <a:t>：</a:t>
            </a:r>
            <a:r>
              <a:rPr lang="en-US" altLang="zh-CN" sz="2400" dirty="0">
                <a:solidFill>
                  <a:srgbClr val="000000"/>
                </a:solidFill>
                <a:latin typeface="Calibri" pitchFamily="34" charset="0"/>
                <a:cs typeface="Calibri" pitchFamily="34" charset="0"/>
              </a:rPr>
              <a:t>table</a:t>
            </a:r>
            <a:r>
              <a:rPr lang="en-US" altLang="zh-CN" sz="2400" dirty="0">
                <a:latin typeface="Times New Roman" pitchFamily="18" charset="0"/>
                <a:cs typeface="Times New Roman" pitchFamily="18" charset="0"/>
              </a:rPr>
              <a:t> </a:t>
            </a:r>
            <a:r>
              <a:rPr lang="en-US" altLang="zh-CN" sz="2400" dirty="0">
                <a:solidFill>
                  <a:srgbClr val="000000"/>
                </a:solidFill>
                <a:latin typeface="Calibri" pitchFamily="34" charset="0"/>
                <a:cs typeface="Calibri" pitchFamily="34" charset="0"/>
              </a:rPr>
              <a:t>data</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表示一个单元格</a:t>
            </a:r>
            <a:endParaRPr lang="en-US" altLang="zh-CN" sz="2400" dirty="0">
              <a:solidFill>
                <a:srgbClr val="000000"/>
              </a:solidFill>
              <a:latin typeface="微软雅黑" pitchFamily="34" charset="-122"/>
              <a:ea typeface="微软雅黑" pitchFamily="34" charset="-122"/>
            </a:endParaRPr>
          </a:p>
          <a:p>
            <a:pPr>
              <a:lnSpc>
                <a:spcPts val="3400"/>
              </a:lnSpc>
              <a:tabLst>
                <a:tab pos="38100" algn="l"/>
                <a:tab pos="457200" algn="l"/>
                <a:tab pos="495300" algn="l"/>
                <a:tab pos="660400" algn="l"/>
                <a:tab pos="787400" algn="l"/>
              </a:tabLst>
            </a:pPr>
            <a:r>
              <a:rPr lang="en-US" altLang="zh-CN" dirty="0">
                <a:latin typeface="Calibri" pitchFamily="34" charset="0"/>
              </a:rPr>
              <a:t>			</a:t>
            </a: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Calibri" pitchFamily="34" charset="0"/>
                <a:cs typeface="Calibri" pitchFamily="34" charset="0"/>
              </a:rPr>
              <a:t>&lt;</a:t>
            </a:r>
            <a:r>
              <a:rPr lang="en-US" altLang="zh-CN" sz="2400" dirty="0" err="1">
                <a:solidFill>
                  <a:srgbClr val="000000"/>
                </a:solidFill>
                <a:latin typeface="Calibri" pitchFamily="34" charset="0"/>
                <a:cs typeface="Calibri" pitchFamily="34" charset="0"/>
              </a:rPr>
              <a:t>th</a:t>
            </a:r>
            <a:r>
              <a:rPr lang="en-US" altLang="zh-CN" sz="2400" dirty="0">
                <a:solidFill>
                  <a:srgbClr val="000000"/>
                </a:solidFill>
                <a:latin typeface="Calibri" pitchFamily="34" charset="0"/>
                <a:cs typeface="Calibri" pitchFamily="34" charset="0"/>
              </a:rPr>
              <a:t>&gt;</a:t>
            </a:r>
            <a:r>
              <a:rPr lang="en-US" altLang="zh-CN" sz="2400" dirty="0">
                <a:solidFill>
                  <a:srgbClr val="000000"/>
                </a:solidFill>
                <a:latin typeface="微软雅黑" pitchFamily="34" charset="-122"/>
                <a:ea typeface="微软雅黑" pitchFamily="34" charset="-122"/>
              </a:rPr>
              <a:t>：</a:t>
            </a:r>
            <a:r>
              <a:rPr lang="en-US" altLang="zh-CN" sz="2400" dirty="0">
                <a:solidFill>
                  <a:srgbClr val="000000"/>
                </a:solidFill>
                <a:latin typeface="Calibri" pitchFamily="34" charset="0"/>
                <a:cs typeface="Calibri" pitchFamily="34" charset="0"/>
              </a:rPr>
              <a:t>table</a:t>
            </a:r>
            <a:r>
              <a:rPr lang="en-US" altLang="zh-CN" sz="2400" dirty="0">
                <a:latin typeface="Times New Roman" pitchFamily="18" charset="0"/>
                <a:cs typeface="Times New Roman" pitchFamily="18" charset="0"/>
              </a:rPr>
              <a:t> </a:t>
            </a:r>
            <a:r>
              <a:rPr lang="en-US" altLang="zh-CN" sz="2400" dirty="0">
                <a:solidFill>
                  <a:srgbClr val="000000"/>
                </a:solidFill>
                <a:latin typeface="Calibri" pitchFamily="34" charset="0"/>
                <a:cs typeface="Calibri" pitchFamily="34" charset="0"/>
              </a:rPr>
              <a:t>head</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表示一个单元格，这个单元格是表头</a:t>
            </a:r>
            <a:r>
              <a:rPr lang="en-US" altLang="zh-CN" sz="2400" dirty="0">
                <a:solidFill>
                  <a:srgbClr val="000000"/>
                </a:solidFill>
                <a:latin typeface="微软雅黑" pitchFamily="34" charset="-122"/>
                <a:ea typeface="微软雅黑" pitchFamily="34" charset="-122"/>
              </a:rPr>
              <a:t>，</a:t>
            </a:r>
          </a:p>
          <a:p>
            <a:pPr>
              <a:lnSpc>
                <a:spcPts val="2800"/>
              </a:lnSpc>
              <a:tabLst>
                <a:tab pos="38100" algn="l"/>
                <a:tab pos="457200" algn="l"/>
                <a:tab pos="495300" algn="l"/>
                <a:tab pos="660400" algn="l"/>
                <a:tab pos="787400" algn="l"/>
              </a:tabLst>
            </a:pPr>
            <a:r>
              <a:rPr lang="en-US" altLang="zh-CN" dirty="0">
                <a:latin typeface="Calibri" pitchFamily="34" charset="0"/>
              </a:rPr>
              <a:t>					</a:t>
            </a:r>
            <a:r>
              <a:rPr lang="en-US" altLang="zh-CN" sz="2400" dirty="0" err="1">
                <a:solidFill>
                  <a:srgbClr val="000000"/>
                </a:solidFill>
                <a:latin typeface="微软雅黑" pitchFamily="34" charset="-122"/>
                <a:ea typeface="微软雅黑" pitchFamily="34" charset="-122"/>
              </a:rPr>
              <a:t>浏览器一般渲染为黑体</a:t>
            </a:r>
            <a:endParaRPr lang="en-US" altLang="zh-CN" sz="2400" dirty="0">
              <a:solidFill>
                <a:srgbClr val="000000"/>
              </a:solidFill>
              <a:latin typeface="微软雅黑" pitchFamily="34" charset="-122"/>
              <a:ea typeface="微软雅黑" pitchFamily="34" charset="-122"/>
            </a:endParaRPr>
          </a:p>
          <a:p>
            <a:pPr>
              <a:lnSpc>
                <a:spcPts val="1000"/>
              </a:lnSpc>
              <a:tabLst>
                <a:tab pos="38100" algn="l"/>
                <a:tab pos="457200" algn="l"/>
                <a:tab pos="495300" algn="l"/>
                <a:tab pos="660400" algn="l"/>
                <a:tab pos="787400" algn="l"/>
              </a:tabLst>
            </a:pPr>
            <a:endParaRPr lang="en-US" altLang="zh-CN" dirty="0">
              <a:latin typeface="Calibri" pitchFamily="34" charset="0"/>
            </a:endParaRPr>
          </a:p>
          <a:p>
            <a:pPr>
              <a:lnSpc>
                <a:spcPts val="1000"/>
              </a:lnSpc>
              <a:tabLst>
                <a:tab pos="38100" algn="l"/>
                <a:tab pos="457200" algn="l"/>
                <a:tab pos="495300" algn="l"/>
                <a:tab pos="660400" algn="l"/>
                <a:tab pos="787400" algn="l"/>
              </a:tabLst>
            </a:pPr>
            <a:endParaRPr lang="en-US" altLang="zh-CN" dirty="0">
              <a:latin typeface="Calibri" pitchFamily="34" charset="0"/>
            </a:endParaRPr>
          </a:p>
          <a:p>
            <a:pPr>
              <a:lnSpc>
                <a:spcPts val="1000"/>
              </a:lnSpc>
              <a:tabLst>
                <a:tab pos="38100" algn="l"/>
                <a:tab pos="457200" algn="l"/>
                <a:tab pos="495300" algn="l"/>
                <a:tab pos="660400" algn="l"/>
                <a:tab pos="787400" algn="l"/>
              </a:tabLst>
            </a:pPr>
            <a:endParaRPr lang="en-US" altLang="zh-CN" dirty="0">
              <a:latin typeface="Calibri" pitchFamily="34" charset="0"/>
            </a:endParaRPr>
          </a:p>
          <a:p>
            <a:pPr>
              <a:lnSpc>
                <a:spcPts val="2100"/>
              </a:lnSpc>
              <a:tabLst>
                <a:tab pos="38100" algn="l"/>
                <a:tab pos="457200" algn="l"/>
                <a:tab pos="495300" algn="l"/>
                <a:tab pos="660400" algn="l"/>
                <a:tab pos="787400" algn="l"/>
              </a:tabLst>
            </a:pPr>
            <a:r>
              <a:rPr lang="en-US" altLang="zh-CN" dirty="0">
                <a:latin typeface="Calibri" pitchFamily="34" charset="0"/>
              </a:rPr>
              <a:t>	</a:t>
            </a:r>
            <a:r>
              <a:rPr lang="en-US" altLang="zh-CN" b="1" dirty="0">
                <a:solidFill>
                  <a:srgbClr val="00B050"/>
                </a:solidFill>
                <a:latin typeface="Calibri" pitchFamily="34" charset="0"/>
                <a:cs typeface="Calibri" pitchFamily="34" charset="0"/>
              </a:rPr>
              <a:t>&lt;table</a:t>
            </a:r>
            <a:r>
              <a:rPr lang="en-US" altLang="zh-CN" dirty="0">
                <a:latin typeface="Times New Roman" pitchFamily="18" charset="0"/>
                <a:cs typeface="Times New Roman" pitchFamily="18" charset="0"/>
              </a:rPr>
              <a:t> </a:t>
            </a:r>
            <a:r>
              <a:rPr lang="en-US" altLang="zh-CN" b="1" dirty="0">
                <a:solidFill>
                  <a:srgbClr val="00B050"/>
                </a:solidFill>
                <a:latin typeface="Calibri" pitchFamily="34" charset="0"/>
                <a:cs typeface="Calibri" pitchFamily="34" charset="0"/>
              </a:rPr>
              <a:t>border="1"&gt;</a:t>
            </a:r>
          </a:p>
          <a:p>
            <a:pPr>
              <a:lnSpc>
                <a:spcPts val="2500"/>
              </a:lnSpc>
              <a:tabLst>
                <a:tab pos="38100" algn="l"/>
                <a:tab pos="457200" algn="l"/>
                <a:tab pos="495300" algn="l"/>
                <a:tab pos="660400" algn="l"/>
                <a:tab pos="787400" algn="l"/>
              </a:tabLst>
            </a:pPr>
            <a:r>
              <a:rPr lang="en-US" altLang="zh-CN" dirty="0">
                <a:latin typeface="Calibri" pitchFamily="34" charset="0"/>
              </a:rPr>
              <a:t>		</a:t>
            </a:r>
            <a:r>
              <a:rPr lang="en-US" altLang="zh-CN" b="1" dirty="0">
                <a:solidFill>
                  <a:srgbClr val="00B050"/>
                </a:solidFill>
                <a:latin typeface="Calibri" pitchFamily="34" charset="0"/>
                <a:cs typeface="Calibri" pitchFamily="34" charset="0"/>
              </a:rPr>
              <a:t>&lt;</a:t>
            </a:r>
            <a:r>
              <a:rPr lang="en-US" altLang="zh-CN" b="1" dirty="0" err="1">
                <a:solidFill>
                  <a:srgbClr val="00B050"/>
                </a:solidFill>
                <a:latin typeface="Calibri" pitchFamily="34" charset="0"/>
                <a:cs typeface="Calibri" pitchFamily="34" charset="0"/>
              </a:rPr>
              <a:t>tr</a:t>
            </a:r>
            <a:r>
              <a:rPr lang="en-US" altLang="zh-CN" b="1" dirty="0">
                <a:solidFill>
                  <a:srgbClr val="00B050"/>
                </a:solidFill>
                <a:latin typeface="Calibri" pitchFamily="34" charset="0"/>
                <a:cs typeface="Calibri" pitchFamily="34" charset="0"/>
              </a:rPr>
              <a:t>&gt;</a:t>
            </a:r>
          </a:p>
          <a:p>
            <a:pPr>
              <a:lnSpc>
                <a:spcPts val="2600"/>
              </a:lnSpc>
              <a:tabLst>
                <a:tab pos="38100" algn="l"/>
                <a:tab pos="457200" algn="l"/>
                <a:tab pos="495300" algn="l"/>
                <a:tab pos="660400" algn="l"/>
                <a:tab pos="787400" algn="l"/>
              </a:tabLst>
            </a:pPr>
            <a:r>
              <a:rPr lang="en-US" altLang="zh-CN" dirty="0">
                <a:latin typeface="Calibri" pitchFamily="34" charset="0"/>
              </a:rPr>
              <a:t>				</a:t>
            </a:r>
            <a:r>
              <a:rPr lang="en-US" altLang="zh-CN" b="1" dirty="0">
                <a:solidFill>
                  <a:srgbClr val="FF0000"/>
                </a:solidFill>
                <a:latin typeface="Calibri" pitchFamily="34" charset="0"/>
                <a:cs typeface="Calibri" pitchFamily="34" charset="0"/>
              </a:rPr>
              <a:t>&lt;</a:t>
            </a:r>
            <a:r>
              <a:rPr lang="en-US" altLang="zh-CN" b="1" dirty="0" err="1">
                <a:solidFill>
                  <a:srgbClr val="FF0000"/>
                </a:solidFill>
                <a:latin typeface="Calibri" pitchFamily="34" charset="0"/>
                <a:cs typeface="Calibri" pitchFamily="34" charset="0"/>
              </a:rPr>
              <a:t>th</a:t>
            </a:r>
            <a:r>
              <a:rPr lang="en-US" altLang="zh-CN" b="1" dirty="0">
                <a:solidFill>
                  <a:srgbClr val="FF0000"/>
                </a:solidFill>
                <a:latin typeface="Calibri" pitchFamily="34" charset="0"/>
                <a:cs typeface="Calibri" pitchFamily="34" charset="0"/>
              </a:rPr>
              <a:t>&gt;</a:t>
            </a:r>
            <a:r>
              <a:rPr lang="en-US" altLang="zh-CN" b="1" dirty="0" err="1">
                <a:solidFill>
                  <a:srgbClr val="FF0000"/>
                </a:solidFill>
                <a:latin typeface="微软雅黑" pitchFamily="34" charset="-122"/>
                <a:ea typeface="微软雅黑" pitchFamily="34" charset="-122"/>
              </a:rPr>
              <a:t>标题一</a:t>
            </a:r>
            <a:r>
              <a:rPr lang="en-US" altLang="zh-CN" b="1" dirty="0">
                <a:solidFill>
                  <a:srgbClr val="FF0000"/>
                </a:solidFill>
                <a:latin typeface="Calibri" pitchFamily="34" charset="0"/>
                <a:cs typeface="Calibri" pitchFamily="34" charset="0"/>
              </a:rPr>
              <a:t>&lt;/</a:t>
            </a:r>
            <a:r>
              <a:rPr lang="en-US" altLang="zh-CN" b="1" dirty="0" err="1">
                <a:solidFill>
                  <a:srgbClr val="FF0000"/>
                </a:solidFill>
                <a:latin typeface="Calibri" pitchFamily="34" charset="0"/>
                <a:cs typeface="Calibri" pitchFamily="34" charset="0"/>
              </a:rPr>
              <a:t>th</a:t>
            </a:r>
            <a:r>
              <a:rPr lang="en-US" altLang="zh-CN" b="1" dirty="0">
                <a:solidFill>
                  <a:srgbClr val="FF0000"/>
                </a:solidFill>
                <a:latin typeface="Calibri" pitchFamily="34" charset="0"/>
                <a:cs typeface="Calibri" pitchFamily="34" charset="0"/>
              </a:rPr>
              <a:t>&gt;</a:t>
            </a:r>
          </a:p>
          <a:p>
            <a:pPr>
              <a:lnSpc>
                <a:spcPts val="2500"/>
              </a:lnSpc>
              <a:tabLst>
                <a:tab pos="38100" algn="l"/>
                <a:tab pos="457200" algn="l"/>
                <a:tab pos="495300" algn="l"/>
                <a:tab pos="660400" algn="l"/>
                <a:tab pos="787400" algn="l"/>
              </a:tabLst>
            </a:pPr>
            <a:r>
              <a:rPr lang="en-US" altLang="zh-CN" dirty="0">
                <a:latin typeface="Calibri" pitchFamily="34" charset="0"/>
              </a:rPr>
              <a:t>				</a:t>
            </a:r>
            <a:r>
              <a:rPr lang="en-US" altLang="zh-CN" b="1" dirty="0">
                <a:solidFill>
                  <a:srgbClr val="FF0000"/>
                </a:solidFill>
                <a:latin typeface="Calibri" pitchFamily="34" charset="0"/>
                <a:cs typeface="Calibri" pitchFamily="34" charset="0"/>
              </a:rPr>
              <a:t>&lt;</a:t>
            </a:r>
            <a:r>
              <a:rPr lang="en-US" altLang="zh-CN" b="1" dirty="0" err="1">
                <a:solidFill>
                  <a:srgbClr val="FF0000"/>
                </a:solidFill>
                <a:latin typeface="Calibri" pitchFamily="34" charset="0"/>
                <a:cs typeface="Calibri" pitchFamily="34" charset="0"/>
              </a:rPr>
              <a:t>th</a:t>
            </a:r>
            <a:r>
              <a:rPr lang="en-US" altLang="zh-CN" b="1" dirty="0">
                <a:solidFill>
                  <a:srgbClr val="FF0000"/>
                </a:solidFill>
                <a:latin typeface="Calibri" pitchFamily="34" charset="0"/>
                <a:cs typeface="Calibri" pitchFamily="34" charset="0"/>
              </a:rPr>
              <a:t>&gt;</a:t>
            </a:r>
            <a:r>
              <a:rPr lang="en-US" altLang="zh-CN" b="1" dirty="0" err="1">
                <a:solidFill>
                  <a:srgbClr val="FF0000"/>
                </a:solidFill>
                <a:latin typeface="微软雅黑" pitchFamily="34" charset="-122"/>
                <a:ea typeface="微软雅黑" pitchFamily="34" charset="-122"/>
              </a:rPr>
              <a:t>标题二</a:t>
            </a:r>
            <a:r>
              <a:rPr lang="en-US" altLang="zh-CN" b="1" dirty="0">
                <a:solidFill>
                  <a:srgbClr val="FF0000"/>
                </a:solidFill>
                <a:latin typeface="Calibri" pitchFamily="34" charset="0"/>
                <a:cs typeface="Calibri" pitchFamily="34" charset="0"/>
              </a:rPr>
              <a:t>&lt;/</a:t>
            </a:r>
            <a:r>
              <a:rPr lang="en-US" altLang="zh-CN" b="1" dirty="0" err="1">
                <a:solidFill>
                  <a:srgbClr val="FF0000"/>
                </a:solidFill>
                <a:latin typeface="Calibri" pitchFamily="34" charset="0"/>
                <a:cs typeface="Calibri" pitchFamily="34" charset="0"/>
              </a:rPr>
              <a:t>th</a:t>
            </a:r>
            <a:r>
              <a:rPr lang="en-US" altLang="zh-CN" b="1" dirty="0">
                <a:solidFill>
                  <a:srgbClr val="FF0000"/>
                </a:solidFill>
                <a:latin typeface="Calibri" pitchFamily="34" charset="0"/>
                <a:cs typeface="Calibri" pitchFamily="34" charset="0"/>
              </a:rPr>
              <a:t>&gt;</a:t>
            </a:r>
          </a:p>
          <a:p>
            <a:pPr>
              <a:lnSpc>
                <a:spcPts val="2500"/>
              </a:lnSpc>
              <a:tabLst>
                <a:tab pos="38100" algn="l"/>
                <a:tab pos="457200" algn="l"/>
                <a:tab pos="495300" algn="l"/>
                <a:tab pos="660400" algn="l"/>
                <a:tab pos="787400" algn="l"/>
              </a:tabLst>
            </a:pPr>
            <a:r>
              <a:rPr lang="en-US" altLang="zh-CN" dirty="0">
                <a:latin typeface="Calibri" pitchFamily="34" charset="0"/>
              </a:rPr>
              <a:t>		</a:t>
            </a:r>
            <a:r>
              <a:rPr lang="en-US" altLang="zh-CN" b="1" dirty="0">
                <a:solidFill>
                  <a:srgbClr val="00B050"/>
                </a:solidFill>
                <a:latin typeface="Calibri" pitchFamily="34" charset="0"/>
                <a:cs typeface="Calibri" pitchFamily="34" charset="0"/>
              </a:rPr>
              <a:t>&lt;/</a:t>
            </a:r>
            <a:r>
              <a:rPr lang="en-US" altLang="zh-CN" b="1" dirty="0" err="1">
                <a:solidFill>
                  <a:srgbClr val="00B050"/>
                </a:solidFill>
                <a:latin typeface="Calibri" pitchFamily="34" charset="0"/>
                <a:cs typeface="Calibri" pitchFamily="34" charset="0"/>
              </a:rPr>
              <a:t>tr</a:t>
            </a:r>
            <a:r>
              <a:rPr lang="en-US" altLang="zh-CN" b="1" dirty="0">
                <a:solidFill>
                  <a:srgbClr val="00B050"/>
                </a:solidFill>
                <a:latin typeface="Calibri" pitchFamily="34" charset="0"/>
                <a:cs typeface="Calibri" pitchFamily="34" charset="0"/>
              </a:rPr>
              <a:t>&gt;</a:t>
            </a:r>
          </a:p>
          <a:p>
            <a:pPr>
              <a:lnSpc>
                <a:spcPts val="2500"/>
              </a:lnSpc>
              <a:tabLst>
                <a:tab pos="38100" algn="l"/>
                <a:tab pos="457200" algn="l"/>
                <a:tab pos="495300" algn="l"/>
                <a:tab pos="660400" algn="l"/>
                <a:tab pos="787400" algn="l"/>
              </a:tabLst>
            </a:pPr>
            <a:r>
              <a:rPr lang="en-US" altLang="zh-CN" dirty="0">
                <a:latin typeface="Calibri" pitchFamily="34" charset="0"/>
              </a:rPr>
              <a:t>		</a:t>
            </a:r>
            <a:r>
              <a:rPr lang="en-US" altLang="zh-CN" b="1" dirty="0">
                <a:solidFill>
                  <a:srgbClr val="00B050"/>
                </a:solidFill>
                <a:latin typeface="Calibri" pitchFamily="34" charset="0"/>
                <a:cs typeface="Calibri" pitchFamily="34" charset="0"/>
              </a:rPr>
              <a:t>&lt;</a:t>
            </a:r>
            <a:r>
              <a:rPr lang="en-US" altLang="zh-CN" b="1" dirty="0" err="1">
                <a:solidFill>
                  <a:srgbClr val="00B050"/>
                </a:solidFill>
                <a:latin typeface="Calibri" pitchFamily="34" charset="0"/>
                <a:cs typeface="Calibri" pitchFamily="34" charset="0"/>
              </a:rPr>
              <a:t>tr</a:t>
            </a:r>
            <a:r>
              <a:rPr lang="en-US" altLang="zh-CN" b="1" dirty="0">
                <a:solidFill>
                  <a:srgbClr val="00B050"/>
                </a:solidFill>
                <a:latin typeface="Calibri" pitchFamily="34" charset="0"/>
                <a:cs typeface="Calibri" pitchFamily="34" charset="0"/>
              </a:rPr>
              <a:t>&gt;</a:t>
            </a:r>
          </a:p>
          <a:p>
            <a:pPr>
              <a:lnSpc>
                <a:spcPts val="2600"/>
              </a:lnSpc>
              <a:tabLst>
                <a:tab pos="38100" algn="l"/>
                <a:tab pos="457200" algn="l"/>
                <a:tab pos="495300" algn="l"/>
                <a:tab pos="660400" algn="l"/>
                <a:tab pos="787400" algn="l"/>
              </a:tabLst>
            </a:pPr>
            <a:r>
              <a:rPr lang="en-US" altLang="zh-CN" dirty="0">
                <a:latin typeface="Calibri" pitchFamily="34" charset="0"/>
              </a:rPr>
              <a:t>				</a:t>
            </a:r>
            <a:r>
              <a:rPr lang="en-US" altLang="zh-CN" b="1" dirty="0">
                <a:solidFill>
                  <a:srgbClr val="00B050"/>
                </a:solidFill>
                <a:latin typeface="Calibri" pitchFamily="34" charset="0"/>
                <a:cs typeface="Calibri" pitchFamily="34" charset="0"/>
              </a:rPr>
              <a:t>&lt;td&gt;</a:t>
            </a:r>
            <a:r>
              <a:rPr lang="en-US" altLang="zh-CN" b="1" dirty="0" err="1">
                <a:solidFill>
                  <a:srgbClr val="00B050"/>
                </a:solidFill>
                <a:latin typeface="微软雅黑" pitchFamily="34" charset="-122"/>
                <a:ea typeface="微软雅黑" pitchFamily="34" charset="-122"/>
              </a:rPr>
              <a:t>数据一</a:t>
            </a:r>
            <a:r>
              <a:rPr lang="en-US" altLang="zh-CN" b="1" dirty="0">
                <a:solidFill>
                  <a:srgbClr val="00B050"/>
                </a:solidFill>
                <a:latin typeface="Calibri" pitchFamily="34" charset="0"/>
                <a:cs typeface="Calibri" pitchFamily="34" charset="0"/>
              </a:rPr>
              <a:t>&lt;/td&gt;</a:t>
            </a:r>
          </a:p>
          <a:p>
            <a:pPr>
              <a:lnSpc>
                <a:spcPts val="2500"/>
              </a:lnSpc>
              <a:tabLst>
                <a:tab pos="38100" algn="l"/>
                <a:tab pos="457200" algn="l"/>
                <a:tab pos="495300" algn="l"/>
                <a:tab pos="660400" algn="l"/>
                <a:tab pos="787400" algn="l"/>
              </a:tabLst>
            </a:pPr>
            <a:r>
              <a:rPr lang="en-US" altLang="zh-CN" dirty="0">
                <a:latin typeface="Calibri" pitchFamily="34" charset="0"/>
              </a:rPr>
              <a:t>				</a:t>
            </a:r>
            <a:r>
              <a:rPr lang="en-US" altLang="zh-CN" b="1" dirty="0">
                <a:solidFill>
                  <a:srgbClr val="00B050"/>
                </a:solidFill>
                <a:latin typeface="Calibri" pitchFamily="34" charset="0"/>
                <a:cs typeface="Calibri" pitchFamily="34" charset="0"/>
              </a:rPr>
              <a:t>&lt;td&gt;</a:t>
            </a:r>
            <a:r>
              <a:rPr lang="en-US" altLang="zh-CN" b="1" dirty="0" err="1">
                <a:solidFill>
                  <a:srgbClr val="00B050"/>
                </a:solidFill>
                <a:latin typeface="微软雅黑" pitchFamily="34" charset="-122"/>
                <a:ea typeface="微软雅黑" pitchFamily="34" charset="-122"/>
              </a:rPr>
              <a:t>数据二</a:t>
            </a:r>
            <a:r>
              <a:rPr lang="en-US" altLang="zh-CN" b="1" dirty="0">
                <a:solidFill>
                  <a:srgbClr val="00B050"/>
                </a:solidFill>
                <a:latin typeface="Calibri" pitchFamily="34" charset="0"/>
                <a:cs typeface="Calibri" pitchFamily="34" charset="0"/>
              </a:rPr>
              <a:t>&lt;/td&gt;</a:t>
            </a:r>
          </a:p>
        </p:txBody>
      </p:sp>
      <p:sp>
        <p:nvSpPr>
          <p:cNvPr id="62473" name="TextBox 1"/>
          <p:cNvSpPr txBox="1">
            <a:spLocks noChangeArrowheads="1"/>
          </p:cNvSpPr>
          <p:nvPr/>
        </p:nvSpPr>
        <p:spPr bwMode="auto">
          <a:xfrm>
            <a:off x="444500" y="5930900"/>
            <a:ext cx="901700" cy="546100"/>
          </a:xfrm>
          <a:prstGeom prst="rect">
            <a:avLst/>
          </a:prstGeom>
          <a:noFill/>
          <a:ln w="9525">
            <a:noFill/>
            <a:miter lim="800000"/>
            <a:headEnd/>
            <a:tailEnd/>
          </a:ln>
        </p:spPr>
        <p:txBody>
          <a:bodyPr wrap="none" lIns="0" tIns="0" rIns="0">
            <a:spAutoFit/>
          </a:bodyPr>
          <a:lstStyle/>
          <a:p>
            <a:pPr>
              <a:lnSpc>
                <a:spcPts val="1800"/>
              </a:lnSpc>
              <a:tabLst>
                <a:tab pos="419100" algn="l"/>
              </a:tabLst>
            </a:pPr>
            <a:r>
              <a:rPr lang="en-US" altLang="zh-CN">
                <a:latin typeface="Calibri" pitchFamily="34" charset="0"/>
              </a:rPr>
              <a:t>	</a:t>
            </a:r>
            <a:r>
              <a:rPr lang="en-US" altLang="zh-CN" b="1">
                <a:solidFill>
                  <a:srgbClr val="00B050"/>
                </a:solidFill>
                <a:latin typeface="Calibri" pitchFamily="34" charset="0"/>
                <a:cs typeface="Calibri" pitchFamily="34" charset="0"/>
              </a:rPr>
              <a:t>&lt;/tr&gt;</a:t>
            </a:r>
          </a:p>
          <a:p>
            <a:pPr>
              <a:lnSpc>
                <a:spcPts val="2500"/>
              </a:lnSpc>
              <a:tabLst>
                <a:tab pos="419100" algn="l"/>
              </a:tabLst>
            </a:pPr>
            <a:r>
              <a:rPr lang="en-US" altLang="zh-CN" b="1">
                <a:solidFill>
                  <a:srgbClr val="00B050"/>
                </a:solidFill>
                <a:latin typeface="Calibri" pitchFamily="34" charset="0"/>
                <a:cs typeface="Calibri" pitchFamily="34" charset="0"/>
              </a:rPr>
              <a:t>&lt;/table&gt;</a:t>
            </a:r>
          </a:p>
        </p:txBody>
      </p:sp>
      <p:sp>
        <p:nvSpPr>
          <p:cNvPr id="11"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48</a:t>
            </a:r>
          </a:p>
        </p:txBody>
      </p:sp>
      <p:sp>
        <p:nvSpPr>
          <p:cNvPr id="12" name="TextBox 1"/>
          <p:cNvSpPr txBox="1"/>
          <p:nvPr/>
        </p:nvSpPr>
        <p:spPr>
          <a:xfrm>
            <a:off x="7327900" y="6007100"/>
            <a:ext cx="10668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table/th.htm</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780213" y="5922963"/>
            <a:ext cx="2155825" cy="422275"/>
          </a:xfrm>
          <a:custGeom>
            <a:avLst/>
            <a:gdLst>
              <a:gd name="connsiteX0" fmla="*/ 6350 w 2155825"/>
              <a:gd name="connsiteY0" fmla="*/ 83146 h 422275"/>
              <a:gd name="connsiteX1" fmla="*/ 31877 w 2155825"/>
              <a:gd name="connsiteY1" fmla="*/ 57543 h 422275"/>
              <a:gd name="connsiteX2" fmla="*/ 31877 w 2155825"/>
              <a:gd name="connsiteY2" fmla="*/ 57543 h 422275"/>
              <a:gd name="connsiteX3" fmla="*/ 31877 w 2155825"/>
              <a:gd name="connsiteY3" fmla="*/ 57543 h 422275"/>
              <a:gd name="connsiteX4" fmla="*/ 2098167 w 2155825"/>
              <a:gd name="connsiteY4" fmla="*/ 57543 h 422275"/>
              <a:gd name="connsiteX5" fmla="*/ 2098167 w 2155825"/>
              <a:gd name="connsiteY5" fmla="*/ 31953 h 422275"/>
              <a:gd name="connsiteX6" fmla="*/ 2098167 w 2155825"/>
              <a:gd name="connsiteY6" fmla="*/ 31953 h 422275"/>
              <a:gd name="connsiteX7" fmla="*/ 2123820 w 2155825"/>
              <a:gd name="connsiteY7" fmla="*/ 6350 h 422275"/>
              <a:gd name="connsiteX8" fmla="*/ 2149347 w 2155825"/>
              <a:gd name="connsiteY8" fmla="*/ 31953 h 422275"/>
              <a:gd name="connsiteX9" fmla="*/ 2149347 w 2155825"/>
              <a:gd name="connsiteY9" fmla="*/ 31953 h 422275"/>
              <a:gd name="connsiteX10" fmla="*/ 2149347 w 2155825"/>
              <a:gd name="connsiteY10" fmla="*/ 31953 h 422275"/>
              <a:gd name="connsiteX11" fmla="*/ 2149475 w 2155825"/>
              <a:gd name="connsiteY11" fmla="*/ 339128 h 422275"/>
              <a:gd name="connsiteX12" fmla="*/ 2149475 w 2155825"/>
              <a:gd name="connsiteY12" fmla="*/ 339128 h 422275"/>
              <a:gd name="connsiteX13" fmla="*/ 2123820 w 2155825"/>
              <a:gd name="connsiteY13" fmla="*/ 364731 h 422275"/>
              <a:gd name="connsiteX14" fmla="*/ 2123820 w 2155825"/>
              <a:gd name="connsiteY14" fmla="*/ 364731 h 422275"/>
              <a:gd name="connsiteX15" fmla="*/ 2123820 w 2155825"/>
              <a:gd name="connsiteY15" fmla="*/ 364731 h 422275"/>
              <a:gd name="connsiteX16" fmla="*/ 57530 w 2155825"/>
              <a:gd name="connsiteY16" fmla="*/ 364731 h 422275"/>
              <a:gd name="connsiteX17" fmla="*/ 57530 w 2155825"/>
              <a:gd name="connsiteY17" fmla="*/ 390321 h 422275"/>
              <a:gd name="connsiteX18" fmla="*/ 57530 w 2155825"/>
              <a:gd name="connsiteY18" fmla="*/ 390321 h 422275"/>
              <a:gd name="connsiteX19" fmla="*/ 31877 w 2155825"/>
              <a:gd name="connsiteY19" fmla="*/ 415925 h 422275"/>
              <a:gd name="connsiteX20" fmla="*/ 6350 w 2155825"/>
              <a:gd name="connsiteY20" fmla="*/ 390321 h 422275"/>
              <a:gd name="connsiteX21" fmla="*/ 6350 w 2155825"/>
              <a:gd name="connsiteY21" fmla="*/ 390321 h 422275"/>
              <a:gd name="connsiteX22" fmla="*/ 6350 w 2155825"/>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155825" h="422275">
                <a:moveTo>
                  <a:pt x="6350" y="83146"/>
                </a:moveTo>
                <a:cubicBezTo>
                  <a:pt x="6350" y="69011"/>
                  <a:pt x="17780" y="57543"/>
                  <a:pt x="31877" y="57543"/>
                </a:cubicBezTo>
                <a:cubicBezTo>
                  <a:pt x="31877" y="57543"/>
                  <a:pt x="31877" y="57543"/>
                  <a:pt x="31877" y="57543"/>
                </a:cubicBezTo>
                <a:lnTo>
                  <a:pt x="31877" y="57543"/>
                </a:lnTo>
                <a:lnTo>
                  <a:pt x="2098167" y="57543"/>
                </a:lnTo>
                <a:lnTo>
                  <a:pt x="2098167" y="31953"/>
                </a:lnTo>
                <a:lnTo>
                  <a:pt x="2098167" y="31953"/>
                </a:lnTo>
                <a:cubicBezTo>
                  <a:pt x="2098167" y="17805"/>
                  <a:pt x="2109723" y="6350"/>
                  <a:pt x="2123820" y="6350"/>
                </a:cubicBezTo>
                <a:cubicBezTo>
                  <a:pt x="2137917" y="6350"/>
                  <a:pt x="2149347" y="17805"/>
                  <a:pt x="2149347" y="31953"/>
                </a:cubicBezTo>
                <a:cubicBezTo>
                  <a:pt x="2149347" y="31953"/>
                  <a:pt x="2149347" y="31953"/>
                  <a:pt x="2149347" y="31953"/>
                </a:cubicBezTo>
                <a:lnTo>
                  <a:pt x="2149347" y="31953"/>
                </a:lnTo>
                <a:lnTo>
                  <a:pt x="2149475" y="339128"/>
                </a:lnTo>
                <a:lnTo>
                  <a:pt x="2149475" y="339128"/>
                </a:lnTo>
                <a:cubicBezTo>
                  <a:pt x="2149475" y="353263"/>
                  <a:pt x="2137917" y="364731"/>
                  <a:pt x="2123820" y="364731"/>
                </a:cubicBezTo>
                <a:cubicBezTo>
                  <a:pt x="2123820" y="364731"/>
                  <a:pt x="2123820" y="364731"/>
                  <a:pt x="2123820" y="364731"/>
                </a:cubicBezTo>
                <a:lnTo>
                  <a:pt x="2123820"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872538" y="5948363"/>
            <a:ext cx="63500" cy="38100"/>
          </a:xfrm>
          <a:custGeom>
            <a:avLst/>
            <a:gdLst>
              <a:gd name="connsiteX0" fmla="*/ 6350 w 64007"/>
              <a:gd name="connsiteY0" fmla="*/ 31940 h 38290"/>
              <a:gd name="connsiteX1" fmla="*/ 32003 w 64007"/>
              <a:gd name="connsiteY1" fmla="*/ 31940 h 38290"/>
              <a:gd name="connsiteX2" fmla="*/ 32003 w 64007"/>
              <a:gd name="connsiteY2" fmla="*/ 31940 h 38290"/>
              <a:gd name="connsiteX3" fmla="*/ 57657 w 64007"/>
              <a:gd name="connsiteY3" fmla="*/ 6350 h 38290"/>
            </a:gdLst>
            <a:ahLst/>
            <a:cxnLst>
              <a:cxn ang="0">
                <a:pos x="connsiteX0" y="connsiteY0"/>
              </a:cxn>
              <a:cxn ang="1">
                <a:pos x="connsiteX1" y="connsiteY1"/>
              </a:cxn>
              <a:cxn ang="2">
                <a:pos x="connsiteX2" y="connsiteY2"/>
              </a:cxn>
              <a:cxn ang="3">
                <a:pos x="connsiteX3" y="connsiteY3"/>
              </a:cxn>
            </a:cxnLst>
            <a:rect l="l" t="t" r="r" b="b"/>
            <a:pathLst>
              <a:path w="64007" h="38290">
                <a:moveTo>
                  <a:pt x="6350" y="31940"/>
                </a:moveTo>
                <a:lnTo>
                  <a:pt x="32003" y="31940"/>
                </a:lnTo>
                <a:lnTo>
                  <a:pt x="32003" y="31940"/>
                </a:lnTo>
                <a:cubicBezTo>
                  <a:pt x="46100" y="31940"/>
                  <a:pt x="57657" y="20485"/>
                  <a:pt x="57657"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872538" y="5948363"/>
            <a:ext cx="38100" cy="38100"/>
          </a:xfrm>
          <a:custGeom>
            <a:avLst/>
            <a:gdLst>
              <a:gd name="connsiteX0" fmla="*/ 32003 w 38353"/>
              <a:gd name="connsiteY0" fmla="*/ 31940 h 38290"/>
              <a:gd name="connsiteX1" fmla="*/ 32003 w 38353"/>
              <a:gd name="connsiteY1" fmla="*/ 6350 h 38290"/>
              <a:gd name="connsiteX2" fmla="*/ 32003 w 38353"/>
              <a:gd name="connsiteY2" fmla="*/ 6350 h 38290"/>
              <a:gd name="connsiteX3" fmla="*/ 19176 w 38353"/>
              <a:gd name="connsiteY3" fmla="*/ 19139 h 38290"/>
              <a:gd name="connsiteX4" fmla="*/ 6350 w 38353"/>
              <a:gd name="connsiteY4" fmla="*/ 6350 h 38290"/>
              <a:gd name="connsiteX5" fmla="*/ 6350 w 38353"/>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353" h="38290">
                <a:moveTo>
                  <a:pt x="32003" y="31940"/>
                </a:moveTo>
                <a:lnTo>
                  <a:pt x="32003" y="6350"/>
                </a:lnTo>
                <a:lnTo>
                  <a:pt x="32003" y="6350"/>
                </a:lnTo>
                <a:cubicBezTo>
                  <a:pt x="32003" y="13411"/>
                  <a:pt x="26288" y="19139"/>
                  <a:pt x="19176" y="19139"/>
                </a:cubicBezTo>
                <a:cubicBezTo>
                  <a:pt x="12064"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780213"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831013"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63494" name="Picture 3"/>
          <p:cNvPicPr>
            <a:picLocks noChangeAspect="1" noChangeArrowheads="1"/>
          </p:cNvPicPr>
          <p:nvPr/>
        </p:nvPicPr>
        <p:blipFill>
          <a:blip r:embed="rId2"/>
          <a:srcRect/>
          <a:stretch>
            <a:fillRect/>
          </a:stretch>
        </p:blipFill>
        <p:spPr bwMode="auto">
          <a:xfrm>
            <a:off x="3771900" y="2628900"/>
            <a:ext cx="3454400" cy="1879600"/>
          </a:xfrm>
          <a:prstGeom prst="rect">
            <a:avLst/>
          </a:prstGeom>
          <a:noFill/>
          <a:ln w="9525">
            <a:noFill/>
            <a:miter lim="800000"/>
            <a:headEnd/>
            <a:tailEnd/>
          </a:ln>
        </p:spPr>
      </p:pic>
      <p:pic>
        <p:nvPicPr>
          <p:cNvPr id="63495" name="Picture 3"/>
          <p:cNvPicPr>
            <a:picLocks noChangeAspect="1" noChangeArrowheads="1"/>
          </p:cNvPicPr>
          <p:nvPr/>
        </p:nvPicPr>
        <p:blipFill>
          <a:blip r:embed="rId3"/>
          <a:srcRect/>
          <a:stretch>
            <a:fillRect/>
          </a:stretch>
        </p:blipFill>
        <p:spPr bwMode="auto">
          <a:xfrm>
            <a:off x="6731000" y="5892800"/>
            <a:ext cx="2260600" cy="520700"/>
          </a:xfrm>
          <a:prstGeom prst="rect">
            <a:avLst/>
          </a:prstGeom>
          <a:noFill/>
          <a:ln w="9525">
            <a:noFill/>
            <a:miter lim="800000"/>
            <a:headEnd/>
            <a:tailEnd/>
          </a:ln>
        </p:spPr>
      </p:pic>
      <p:sp>
        <p:nvSpPr>
          <p:cNvPr id="63496" name="TextBox 1"/>
          <p:cNvSpPr txBox="1">
            <a:spLocks noChangeArrowheads="1"/>
          </p:cNvSpPr>
          <p:nvPr/>
        </p:nvSpPr>
        <p:spPr bwMode="auto">
          <a:xfrm>
            <a:off x="406400" y="1397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表格</a:t>
            </a:r>
          </a:p>
        </p:txBody>
      </p:sp>
      <p:sp>
        <p:nvSpPr>
          <p:cNvPr id="63497" name="TextBox 1"/>
          <p:cNvSpPr txBox="1">
            <a:spLocks noChangeArrowheads="1"/>
          </p:cNvSpPr>
          <p:nvPr/>
        </p:nvSpPr>
        <p:spPr bwMode="auto">
          <a:xfrm>
            <a:off x="444500" y="1473369"/>
            <a:ext cx="1335302" cy="507831"/>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smtClean="0">
                <a:solidFill>
                  <a:srgbClr val="000000"/>
                </a:solidFill>
                <a:latin typeface="Calibri" pitchFamily="34" charset="0"/>
                <a:cs typeface="Calibri" pitchFamily="34" charset="0"/>
              </a:rPr>
              <a:t>th</a:t>
            </a:r>
            <a:r>
              <a:rPr lang="en-US" altLang="zh-CN" sz="2700" dirty="0" err="1" smtClean="0">
                <a:solidFill>
                  <a:srgbClr val="000000"/>
                </a:solidFill>
                <a:latin typeface="微软雅黑" pitchFamily="34" charset="-122"/>
                <a:ea typeface="微软雅黑" pitchFamily="34" charset="-122"/>
              </a:rPr>
              <a:t>标签</a:t>
            </a:r>
            <a:endParaRPr lang="en-US" altLang="zh-CN" sz="2700" dirty="0">
              <a:solidFill>
                <a:srgbClr val="000000"/>
              </a:solidFill>
              <a:latin typeface="微软雅黑" pitchFamily="34" charset="-122"/>
              <a:ea typeface="微软雅黑" pitchFamily="34" charset="-122"/>
            </a:endParaRPr>
          </a:p>
        </p:txBody>
      </p:sp>
      <p:sp>
        <p:nvSpPr>
          <p:cNvPr id="63498" name="TextBox 1"/>
          <p:cNvSpPr txBox="1">
            <a:spLocks noChangeArrowheads="1"/>
          </p:cNvSpPr>
          <p:nvPr/>
        </p:nvSpPr>
        <p:spPr bwMode="auto">
          <a:xfrm>
            <a:off x="444500" y="2705100"/>
            <a:ext cx="1790700" cy="228600"/>
          </a:xfrm>
          <a:prstGeom prst="rect">
            <a:avLst/>
          </a:prstGeom>
          <a:noFill/>
          <a:ln w="9525">
            <a:noFill/>
            <a:miter lim="800000"/>
            <a:headEnd/>
            <a:tailEnd/>
          </a:ln>
        </p:spPr>
        <p:txBody>
          <a:bodyPr wrap="none" lIns="0" tIns="0" rIns="0">
            <a:spAutoFit/>
          </a:bodyPr>
          <a:lstStyle/>
          <a:p>
            <a:pPr>
              <a:lnSpc>
                <a:spcPts val="1800"/>
              </a:lnSpc>
            </a:pPr>
            <a:r>
              <a:rPr lang="en-US" altLang="zh-CN">
                <a:solidFill>
                  <a:srgbClr val="00B050"/>
                </a:solidFill>
                <a:latin typeface="Calibri" pitchFamily="34" charset="0"/>
                <a:cs typeface="Calibri" pitchFamily="34" charset="0"/>
              </a:rPr>
              <a:t>&lt;table</a:t>
            </a:r>
            <a:r>
              <a:rPr lang="en-US" altLang="zh-CN">
                <a:latin typeface="Times New Roman" pitchFamily="18" charset="0"/>
                <a:cs typeface="Times New Roman" pitchFamily="18" charset="0"/>
              </a:rPr>
              <a:t> </a:t>
            </a:r>
            <a:r>
              <a:rPr lang="en-US" altLang="zh-CN">
                <a:solidFill>
                  <a:srgbClr val="00B050"/>
                </a:solidFill>
                <a:latin typeface="Calibri" pitchFamily="34" charset="0"/>
                <a:cs typeface="Calibri" pitchFamily="34" charset="0"/>
              </a:rPr>
              <a:t>border="1"&gt;</a:t>
            </a:r>
          </a:p>
        </p:txBody>
      </p:sp>
      <p:sp>
        <p:nvSpPr>
          <p:cNvPr id="63499" name="TextBox 1"/>
          <p:cNvSpPr txBox="1">
            <a:spLocks noChangeArrowheads="1"/>
          </p:cNvSpPr>
          <p:nvPr/>
        </p:nvSpPr>
        <p:spPr bwMode="auto">
          <a:xfrm>
            <a:off x="863600" y="3035300"/>
            <a:ext cx="381000" cy="228600"/>
          </a:xfrm>
          <a:prstGeom prst="rect">
            <a:avLst/>
          </a:prstGeom>
          <a:noFill/>
          <a:ln w="9525">
            <a:noFill/>
            <a:miter lim="800000"/>
            <a:headEnd/>
            <a:tailEnd/>
          </a:ln>
        </p:spPr>
        <p:txBody>
          <a:bodyPr wrap="none" lIns="0" tIns="0" rIns="0">
            <a:spAutoFit/>
          </a:bodyPr>
          <a:lstStyle/>
          <a:p>
            <a:pPr>
              <a:lnSpc>
                <a:spcPts val="1800"/>
              </a:lnSpc>
            </a:pPr>
            <a:r>
              <a:rPr lang="en-US" altLang="zh-CN">
                <a:solidFill>
                  <a:srgbClr val="00B050"/>
                </a:solidFill>
                <a:latin typeface="Calibri" pitchFamily="34" charset="0"/>
                <a:cs typeface="Calibri" pitchFamily="34" charset="0"/>
              </a:rPr>
              <a:t>&lt;tr&gt;</a:t>
            </a:r>
          </a:p>
        </p:txBody>
      </p:sp>
      <p:sp>
        <p:nvSpPr>
          <p:cNvPr id="63500" name="TextBox 1"/>
          <p:cNvSpPr txBox="1">
            <a:spLocks noChangeArrowheads="1"/>
          </p:cNvSpPr>
          <p:nvPr/>
        </p:nvSpPr>
        <p:spPr bwMode="auto">
          <a:xfrm>
            <a:off x="1066800" y="3302000"/>
            <a:ext cx="1638300" cy="622300"/>
          </a:xfrm>
          <a:prstGeom prst="rect">
            <a:avLst/>
          </a:prstGeom>
          <a:noFill/>
          <a:ln w="9525">
            <a:noFill/>
            <a:miter lim="800000"/>
            <a:headEnd/>
            <a:tailEnd/>
          </a:ln>
        </p:spPr>
        <p:txBody>
          <a:bodyPr wrap="none" lIns="0" tIns="0" rIns="0">
            <a:spAutoFit/>
          </a:bodyPr>
          <a:lstStyle/>
          <a:p>
            <a:pPr>
              <a:lnSpc>
                <a:spcPts val="2300"/>
              </a:lnSpc>
            </a:pPr>
            <a:r>
              <a:rPr lang="en-US" altLang="zh-CN" b="1" dirty="0">
                <a:solidFill>
                  <a:srgbClr val="FF0000"/>
                </a:solidFill>
                <a:latin typeface="Calibri" pitchFamily="34" charset="0"/>
                <a:cs typeface="Calibri" pitchFamily="34" charset="0"/>
              </a:rPr>
              <a:t>&lt;</a:t>
            </a:r>
            <a:r>
              <a:rPr lang="en-US" altLang="zh-CN" b="1" dirty="0" err="1">
                <a:solidFill>
                  <a:srgbClr val="FF0000"/>
                </a:solidFill>
                <a:latin typeface="Calibri" pitchFamily="34" charset="0"/>
                <a:cs typeface="Calibri" pitchFamily="34" charset="0"/>
              </a:rPr>
              <a:t>th</a:t>
            </a:r>
            <a:r>
              <a:rPr lang="en-US" altLang="zh-CN" b="1" dirty="0">
                <a:solidFill>
                  <a:srgbClr val="FF0000"/>
                </a:solidFill>
                <a:latin typeface="Calibri" pitchFamily="34" charset="0"/>
                <a:cs typeface="Calibri" pitchFamily="34" charset="0"/>
              </a:rPr>
              <a:t>&gt;</a:t>
            </a:r>
            <a:r>
              <a:rPr lang="en-US" altLang="zh-CN" b="1" dirty="0" err="1">
                <a:solidFill>
                  <a:srgbClr val="FF0000"/>
                </a:solidFill>
                <a:latin typeface="微软雅黑" pitchFamily="34" charset="-122"/>
                <a:ea typeface="微软雅黑" pitchFamily="34" charset="-122"/>
              </a:rPr>
              <a:t>标题一</a:t>
            </a:r>
            <a:r>
              <a:rPr lang="en-US" altLang="zh-CN" b="1" dirty="0">
                <a:solidFill>
                  <a:srgbClr val="FF0000"/>
                </a:solidFill>
                <a:latin typeface="Calibri" pitchFamily="34" charset="0"/>
                <a:cs typeface="Calibri" pitchFamily="34" charset="0"/>
              </a:rPr>
              <a:t>&lt;/</a:t>
            </a:r>
            <a:r>
              <a:rPr lang="en-US" altLang="zh-CN" b="1" dirty="0" err="1">
                <a:solidFill>
                  <a:srgbClr val="FF0000"/>
                </a:solidFill>
                <a:latin typeface="Calibri" pitchFamily="34" charset="0"/>
                <a:cs typeface="Calibri" pitchFamily="34" charset="0"/>
              </a:rPr>
              <a:t>th</a:t>
            </a:r>
            <a:r>
              <a:rPr lang="en-US" altLang="zh-CN" b="1" dirty="0">
                <a:solidFill>
                  <a:srgbClr val="FF0000"/>
                </a:solidFill>
                <a:latin typeface="Calibri" pitchFamily="34" charset="0"/>
                <a:cs typeface="Calibri" pitchFamily="34" charset="0"/>
              </a:rPr>
              <a:t>&gt;</a:t>
            </a:r>
          </a:p>
          <a:p>
            <a:pPr>
              <a:lnSpc>
                <a:spcPts val="2500"/>
              </a:lnSpc>
            </a:pPr>
            <a:r>
              <a:rPr lang="en-US" altLang="zh-CN" dirty="0">
                <a:solidFill>
                  <a:srgbClr val="00B050"/>
                </a:solidFill>
                <a:latin typeface="Calibri" pitchFamily="34" charset="0"/>
                <a:cs typeface="Calibri" pitchFamily="34" charset="0"/>
              </a:rPr>
              <a:t>&lt;td&gt;</a:t>
            </a:r>
            <a:r>
              <a:rPr lang="en-US" altLang="zh-CN" dirty="0" err="1">
                <a:solidFill>
                  <a:srgbClr val="00B050"/>
                </a:solidFill>
                <a:latin typeface="微软雅黑" pitchFamily="34" charset="-122"/>
                <a:ea typeface="微软雅黑" pitchFamily="34" charset="-122"/>
              </a:rPr>
              <a:t>数据一</a:t>
            </a:r>
            <a:r>
              <a:rPr lang="en-US" altLang="zh-CN" dirty="0">
                <a:solidFill>
                  <a:srgbClr val="00B050"/>
                </a:solidFill>
                <a:latin typeface="Calibri" pitchFamily="34" charset="0"/>
                <a:cs typeface="Calibri" pitchFamily="34" charset="0"/>
              </a:rPr>
              <a:t>&lt;/td&gt;</a:t>
            </a:r>
          </a:p>
        </p:txBody>
      </p:sp>
      <p:sp>
        <p:nvSpPr>
          <p:cNvPr id="63501" name="TextBox 1"/>
          <p:cNvSpPr txBox="1">
            <a:spLocks noChangeArrowheads="1"/>
          </p:cNvSpPr>
          <p:nvPr/>
        </p:nvSpPr>
        <p:spPr bwMode="auto">
          <a:xfrm>
            <a:off x="863600" y="4025900"/>
            <a:ext cx="469900" cy="546100"/>
          </a:xfrm>
          <a:prstGeom prst="rect">
            <a:avLst/>
          </a:prstGeom>
          <a:noFill/>
          <a:ln w="9525">
            <a:noFill/>
            <a:miter lim="800000"/>
            <a:headEnd/>
            <a:tailEnd/>
          </a:ln>
        </p:spPr>
        <p:txBody>
          <a:bodyPr wrap="none" lIns="0" tIns="0" rIns="0">
            <a:spAutoFit/>
          </a:bodyPr>
          <a:lstStyle/>
          <a:p>
            <a:pPr>
              <a:lnSpc>
                <a:spcPts val="1800"/>
              </a:lnSpc>
            </a:pPr>
            <a:r>
              <a:rPr lang="en-US" altLang="zh-CN">
                <a:solidFill>
                  <a:srgbClr val="00B050"/>
                </a:solidFill>
                <a:latin typeface="Calibri" pitchFamily="34" charset="0"/>
                <a:cs typeface="Calibri" pitchFamily="34" charset="0"/>
              </a:rPr>
              <a:t>&lt;/tr&gt;</a:t>
            </a:r>
          </a:p>
          <a:p>
            <a:pPr>
              <a:lnSpc>
                <a:spcPts val="2500"/>
              </a:lnSpc>
            </a:pPr>
            <a:r>
              <a:rPr lang="en-US" altLang="zh-CN">
                <a:solidFill>
                  <a:srgbClr val="00B050"/>
                </a:solidFill>
                <a:latin typeface="Calibri" pitchFamily="34" charset="0"/>
                <a:cs typeface="Calibri" pitchFamily="34" charset="0"/>
              </a:rPr>
              <a:t>&lt;tr&gt;</a:t>
            </a:r>
          </a:p>
        </p:txBody>
      </p:sp>
      <p:sp>
        <p:nvSpPr>
          <p:cNvPr id="63502" name="TextBox 1"/>
          <p:cNvSpPr txBox="1">
            <a:spLocks noChangeArrowheads="1"/>
          </p:cNvSpPr>
          <p:nvPr/>
        </p:nvSpPr>
        <p:spPr bwMode="auto">
          <a:xfrm>
            <a:off x="1066800" y="4622800"/>
            <a:ext cx="1638300" cy="622300"/>
          </a:xfrm>
          <a:prstGeom prst="rect">
            <a:avLst/>
          </a:prstGeom>
          <a:noFill/>
          <a:ln w="9525">
            <a:noFill/>
            <a:miter lim="800000"/>
            <a:headEnd/>
            <a:tailEnd/>
          </a:ln>
        </p:spPr>
        <p:txBody>
          <a:bodyPr wrap="none" lIns="0" tIns="0" rIns="0">
            <a:spAutoFit/>
          </a:bodyPr>
          <a:lstStyle/>
          <a:p>
            <a:pPr>
              <a:lnSpc>
                <a:spcPts val="2300"/>
              </a:lnSpc>
            </a:pPr>
            <a:r>
              <a:rPr lang="en-US" altLang="zh-CN" b="1" dirty="0">
                <a:solidFill>
                  <a:srgbClr val="FF0000"/>
                </a:solidFill>
                <a:latin typeface="Calibri" pitchFamily="34" charset="0"/>
                <a:cs typeface="Calibri" pitchFamily="34" charset="0"/>
              </a:rPr>
              <a:t>&lt;</a:t>
            </a:r>
            <a:r>
              <a:rPr lang="en-US" altLang="zh-CN" b="1" dirty="0" err="1">
                <a:solidFill>
                  <a:srgbClr val="FF0000"/>
                </a:solidFill>
                <a:latin typeface="Calibri" pitchFamily="34" charset="0"/>
                <a:cs typeface="Calibri" pitchFamily="34" charset="0"/>
              </a:rPr>
              <a:t>th</a:t>
            </a:r>
            <a:r>
              <a:rPr lang="en-US" altLang="zh-CN" b="1" dirty="0">
                <a:solidFill>
                  <a:srgbClr val="FF0000"/>
                </a:solidFill>
                <a:latin typeface="Calibri" pitchFamily="34" charset="0"/>
                <a:cs typeface="Calibri" pitchFamily="34" charset="0"/>
              </a:rPr>
              <a:t>&gt;</a:t>
            </a:r>
            <a:r>
              <a:rPr lang="en-US" altLang="zh-CN" b="1" dirty="0" err="1">
                <a:solidFill>
                  <a:srgbClr val="FF0000"/>
                </a:solidFill>
                <a:latin typeface="微软雅黑" pitchFamily="34" charset="-122"/>
                <a:ea typeface="微软雅黑" pitchFamily="34" charset="-122"/>
              </a:rPr>
              <a:t>标题二</a:t>
            </a:r>
            <a:r>
              <a:rPr lang="en-US" altLang="zh-CN" b="1" dirty="0">
                <a:solidFill>
                  <a:srgbClr val="FF0000"/>
                </a:solidFill>
                <a:latin typeface="Calibri" pitchFamily="34" charset="0"/>
                <a:cs typeface="Calibri" pitchFamily="34" charset="0"/>
              </a:rPr>
              <a:t>&lt;/</a:t>
            </a:r>
            <a:r>
              <a:rPr lang="en-US" altLang="zh-CN" b="1" dirty="0" err="1">
                <a:solidFill>
                  <a:srgbClr val="FF0000"/>
                </a:solidFill>
                <a:latin typeface="Calibri" pitchFamily="34" charset="0"/>
                <a:cs typeface="Calibri" pitchFamily="34" charset="0"/>
              </a:rPr>
              <a:t>th</a:t>
            </a:r>
            <a:r>
              <a:rPr lang="en-US" altLang="zh-CN" b="1" dirty="0">
                <a:solidFill>
                  <a:srgbClr val="FF0000"/>
                </a:solidFill>
                <a:latin typeface="Calibri" pitchFamily="34" charset="0"/>
                <a:cs typeface="Calibri" pitchFamily="34" charset="0"/>
              </a:rPr>
              <a:t>&gt;</a:t>
            </a:r>
          </a:p>
          <a:p>
            <a:pPr>
              <a:lnSpc>
                <a:spcPts val="2500"/>
              </a:lnSpc>
            </a:pPr>
            <a:r>
              <a:rPr lang="en-US" altLang="zh-CN" dirty="0">
                <a:solidFill>
                  <a:srgbClr val="00B050"/>
                </a:solidFill>
                <a:latin typeface="Calibri" pitchFamily="34" charset="0"/>
                <a:cs typeface="Calibri" pitchFamily="34" charset="0"/>
              </a:rPr>
              <a:t>&lt;td&gt;</a:t>
            </a:r>
            <a:r>
              <a:rPr lang="en-US" altLang="zh-CN" dirty="0" err="1">
                <a:solidFill>
                  <a:srgbClr val="00B050"/>
                </a:solidFill>
                <a:latin typeface="微软雅黑" pitchFamily="34" charset="-122"/>
                <a:ea typeface="微软雅黑" pitchFamily="34" charset="-122"/>
              </a:rPr>
              <a:t>数据二</a:t>
            </a:r>
            <a:r>
              <a:rPr lang="en-US" altLang="zh-CN" dirty="0">
                <a:solidFill>
                  <a:srgbClr val="00B050"/>
                </a:solidFill>
                <a:latin typeface="Calibri" pitchFamily="34" charset="0"/>
                <a:cs typeface="Calibri" pitchFamily="34" charset="0"/>
              </a:rPr>
              <a:t>&lt;/td&gt;</a:t>
            </a:r>
          </a:p>
        </p:txBody>
      </p:sp>
      <p:sp>
        <p:nvSpPr>
          <p:cNvPr id="63503" name="TextBox 1"/>
          <p:cNvSpPr txBox="1">
            <a:spLocks noChangeArrowheads="1"/>
          </p:cNvSpPr>
          <p:nvPr/>
        </p:nvSpPr>
        <p:spPr bwMode="auto">
          <a:xfrm>
            <a:off x="863600" y="5334000"/>
            <a:ext cx="469900" cy="228600"/>
          </a:xfrm>
          <a:prstGeom prst="rect">
            <a:avLst/>
          </a:prstGeom>
          <a:noFill/>
          <a:ln w="9525">
            <a:noFill/>
            <a:miter lim="800000"/>
            <a:headEnd/>
            <a:tailEnd/>
          </a:ln>
        </p:spPr>
        <p:txBody>
          <a:bodyPr wrap="none" lIns="0" tIns="0" rIns="0">
            <a:spAutoFit/>
          </a:bodyPr>
          <a:lstStyle/>
          <a:p>
            <a:pPr>
              <a:lnSpc>
                <a:spcPts val="1800"/>
              </a:lnSpc>
            </a:pPr>
            <a:r>
              <a:rPr lang="en-US" altLang="zh-CN">
                <a:solidFill>
                  <a:srgbClr val="00B050"/>
                </a:solidFill>
                <a:latin typeface="Calibri" pitchFamily="34" charset="0"/>
                <a:cs typeface="Calibri" pitchFamily="34" charset="0"/>
              </a:rPr>
              <a:t>&lt;/tr&gt;</a:t>
            </a:r>
          </a:p>
        </p:txBody>
      </p:sp>
      <p:sp>
        <p:nvSpPr>
          <p:cNvPr id="63504" name="TextBox 1"/>
          <p:cNvSpPr txBox="1">
            <a:spLocks noChangeArrowheads="1"/>
          </p:cNvSpPr>
          <p:nvPr/>
        </p:nvSpPr>
        <p:spPr bwMode="auto">
          <a:xfrm>
            <a:off x="444500" y="5664200"/>
            <a:ext cx="787400" cy="228600"/>
          </a:xfrm>
          <a:prstGeom prst="rect">
            <a:avLst/>
          </a:prstGeom>
          <a:noFill/>
          <a:ln w="9525">
            <a:noFill/>
            <a:miter lim="800000"/>
            <a:headEnd/>
            <a:tailEnd/>
          </a:ln>
        </p:spPr>
        <p:txBody>
          <a:bodyPr wrap="none" lIns="0" tIns="0" rIns="0">
            <a:spAutoFit/>
          </a:bodyPr>
          <a:lstStyle/>
          <a:p>
            <a:pPr>
              <a:lnSpc>
                <a:spcPts val="1800"/>
              </a:lnSpc>
            </a:pPr>
            <a:r>
              <a:rPr lang="en-US" altLang="zh-CN">
                <a:solidFill>
                  <a:srgbClr val="00B050"/>
                </a:solidFill>
                <a:latin typeface="Calibri" pitchFamily="34" charset="0"/>
                <a:cs typeface="Calibri" pitchFamily="34" charset="0"/>
              </a:rPr>
              <a:t>&lt;/table&gt;</a:t>
            </a:r>
          </a:p>
        </p:txBody>
      </p:sp>
      <p:sp>
        <p:nvSpPr>
          <p:cNvPr id="18"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49</a:t>
            </a:r>
          </a:p>
        </p:txBody>
      </p:sp>
      <p:sp>
        <p:nvSpPr>
          <p:cNvPr id="19" name="TextBox 1"/>
          <p:cNvSpPr txBox="1"/>
          <p:nvPr/>
        </p:nvSpPr>
        <p:spPr>
          <a:xfrm>
            <a:off x="7327900" y="6007100"/>
            <a:ext cx="10668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table/th.htm</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780213" y="5922963"/>
            <a:ext cx="2155825" cy="422275"/>
          </a:xfrm>
          <a:custGeom>
            <a:avLst/>
            <a:gdLst>
              <a:gd name="connsiteX0" fmla="*/ 6350 w 2155825"/>
              <a:gd name="connsiteY0" fmla="*/ 83146 h 422275"/>
              <a:gd name="connsiteX1" fmla="*/ 31877 w 2155825"/>
              <a:gd name="connsiteY1" fmla="*/ 57543 h 422275"/>
              <a:gd name="connsiteX2" fmla="*/ 31877 w 2155825"/>
              <a:gd name="connsiteY2" fmla="*/ 57543 h 422275"/>
              <a:gd name="connsiteX3" fmla="*/ 31877 w 2155825"/>
              <a:gd name="connsiteY3" fmla="*/ 57543 h 422275"/>
              <a:gd name="connsiteX4" fmla="*/ 2098167 w 2155825"/>
              <a:gd name="connsiteY4" fmla="*/ 57543 h 422275"/>
              <a:gd name="connsiteX5" fmla="*/ 2098167 w 2155825"/>
              <a:gd name="connsiteY5" fmla="*/ 31953 h 422275"/>
              <a:gd name="connsiteX6" fmla="*/ 2098167 w 2155825"/>
              <a:gd name="connsiteY6" fmla="*/ 31953 h 422275"/>
              <a:gd name="connsiteX7" fmla="*/ 2123820 w 2155825"/>
              <a:gd name="connsiteY7" fmla="*/ 6350 h 422275"/>
              <a:gd name="connsiteX8" fmla="*/ 2149347 w 2155825"/>
              <a:gd name="connsiteY8" fmla="*/ 31953 h 422275"/>
              <a:gd name="connsiteX9" fmla="*/ 2149347 w 2155825"/>
              <a:gd name="connsiteY9" fmla="*/ 31953 h 422275"/>
              <a:gd name="connsiteX10" fmla="*/ 2149347 w 2155825"/>
              <a:gd name="connsiteY10" fmla="*/ 31953 h 422275"/>
              <a:gd name="connsiteX11" fmla="*/ 2149475 w 2155825"/>
              <a:gd name="connsiteY11" fmla="*/ 339128 h 422275"/>
              <a:gd name="connsiteX12" fmla="*/ 2149475 w 2155825"/>
              <a:gd name="connsiteY12" fmla="*/ 339128 h 422275"/>
              <a:gd name="connsiteX13" fmla="*/ 2123820 w 2155825"/>
              <a:gd name="connsiteY13" fmla="*/ 364731 h 422275"/>
              <a:gd name="connsiteX14" fmla="*/ 2123820 w 2155825"/>
              <a:gd name="connsiteY14" fmla="*/ 364731 h 422275"/>
              <a:gd name="connsiteX15" fmla="*/ 2123820 w 2155825"/>
              <a:gd name="connsiteY15" fmla="*/ 364731 h 422275"/>
              <a:gd name="connsiteX16" fmla="*/ 57530 w 2155825"/>
              <a:gd name="connsiteY16" fmla="*/ 364731 h 422275"/>
              <a:gd name="connsiteX17" fmla="*/ 57530 w 2155825"/>
              <a:gd name="connsiteY17" fmla="*/ 390321 h 422275"/>
              <a:gd name="connsiteX18" fmla="*/ 57530 w 2155825"/>
              <a:gd name="connsiteY18" fmla="*/ 390321 h 422275"/>
              <a:gd name="connsiteX19" fmla="*/ 31877 w 2155825"/>
              <a:gd name="connsiteY19" fmla="*/ 415925 h 422275"/>
              <a:gd name="connsiteX20" fmla="*/ 6350 w 2155825"/>
              <a:gd name="connsiteY20" fmla="*/ 390321 h 422275"/>
              <a:gd name="connsiteX21" fmla="*/ 6350 w 2155825"/>
              <a:gd name="connsiteY21" fmla="*/ 390321 h 422275"/>
              <a:gd name="connsiteX22" fmla="*/ 6350 w 2155825"/>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155825" h="422275">
                <a:moveTo>
                  <a:pt x="6350" y="83146"/>
                </a:moveTo>
                <a:cubicBezTo>
                  <a:pt x="6350" y="69011"/>
                  <a:pt x="17780" y="57543"/>
                  <a:pt x="31877" y="57543"/>
                </a:cubicBezTo>
                <a:cubicBezTo>
                  <a:pt x="31877" y="57543"/>
                  <a:pt x="31877" y="57543"/>
                  <a:pt x="31877" y="57543"/>
                </a:cubicBezTo>
                <a:lnTo>
                  <a:pt x="31877" y="57543"/>
                </a:lnTo>
                <a:lnTo>
                  <a:pt x="2098167" y="57543"/>
                </a:lnTo>
                <a:lnTo>
                  <a:pt x="2098167" y="31953"/>
                </a:lnTo>
                <a:lnTo>
                  <a:pt x="2098167" y="31953"/>
                </a:lnTo>
                <a:cubicBezTo>
                  <a:pt x="2098167" y="17805"/>
                  <a:pt x="2109723" y="6350"/>
                  <a:pt x="2123820" y="6350"/>
                </a:cubicBezTo>
                <a:cubicBezTo>
                  <a:pt x="2137917" y="6350"/>
                  <a:pt x="2149347" y="17805"/>
                  <a:pt x="2149347" y="31953"/>
                </a:cubicBezTo>
                <a:cubicBezTo>
                  <a:pt x="2149347" y="31953"/>
                  <a:pt x="2149347" y="31953"/>
                  <a:pt x="2149347" y="31953"/>
                </a:cubicBezTo>
                <a:lnTo>
                  <a:pt x="2149347" y="31953"/>
                </a:lnTo>
                <a:lnTo>
                  <a:pt x="2149475" y="339128"/>
                </a:lnTo>
                <a:lnTo>
                  <a:pt x="2149475" y="339128"/>
                </a:lnTo>
                <a:cubicBezTo>
                  <a:pt x="2149475" y="353263"/>
                  <a:pt x="2137917" y="364731"/>
                  <a:pt x="2123820" y="364731"/>
                </a:cubicBezTo>
                <a:cubicBezTo>
                  <a:pt x="2123820" y="364731"/>
                  <a:pt x="2123820" y="364731"/>
                  <a:pt x="2123820" y="364731"/>
                </a:cubicBezTo>
                <a:lnTo>
                  <a:pt x="2123820"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872538" y="5948363"/>
            <a:ext cx="63500" cy="38100"/>
          </a:xfrm>
          <a:custGeom>
            <a:avLst/>
            <a:gdLst>
              <a:gd name="connsiteX0" fmla="*/ 6350 w 64007"/>
              <a:gd name="connsiteY0" fmla="*/ 31940 h 38290"/>
              <a:gd name="connsiteX1" fmla="*/ 32003 w 64007"/>
              <a:gd name="connsiteY1" fmla="*/ 31940 h 38290"/>
              <a:gd name="connsiteX2" fmla="*/ 32003 w 64007"/>
              <a:gd name="connsiteY2" fmla="*/ 31940 h 38290"/>
              <a:gd name="connsiteX3" fmla="*/ 57657 w 64007"/>
              <a:gd name="connsiteY3" fmla="*/ 6350 h 38290"/>
            </a:gdLst>
            <a:ahLst/>
            <a:cxnLst>
              <a:cxn ang="0">
                <a:pos x="connsiteX0" y="connsiteY0"/>
              </a:cxn>
              <a:cxn ang="1">
                <a:pos x="connsiteX1" y="connsiteY1"/>
              </a:cxn>
              <a:cxn ang="2">
                <a:pos x="connsiteX2" y="connsiteY2"/>
              </a:cxn>
              <a:cxn ang="3">
                <a:pos x="connsiteX3" y="connsiteY3"/>
              </a:cxn>
            </a:cxnLst>
            <a:rect l="l" t="t" r="r" b="b"/>
            <a:pathLst>
              <a:path w="64007" h="38290">
                <a:moveTo>
                  <a:pt x="6350" y="31940"/>
                </a:moveTo>
                <a:lnTo>
                  <a:pt x="32003" y="31940"/>
                </a:lnTo>
                <a:lnTo>
                  <a:pt x="32003" y="31940"/>
                </a:lnTo>
                <a:cubicBezTo>
                  <a:pt x="46100" y="31940"/>
                  <a:pt x="57657" y="20485"/>
                  <a:pt x="57657"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872538" y="5948363"/>
            <a:ext cx="38100" cy="38100"/>
          </a:xfrm>
          <a:custGeom>
            <a:avLst/>
            <a:gdLst>
              <a:gd name="connsiteX0" fmla="*/ 32003 w 38353"/>
              <a:gd name="connsiteY0" fmla="*/ 31940 h 38290"/>
              <a:gd name="connsiteX1" fmla="*/ 32003 w 38353"/>
              <a:gd name="connsiteY1" fmla="*/ 6350 h 38290"/>
              <a:gd name="connsiteX2" fmla="*/ 32003 w 38353"/>
              <a:gd name="connsiteY2" fmla="*/ 6350 h 38290"/>
              <a:gd name="connsiteX3" fmla="*/ 19176 w 38353"/>
              <a:gd name="connsiteY3" fmla="*/ 19139 h 38290"/>
              <a:gd name="connsiteX4" fmla="*/ 6350 w 38353"/>
              <a:gd name="connsiteY4" fmla="*/ 6350 h 38290"/>
              <a:gd name="connsiteX5" fmla="*/ 6350 w 38353"/>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353" h="38290">
                <a:moveTo>
                  <a:pt x="32003" y="31940"/>
                </a:moveTo>
                <a:lnTo>
                  <a:pt x="32003" y="6350"/>
                </a:lnTo>
                <a:lnTo>
                  <a:pt x="32003" y="6350"/>
                </a:lnTo>
                <a:cubicBezTo>
                  <a:pt x="32003" y="13411"/>
                  <a:pt x="26288" y="19139"/>
                  <a:pt x="19176" y="19139"/>
                </a:cubicBezTo>
                <a:cubicBezTo>
                  <a:pt x="12064"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780213"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831013"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64518" name="Picture 3"/>
          <p:cNvPicPr>
            <a:picLocks noChangeAspect="1" noChangeArrowheads="1"/>
          </p:cNvPicPr>
          <p:nvPr/>
        </p:nvPicPr>
        <p:blipFill>
          <a:blip r:embed="rId2"/>
          <a:srcRect/>
          <a:stretch>
            <a:fillRect/>
          </a:stretch>
        </p:blipFill>
        <p:spPr bwMode="auto">
          <a:xfrm>
            <a:off x="4914900" y="1993900"/>
            <a:ext cx="3594100" cy="3594100"/>
          </a:xfrm>
          <a:prstGeom prst="rect">
            <a:avLst/>
          </a:prstGeom>
          <a:noFill/>
          <a:ln w="9525">
            <a:noFill/>
            <a:miter lim="800000"/>
            <a:headEnd/>
            <a:tailEnd/>
          </a:ln>
        </p:spPr>
      </p:pic>
      <p:pic>
        <p:nvPicPr>
          <p:cNvPr id="64519" name="Picture 3"/>
          <p:cNvPicPr>
            <a:picLocks noChangeAspect="1" noChangeArrowheads="1"/>
          </p:cNvPicPr>
          <p:nvPr/>
        </p:nvPicPr>
        <p:blipFill>
          <a:blip r:embed="rId3"/>
          <a:srcRect/>
          <a:stretch>
            <a:fillRect/>
          </a:stretch>
        </p:blipFill>
        <p:spPr bwMode="auto">
          <a:xfrm>
            <a:off x="6731000" y="5829300"/>
            <a:ext cx="2260600" cy="584200"/>
          </a:xfrm>
          <a:prstGeom prst="rect">
            <a:avLst/>
          </a:prstGeom>
          <a:noFill/>
          <a:ln w="9525">
            <a:noFill/>
            <a:miter lim="800000"/>
            <a:headEnd/>
            <a:tailEnd/>
          </a:ln>
        </p:spPr>
      </p:pic>
      <p:sp>
        <p:nvSpPr>
          <p:cNvPr id="64520" name="TextBox 1"/>
          <p:cNvSpPr txBox="1">
            <a:spLocks noChangeArrowheads="1"/>
          </p:cNvSpPr>
          <p:nvPr/>
        </p:nvSpPr>
        <p:spPr bwMode="auto">
          <a:xfrm>
            <a:off x="406400" y="1397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表格</a:t>
            </a:r>
          </a:p>
        </p:txBody>
      </p:sp>
      <p:sp>
        <p:nvSpPr>
          <p:cNvPr id="64521" name="TextBox 1"/>
          <p:cNvSpPr txBox="1">
            <a:spLocks noChangeArrowheads="1"/>
          </p:cNvSpPr>
          <p:nvPr/>
        </p:nvSpPr>
        <p:spPr bwMode="auto">
          <a:xfrm>
            <a:off x="444500" y="1295400"/>
            <a:ext cx="27051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Calibri" pitchFamily="34" charset="0"/>
                <a:cs typeface="Calibri" pitchFamily="34" charset="0"/>
              </a:rPr>
              <a:t>cellpadding</a:t>
            </a:r>
            <a:r>
              <a:rPr lang="en-US" altLang="zh-CN" sz="2700" dirty="0" err="1">
                <a:solidFill>
                  <a:srgbClr val="000000"/>
                </a:solidFill>
                <a:latin typeface="微软雅黑" pitchFamily="34" charset="-122"/>
                <a:ea typeface="微软雅黑" pitchFamily="34" charset="-122"/>
              </a:rPr>
              <a:t>属性</a:t>
            </a:r>
            <a:endParaRPr lang="en-US" altLang="zh-CN" sz="2700" dirty="0">
              <a:solidFill>
                <a:srgbClr val="000000"/>
              </a:solidFill>
              <a:latin typeface="微软雅黑" pitchFamily="34" charset="-122"/>
              <a:ea typeface="微软雅黑" pitchFamily="34" charset="-122"/>
            </a:endParaRPr>
          </a:p>
        </p:txBody>
      </p:sp>
      <p:sp>
        <p:nvSpPr>
          <p:cNvPr id="64522" name="TextBox 1"/>
          <p:cNvSpPr txBox="1">
            <a:spLocks noChangeArrowheads="1"/>
          </p:cNvSpPr>
          <p:nvPr/>
        </p:nvSpPr>
        <p:spPr bwMode="auto">
          <a:xfrm>
            <a:off x="901700" y="1816100"/>
            <a:ext cx="2717800" cy="393700"/>
          </a:xfrm>
          <a:prstGeom prst="rect">
            <a:avLst/>
          </a:prstGeom>
          <a:noFill/>
          <a:ln w="9525">
            <a:noFill/>
            <a:miter lim="800000"/>
            <a:headEnd/>
            <a:tailEnd/>
          </a:ln>
        </p:spPr>
        <p:txBody>
          <a:bodyPr wrap="none" lIns="0" tIns="0" rIns="0">
            <a:spAutoFit/>
          </a:bodyPr>
          <a:lstStyle/>
          <a:p>
            <a:pPr>
              <a:lnSpc>
                <a:spcPts val="3100"/>
              </a:lnSpc>
            </a:pP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单元格的内边距</a:t>
            </a:r>
            <a:r>
              <a:rPr lang="en-US" altLang="zh-CN" sz="2400" dirty="0">
                <a:solidFill>
                  <a:srgbClr val="000000"/>
                </a:solidFill>
                <a:latin typeface="微软雅黑" pitchFamily="34" charset="-122"/>
                <a:ea typeface="微软雅黑" pitchFamily="34" charset="-122"/>
              </a:rPr>
              <a:t>。</a:t>
            </a:r>
          </a:p>
        </p:txBody>
      </p:sp>
      <p:sp>
        <p:nvSpPr>
          <p:cNvPr id="12" name="TextBox 1"/>
          <p:cNvSpPr txBox="1"/>
          <p:nvPr/>
        </p:nvSpPr>
        <p:spPr>
          <a:xfrm>
            <a:off x="444500" y="2603500"/>
            <a:ext cx="2044700" cy="254000"/>
          </a:xfrm>
          <a:prstGeom prst="rect">
            <a:avLst/>
          </a:prstGeom>
          <a:noFill/>
        </p:spPr>
        <p:txBody>
          <a:bodyPr wrap="none" lIns="0" tIns="0" rIns="0">
            <a:spAutoFit/>
          </a:bodyPr>
          <a:lstStyle/>
          <a:p>
            <a:pPr fontAlgn="auto">
              <a:lnSpc>
                <a:spcPts val="2000"/>
              </a:lnSpc>
              <a:spcBef>
                <a:spcPts val="0"/>
              </a:spcBef>
              <a:spcAft>
                <a:spcPts val="0"/>
              </a:spcAft>
              <a:defRPr/>
            </a:pPr>
            <a:r>
              <a:rPr lang="en-US" altLang="zh-CN" sz="2004" b="1" dirty="0">
                <a:solidFill>
                  <a:srgbClr val="00B050"/>
                </a:solidFill>
                <a:latin typeface="Calibri" pitchFamily="18" charset="0"/>
                <a:ea typeface="+mn-ea"/>
                <a:cs typeface="Calibri" pitchFamily="18" charset="0"/>
              </a:rPr>
              <a:t>&lt;table</a:t>
            </a:r>
            <a:r>
              <a:rPr lang="en-US" altLang="zh-CN" sz="2004" dirty="0">
                <a:latin typeface="Times New Roman" pitchFamily="18" charset="0"/>
                <a:ea typeface="+mn-ea"/>
                <a:cs typeface="Times New Roman" pitchFamily="18" charset="0"/>
              </a:rPr>
              <a:t> </a:t>
            </a:r>
            <a:r>
              <a:rPr lang="en-US" altLang="zh-CN" sz="2004" b="1" dirty="0">
                <a:solidFill>
                  <a:srgbClr val="00B050"/>
                </a:solidFill>
                <a:latin typeface="Calibri" pitchFamily="18" charset="0"/>
                <a:ea typeface="+mn-ea"/>
                <a:cs typeface="Calibri" pitchFamily="18" charset="0"/>
              </a:rPr>
              <a:t>border="1"&gt;</a:t>
            </a:r>
          </a:p>
        </p:txBody>
      </p:sp>
      <p:sp>
        <p:nvSpPr>
          <p:cNvPr id="13" name="TextBox 1"/>
          <p:cNvSpPr txBox="1"/>
          <p:nvPr/>
        </p:nvSpPr>
        <p:spPr>
          <a:xfrm>
            <a:off x="444500" y="4432300"/>
            <a:ext cx="3924300" cy="254000"/>
          </a:xfrm>
          <a:prstGeom prst="rect">
            <a:avLst/>
          </a:prstGeom>
          <a:noFill/>
        </p:spPr>
        <p:txBody>
          <a:bodyPr wrap="none" lIns="0" tIns="0" rIns="0">
            <a:spAutoFit/>
          </a:bodyPr>
          <a:lstStyle/>
          <a:p>
            <a:pPr fontAlgn="auto">
              <a:lnSpc>
                <a:spcPts val="2000"/>
              </a:lnSpc>
              <a:spcBef>
                <a:spcPts val="0"/>
              </a:spcBef>
              <a:spcAft>
                <a:spcPts val="0"/>
              </a:spcAft>
              <a:defRPr/>
            </a:pPr>
            <a:r>
              <a:rPr lang="en-US" altLang="zh-CN" sz="2006" b="1" dirty="0">
                <a:solidFill>
                  <a:srgbClr val="00B050"/>
                </a:solidFill>
                <a:latin typeface="Calibri" pitchFamily="18" charset="0"/>
                <a:ea typeface="+mn-ea"/>
                <a:cs typeface="Calibri" pitchFamily="18" charset="0"/>
              </a:rPr>
              <a:t>&lt;table</a:t>
            </a:r>
            <a:r>
              <a:rPr lang="en-US" altLang="zh-CN" sz="2006" dirty="0">
                <a:latin typeface="Times New Roman" pitchFamily="18" charset="0"/>
                <a:ea typeface="+mn-ea"/>
                <a:cs typeface="Times New Roman" pitchFamily="18" charset="0"/>
              </a:rPr>
              <a:t> </a:t>
            </a:r>
            <a:r>
              <a:rPr lang="en-US" altLang="zh-CN" sz="2006" b="1" dirty="0">
                <a:solidFill>
                  <a:srgbClr val="00B050"/>
                </a:solidFill>
                <a:latin typeface="Calibri" pitchFamily="18" charset="0"/>
                <a:ea typeface="+mn-ea"/>
                <a:cs typeface="Calibri" pitchFamily="18" charset="0"/>
              </a:rPr>
              <a:t>border="1"</a:t>
            </a:r>
            <a:r>
              <a:rPr lang="en-US" altLang="zh-CN" sz="2006" dirty="0">
                <a:latin typeface="Times New Roman" pitchFamily="18" charset="0"/>
                <a:ea typeface="+mn-ea"/>
                <a:cs typeface="Times New Roman" pitchFamily="18" charset="0"/>
              </a:rPr>
              <a:t> </a:t>
            </a:r>
            <a:r>
              <a:rPr lang="en-US" altLang="zh-CN" sz="2006" b="1" dirty="0">
                <a:solidFill>
                  <a:srgbClr val="FF0000"/>
                </a:solidFill>
                <a:latin typeface="Calibri" pitchFamily="18" charset="0"/>
                <a:ea typeface="+mn-ea"/>
                <a:cs typeface="Calibri" pitchFamily="18" charset="0"/>
              </a:rPr>
              <a:t>cellpadding="10"</a:t>
            </a:r>
            <a:r>
              <a:rPr lang="en-US" altLang="zh-CN" sz="2006" b="1" dirty="0">
                <a:solidFill>
                  <a:srgbClr val="00B050"/>
                </a:solidFill>
                <a:latin typeface="Calibri" pitchFamily="18" charset="0"/>
                <a:ea typeface="+mn-ea"/>
                <a:cs typeface="Calibri" pitchFamily="18" charset="0"/>
              </a:rPr>
              <a:t>&gt;</a:t>
            </a:r>
          </a:p>
        </p:txBody>
      </p:sp>
      <p:sp>
        <p:nvSpPr>
          <p:cNvPr id="14"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50</a:t>
            </a:r>
          </a:p>
        </p:txBody>
      </p:sp>
      <p:sp>
        <p:nvSpPr>
          <p:cNvPr id="15" name="TextBox 1"/>
          <p:cNvSpPr txBox="1"/>
          <p:nvPr/>
        </p:nvSpPr>
        <p:spPr>
          <a:xfrm>
            <a:off x="7010400" y="5905500"/>
            <a:ext cx="17145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table/cellpadding.ht</a:t>
            </a:r>
          </a:p>
        </p:txBody>
      </p:sp>
      <p:sp>
        <p:nvSpPr>
          <p:cNvPr id="64527" name="TextBox 1"/>
          <p:cNvSpPr txBox="1">
            <a:spLocks noChangeArrowheads="1"/>
          </p:cNvSpPr>
          <p:nvPr/>
        </p:nvSpPr>
        <p:spPr bwMode="auto">
          <a:xfrm>
            <a:off x="7785100" y="6121400"/>
            <a:ext cx="165100" cy="228600"/>
          </a:xfrm>
          <a:prstGeom prst="rect">
            <a:avLst/>
          </a:prstGeom>
          <a:noFill/>
          <a:ln w="9525">
            <a:noFill/>
            <a:miter lim="800000"/>
            <a:headEnd/>
            <a:tailEnd/>
          </a:ln>
        </p:spPr>
        <p:txBody>
          <a:bodyPr wrap="none" lIns="0" tIns="0" rIns="0">
            <a:spAutoFit/>
          </a:bodyPr>
          <a:lstStyle/>
          <a:p>
            <a:pPr>
              <a:lnSpc>
                <a:spcPts val="1800"/>
              </a:lnSpc>
            </a:pPr>
            <a:r>
              <a:rPr lang="en-US" altLang="zh-CN" sz="1400">
                <a:solidFill>
                  <a:srgbClr val="000000"/>
                </a:solidFill>
                <a:latin typeface="微软雅黑" pitchFamily="34" charset="-122"/>
                <a:ea typeface="微软雅黑" pitchFamily="34" charset="-122"/>
              </a:rPr>
              <a:t>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780213" y="5922963"/>
            <a:ext cx="2155825" cy="422275"/>
          </a:xfrm>
          <a:custGeom>
            <a:avLst/>
            <a:gdLst>
              <a:gd name="connsiteX0" fmla="*/ 6350 w 2155825"/>
              <a:gd name="connsiteY0" fmla="*/ 83146 h 422275"/>
              <a:gd name="connsiteX1" fmla="*/ 31877 w 2155825"/>
              <a:gd name="connsiteY1" fmla="*/ 57543 h 422275"/>
              <a:gd name="connsiteX2" fmla="*/ 31877 w 2155825"/>
              <a:gd name="connsiteY2" fmla="*/ 57543 h 422275"/>
              <a:gd name="connsiteX3" fmla="*/ 31877 w 2155825"/>
              <a:gd name="connsiteY3" fmla="*/ 57543 h 422275"/>
              <a:gd name="connsiteX4" fmla="*/ 2098167 w 2155825"/>
              <a:gd name="connsiteY4" fmla="*/ 57543 h 422275"/>
              <a:gd name="connsiteX5" fmla="*/ 2098167 w 2155825"/>
              <a:gd name="connsiteY5" fmla="*/ 31953 h 422275"/>
              <a:gd name="connsiteX6" fmla="*/ 2098167 w 2155825"/>
              <a:gd name="connsiteY6" fmla="*/ 31953 h 422275"/>
              <a:gd name="connsiteX7" fmla="*/ 2123820 w 2155825"/>
              <a:gd name="connsiteY7" fmla="*/ 6350 h 422275"/>
              <a:gd name="connsiteX8" fmla="*/ 2149347 w 2155825"/>
              <a:gd name="connsiteY8" fmla="*/ 31953 h 422275"/>
              <a:gd name="connsiteX9" fmla="*/ 2149347 w 2155825"/>
              <a:gd name="connsiteY9" fmla="*/ 31953 h 422275"/>
              <a:gd name="connsiteX10" fmla="*/ 2149347 w 2155825"/>
              <a:gd name="connsiteY10" fmla="*/ 31953 h 422275"/>
              <a:gd name="connsiteX11" fmla="*/ 2149475 w 2155825"/>
              <a:gd name="connsiteY11" fmla="*/ 339128 h 422275"/>
              <a:gd name="connsiteX12" fmla="*/ 2149475 w 2155825"/>
              <a:gd name="connsiteY12" fmla="*/ 339128 h 422275"/>
              <a:gd name="connsiteX13" fmla="*/ 2123820 w 2155825"/>
              <a:gd name="connsiteY13" fmla="*/ 364731 h 422275"/>
              <a:gd name="connsiteX14" fmla="*/ 2123820 w 2155825"/>
              <a:gd name="connsiteY14" fmla="*/ 364731 h 422275"/>
              <a:gd name="connsiteX15" fmla="*/ 2123820 w 2155825"/>
              <a:gd name="connsiteY15" fmla="*/ 364731 h 422275"/>
              <a:gd name="connsiteX16" fmla="*/ 57530 w 2155825"/>
              <a:gd name="connsiteY16" fmla="*/ 364731 h 422275"/>
              <a:gd name="connsiteX17" fmla="*/ 57530 w 2155825"/>
              <a:gd name="connsiteY17" fmla="*/ 390321 h 422275"/>
              <a:gd name="connsiteX18" fmla="*/ 57530 w 2155825"/>
              <a:gd name="connsiteY18" fmla="*/ 390321 h 422275"/>
              <a:gd name="connsiteX19" fmla="*/ 31877 w 2155825"/>
              <a:gd name="connsiteY19" fmla="*/ 415925 h 422275"/>
              <a:gd name="connsiteX20" fmla="*/ 6350 w 2155825"/>
              <a:gd name="connsiteY20" fmla="*/ 390321 h 422275"/>
              <a:gd name="connsiteX21" fmla="*/ 6350 w 2155825"/>
              <a:gd name="connsiteY21" fmla="*/ 390321 h 422275"/>
              <a:gd name="connsiteX22" fmla="*/ 6350 w 2155825"/>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155825" h="422275">
                <a:moveTo>
                  <a:pt x="6350" y="83146"/>
                </a:moveTo>
                <a:cubicBezTo>
                  <a:pt x="6350" y="69011"/>
                  <a:pt x="17780" y="57543"/>
                  <a:pt x="31877" y="57543"/>
                </a:cubicBezTo>
                <a:cubicBezTo>
                  <a:pt x="31877" y="57543"/>
                  <a:pt x="31877" y="57543"/>
                  <a:pt x="31877" y="57543"/>
                </a:cubicBezTo>
                <a:lnTo>
                  <a:pt x="31877" y="57543"/>
                </a:lnTo>
                <a:lnTo>
                  <a:pt x="2098167" y="57543"/>
                </a:lnTo>
                <a:lnTo>
                  <a:pt x="2098167" y="31953"/>
                </a:lnTo>
                <a:lnTo>
                  <a:pt x="2098167" y="31953"/>
                </a:lnTo>
                <a:cubicBezTo>
                  <a:pt x="2098167" y="17805"/>
                  <a:pt x="2109723" y="6350"/>
                  <a:pt x="2123820" y="6350"/>
                </a:cubicBezTo>
                <a:cubicBezTo>
                  <a:pt x="2137917" y="6350"/>
                  <a:pt x="2149347" y="17805"/>
                  <a:pt x="2149347" y="31953"/>
                </a:cubicBezTo>
                <a:cubicBezTo>
                  <a:pt x="2149347" y="31953"/>
                  <a:pt x="2149347" y="31953"/>
                  <a:pt x="2149347" y="31953"/>
                </a:cubicBezTo>
                <a:lnTo>
                  <a:pt x="2149347" y="31953"/>
                </a:lnTo>
                <a:lnTo>
                  <a:pt x="2149475" y="339128"/>
                </a:lnTo>
                <a:lnTo>
                  <a:pt x="2149475" y="339128"/>
                </a:lnTo>
                <a:cubicBezTo>
                  <a:pt x="2149475" y="353263"/>
                  <a:pt x="2137917" y="364731"/>
                  <a:pt x="2123820" y="364731"/>
                </a:cubicBezTo>
                <a:cubicBezTo>
                  <a:pt x="2123820" y="364731"/>
                  <a:pt x="2123820" y="364731"/>
                  <a:pt x="2123820" y="364731"/>
                </a:cubicBezTo>
                <a:lnTo>
                  <a:pt x="2123820"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872538" y="5948363"/>
            <a:ext cx="63500" cy="38100"/>
          </a:xfrm>
          <a:custGeom>
            <a:avLst/>
            <a:gdLst>
              <a:gd name="connsiteX0" fmla="*/ 6350 w 64007"/>
              <a:gd name="connsiteY0" fmla="*/ 31940 h 38290"/>
              <a:gd name="connsiteX1" fmla="*/ 32003 w 64007"/>
              <a:gd name="connsiteY1" fmla="*/ 31940 h 38290"/>
              <a:gd name="connsiteX2" fmla="*/ 32003 w 64007"/>
              <a:gd name="connsiteY2" fmla="*/ 31940 h 38290"/>
              <a:gd name="connsiteX3" fmla="*/ 57657 w 64007"/>
              <a:gd name="connsiteY3" fmla="*/ 6350 h 38290"/>
            </a:gdLst>
            <a:ahLst/>
            <a:cxnLst>
              <a:cxn ang="0">
                <a:pos x="connsiteX0" y="connsiteY0"/>
              </a:cxn>
              <a:cxn ang="1">
                <a:pos x="connsiteX1" y="connsiteY1"/>
              </a:cxn>
              <a:cxn ang="2">
                <a:pos x="connsiteX2" y="connsiteY2"/>
              </a:cxn>
              <a:cxn ang="3">
                <a:pos x="connsiteX3" y="connsiteY3"/>
              </a:cxn>
            </a:cxnLst>
            <a:rect l="l" t="t" r="r" b="b"/>
            <a:pathLst>
              <a:path w="64007" h="38290">
                <a:moveTo>
                  <a:pt x="6350" y="31940"/>
                </a:moveTo>
                <a:lnTo>
                  <a:pt x="32003" y="31940"/>
                </a:lnTo>
                <a:lnTo>
                  <a:pt x="32003" y="31940"/>
                </a:lnTo>
                <a:cubicBezTo>
                  <a:pt x="46100" y="31940"/>
                  <a:pt x="57657" y="20485"/>
                  <a:pt x="57657"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872538" y="5948363"/>
            <a:ext cx="38100" cy="38100"/>
          </a:xfrm>
          <a:custGeom>
            <a:avLst/>
            <a:gdLst>
              <a:gd name="connsiteX0" fmla="*/ 32003 w 38353"/>
              <a:gd name="connsiteY0" fmla="*/ 31940 h 38290"/>
              <a:gd name="connsiteX1" fmla="*/ 32003 w 38353"/>
              <a:gd name="connsiteY1" fmla="*/ 6350 h 38290"/>
              <a:gd name="connsiteX2" fmla="*/ 32003 w 38353"/>
              <a:gd name="connsiteY2" fmla="*/ 6350 h 38290"/>
              <a:gd name="connsiteX3" fmla="*/ 19176 w 38353"/>
              <a:gd name="connsiteY3" fmla="*/ 19139 h 38290"/>
              <a:gd name="connsiteX4" fmla="*/ 6350 w 38353"/>
              <a:gd name="connsiteY4" fmla="*/ 6350 h 38290"/>
              <a:gd name="connsiteX5" fmla="*/ 6350 w 38353"/>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353" h="38290">
                <a:moveTo>
                  <a:pt x="32003" y="31940"/>
                </a:moveTo>
                <a:lnTo>
                  <a:pt x="32003" y="6350"/>
                </a:lnTo>
                <a:lnTo>
                  <a:pt x="32003" y="6350"/>
                </a:lnTo>
                <a:cubicBezTo>
                  <a:pt x="32003" y="13411"/>
                  <a:pt x="26288" y="19139"/>
                  <a:pt x="19176" y="19139"/>
                </a:cubicBezTo>
                <a:cubicBezTo>
                  <a:pt x="12064"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780213"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831013"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22534" name="Picture 3"/>
          <p:cNvPicPr>
            <a:picLocks noChangeAspect="1" noChangeArrowheads="1"/>
          </p:cNvPicPr>
          <p:nvPr/>
        </p:nvPicPr>
        <p:blipFill>
          <a:blip r:embed="rId2"/>
          <a:srcRect/>
          <a:stretch>
            <a:fillRect/>
          </a:stretch>
        </p:blipFill>
        <p:spPr bwMode="auto">
          <a:xfrm>
            <a:off x="5054600" y="1562100"/>
            <a:ext cx="3835400" cy="2349500"/>
          </a:xfrm>
          <a:prstGeom prst="rect">
            <a:avLst/>
          </a:prstGeom>
          <a:noFill/>
          <a:ln w="9525">
            <a:noFill/>
            <a:miter lim="800000"/>
            <a:headEnd/>
            <a:tailEnd/>
          </a:ln>
        </p:spPr>
      </p:pic>
      <p:pic>
        <p:nvPicPr>
          <p:cNvPr id="22535" name="Picture 3"/>
          <p:cNvPicPr>
            <a:picLocks noChangeAspect="1" noChangeArrowheads="1"/>
          </p:cNvPicPr>
          <p:nvPr/>
        </p:nvPicPr>
        <p:blipFill>
          <a:blip r:embed="rId3"/>
          <a:srcRect/>
          <a:stretch>
            <a:fillRect/>
          </a:stretch>
        </p:blipFill>
        <p:spPr bwMode="auto">
          <a:xfrm>
            <a:off x="6731000" y="5892800"/>
            <a:ext cx="2260600" cy="520700"/>
          </a:xfrm>
          <a:prstGeom prst="rect">
            <a:avLst/>
          </a:prstGeom>
          <a:noFill/>
          <a:ln w="9525">
            <a:noFill/>
            <a:miter lim="800000"/>
            <a:headEnd/>
            <a:tailEnd/>
          </a:ln>
        </p:spPr>
      </p:pic>
      <p:sp>
        <p:nvSpPr>
          <p:cNvPr id="22536" name="TextBox 1"/>
          <p:cNvSpPr txBox="1">
            <a:spLocks noChangeArrowheads="1"/>
          </p:cNvSpPr>
          <p:nvPr/>
        </p:nvSpPr>
        <p:spPr bwMode="auto">
          <a:xfrm>
            <a:off x="406400" y="139700"/>
            <a:ext cx="19939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Calibri" pitchFamily="34" charset="0"/>
                <a:cs typeface="Calibri" pitchFamily="34" charset="0"/>
              </a:rPr>
              <a:t>HTML</a:t>
            </a:r>
            <a:r>
              <a:rPr lang="en-US" altLang="zh-CN" sz="3600">
                <a:solidFill>
                  <a:srgbClr val="000000"/>
                </a:solidFill>
                <a:latin typeface="微软雅黑" pitchFamily="34" charset="-122"/>
                <a:ea typeface="微软雅黑" pitchFamily="34" charset="-122"/>
              </a:rPr>
              <a:t>概述</a:t>
            </a:r>
          </a:p>
        </p:txBody>
      </p:sp>
      <p:sp>
        <p:nvSpPr>
          <p:cNvPr id="22537" name="TextBox 1"/>
          <p:cNvSpPr txBox="1">
            <a:spLocks noChangeArrowheads="1"/>
          </p:cNvSpPr>
          <p:nvPr/>
        </p:nvSpPr>
        <p:spPr bwMode="auto">
          <a:xfrm>
            <a:off x="444500" y="1295400"/>
            <a:ext cx="2057400" cy="292100"/>
          </a:xfrm>
          <a:prstGeom prst="rect">
            <a:avLst/>
          </a:prstGeom>
          <a:noFill/>
          <a:ln w="9525">
            <a:noFill/>
            <a:miter lim="800000"/>
            <a:headEnd/>
            <a:tailEnd/>
          </a:ln>
        </p:spPr>
        <p:txBody>
          <a:bodyPr wrap="none" lIns="0" tIns="0" rIns="0">
            <a:spAutoFit/>
          </a:bodyPr>
          <a:lstStyle/>
          <a:p>
            <a:pPr>
              <a:lnSpc>
                <a:spcPts val="2300"/>
              </a:lnSpc>
            </a:pPr>
            <a:r>
              <a:rPr lang="en-US" altLang="zh-CN" dirty="0" err="1">
                <a:solidFill>
                  <a:srgbClr val="000000"/>
                </a:solidFill>
                <a:latin typeface="微软雅黑" pitchFamily="34" charset="-122"/>
                <a:ea typeface="微软雅黑" pitchFamily="34" charset="-122"/>
              </a:rPr>
              <a:t>一个最简单的页面</a:t>
            </a:r>
            <a:r>
              <a:rPr lang="en-US" altLang="zh-CN" dirty="0">
                <a:solidFill>
                  <a:srgbClr val="000000"/>
                </a:solidFill>
                <a:latin typeface="微软雅黑" pitchFamily="34" charset="-122"/>
                <a:ea typeface="微软雅黑" pitchFamily="34" charset="-122"/>
              </a:rPr>
              <a:t>：</a:t>
            </a:r>
          </a:p>
        </p:txBody>
      </p:sp>
      <p:sp>
        <p:nvSpPr>
          <p:cNvPr id="11" name="TextBox 1"/>
          <p:cNvSpPr txBox="1"/>
          <p:nvPr/>
        </p:nvSpPr>
        <p:spPr>
          <a:xfrm>
            <a:off x="444500" y="1587500"/>
            <a:ext cx="774700" cy="609600"/>
          </a:xfrm>
          <a:prstGeom prst="rect">
            <a:avLst/>
          </a:prstGeom>
          <a:noFill/>
        </p:spPr>
        <p:txBody>
          <a:bodyPr wrap="none" lIns="0" tIns="0" rIns="0">
            <a:spAutoFit/>
          </a:bodyPr>
          <a:lstStyle/>
          <a:p>
            <a:pPr fontAlgn="auto">
              <a:lnSpc>
                <a:spcPts val="2000"/>
              </a:lnSpc>
              <a:spcBef>
                <a:spcPts val="0"/>
              </a:spcBef>
              <a:spcAft>
                <a:spcPts val="0"/>
              </a:spcAft>
              <a:defRPr/>
            </a:pPr>
            <a:r>
              <a:rPr lang="en-US" altLang="zh-CN" sz="2004" b="1" dirty="0">
                <a:solidFill>
                  <a:srgbClr val="00B050"/>
                </a:solidFill>
                <a:latin typeface="Calibri" pitchFamily="18" charset="0"/>
                <a:ea typeface="+mn-ea"/>
                <a:cs typeface="Calibri" pitchFamily="18" charset="0"/>
              </a:rPr>
              <a:t>&lt;html&gt;</a:t>
            </a:r>
          </a:p>
          <a:p>
            <a:pPr fontAlgn="auto">
              <a:lnSpc>
                <a:spcPts val="2800"/>
              </a:lnSpc>
              <a:spcBef>
                <a:spcPts val="0"/>
              </a:spcBef>
              <a:spcAft>
                <a:spcPts val="0"/>
              </a:spcAft>
              <a:defRPr/>
            </a:pPr>
            <a:r>
              <a:rPr lang="en-US" altLang="zh-CN" sz="2006" b="1" dirty="0">
                <a:solidFill>
                  <a:srgbClr val="00B050"/>
                </a:solidFill>
                <a:latin typeface="Calibri" pitchFamily="18" charset="0"/>
                <a:ea typeface="+mn-ea"/>
                <a:cs typeface="Calibri" pitchFamily="18" charset="0"/>
              </a:rPr>
              <a:t>&lt;head&gt;</a:t>
            </a:r>
          </a:p>
        </p:txBody>
      </p:sp>
      <p:sp>
        <p:nvSpPr>
          <p:cNvPr id="22539" name="TextBox 1"/>
          <p:cNvSpPr txBox="1">
            <a:spLocks noChangeArrowheads="1"/>
          </p:cNvSpPr>
          <p:nvPr/>
        </p:nvSpPr>
        <p:spPr bwMode="auto">
          <a:xfrm>
            <a:off x="673100" y="2235200"/>
            <a:ext cx="1981200" cy="330200"/>
          </a:xfrm>
          <a:prstGeom prst="rect">
            <a:avLst/>
          </a:prstGeom>
          <a:noFill/>
          <a:ln w="9525">
            <a:noFill/>
            <a:miter lim="800000"/>
            <a:headEnd/>
            <a:tailEnd/>
          </a:ln>
        </p:spPr>
        <p:txBody>
          <a:bodyPr wrap="none" lIns="0" tIns="0" rIns="0">
            <a:spAutoFit/>
          </a:bodyPr>
          <a:lstStyle/>
          <a:p>
            <a:pPr>
              <a:lnSpc>
                <a:spcPts val="2600"/>
              </a:lnSpc>
            </a:pPr>
            <a:r>
              <a:rPr lang="en-US" altLang="zh-CN" sz="2000" b="1" dirty="0">
                <a:solidFill>
                  <a:srgbClr val="00B050"/>
                </a:solidFill>
                <a:latin typeface="Calibri" pitchFamily="34" charset="0"/>
                <a:cs typeface="Calibri" pitchFamily="34" charset="0"/>
              </a:rPr>
              <a:t>&lt;title&gt;</a:t>
            </a:r>
            <a:r>
              <a:rPr lang="en-US" altLang="zh-CN" sz="2000" b="1" dirty="0" err="1">
                <a:solidFill>
                  <a:srgbClr val="00B050"/>
                </a:solidFill>
                <a:latin typeface="微软雅黑" pitchFamily="34" charset="-122"/>
                <a:ea typeface="微软雅黑" pitchFamily="34" charset="-122"/>
              </a:rPr>
              <a:t>主页</a:t>
            </a:r>
            <a:r>
              <a:rPr lang="en-US" altLang="zh-CN" sz="2000" b="1" dirty="0">
                <a:solidFill>
                  <a:srgbClr val="00B050"/>
                </a:solidFill>
                <a:latin typeface="Calibri" pitchFamily="34" charset="0"/>
                <a:cs typeface="Calibri" pitchFamily="34" charset="0"/>
              </a:rPr>
              <a:t>&lt;/title&gt;</a:t>
            </a:r>
          </a:p>
        </p:txBody>
      </p:sp>
      <p:sp>
        <p:nvSpPr>
          <p:cNvPr id="13" name="TextBox 1"/>
          <p:cNvSpPr txBox="1"/>
          <p:nvPr/>
        </p:nvSpPr>
        <p:spPr>
          <a:xfrm>
            <a:off x="444500" y="2679700"/>
            <a:ext cx="889000" cy="609600"/>
          </a:xfrm>
          <a:prstGeom prst="rect">
            <a:avLst/>
          </a:prstGeom>
          <a:noFill/>
        </p:spPr>
        <p:txBody>
          <a:bodyPr wrap="none" lIns="0" tIns="0" rIns="0">
            <a:spAutoFit/>
          </a:bodyPr>
          <a:lstStyle/>
          <a:p>
            <a:pPr fontAlgn="auto">
              <a:lnSpc>
                <a:spcPts val="2000"/>
              </a:lnSpc>
              <a:spcBef>
                <a:spcPts val="0"/>
              </a:spcBef>
              <a:spcAft>
                <a:spcPts val="0"/>
              </a:spcAft>
              <a:defRPr/>
            </a:pPr>
            <a:r>
              <a:rPr lang="en-US" altLang="zh-CN" sz="2004" b="1" dirty="0">
                <a:solidFill>
                  <a:srgbClr val="00B050"/>
                </a:solidFill>
                <a:latin typeface="Calibri" pitchFamily="18" charset="0"/>
                <a:ea typeface="+mn-ea"/>
                <a:cs typeface="Calibri" pitchFamily="18" charset="0"/>
              </a:rPr>
              <a:t>&lt;/head&gt;</a:t>
            </a:r>
          </a:p>
          <a:p>
            <a:pPr fontAlgn="auto">
              <a:lnSpc>
                <a:spcPts val="2800"/>
              </a:lnSpc>
              <a:spcBef>
                <a:spcPts val="0"/>
              </a:spcBef>
              <a:spcAft>
                <a:spcPts val="0"/>
              </a:spcAft>
              <a:defRPr/>
            </a:pPr>
            <a:r>
              <a:rPr lang="en-US" altLang="zh-CN" sz="2004" b="1" dirty="0">
                <a:solidFill>
                  <a:srgbClr val="00B050"/>
                </a:solidFill>
                <a:latin typeface="Calibri" pitchFamily="18" charset="0"/>
                <a:ea typeface="+mn-ea"/>
                <a:cs typeface="Calibri" pitchFamily="18" charset="0"/>
              </a:rPr>
              <a:t>&lt;body&gt;</a:t>
            </a:r>
          </a:p>
        </p:txBody>
      </p:sp>
      <p:sp>
        <p:nvSpPr>
          <p:cNvPr id="14" name="TextBox 1"/>
          <p:cNvSpPr txBox="1"/>
          <p:nvPr/>
        </p:nvSpPr>
        <p:spPr>
          <a:xfrm>
            <a:off x="673100" y="3403600"/>
            <a:ext cx="508000" cy="254000"/>
          </a:xfrm>
          <a:prstGeom prst="rect">
            <a:avLst/>
          </a:prstGeom>
          <a:noFill/>
        </p:spPr>
        <p:txBody>
          <a:bodyPr wrap="none" lIns="0" tIns="0" rIns="0">
            <a:spAutoFit/>
          </a:bodyPr>
          <a:lstStyle/>
          <a:p>
            <a:pPr fontAlgn="auto">
              <a:lnSpc>
                <a:spcPts val="2000"/>
              </a:lnSpc>
              <a:spcBef>
                <a:spcPts val="0"/>
              </a:spcBef>
              <a:spcAft>
                <a:spcPts val="0"/>
              </a:spcAft>
              <a:defRPr/>
            </a:pPr>
            <a:r>
              <a:rPr lang="en-US" altLang="zh-CN" sz="2004" b="1" dirty="0">
                <a:solidFill>
                  <a:srgbClr val="00B050"/>
                </a:solidFill>
                <a:latin typeface="Calibri" pitchFamily="18" charset="0"/>
                <a:ea typeface="+mn-ea"/>
                <a:cs typeface="Calibri" pitchFamily="18" charset="0"/>
              </a:rPr>
              <a:t>&lt;h1&gt;</a:t>
            </a:r>
          </a:p>
        </p:txBody>
      </p:sp>
      <p:sp>
        <p:nvSpPr>
          <p:cNvPr id="22542" name="TextBox 1"/>
          <p:cNvSpPr txBox="1">
            <a:spLocks noChangeArrowheads="1"/>
          </p:cNvSpPr>
          <p:nvPr/>
        </p:nvSpPr>
        <p:spPr bwMode="auto">
          <a:xfrm>
            <a:off x="901700" y="3695700"/>
            <a:ext cx="3429000" cy="330200"/>
          </a:xfrm>
          <a:prstGeom prst="rect">
            <a:avLst/>
          </a:prstGeom>
          <a:noFill/>
          <a:ln w="9525">
            <a:noFill/>
            <a:miter lim="800000"/>
            <a:headEnd/>
            <a:tailEnd/>
          </a:ln>
        </p:spPr>
        <p:txBody>
          <a:bodyPr wrap="none" lIns="0" tIns="0" rIns="0">
            <a:spAutoFit/>
          </a:bodyPr>
          <a:lstStyle/>
          <a:p>
            <a:pPr>
              <a:lnSpc>
                <a:spcPts val="2600"/>
              </a:lnSpc>
            </a:pPr>
            <a:r>
              <a:rPr lang="en-US" altLang="zh-CN" sz="2000" b="1" dirty="0" err="1">
                <a:solidFill>
                  <a:srgbClr val="00B050"/>
                </a:solidFill>
                <a:latin typeface="微软雅黑" pitchFamily="34" charset="-122"/>
                <a:ea typeface="微软雅黑" pitchFamily="34" charset="-122"/>
              </a:rPr>
              <a:t>欢迎来到我的个人主页</a:t>
            </a:r>
            <a:r>
              <a:rPr lang="en-US" altLang="zh-CN" sz="2000" b="1" dirty="0">
                <a:solidFill>
                  <a:srgbClr val="00B050"/>
                </a:solidFill>
                <a:latin typeface="微软雅黑" pitchFamily="34" charset="-122"/>
                <a:ea typeface="微软雅黑" pitchFamily="34" charset="-122"/>
              </a:rPr>
              <a:t>！</a:t>
            </a:r>
            <a:r>
              <a:rPr lang="en-US" altLang="zh-CN" sz="2000" b="1" dirty="0">
                <a:solidFill>
                  <a:srgbClr val="00B050"/>
                </a:solidFill>
                <a:latin typeface="Calibri" pitchFamily="34" charset="0"/>
                <a:cs typeface="Calibri" pitchFamily="34" charset="0"/>
              </a:rPr>
              <a:t>&lt;/h1&gt;</a:t>
            </a:r>
          </a:p>
        </p:txBody>
      </p:sp>
      <p:sp>
        <p:nvSpPr>
          <p:cNvPr id="16" name="TextBox 1"/>
          <p:cNvSpPr txBox="1"/>
          <p:nvPr/>
        </p:nvSpPr>
        <p:spPr>
          <a:xfrm>
            <a:off x="673100" y="4140200"/>
            <a:ext cx="381000" cy="254000"/>
          </a:xfrm>
          <a:prstGeom prst="rect">
            <a:avLst/>
          </a:prstGeom>
          <a:noFill/>
        </p:spPr>
        <p:txBody>
          <a:bodyPr wrap="none" lIns="0" tIns="0" rIns="0">
            <a:spAutoFit/>
          </a:bodyPr>
          <a:lstStyle/>
          <a:p>
            <a:pPr fontAlgn="auto">
              <a:lnSpc>
                <a:spcPts val="2000"/>
              </a:lnSpc>
              <a:spcBef>
                <a:spcPts val="0"/>
              </a:spcBef>
              <a:spcAft>
                <a:spcPts val="0"/>
              </a:spcAft>
              <a:defRPr/>
            </a:pPr>
            <a:r>
              <a:rPr lang="en-US" altLang="zh-CN" sz="2004" b="1" dirty="0">
                <a:solidFill>
                  <a:srgbClr val="00B050"/>
                </a:solidFill>
                <a:latin typeface="Calibri" pitchFamily="18" charset="0"/>
                <a:ea typeface="+mn-ea"/>
                <a:cs typeface="Calibri" pitchFamily="18" charset="0"/>
              </a:rPr>
              <a:t>&lt;p&gt;</a:t>
            </a:r>
          </a:p>
        </p:txBody>
      </p:sp>
      <p:sp>
        <p:nvSpPr>
          <p:cNvPr id="22544" name="TextBox 1"/>
          <p:cNvSpPr txBox="1">
            <a:spLocks noChangeArrowheads="1"/>
          </p:cNvSpPr>
          <p:nvPr/>
        </p:nvSpPr>
        <p:spPr bwMode="auto">
          <a:xfrm>
            <a:off x="901700" y="4432300"/>
            <a:ext cx="5842000" cy="330200"/>
          </a:xfrm>
          <a:prstGeom prst="rect">
            <a:avLst/>
          </a:prstGeom>
          <a:noFill/>
          <a:ln w="9525">
            <a:noFill/>
            <a:miter lim="800000"/>
            <a:headEnd/>
            <a:tailEnd/>
          </a:ln>
        </p:spPr>
        <p:txBody>
          <a:bodyPr wrap="none" lIns="0" tIns="0" rIns="0">
            <a:spAutoFit/>
          </a:bodyPr>
          <a:lstStyle/>
          <a:p>
            <a:pPr>
              <a:lnSpc>
                <a:spcPts val="2600"/>
              </a:lnSpc>
            </a:pPr>
            <a:r>
              <a:rPr lang="en-US" altLang="zh-CN" sz="2000" b="1" dirty="0" err="1">
                <a:solidFill>
                  <a:srgbClr val="00B050"/>
                </a:solidFill>
                <a:latin typeface="微软雅黑" pitchFamily="34" charset="-122"/>
                <a:ea typeface="微软雅黑" pitchFamily="34" charset="-122"/>
              </a:rPr>
              <a:t>这里放置个人主页的内容</a:t>
            </a:r>
            <a:r>
              <a:rPr lang="en-US" altLang="zh-CN" sz="2000" b="1" dirty="0">
                <a:solidFill>
                  <a:srgbClr val="00B050"/>
                </a:solidFill>
                <a:latin typeface="微软雅黑" pitchFamily="34" charset="-122"/>
                <a:ea typeface="微软雅黑" pitchFamily="34" charset="-122"/>
              </a:rPr>
              <a:t>。</a:t>
            </a:r>
            <a:r>
              <a:rPr lang="en-US" altLang="zh-CN" sz="2000" b="1" dirty="0">
                <a:solidFill>
                  <a:srgbClr val="00B050"/>
                </a:solidFill>
                <a:latin typeface="Calibri" pitchFamily="34" charset="0"/>
                <a:cs typeface="Calibri" pitchFamily="34" charset="0"/>
              </a:rPr>
              <a:t>&lt;!--</a:t>
            </a:r>
            <a:r>
              <a:rPr lang="en-US" altLang="zh-CN" sz="2000" dirty="0">
                <a:latin typeface="Times New Roman" pitchFamily="18" charset="0"/>
                <a:cs typeface="Times New Roman" pitchFamily="18" charset="0"/>
              </a:rPr>
              <a:t> </a:t>
            </a:r>
            <a:r>
              <a:rPr lang="en-US" altLang="zh-CN" sz="2000" b="1" dirty="0" err="1">
                <a:solidFill>
                  <a:srgbClr val="00B050"/>
                </a:solidFill>
                <a:latin typeface="微软雅黑" pitchFamily="34" charset="-122"/>
                <a:ea typeface="微软雅黑" pitchFamily="34" charset="-122"/>
              </a:rPr>
              <a:t>这是被注释的内容</a:t>
            </a:r>
            <a:r>
              <a:rPr lang="en-US" altLang="zh-CN" sz="2000" dirty="0">
                <a:latin typeface="Times New Roman" pitchFamily="18" charset="0"/>
                <a:cs typeface="Times New Roman" pitchFamily="18" charset="0"/>
              </a:rPr>
              <a:t> </a:t>
            </a:r>
            <a:r>
              <a:rPr lang="en-US" altLang="zh-CN" sz="2000" b="1" dirty="0">
                <a:solidFill>
                  <a:srgbClr val="00B050"/>
                </a:solidFill>
                <a:latin typeface="Calibri" pitchFamily="34" charset="0"/>
                <a:cs typeface="Calibri" pitchFamily="34" charset="0"/>
              </a:rPr>
              <a:t>--&gt;</a:t>
            </a:r>
          </a:p>
        </p:txBody>
      </p:sp>
      <p:sp>
        <p:nvSpPr>
          <p:cNvPr id="18" name="TextBox 1"/>
          <p:cNvSpPr txBox="1"/>
          <p:nvPr/>
        </p:nvSpPr>
        <p:spPr>
          <a:xfrm>
            <a:off x="673100" y="4864100"/>
            <a:ext cx="495300" cy="254000"/>
          </a:xfrm>
          <a:prstGeom prst="rect">
            <a:avLst/>
          </a:prstGeom>
          <a:noFill/>
        </p:spPr>
        <p:txBody>
          <a:bodyPr wrap="none" lIns="0" tIns="0" rIns="0">
            <a:spAutoFit/>
          </a:bodyPr>
          <a:lstStyle/>
          <a:p>
            <a:pPr fontAlgn="auto">
              <a:lnSpc>
                <a:spcPts val="2000"/>
              </a:lnSpc>
              <a:spcBef>
                <a:spcPts val="0"/>
              </a:spcBef>
              <a:spcAft>
                <a:spcPts val="0"/>
              </a:spcAft>
              <a:defRPr/>
            </a:pPr>
            <a:r>
              <a:rPr lang="en-US" altLang="zh-CN" sz="2004" b="1" dirty="0">
                <a:solidFill>
                  <a:srgbClr val="00B050"/>
                </a:solidFill>
                <a:latin typeface="Calibri" pitchFamily="18" charset="0"/>
                <a:ea typeface="+mn-ea"/>
                <a:cs typeface="Calibri" pitchFamily="18" charset="0"/>
              </a:rPr>
              <a:t>&lt;/p&gt;</a:t>
            </a:r>
          </a:p>
        </p:txBody>
      </p:sp>
      <p:sp>
        <p:nvSpPr>
          <p:cNvPr id="19" name="TextBox 1"/>
          <p:cNvSpPr txBox="1"/>
          <p:nvPr/>
        </p:nvSpPr>
        <p:spPr>
          <a:xfrm>
            <a:off x="444500" y="5245100"/>
            <a:ext cx="889000" cy="609600"/>
          </a:xfrm>
          <a:prstGeom prst="rect">
            <a:avLst/>
          </a:prstGeom>
          <a:noFill/>
        </p:spPr>
        <p:txBody>
          <a:bodyPr wrap="none" lIns="0" tIns="0" rIns="0">
            <a:spAutoFit/>
          </a:bodyPr>
          <a:lstStyle/>
          <a:p>
            <a:pPr fontAlgn="auto">
              <a:lnSpc>
                <a:spcPts val="2000"/>
              </a:lnSpc>
              <a:spcBef>
                <a:spcPts val="0"/>
              </a:spcBef>
              <a:spcAft>
                <a:spcPts val="0"/>
              </a:spcAft>
              <a:defRPr/>
            </a:pPr>
            <a:r>
              <a:rPr lang="en-US" altLang="zh-CN" sz="2004" b="1" dirty="0">
                <a:solidFill>
                  <a:srgbClr val="00B050"/>
                </a:solidFill>
                <a:latin typeface="Calibri" pitchFamily="18" charset="0"/>
                <a:ea typeface="+mn-ea"/>
                <a:cs typeface="Calibri" pitchFamily="18" charset="0"/>
              </a:rPr>
              <a:t>&lt;/body&gt;</a:t>
            </a:r>
          </a:p>
          <a:p>
            <a:pPr fontAlgn="auto">
              <a:lnSpc>
                <a:spcPts val="2800"/>
              </a:lnSpc>
              <a:spcBef>
                <a:spcPts val="0"/>
              </a:spcBef>
              <a:spcAft>
                <a:spcPts val="0"/>
              </a:spcAft>
              <a:defRPr/>
            </a:pPr>
            <a:r>
              <a:rPr lang="en-US" altLang="zh-CN" sz="2004" b="1" dirty="0">
                <a:solidFill>
                  <a:srgbClr val="00B050"/>
                </a:solidFill>
                <a:latin typeface="Calibri" pitchFamily="18" charset="0"/>
                <a:ea typeface="+mn-ea"/>
                <a:cs typeface="Calibri" pitchFamily="18" charset="0"/>
              </a:rPr>
              <a:t>&lt;/html&gt;</a:t>
            </a:r>
          </a:p>
        </p:txBody>
      </p:sp>
      <p:sp>
        <p:nvSpPr>
          <p:cNvPr id="20" name="TextBox 1"/>
          <p:cNvSpPr txBox="1"/>
          <p:nvPr/>
        </p:nvSpPr>
        <p:spPr>
          <a:xfrm>
            <a:off x="114300" y="6604000"/>
            <a:ext cx="889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7</a:t>
            </a:r>
          </a:p>
        </p:txBody>
      </p:sp>
      <p:sp>
        <p:nvSpPr>
          <p:cNvPr id="21" name="TextBox 1"/>
          <p:cNvSpPr txBox="1"/>
          <p:nvPr/>
        </p:nvSpPr>
        <p:spPr>
          <a:xfrm>
            <a:off x="7493000" y="6007100"/>
            <a:ext cx="7493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helo.htm</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780213" y="5922963"/>
            <a:ext cx="2155825" cy="422275"/>
          </a:xfrm>
          <a:custGeom>
            <a:avLst/>
            <a:gdLst>
              <a:gd name="connsiteX0" fmla="*/ 6350 w 2155825"/>
              <a:gd name="connsiteY0" fmla="*/ 83146 h 422275"/>
              <a:gd name="connsiteX1" fmla="*/ 31877 w 2155825"/>
              <a:gd name="connsiteY1" fmla="*/ 57543 h 422275"/>
              <a:gd name="connsiteX2" fmla="*/ 31877 w 2155825"/>
              <a:gd name="connsiteY2" fmla="*/ 57543 h 422275"/>
              <a:gd name="connsiteX3" fmla="*/ 31877 w 2155825"/>
              <a:gd name="connsiteY3" fmla="*/ 57543 h 422275"/>
              <a:gd name="connsiteX4" fmla="*/ 2098167 w 2155825"/>
              <a:gd name="connsiteY4" fmla="*/ 57543 h 422275"/>
              <a:gd name="connsiteX5" fmla="*/ 2098167 w 2155825"/>
              <a:gd name="connsiteY5" fmla="*/ 31953 h 422275"/>
              <a:gd name="connsiteX6" fmla="*/ 2098167 w 2155825"/>
              <a:gd name="connsiteY6" fmla="*/ 31953 h 422275"/>
              <a:gd name="connsiteX7" fmla="*/ 2123820 w 2155825"/>
              <a:gd name="connsiteY7" fmla="*/ 6350 h 422275"/>
              <a:gd name="connsiteX8" fmla="*/ 2149347 w 2155825"/>
              <a:gd name="connsiteY8" fmla="*/ 31953 h 422275"/>
              <a:gd name="connsiteX9" fmla="*/ 2149347 w 2155825"/>
              <a:gd name="connsiteY9" fmla="*/ 31953 h 422275"/>
              <a:gd name="connsiteX10" fmla="*/ 2149347 w 2155825"/>
              <a:gd name="connsiteY10" fmla="*/ 31953 h 422275"/>
              <a:gd name="connsiteX11" fmla="*/ 2149475 w 2155825"/>
              <a:gd name="connsiteY11" fmla="*/ 339128 h 422275"/>
              <a:gd name="connsiteX12" fmla="*/ 2149475 w 2155825"/>
              <a:gd name="connsiteY12" fmla="*/ 339128 h 422275"/>
              <a:gd name="connsiteX13" fmla="*/ 2123820 w 2155825"/>
              <a:gd name="connsiteY13" fmla="*/ 364731 h 422275"/>
              <a:gd name="connsiteX14" fmla="*/ 2123820 w 2155825"/>
              <a:gd name="connsiteY14" fmla="*/ 364731 h 422275"/>
              <a:gd name="connsiteX15" fmla="*/ 2123820 w 2155825"/>
              <a:gd name="connsiteY15" fmla="*/ 364731 h 422275"/>
              <a:gd name="connsiteX16" fmla="*/ 57530 w 2155825"/>
              <a:gd name="connsiteY16" fmla="*/ 364731 h 422275"/>
              <a:gd name="connsiteX17" fmla="*/ 57530 w 2155825"/>
              <a:gd name="connsiteY17" fmla="*/ 390321 h 422275"/>
              <a:gd name="connsiteX18" fmla="*/ 57530 w 2155825"/>
              <a:gd name="connsiteY18" fmla="*/ 390321 h 422275"/>
              <a:gd name="connsiteX19" fmla="*/ 31877 w 2155825"/>
              <a:gd name="connsiteY19" fmla="*/ 415925 h 422275"/>
              <a:gd name="connsiteX20" fmla="*/ 6350 w 2155825"/>
              <a:gd name="connsiteY20" fmla="*/ 390321 h 422275"/>
              <a:gd name="connsiteX21" fmla="*/ 6350 w 2155825"/>
              <a:gd name="connsiteY21" fmla="*/ 390321 h 422275"/>
              <a:gd name="connsiteX22" fmla="*/ 6350 w 2155825"/>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155825" h="422275">
                <a:moveTo>
                  <a:pt x="6350" y="83146"/>
                </a:moveTo>
                <a:cubicBezTo>
                  <a:pt x="6350" y="69011"/>
                  <a:pt x="17780" y="57543"/>
                  <a:pt x="31877" y="57543"/>
                </a:cubicBezTo>
                <a:cubicBezTo>
                  <a:pt x="31877" y="57543"/>
                  <a:pt x="31877" y="57543"/>
                  <a:pt x="31877" y="57543"/>
                </a:cubicBezTo>
                <a:lnTo>
                  <a:pt x="31877" y="57543"/>
                </a:lnTo>
                <a:lnTo>
                  <a:pt x="2098167" y="57543"/>
                </a:lnTo>
                <a:lnTo>
                  <a:pt x="2098167" y="31953"/>
                </a:lnTo>
                <a:lnTo>
                  <a:pt x="2098167" y="31953"/>
                </a:lnTo>
                <a:cubicBezTo>
                  <a:pt x="2098167" y="17805"/>
                  <a:pt x="2109723" y="6350"/>
                  <a:pt x="2123820" y="6350"/>
                </a:cubicBezTo>
                <a:cubicBezTo>
                  <a:pt x="2137917" y="6350"/>
                  <a:pt x="2149347" y="17805"/>
                  <a:pt x="2149347" y="31953"/>
                </a:cubicBezTo>
                <a:cubicBezTo>
                  <a:pt x="2149347" y="31953"/>
                  <a:pt x="2149347" y="31953"/>
                  <a:pt x="2149347" y="31953"/>
                </a:cubicBezTo>
                <a:lnTo>
                  <a:pt x="2149347" y="31953"/>
                </a:lnTo>
                <a:lnTo>
                  <a:pt x="2149475" y="339128"/>
                </a:lnTo>
                <a:lnTo>
                  <a:pt x="2149475" y="339128"/>
                </a:lnTo>
                <a:cubicBezTo>
                  <a:pt x="2149475" y="353263"/>
                  <a:pt x="2137917" y="364731"/>
                  <a:pt x="2123820" y="364731"/>
                </a:cubicBezTo>
                <a:cubicBezTo>
                  <a:pt x="2123820" y="364731"/>
                  <a:pt x="2123820" y="364731"/>
                  <a:pt x="2123820" y="364731"/>
                </a:cubicBezTo>
                <a:lnTo>
                  <a:pt x="2123820"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872538" y="5948363"/>
            <a:ext cx="63500" cy="38100"/>
          </a:xfrm>
          <a:custGeom>
            <a:avLst/>
            <a:gdLst>
              <a:gd name="connsiteX0" fmla="*/ 6350 w 64007"/>
              <a:gd name="connsiteY0" fmla="*/ 31940 h 38290"/>
              <a:gd name="connsiteX1" fmla="*/ 32003 w 64007"/>
              <a:gd name="connsiteY1" fmla="*/ 31940 h 38290"/>
              <a:gd name="connsiteX2" fmla="*/ 32003 w 64007"/>
              <a:gd name="connsiteY2" fmla="*/ 31940 h 38290"/>
              <a:gd name="connsiteX3" fmla="*/ 57657 w 64007"/>
              <a:gd name="connsiteY3" fmla="*/ 6350 h 38290"/>
            </a:gdLst>
            <a:ahLst/>
            <a:cxnLst>
              <a:cxn ang="0">
                <a:pos x="connsiteX0" y="connsiteY0"/>
              </a:cxn>
              <a:cxn ang="1">
                <a:pos x="connsiteX1" y="connsiteY1"/>
              </a:cxn>
              <a:cxn ang="2">
                <a:pos x="connsiteX2" y="connsiteY2"/>
              </a:cxn>
              <a:cxn ang="3">
                <a:pos x="connsiteX3" y="connsiteY3"/>
              </a:cxn>
            </a:cxnLst>
            <a:rect l="l" t="t" r="r" b="b"/>
            <a:pathLst>
              <a:path w="64007" h="38290">
                <a:moveTo>
                  <a:pt x="6350" y="31940"/>
                </a:moveTo>
                <a:lnTo>
                  <a:pt x="32003" y="31940"/>
                </a:lnTo>
                <a:lnTo>
                  <a:pt x="32003" y="31940"/>
                </a:lnTo>
                <a:cubicBezTo>
                  <a:pt x="46100" y="31940"/>
                  <a:pt x="57657" y="20485"/>
                  <a:pt x="57657"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872538" y="5948363"/>
            <a:ext cx="38100" cy="38100"/>
          </a:xfrm>
          <a:custGeom>
            <a:avLst/>
            <a:gdLst>
              <a:gd name="connsiteX0" fmla="*/ 32003 w 38353"/>
              <a:gd name="connsiteY0" fmla="*/ 31940 h 38290"/>
              <a:gd name="connsiteX1" fmla="*/ 32003 w 38353"/>
              <a:gd name="connsiteY1" fmla="*/ 6350 h 38290"/>
              <a:gd name="connsiteX2" fmla="*/ 32003 w 38353"/>
              <a:gd name="connsiteY2" fmla="*/ 6350 h 38290"/>
              <a:gd name="connsiteX3" fmla="*/ 19176 w 38353"/>
              <a:gd name="connsiteY3" fmla="*/ 19139 h 38290"/>
              <a:gd name="connsiteX4" fmla="*/ 6350 w 38353"/>
              <a:gd name="connsiteY4" fmla="*/ 6350 h 38290"/>
              <a:gd name="connsiteX5" fmla="*/ 6350 w 38353"/>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353" h="38290">
                <a:moveTo>
                  <a:pt x="32003" y="31940"/>
                </a:moveTo>
                <a:lnTo>
                  <a:pt x="32003" y="6350"/>
                </a:lnTo>
                <a:lnTo>
                  <a:pt x="32003" y="6350"/>
                </a:lnTo>
                <a:cubicBezTo>
                  <a:pt x="32003" y="13411"/>
                  <a:pt x="26288" y="19139"/>
                  <a:pt x="19176" y="19139"/>
                </a:cubicBezTo>
                <a:cubicBezTo>
                  <a:pt x="12064"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780213"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831013"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65542" name="Picture 3"/>
          <p:cNvPicPr>
            <a:picLocks noChangeAspect="1" noChangeArrowheads="1"/>
          </p:cNvPicPr>
          <p:nvPr/>
        </p:nvPicPr>
        <p:blipFill>
          <a:blip r:embed="rId2"/>
          <a:srcRect/>
          <a:stretch>
            <a:fillRect/>
          </a:stretch>
        </p:blipFill>
        <p:spPr bwMode="auto">
          <a:xfrm>
            <a:off x="4775200" y="2273300"/>
            <a:ext cx="4216400" cy="4140200"/>
          </a:xfrm>
          <a:prstGeom prst="rect">
            <a:avLst/>
          </a:prstGeom>
          <a:noFill/>
          <a:ln w="9525">
            <a:noFill/>
            <a:miter lim="800000"/>
            <a:headEnd/>
            <a:tailEnd/>
          </a:ln>
        </p:spPr>
      </p:pic>
      <p:sp>
        <p:nvSpPr>
          <p:cNvPr id="65543" name="TextBox 1"/>
          <p:cNvSpPr txBox="1">
            <a:spLocks noChangeArrowheads="1"/>
          </p:cNvSpPr>
          <p:nvPr/>
        </p:nvSpPr>
        <p:spPr bwMode="auto">
          <a:xfrm>
            <a:off x="406400" y="1397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表格</a:t>
            </a:r>
          </a:p>
        </p:txBody>
      </p:sp>
      <p:sp>
        <p:nvSpPr>
          <p:cNvPr id="65544" name="TextBox 1"/>
          <p:cNvSpPr txBox="1">
            <a:spLocks noChangeArrowheads="1"/>
          </p:cNvSpPr>
          <p:nvPr/>
        </p:nvSpPr>
        <p:spPr bwMode="auto">
          <a:xfrm>
            <a:off x="444500" y="1295400"/>
            <a:ext cx="26162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Calibri" pitchFamily="34" charset="0"/>
                <a:cs typeface="Calibri" pitchFamily="34" charset="0"/>
              </a:rPr>
              <a:t>cellspacing</a:t>
            </a:r>
            <a:r>
              <a:rPr lang="en-US" altLang="zh-CN" sz="2700" dirty="0" err="1">
                <a:solidFill>
                  <a:srgbClr val="000000"/>
                </a:solidFill>
                <a:latin typeface="微软雅黑" pitchFamily="34" charset="-122"/>
                <a:ea typeface="微软雅黑" pitchFamily="34" charset="-122"/>
              </a:rPr>
              <a:t>属性</a:t>
            </a:r>
            <a:endParaRPr lang="en-US" altLang="zh-CN" sz="2700" dirty="0">
              <a:solidFill>
                <a:srgbClr val="000000"/>
              </a:solidFill>
              <a:latin typeface="微软雅黑" pitchFamily="34" charset="-122"/>
              <a:ea typeface="微软雅黑" pitchFamily="34" charset="-122"/>
            </a:endParaRPr>
          </a:p>
        </p:txBody>
      </p:sp>
      <p:sp>
        <p:nvSpPr>
          <p:cNvPr id="65545" name="TextBox 1"/>
          <p:cNvSpPr txBox="1">
            <a:spLocks noChangeArrowheads="1"/>
          </p:cNvSpPr>
          <p:nvPr/>
        </p:nvSpPr>
        <p:spPr bwMode="auto">
          <a:xfrm>
            <a:off x="901700" y="1816100"/>
            <a:ext cx="3022600" cy="393700"/>
          </a:xfrm>
          <a:prstGeom prst="rect">
            <a:avLst/>
          </a:prstGeom>
          <a:noFill/>
          <a:ln w="9525">
            <a:noFill/>
            <a:miter lim="800000"/>
            <a:headEnd/>
            <a:tailEnd/>
          </a:ln>
        </p:spPr>
        <p:txBody>
          <a:bodyPr wrap="none" lIns="0" tIns="0" rIns="0">
            <a:spAutoFit/>
          </a:bodyPr>
          <a:lstStyle/>
          <a:p>
            <a:pPr>
              <a:lnSpc>
                <a:spcPts val="3100"/>
              </a:lnSpc>
            </a:pP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单元格边框的宽度</a:t>
            </a:r>
            <a:r>
              <a:rPr lang="en-US" altLang="zh-CN" sz="2400" dirty="0">
                <a:solidFill>
                  <a:srgbClr val="000000"/>
                </a:solidFill>
                <a:latin typeface="微软雅黑" pitchFamily="34" charset="-122"/>
                <a:ea typeface="微软雅黑" pitchFamily="34" charset="-122"/>
              </a:rPr>
              <a:t>。</a:t>
            </a:r>
          </a:p>
        </p:txBody>
      </p:sp>
      <p:sp>
        <p:nvSpPr>
          <p:cNvPr id="11" name="TextBox 1"/>
          <p:cNvSpPr txBox="1"/>
          <p:nvPr/>
        </p:nvSpPr>
        <p:spPr>
          <a:xfrm>
            <a:off x="444500" y="2971800"/>
            <a:ext cx="1993900" cy="254000"/>
          </a:xfrm>
          <a:prstGeom prst="rect">
            <a:avLst/>
          </a:prstGeom>
          <a:noFill/>
        </p:spPr>
        <p:txBody>
          <a:bodyPr wrap="none" lIns="0" tIns="0" rIns="0">
            <a:spAutoFit/>
          </a:bodyPr>
          <a:lstStyle/>
          <a:p>
            <a:pPr fontAlgn="auto">
              <a:lnSpc>
                <a:spcPts val="2000"/>
              </a:lnSpc>
              <a:spcBef>
                <a:spcPts val="0"/>
              </a:spcBef>
              <a:spcAft>
                <a:spcPts val="0"/>
              </a:spcAft>
              <a:defRPr/>
            </a:pPr>
            <a:r>
              <a:rPr lang="en-US" altLang="zh-CN" sz="2004" dirty="0">
                <a:solidFill>
                  <a:srgbClr val="00B050"/>
                </a:solidFill>
                <a:latin typeface="Calibri" pitchFamily="18" charset="0"/>
                <a:ea typeface="+mn-ea"/>
                <a:cs typeface="Calibri" pitchFamily="18" charset="0"/>
              </a:rPr>
              <a:t>&lt;table</a:t>
            </a:r>
            <a:r>
              <a:rPr lang="en-US" altLang="zh-CN" sz="2004" dirty="0">
                <a:latin typeface="Times New Roman" pitchFamily="18" charset="0"/>
                <a:ea typeface="+mn-ea"/>
                <a:cs typeface="Times New Roman" pitchFamily="18" charset="0"/>
              </a:rPr>
              <a:t> </a:t>
            </a:r>
            <a:r>
              <a:rPr lang="en-US" altLang="zh-CN" sz="2004" dirty="0">
                <a:solidFill>
                  <a:srgbClr val="00B050"/>
                </a:solidFill>
                <a:latin typeface="Calibri" pitchFamily="18" charset="0"/>
                <a:ea typeface="+mn-ea"/>
                <a:cs typeface="Calibri" pitchFamily="18" charset="0"/>
              </a:rPr>
              <a:t>border="1"&gt;</a:t>
            </a:r>
          </a:p>
        </p:txBody>
      </p:sp>
      <p:sp>
        <p:nvSpPr>
          <p:cNvPr id="12" name="TextBox 1"/>
          <p:cNvSpPr txBox="1"/>
          <p:nvPr/>
        </p:nvSpPr>
        <p:spPr>
          <a:xfrm>
            <a:off x="444500" y="4800600"/>
            <a:ext cx="3771900" cy="254000"/>
          </a:xfrm>
          <a:prstGeom prst="rect">
            <a:avLst/>
          </a:prstGeom>
          <a:noFill/>
        </p:spPr>
        <p:txBody>
          <a:bodyPr wrap="none" lIns="0" tIns="0" rIns="0">
            <a:spAutoFit/>
          </a:bodyPr>
          <a:lstStyle/>
          <a:p>
            <a:pPr fontAlgn="auto">
              <a:lnSpc>
                <a:spcPts val="2000"/>
              </a:lnSpc>
              <a:spcBef>
                <a:spcPts val="0"/>
              </a:spcBef>
              <a:spcAft>
                <a:spcPts val="0"/>
              </a:spcAft>
              <a:defRPr/>
            </a:pPr>
            <a:r>
              <a:rPr lang="en-US" altLang="zh-CN" sz="2004" dirty="0">
                <a:solidFill>
                  <a:srgbClr val="00B050"/>
                </a:solidFill>
                <a:latin typeface="Calibri" pitchFamily="18" charset="0"/>
                <a:ea typeface="+mn-ea"/>
                <a:cs typeface="Calibri" pitchFamily="18" charset="0"/>
              </a:rPr>
              <a:t>&lt;table</a:t>
            </a:r>
            <a:r>
              <a:rPr lang="en-US" altLang="zh-CN" sz="2004" dirty="0">
                <a:latin typeface="Times New Roman" pitchFamily="18" charset="0"/>
                <a:ea typeface="+mn-ea"/>
                <a:cs typeface="Times New Roman" pitchFamily="18" charset="0"/>
              </a:rPr>
              <a:t> </a:t>
            </a:r>
            <a:r>
              <a:rPr lang="en-US" altLang="zh-CN" sz="2004" dirty="0">
                <a:solidFill>
                  <a:srgbClr val="00B050"/>
                </a:solidFill>
                <a:latin typeface="Calibri" pitchFamily="18" charset="0"/>
                <a:ea typeface="+mn-ea"/>
                <a:cs typeface="Calibri" pitchFamily="18" charset="0"/>
              </a:rPr>
              <a:t>border="1"</a:t>
            </a:r>
            <a:r>
              <a:rPr lang="en-US" altLang="zh-CN" sz="2004" dirty="0">
                <a:latin typeface="Times New Roman" pitchFamily="18" charset="0"/>
                <a:ea typeface="+mn-ea"/>
                <a:cs typeface="Times New Roman" pitchFamily="18" charset="0"/>
              </a:rPr>
              <a:t> </a:t>
            </a:r>
            <a:r>
              <a:rPr lang="en-US" altLang="zh-CN" sz="2004" dirty="0">
                <a:solidFill>
                  <a:srgbClr val="FF0000"/>
                </a:solidFill>
                <a:latin typeface="Calibri" pitchFamily="18" charset="0"/>
                <a:ea typeface="+mn-ea"/>
                <a:cs typeface="Calibri" pitchFamily="18" charset="0"/>
              </a:rPr>
              <a:t>cellspacing="10"</a:t>
            </a:r>
            <a:r>
              <a:rPr lang="en-US" altLang="zh-CN" sz="2004" dirty="0">
                <a:solidFill>
                  <a:srgbClr val="00B050"/>
                </a:solidFill>
                <a:latin typeface="Calibri" pitchFamily="18" charset="0"/>
                <a:ea typeface="+mn-ea"/>
                <a:cs typeface="Calibri" pitchFamily="18" charset="0"/>
              </a:rPr>
              <a:t>&gt;</a:t>
            </a:r>
          </a:p>
        </p:txBody>
      </p:sp>
      <p:sp>
        <p:nvSpPr>
          <p:cNvPr id="13"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51</a:t>
            </a:r>
          </a:p>
        </p:txBody>
      </p:sp>
      <p:sp>
        <p:nvSpPr>
          <p:cNvPr id="14" name="TextBox 1"/>
          <p:cNvSpPr txBox="1"/>
          <p:nvPr/>
        </p:nvSpPr>
        <p:spPr>
          <a:xfrm>
            <a:off x="6946900" y="6007100"/>
            <a:ext cx="18288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table/cellspacing.htm</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780213" y="5922963"/>
            <a:ext cx="2155825" cy="422275"/>
          </a:xfrm>
          <a:custGeom>
            <a:avLst/>
            <a:gdLst>
              <a:gd name="connsiteX0" fmla="*/ 6350 w 2155825"/>
              <a:gd name="connsiteY0" fmla="*/ 83146 h 422275"/>
              <a:gd name="connsiteX1" fmla="*/ 31877 w 2155825"/>
              <a:gd name="connsiteY1" fmla="*/ 57543 h 422275"/>
              <a:gd name="connsiteX2" fmla="*/ 31877 w 2155825"/>
              <a:gd name="connsiteY2" fmla="*/ 57543 h 422275"/>
              <a:gd name="connsiteX3" fmla="*/ 31877 w 2155825"/>
              <a:gd name="connsiteY3" fmla="*/ 57543 h 422275"/>
              <a:gd name="connsiteX4" fmla="*/ 2098167 w 2155825"/>
              <a:gd name="connsiteY4" fmla="*/ 57543 h 422275"/>
              <a:gd name="connsiteX5" fmla="*/ 2098167 w 2155825"/>
              <a:gd name="connsiteY5" fmla="*/ 31953 h 422275"/>
              <a:gd name="connsiteX6" fmla="*/ 2098167 w 2155825"/>
              <a:gd name="connsiteY6" fmla="*/ 31953 h 422275"/>
              <a:gd name="connsiteX7" fmla="*/ 2123820 w 2155825"/>
              <a:gd name="connsiteY7" fmla="*/ 6350 h 422275"/>
              <a:gd name="connsiteX8" fmla="*/ 2149347 w 2155825"/>
              <a:gd name="connsiteY8" fmla="*/ 31953 h 422275"/>
              <a:gd name="connsiteX9" fmla="*/ 2149347 w 2155825"/>
              <a:gd name="connsiteY9" fmla="*/ 31953 h 422275"/>
              <a:gd name="connsiteX10" fmla="*/ 2149347 w 2155825"/>
              <a:gd name="connsiteY10" fmla="*/ 31953 h 422275"/>
              <a:gd name="connsiteX11" fmla="*/ 2149475 w 2155825"/>
              <a:gd name="connsiteY11" fmla="*/ 339128 h 422275"/>
              <a:gd name="connsiteX12" fmla="*/ 2149475 w 2155825"/>
              <a:gd name="connsiteY12" fmla="*/ 339128 h 422275"/>
              <a:gd name="connsiteX13" fmla="*/ 2123820 w 2155825"/>
              <a:gd name="connsiteY13" fmla="*/ 364731 h 422275"/>
              <a:gd name="connsiteX14" fmla="*/ 2123820 w 2155825"/>
              <a:gd name="connsiteY14" fmla="*/ 364731 h 422275"/>
              <a:gd name="connsiteX15" fmla="*/ 2123820 w 2155825"/>
              <a:gd name="connsiteY15" fmla="*/ 364731 h 422275"/>
              <a:gd name="connsiteX16" fmla="*/ 57530 w 2155825"/>
              <a:gd name="connsiteY16" fmla="*/ 364731 h 422275"/>
              <a:gd name="connsiteX17" fmla="*/ 57530 w 2155825"/>
              <a:gd name="connsiteY17" fmla="*/ 390321 h 422275"/>
              <a:gd name="connsiteX18" fmla="*/ 57530 w 2155825"/>
              <a:gd name="connsiteY18" fmla="*/ 390321 h 422275"/>
              <a:gd name="connsiteX19" fmla="*/ 31877 w 2155825"/>
              <a:gd name="connsiteY19" fmla="*/ 415925 h 422275"/>
              <a:gd name="connsiteX20" fmla="*/ 6350 w 2155825"/>
              <a:gd name="connsiteY20" fmla="*/ 390321 h 422275"/>
              <a:gd name="connsiteX21" fmla="*/ 6350 w 2155825"/>
              <a:gd name="connsiteY21" fmla="*/ 390321 h 422275"/>
              <a:gd name="connsiteX22" fmla="*/ 6350 w 2155825"/>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155825" h="422275">
                <a:moveTo>
                  <a:pt x="6350" y="83146"/>
                </a:moveTo>
                <a:cubicBezTo>
                  <a:pt x="6350" y="69011"/>
                  <a:pt x="17780" y="57543"/>
                  <a:pt x="31877" y="57543"/>
                </a:cubicBezTo>
                <a:cubicBezTo>
                  <a:pt x="31877" y="57543"/>
                  <a:pt x="31877" y="57543"/>
                  <a:pt x="31877" y="57543"/>
                </a:cubicBezTo>
                <a:lnTo>
                  <a:pt x="31877" y="57543"/>
                </a:lnTo>
                <a:lnTo>
                  <a:pt x="2098167" y="57543"/>
                </a:lnTo>
                <a:lnTo>
                  <a:pt x="2098167" y="31953"/>
                </a:lnTo>
                <a:lnTo>
                  <a:pt x="2098167" y="31953"/>
                </a:lnTo>
                <a:cubicBezTo>
                  <a:pt x="2098167" y="17805"/>
                  <a:pt x="2109723" y="6350"/>
                  <a:pt x="2123820" y="6350"/>
                </a:cubicBezTo>
                <a:cubicBezTo>
                  <a:pt x="2137917" y="6350"/>
                  <a:pt x="2149347" y="17805"/>
                  <a:pt x="2149347" y="31953"/>
                </a:cubicBezTo>
                <a:cubicBezTo>
                  <a:pt x="2149347" y="31953"/>
                  <a:pt x="2149347" y="31953"/>
                  <a:pt x="2149347" y="31953"/>
                </a:cubicBezTo>
                <a:lnTo>
                  <a:pt x="2149347" y="31953"/>
                </a:lnTo>
                <a:lnTo>
                  <a:pt x="2149475" y="339128"/>
                </a:lnTo>
                <a:lnTo>
                  <a:pt x="2149475" y="339128"/>
                </a:lnTo>
                <a:cubicBezTo>
                  <a:pt x="2149475" y="353263"/>
                  <a:pt x="2137917" y="364731"/>
                  <a:pt x="2123820" y="364731"/>
                </a:cubicBezTo>
                <a:cubicBezTo>
                  <a:pt x="2123820" y="364731"/>
                  <a:pt x="2123820" y="364731"/>
                  <a:pt x="2123820" y="364731"/>
                </a:cubicBezTo>
                <a:lnTo>
                  <a:pt x="2123820"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872538" y="5948363"/>
            <a:ext cx="63500" cy="38100"/>
          </a:xfrm>
          <a:custGeom>
            <a:avLst/>
            <a:gdLst>
              <a:gd name="connsiteX0" fmla="*/ 6350 w 64007"/>
              <a:gd name="connsiteY0" fmla="*/ 31940 h 38290"/>
              <a:gd name="connsiteX1" fmla="*/ 32003 w 64007"/>
              <a:gd name="connsiteY1" fmla="*/ 31940 h 38290"/>
              <a:gd name="connsiteX2" fmla="*/ 32003 w 64007"/>
              <a:gd name="connsiteY2" fmla="*/ 31940 h 38290"/>
              <a:gd name="connsiteX3" fmla="*/ 57657 w 64007"/>
              <a:gd name="connsiteY3" fmla="*/ 6350 h 38290"/>
            </a:gdLst>
            <a:ahLst/>
            <a:cxnLst>
              <a:cxn ang="0">
                <a:pos x="connsiteX0" y="connsiteY0"/>
              </a:cxn>
              <a:cxn ang="1">
                <a:pos x="connsiteX1" y="connsiteY1"/>
              </a:cxn>
              <a:cxn ang="2">
                <a:pos x="connsiteX2" y="connsiteY2"/>
              </a:cxn>
              <a:cxn ang="3">
                <a:pos x="connsiteX3" y="connsiteY3"/>
              </a:cxn>
            </a:cxnLst>
            <a:rect l="l" t="t" r="r" b="b"/>
            <a:pathLst>
              <a:path w="64007" h="38290">
                <a:moveTo>
                  <a:pt x="6350" y="31940"/>
                </a:moveTo>
                <a:lnTo>
                  <a:pt x="32003" y="31940"/>
                </a:lnTo>
                <a:lnTo>
                  <a:pt x="32003" y="31940"/>
                </a:lnTo>
                <a:cubicBezTo>
                  <a:pt x="46100" y="31940"/>
                  <a:pt x="57657" y="20485"/>
                  <a:pt x="57657"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872538" y="5948363"/>
            <a:ext cx="38100" cy="38100"/>
          </a:xfrm>
          <a:custGeom>
            <a:avLst/>
            <a:gdLst>
              <a:gd name="connsiteX0" fmla="*/ 32003 w 38353"/>
              <a:gd name="connsiteY0" fmla="*/ 31940 h 38290"/>
              <a:gd name="connsiteX1" fmla="*/ 32003 w 38353"/>
              <a:gd name="connsiteY1" fmla="*/ 6350 h 38290"/>
              <a:gd name="connsiteX2" fmla="*/ 32003 w 38353"/>
              <a:gd name="connsiteY2" fmla="*/ 6350 h 38290"/>
              <a:gd name="connsiteX3" fmla="*/ 19176 w 38353"/>
              <a:gd name="connsiteY3" fmla="*/ 19139 h 38290"/>
              <a:gd name="connsiteX4" fmla="*/ 6350 w 38353"/>
              <a:gd name="connsiteY4" fmla="*/ 6350 h 38290"/>
              <a:gd name="connsiteX5" fmla="*/ 6350 w 38353"/>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353" h="38290">
                <a:moveTo>
                  <a:pt x="32003" y="31940"/>
                </a:moveTo>
                <a:lnTo>
                  <a:pt x="32003" y="6350"/>
                </a:lnTo>
                <a:lnTo>
                  <a:pt x="32003" y="6350"/>
                </a:lnTo>
                <a:cubicBezTo>
                  <a:pt x="32003" y="13411"/>
                  <a:pt x="26288" y="19139"/>
                  <a:pt x="19176" y="19139"/>
                </a:cubicBezTo>
                <a:cubicBezTo>
                  <a:pt x="12064"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780213"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831013"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66566" name="Picture 3"/>
          <p:cNvPicPr>
            <a:picLocks noChangeAspect="1" noChangeArrowheads="1"/>
          </p:cNvPicPr>
          <p:nvPr/>
        </p:nvPicPr>
        <p:blipFill>
          <a:blip r:embed="rId2"/>
          <a:srcRect/>
          <a:stretch>
            <a:fillRect/>
          </a:stretch>
        </p:blipFill>
        <p:spPr bwMode="auto">
          <a:xfrm>
            <a:off x="4279900" y="2489200"/>
            <a:ext cx="3086100" cy="3289300"/>
          </a:xfrm>
          <a:prstGeom prst="rect">
            <a:avLst/>
          </a:prstGeom>
          <a:noFill/>
          <a:ln w="9525">
            <a:noFill/>
            <a:miter lim="800000"/>
            <a:headEnd/>
            <a:tailEnd/>
          </a:ln>
        </p:spPr>
      </p:pic>
      <p:pic>
        <p:nvPicPr>
          <p:cNvPr id="66567" name="Picture 3"/>
          <p:cNvPicPr>
            <a:picLocks noChangeAspect="1" noChangeArrowheads="1"/>
          </p:cNvPicPr>
          <p:nvPr/>
        </p:nvPicPr>
        <p:blipFill>
          <a:blip r:embed="rId3"/>
          <a:srcRect/>
          <a:stretch>
            <a:fillRect/>
          </a:stretch>
        </p:blipFill>
        <p:spPr bwMode="auto">
          <a:xfrm>
            <a:off x="6731000" y="5892800"/>
            <a:ext cx="2260600" cy="520700"/>
          </a:xfrm>
          <a:prstGeom prst="rect">
            <a:avLst/>
          </a:prstGeom>
          <a:noFill/>
          <a:ln w="9525">
            <a:noFill/>
            <a:miter lim="800000"/>
            <a:headEnd/>
            <a:tailEnd/>
          </a:ln>
        </p:spPr>
      </p:pic>
      <p:sp>
        <p:nvSpPr>
          <p:cNvPr id="66568" name="TextBox 1"/>
          <p:cNvSpPr txBox="1">
            <a:spLocks noChangeArrowheads="1"/>
          </p:cNvSpPr>
          <p:nvPr/>
        </p:nvSpPr>
        <p:spPr bwMode="auto">
          <a:xfrm>
            <a:off x="406400" y="317500"/>
            <a:ext cx="7999413" cy="5634038"/>
          </a:xfrm>
          <a:prstGeom prst="rect">
            <a:avLst/>
          </a:prstGeom>
          <a:noFill/>
          <a:ln w="9525">
            <a:noFill/>
            <a:miter lim="800000"/>
            <a:headEnd/>
            <a:tailEnd/>
          </a:ln>
        </p:spPr>
        <p:txBody>
          <a:bodyPr wrap="none" lIns="0" tIns="0" rIns="0">
            <a:spAutoFit/>
          </a:bodyPr>
          <a:lstStyle/>
          <a:p>
            <a:pPr>
              <a:lnSpc>
                <a:spcPts val="4700"/>
              </a:lnSpc>
              <a:tabLst>
                <a:tab pos="38100" algn="l"/>
                <a:tab pos="457200" algn="l"/>
                <a:tab pos="495300" algn="l"/>
                <a:tab pos="660400" algn="l"/>
                <a:tab pos="787400" algn="l"/>
              </a:tabLst>
            </a:pPr>
            <a:r>
              <a:rPr lang="en-US" altLang="zh-CN" sz="3600">
                <a:solidFill>
                  <a:srgbClr val="000000"/>
                </a:solidFill>
                <a:latin typeface="微软雅黑" pitchFamily="34" charset="-122"/>
                <a:ea typeface="微软雅黑" pitchFamily="34" charset="-122"/>
              </a:rPr>
              <a:t>表格</a:t>
            </a:r>
          </a:p>
          <a:p>
            <a:pPr>
              <a:lnSpc>
                <a:spcPts val="1000"/>
              </a:lnSpc>
              <a:tabLst>
                <a:tab pos="38100" algn="l"/>
                <a:tab pos="457200" algn="l"/>
                <a:tab pos="495300" algn="l"/>
                <a:tab pos="660400" algn="l"/>
                <a:tab pos="787400" algn="l"/>
              </a:tabLst>
            </a:pPr>
            <a:endParaRPr lang="en-US" altLang="zh-CN">
              <a:latin typeface="Calibri" pitchFamily="34" charset="0"/>
            </a:endParaRPr>
          </a:p>
          <a:p>
            <a:pPr>
              <a:lnSpc>
                <a:spcPts val="1000"/>
              </a:lnSpc>
              <a:tabLst>
                <a:tab pos="38100" algn="l"/>
                <a:tab pos="457200" algn="l"/>
                <a:tab pos="495300" algn="l"/>
                <a:tab pos="660400" algn="l"/>
                <a:tab pos="787400" algn="l"/>
              </a:tabLst>
            </a:pPr>
            <a:endParaRPr lang="en-US" altLang="zh-CN">
              <a:latin typeface="Calibri" pitchFamily="34" charset="0"/>
            </a:endParaRPr>
          </a:p>
          <a:p>
            <a:pPr>
              <a:lnSpc>
                <a:spcPts val="1000"/>
              </a:lnSpc>
              <a:tabLst>
                <a:tab pos="38100" algn="l"/>
                <a:tab pos="457200" algn="l"/>
                <a:tab pos="495300" algn="l"/>
                <a:tab pos="660400" algn="l"/>
                <a:tab pos="787400" algn="l"/>
              </a:tabLst>
            </a:pPr>
            <a:endParaRPr lang="en-US" altLang="zh-CN">
              <a:latin typeface="Calibri" pitchFamily="34" charset="0"/>
            </a:endParaRPr>
          </a:p>
          <a:p>
            <a:pPr>
              <a:lnSpc>
                <a:spcPts val="3900"/>
              </a:lnSpc>
              <a:tabLst>
                <a:tab pos="38100" algn="l"/>
                <a:tab pos="457200" algn="l"/>
                <a:tab pos="495300" algn="l"/>
                <a:tab pos="660400" algn="l"/>
                <a:tab pos="787400" algn="l"/>
              </a:tabLst>
            </a:pPr>
            <a:r>
              <a:rPr lang="en-US" altLang="zh-CN">
                <a:latin typeface="Calibri" pitchFamily="34" charset="0"/>
              </a:rPr>
              <a:t>	</a:t>
            </a:r>
            <a:r>
              <a:rPr lang="en-US" altLang="zh-CN" sz="2700">
                <a:solidFill>
                  <a:srgbClr val="000000"/>
                </a:solidFill>
                <a:latin typeface="Calibri" pitchFamily="34" charset="0"/>
                <a:cs typeface="Calibri" pitchFamily="34" charset="0"/>
              </a:rPr>
              <a:t>•</a:t>
            </a:r>
            <a:r>
              <a:rPr lang="en-US" altLang="zh-CN" sz="2700">
                <a:latin typeface="Times New Roman" pitchFamily="18" charset="0"/>
                <a:cs typeface="Times New Roman" pitchFamily="18" charset="0"/>
              </a:rPr>
              <a:t>  </a:t>
            </a:r>
            <a:r>
              <a:rPr lang="en-US" altLang="zh-CN" sz="2700">
                <a:solidFill>
                  <a:srgbClr val="000000"/>
                </a:solidFill>
                <a:latin typeface="微软雅黑" pitchFamily="34" charset="-122"/>
                <a:ea typeface="微软雅黑" pitchFamily="34" charset="-122"/>
              </a:rPr>
              <a:t>空单元格</a:t>
            </a:r>
          </a:p>
          <a:p>
            <a:pPr>
              <a:lnSpc>
                <a:spcPts val="3400"/>
              </a:lnSpc>
              <a:tabLst>
                <a:tab pos="38100" algn="l"/>
                <a:tab pos="457200" algn="l"/>
                <a:tab pos="495300" algn="l"/>
                <a:tab pos="660400" algn="l"/>
                <a:tab pos="787400" algn="l"/>
              </a:tabLst>
            </a:pPr>
            <a:r>
              <a:rPr lang="en-US" altLang="zh-CN">
                <a:latin typeface="Calibri" pitchFamily="34" charset="0"/>
              </a:rPr>
              <a:t>			</a:t>
            </a:r>
            <a:r>
              <a:rPr lang="en-US" altLang="zh-CN" sz="2400">
                <a:solidFill>
                  <a:srgbClr val="000000"/>
                </a:solidFill>
                <a:latin typeface="Calibri" pitchFamily="34" charset="0"/>
                <a:cs typeface="Calibri" pitchFamily="34" charset="0"/>
              </a:rPr>
              <a:t>–</a:t>
            </a:r>
            <a:r>
              <a:rPr lang="en-US" altLang="zh-CN" sz="2400">
                <a:latin typeface="Times New Roman" pitchFamily="18" charset="0"/>
                <a:cs typeface="Times New Roman" pitchFamily="18" charset="0"/>
              </a:rPr>
              <a:t>  </a:t>
            </a:r>
            <a:r>
              <a:rPr lang="en-US" altLang="zh-CN" sz="2400">
                <a:solidFill>
                  <a:srgbClr val="000000"/>
                </a:solidFill>
                <a:latin typeface="微软雅黑" pitchFamily="34" charset="-122"/>
                <a:ea typeface="微软雅黑" pitchFamily="34" charset="-122"/>
              </a:rPr>
              <a:t>如果</a:t>
            </a:r>
            <a:r>
              <a:rPr lang="en-US" altLang="zh-CN" sz="2400">
                <a:solidFill>
                  <a:srgbClr val="000000"/>
                </a:solidFill>
                <a:latin typeface="Calibri" pitchFamily="34" charset="0"/>
                <a:cs typeface="Calibri" pitchFamily="34" charset="0"/>
              </a:rPr>
              <a:t>table</a:t>
            </a:r>
            <a:r>
              <a:rPr lang="en-US" altLang="zh-CN" sz="2400">
                <a:solidFill>
                  <a:srgbClr val="000000"/>
                </a:solidFill>
                <a:latin typeface="微软雅黑" pitchFamily="34" charset="-122"/>
                <a:ea typeface="微软雅黑" pitchFamily="34" charset="-122"/>
              </a:rPr>
              <a:t>设置了</a:t>
            </a:r>
            <a:r>
              <a:rPr lang="en-US" altLang="zh-CN" sz="2400">
                <a:solidFill>
                  <a:srgbClr val="000000"/>
                </a:solidFill>
                <a:latin typeface="Calibri" pitchFamily="34" charset="0"/>
                <a:cs typeface="Calibri" pitchFamily="34" charset="0"/>
              </a:rPr>
              <a:t>border</a:t>
            </a:r>
            <a:r>
              <a:rPr lang="en-US" altLang="zh-CN" sz="2400">
                <a:solidFill>
                  <a:srgbClr val="000000"/>
                </a:solidFill>
                <a:latin typeface="微软雅黑" pitchFamily="34" charset="-122"/>
                <a:ea typeface="微软雅黑" pitchFamily="34" charset="-122"/>
              </a:rPr>
              <a:t>，那个空单元格的</a:t>
            </a:r>
            <a:r>
              <a:rPr lang="en-US" altLang="zh-CN" sz="2400">
                <a:solidFill>
                  <a:srgbClr val="000000"/>
                </a:solidFill>
                <a:latin typeface="Calibri" pitchFamily="34" charset="0"/>
                <a:cs typeface="Calibri" pitchFamily="34" charset="0"/>
              </a:rPr>
              <a:t>border</a:t>
            </a:r>
            <a:r>
              <a:rPr lang="en-US" altLang="zh-CN" sz="2400">
                <a:solidFill>
                  <a:srgbClr val="000000"/>
                </a:solidFill>
                <a:latin typeface="微软雅黑" pitchFamily="34" charset="-122"/>
                <a:ea typeface="微软雅黑" pitchFamily="34" charset="-122"/>
              </a:rPr>
              <a:t>会</a:t>
            </a:r>
            <a:r>
              <a:rPr lang="zh-CN" altLang="en-US" sz="2400">
                <a:solidFill>
                  <a:srgbClr val="000000"/>
                </a:solidFill>
                <a:latin typeface="微软雅黑" pitchFamily="34" charset="-122"/>
                <a:ea typeface="微软雅黑" pitchFamily="34" charset="-122"/>
              </a:rPr>
              <a:t>不显</a:t>
            </a:r>
          </a:p>
          <a:p>
            <a:pPr>
              <a:lnSpc>
                <a:spcPts val="2800"/>
              </a:lnSpc>
              <a:tabLst>
                <a:tab pos="38100" algn="l"/>
                <a:tab pos="457200" algn="l"/>
                <a:tab pos="495300" algn="l"/>
                <a:tab pos="660400" algn="l"/>
                <a:tab pos="787400" algn="l"/>
              </a:tabLst>
            </a:pPr>
            <a:r>
              <a:rPr lang="en-US" altLang="zh-CN">
                <a:latin typeface="Calibri" pitchFamily="34" charset="0"/>
              </a:rPr>
              <a:t>					</a:t>
            </a:r>
            <a:r>
              <a:rPr lang="en-US" altLang="zh-CN" sz="2400">
                <a:solidFill>
                  <a:srgbClr val="000000"/>
                </a:solidFill>
                <a:latin typeface="微软雅黑" pitchFamily="34" charset="-122"/>
                <a:ea typeface="微软雅黑" pitchFamily="34" charset="-122"/>
              </a:rPr>
              <a:t>示，可以通过在空单元格中添加</a:t>
            </a:r>
            <a:r>
              <a:rPr lang="en-US" altLang="zh-CN" sz="2400">
                <a:latin typeface="Times New Roman" pitchFamily="18" charset="0"/>
                <a:cs typeface="Times New Roman" pitchFamily="18" charset="0"/>
              </a:rPr>
              <a:t> </a:t>
            </a:r>
            <a:r>
              <a:rPr lang="en-US" altLang="zh-CN" sz="2400">
                <a:solidFill>
                  <a:srgbClr val="000000"/>
                </a:solidFill>
                <a:latin typeface="Calibri" pitchFamily="34" charset="0"/>
                <a:cs typeface="Calibri" pitchFamily="34" charset="0"/>
              </a:rPr>
              <a:t>&amp;nbsp;</a:t>
            </a:r>
            <a:r>
              <a:rPr lang="en-US" altLang="zh-CN" sz="2400">
                <a:latin typeface="Times New Roman" pitchFamily="18" charset="0"/>
                <a:cs typeface="Times New Roman" pitchFamily="18" charset="0"/>
              </a:rPr>
              <a:t> </a:t>
            </a:r>
            <a:r>
              <a:rPr lang="en-US" altLang="zh-CN" sz="2400">
                <a:solidFill>
                  <a:srgbClr val="000000"/>
                </a:solidFill>
                <a:latin typeface="微软雅黑" pitchFamily="34" charset="-122"/>
                <a:ea typeface="微软雅黑" pitchFamily="34" charset="-122"/>
              </a:rPr>
              <a:t>来解决。</a:t>
            </a:r>
          </a:p>
          <a:p>
            <a:pPr>
              <a:lnSpc>
                <a:spcPts val="1000"/>
              </a:lnSpc>
              <a:tabLst>
                <a:tab pos="38100" algn="l"/>
                <a:tab pos="457200" algn="l"/>
                <a:tab pos="495300" algn="l"/>
                <a:tab pos="660400" algn="l"/>
                <a:tab pos="787400" algn="l"/>
              </a:tabLst>
            </a:pPr>
            <a:endParaRPr lang="en-US" altLang="zh-CN">
              <a:latin typeface="Calibri" pitchFamily="34" charset="0"/>
            </a:endParaRPr>
          </a:p>
          <a:p>
            <a:pPr>
              <a:lnSpc>
                <a:spcPts val="1000"/>
              </a:lnSpc>
              <a:tabLst>
                <a:tab pos="38100" algn="l"/>
                <a:tab pos="457200" algn="l"/>
                <a:tab pos="495300" algn="l"/>
                <a:tab pos="660400" algn="l"/>
                <a:tab pos="787400" algn="l"/>
              </a:tabLst>
            </a:pPr>
            <a:endParaRPr lang="en-US" altLang="zh-CN">
              <a:latin typeface="Calibri" pitchFamily="34" charset="0"/>
            </a:endParaRPr>
          </a:p>
          <a:p>
            <a:pPr>
              <a:lnSpc>
                <a:spcPts val="1000"/>
              </a:lnSpc>
              <a:tabLst>
                <a:tab pos="38100" algn="l"/>
                <a:tab pos="457200" algn="l"/>
                <a:tab pos="495300" algn="l"/>
                <a:tab pos="660400" algn="l"/>
                <a:tab pos="787400" algn="l"/>
              </a:tabLst>
            </a:pPr>
            <a:endParaRPr lang="en-US" altLang="zh-CN">
              <a:latin typeface="Calibri" pitchFamily="34" charset="0"/>
            </a:endParaRPr>
          </a:p>
          <a:p>
            <a:pPr>
              <a:lnSpc>
                <a:spcPts val="1000"/>
              </a:lnSpc>
              <a:tabLst>
                <a:tab pos="38100" algn="l"/>
                <a:tab pos="457200" algn="l"/>
                <a:tab pos="495300" algn="l"/>
                <a:tab pos="660400" algn="l"/>
                <a:tab pos="787400" algn="l"/>
              </a:tabLst>
            </a:pPr>
            <a:endParaRPr lang="en-US" altLang="zh-CN">
              <a:latin typeface="Calibri" pitchFamily="34" charset="0"/>
            </a:endParaRPr>
          </a:p>
          <a:p>
            <a:pPr>
              <a:lnSpc>
                <a:spcPts val="2000"/>
              </a:lnSpc>
              <a:tabLst>
                <a:tab pos="38100" algn="l"/>
                <a:tab pos="457200" algn="l"/>
                <a:tab pos="495300" algn="l"/>
                <a:tab pos="660400" algn="l"/>
                <a:tab pos="787400" algn="l"/>
              </a:tabLst>
            </a:pPr>
            <a:r>
              <a:rPr lang="en-US" altLang="zh-CN">
                <a:latin typeface="Calibri" pitchFamily="34" charset="0"/>
              </a:rPr>
              <a:t>	</a:t>
            </a:r>
            <a:r>
              <a:rPr lang="en-US" altLang="zh-CN" b="1">
                <a:solidFill>
                  <a:srgbClr val="00B050"/>
                </a:solidFill>
                <a:latin typeface="Calibri" pitchFamily="34" charset="0"/>
                <a:cs typeface="Calibri" pitchFamily="34" charset="0"/>
              </a:rPr>
              <a:t>&lt;table</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border="1"&gt;</a:t>
            </a:r>
          </a:p>
          <a:p>
            <a:pPr>
              <a:lnSpc>
                <a:spcPts val="2500"/>
              </a:lnSpc>
              <a:tabLst>
                <a:tab pos="38100" algn="l"/>
                <a:tab pos="457200" algn="l"/>
                <a:tab pos="495300" algn="l"/>
                <a:tab pos="660400" algn="l"/>
                <a:tab pos="787400" algn="l"/>
              </a:tabLst>
            </a:pPr>
            <a:r>
              <a:rPr lang="en-US" altLang="zh-CN">
                <a:latin typeface="Calibri" pitchFamily="34" charset="0"/>
              </a:rPr>
              <a:t>		</a:t>
            </a:r>
            <a:r>
              <a:rPr lang="en-US" altLang="zh-CN" b="1">
                <a:solidFill>
                  <a:srgbClr val="00B050"/>
                </a:solidFill>
                <a:latin typeface="Calibri" pitchFamily="34" charset="0"/>
                <a:cs typeface="Calibri" pitchFamily="34" charset="0"/>
              </a:rPr>
              <a:t>&lt;tr&gt;</a:t>
            </a:r>
          </a:p>
          <a:p>
            <a:pPr>
              <a:lnSpc>
                <a:spcPts val="2600"/>
              </a:lnSpc>
              <a:tabLst>
                <a:tab pos="38100" algn="l"/>
                <a:tab pos="457200" algn="l"/>
                <a:tab pos="495300" algn="l"/>
                <a:tab pos="660400" algn="l"/>
                <a:tab pos="787400" algn="l"/>
              </a:tabLst>
            </a:pPr>
            <a:r>
              <a:rPr lang="en-US" altLang="zh-CN">
                <a:latin typeface="Calibri" pitchFamily="34" charset="0"/>
              </a:rPr>
              <a:t>				</a:t>
            </a:r>
            <a:r>
              <a:rPr lang="en-US" altLang="zh-CN" b="1">
                <a:solidFill>
                  <a:srgbClr val="00B050"/>
                </a:solidFill>
                <a:latin typeface="Calibri" pitchFamily="34" charset="0"/>
                <a:cs typeface="Calibri" pitchFamily="34" charset="0"/>
              </a:rPr>
              <a:t>&lt;th&gt;</a:t>
            </a:r>
            <a:r>
              <a:rPr lang="en-US" altLang="zh-CN" b="1">
                <a:solidFill>
                  <a:srgbClr val="00B050"/>
                </a:solidFill>
                <a:latin typeface="微软雅黑" pitchFamily="34" charset="-122"/>
                <a:ea typeface="微软雅黑" pitchFamily="34" charset="-122"/>
              </a:rPr>
              <a:t>标题一</a:t>
            </a:r>
            <a:r>
              <a:rPr lang="en-US" altLang="zh-CN" b="1">
                <a:solidFill>
                  <a:srgbClr val="00B050"/>
                </a:solidFill>
                <a:latin typeface="Calibri" pitchFamily="34" charset="0"/>
                <a:cs typeface="Calibri" pitchFamily="34" charset="0"/>
              </a:rPr>
              <a:t>&lt;/th&gt;</a:t>
            </a:r>
          </a:p>
          <a:p>
            <a:pPr>
              <a:lnSpc>
                <a:spcPts val="2500"/>
              </a:lnSpc>
              <a:tabLst>
                <a:tab pos="38100" algn="l"/>
                <a:tab pos="457200" algn="l"/>
                <a:tab pos="495300" algn="l"/>
                <a:tab pos="660400" algn="l"/>
                <a:tab pos="787400" algn="l"/>
              </a:tabLst>
            </a:pPr>
            <a:r>
              <a:rPr lang="en-US" altLang="zh-CN">
                <a:latin typeface="Calibri" pitchFamily="34" charset="0"/>
              </a:rPr>
              <a:t>				</a:t>
            </a:r>
            <a:r>
              <a:rPr lang="en-US" altLang="zh-CN" b="1">
                <a:solidFill>
                  <a:srgbClr val="00B050"/>
                </a:solidFill>
                <a:latin typeface="Calibri" pitchFamily="34" charset="0"/>
                <a:cs typeface="Calibri" pitchFamily="34" charset="0"/>
              </a:rPr>
              <a:t>&lt;th&gt;</a:t>
            </a:r>
            <a:r>
              <a:rPr lang="en-US" altLang="zh-CN" b="1">
                <a:solidFill>
                  <a:srgbClr val="00B050"/>
                </a:solidFill>
                <a:latin typeface="微软雅黑" pitchFamily="34" charset="-122"/>
                <a:ea typeface="微软雅黑" pitchFamily="34" charset="-122"/>
              </a:rPr>
              <a:t>标题二</a:t>
            </a:r>
            <a:r>
              <a:rPr lang="en-US" altLang="zh-CN" b="1">
                <a:solidFill>
                  <a:srgbClr val="00B050"/>
                </a:solidFill>
                <a:latin typeface="Calibri" pitchFamily="34" charset="0"/>
                <a:cs typeface="Calibri" pitchFamily="34" charset="0"/>
              </a:rPr>
              <a:t>&lt;/th&gt;</a:t>
            </a:r>
          </a:p>
          <a:p>
            <a:pPr>
              <a:lnSpc>
                <a:spcPts val="2500"/>
              </a:lnSpc>
              <a:tabLst>
                <a:tab pos="38100" algn="l"/>
                <a:tab pos="457200" algn="l"/>
                <a:tab pos="495300" algn="l"/>
                <a:tab pos="660400" algn="l"/>
                <a:tab pos="787400" algn="l"/>
              </a:tabLst>
            </a:pPr>
            <a:r>
              <a:rPr lang="en-US" altLang="zh-CN">
                <a:latin typeface="Calibri" pitchFamily="34" charset="0"/>
              </a:rPr>
              <a:t>		</a:t>
            </a:r>
            <a:r>
              <a:rPr lang="en-US" altLang="zh-CN" b="1">
                <a:solidFill>
                  <a:srgbClr val="00B050"/>
                </a:solidFill>
                <a:latin typeface="Calibri" pitchFamily="34" charset="0"/>
                <a:cs typeface="Calibri" pitchFamily="34" charset="0"/>
              </a:rPr>
              <a:t>&lt;/tr&gt;</a:t>
            </a:r>
          </a:p>
          <a:p>
            <a:pPr>
              <a:lnSpc>
                <a:spcPts val="2500"/>
              </a:lnSpc>
              <a:tabLst>
                <a:tab pos="38100" algn="l"/>
                <a:tab pos="457200" algn="l"/>
                <a:tab pos="495300" algn="l"/>
                <a:tab pos="660400" algn="l"/>
                <a:tab pos="787400" algn="l"/>
              </a:tabLst>
            </a:pPr>
            <a:r>
              <a:rPr lang="en-US" altLang="zh-CN">
                <a:latin typeface="Calibri" pitchFamily="34" charset="0"/>
              </a:rPr>
              <a:t>		</a:t>
            </a:r>
            <a:r>
              <a:rPr lang="en-US" altLang="zh-CN" b="1">
                <a:solidFill>
                  <a:srgbClr val="00B050"/>
                </a:solidFill>
                <a:latin typeface="Calibri" pitchFamily="34" charset="0"/>
                <a:cs typeface="Calibri" pitchFamily="34" charset="0"/>
              </a:rPr>
              <a:t>&lt;tr&gt;</a:t>
            </a:r>
          </a:p>
          <a:p>
            <a:pPr>
              <a:lnSpc>
                <a:spcPts val="2600"/>
              </a:lnSpc>
              <a:tabLst>
                <a:tab pos="38100" algn="l"/>
                <a:tab pos="457200" algn="l"/>
                <a:tab pos="495300" algn="l"/>
                <a:tab pos="660400" algn="l"/>
                <a:tab pos="787400" algn="l"/>
              </a:tabLst>
            </a:pPr>
            <a:r>
              <a:rPr lang="en-US" altLang="zh-CN">
                <a:latin typeface="Calibri" pitchFamily="34" charset="0"/>
              </a:rPr>
              <a:t>				</a:t>
            </a:r>
            <a:r>
              <a:rPr lang="en-US" altLang="zh-CN" b="1">
                <a:solidFill>
                  <a:srgbClr val="00B050"/>
                </a:solidFill>
                <a:latin typeface="Calibri" pitchFamily="34" charset="0"/>
                <a:cs typeface="Calibri" pitchFamily="34" charset="0"/>
              </a:rPr>
              <a:t>&lt;td&gt;</a:t>
            </a:r>
            <a:r>
              <a:rPr lang="en-US" altLang="zh-CN" b="1">
                <a:solidFill>
                  <a:srgbClr val="00B050"/>
                </a:solidFill>
                <a:latin typeface="微软雅黑" pitchFamily="34" charset="-122"/>
                <a:ea typeface="微软雅黑" pitchFamily="34" charset="-122"/>
              </a:rPr>
              <a:t>数据一</a:t>
            </a:r>
            <a:r>
              <a:rPr lang="en-US" altLang="zh-CN" b="1">
                <a:solidFill>
                  <a:srgbClr val="00B050"/>
                </a:solidFill>
                <a:latin typeface="Calibri" pitchFamily="34" charset="0"/>
                <a:cs typeface="Calibri" pitchFamily="34" charset="0"/>
              </a:rPr>
              <a:t>&lt;/td&gt;</a:t>
            </a:r>
          </a:p>
          <a:p>
            <a:pPr>
              <a:lnSpc>
                <a:spcPts val="2500"/>
              </a:lnSpc>
              <a:tabLst>
                <a:tab pos="38100" algn="l"/>
                <a:tab pos="457200" algn="l"/>
                <a:tab pos="495300" algn="l"/>
                <a:tab pos="660400" algn="l"/>
                <a:tab pos="787400" algn="l"/>
              </a:tabLst>
            </a:pPr>
            <a:r>
              <a:rPr lang="en-US" altLang="zh-CN">
                <a:latin typeface="Calibri" pitchFamily="34" charset="0"/>
              </a:rPr>
              <a:t>				</a:t>
            </a:r>
            <a:r>
              <a:rPr lang="en-US" altLang="zh-CN" b="1">
                <a:solidFill>
                  <a:srgbClr val="00B050"/>
                </a:solidFill>
                <a:latin typeface="Calibri" pitchFamily="34" charset="0"/>
                <a:cs typeface="Calibri" pitchFamily="34" charset="0"/>
              </a:rPr>
              <a:t>&lt;td&gt;</a:t>
            </a:r>
            <a:r>
              <a:rPr lang="en-US" altLang="zh-CN" b="1">
                <a:solidFill>
                  <a:srgbClr val="FF0000"/>
                </a:solidFill>
                <a:latin typeface="Calibri" pitchFamily="34" charset="0"/>
                <a:cs typeface="Calibri" pitchFamily="34" charset="0"/>
              </a:rPr>
              <a:t>&amp;nbsp;</a:t>
            </a:r>
            <a:r>
              <a:rPr lang="en-US" altLang="zh-CN" b="1">
                <a:solidFill>
                  <a:srgbClr val="00B050"/>
                </a:solidFill>
                <a:latin typeface="Calibri" pitchFamily="34" charset="0"/>
                <a:cs typeface="Calibri" pitchFamily="34" charset="0"/>
              </a:rPr>
              <a:t>&lt;/td&gt;</a:t>
            </a:r>
          </a:p>
          <a:p>
            <a:pPr>
              <a:lnSpc>
                <a:spcPts val="2500"/>
              </a:lnSpc>
              <a:tabLst>
                <a:tab pos="38100" algn="l"/>
                <a:tab pos="457200" algn="l"/>
                <a:tab pos="495300" algn="l"/>
                <a:tab pos="660400" algn="l"/>
                <a:tab pos="787400" algn="l"/>
              </a:tabLst>
            </a:pPr>
            <a:r>
              <a:rPr lang="en-US" altLang="zh-CN">
                <a:latin typeface="Calibri" pitchFamily="34" charset="0"/>
              </a:rPr>
              <a:t>		</a:t>
            </a:r>
            <a:r>
              <a:rPr lang="en-US" altLang="zh-CN" b="1">
                <a:solidFill>
                  <a:srgbClr val="00B050"/>
                </a:solidFill>
                <a:latin typeface="Calibri" pitchFamily="34" charset="0"/>
                <a:cs typeface="Calibri" pitchFamily="34" charset="0"/>
              </a:rPr>
              <a:t>&lt;/tr&gt;</a:t>
            </a:r>
          </a:p>
        </p:txBody>
      </p:sp>
      <p:sp>
        <p:nvSpPr>
          <p:cNvPr id="66569" name="TextBox 1"/>
          <p:cNvSpPr txBox="1">
            <a:spLocks noChangeArrowheads="1"/>
          </p:cNvSpPr>
          <p:nvPr/>
        </p:nvSpPr>
        <p:spPr bwMode="auto">
          <a:xfrm>
            <a:off x="444500" y="5918200"/>
            <a:ext cx="8128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&lt;/table&gt;</a:t>
            </a:r>
          </a:p>
        </p:txBody>
      </p:sp>
      <p:sp>
        <p:nvSpPr>
          <p:cNvPr id="11"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52</a:t>
            </a:r>
          </a:p>
        </p:txBody>
      </p:sp>
      <p:sp>
        <p:nvSpPr>
          <p:cNvPr id="12" name="TextBox 1"/>
          <p:cNvSpPr txBox="1"/>
          <p:nvPr/>
        </p:nvSpPr>
        <p:spPr>
          <a:xfrm>
            <a:off x="7175500" y="6007100"/>
            <a:ext cx="13716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table/space.htm</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780213" y="5922963"/>
            <a:ext cx="2155825" cy="422275"/>
          </a:xfrm>
          <a:custGeom>
            <a:avLst/>
            <a:gdLst>
              <a:gd name="connsiteX0" fmla="*/ 6350 w 2155825"/>
              <a:gd name="connsiteY0" fmla="*/ 83146 h 422275"/>
              <a:gd name="connsiteX1" fmla="*/ 31877 w 2155825"/>
              <a:gd name="connsiteY1" fmla="*/ 57543 h 422275"/>
              <a:gd name="connsiteX2" fmla="*/ 31877 w 2155825"/>
              <a:gd name="connsiteY2" fmla="*/ 57543 h 422275"/>
              <a:gd name="connsiteX3" fmla="*/ 31877 w 2155825"/>
              <a:gd name="connsiteY3" fmla="*/ 57543 h 422275"/>
              <a:gd name="connsiteX4" fmla="*/ 2098167 w 2155825"/>
              <a:gd name="connsiteY4" fmla="*/ 57543 h 422275"/>
              <a:gd name="connsiteX5" fmla="*/ 2098167 w 2155825"/>
              <a:gd name="connsiteY5" fmla="*/ 31953 h 422275"/>
              <a:gd name="connsiteX6" fmla="*/ 2098167 w 2155825"/>
              <a:gd name="connsiteY6" fmla="*/ 31953 h 422275"/>
              <a:gd name="connsiteX7" fmla="*/ 2123820 w 2155825"/>
              <a:gd name="connsiteY7" fmla="*/ 6350 h 422275"/>
              <a:gd name="connsiteX8" fmla="*/ 2149347 w 2155825"/>
              <a:gd name="connsiteY8" fmla="*/ 31953 h 422275"/>
              <a:gd name="connsiteX9" fmla="*/ 2149347 w 2155825"/>
              <a:gd name="connsiteY9" fmla="*/ 31953 h 422275"/>
              <a:gd name="connsiteX10" fmla="*/ 2149347 w 2155825"/>
              <a:gd name="connsiteY10" fmla="*/ 31953 h 422275"/>
              <a:gd name="connsiteX11" fmla="*/ 2149475 w 2155825"/>
              <a:gd name="connsiteY11" fmla="*/ 339128 h 422275"/>
              <a:gd name="connsiteX12" fmla="*/ 2149475 w 2155825"/>
              <a:gd name="connsiteY12" fmla="*/ 339128 h 422275"/>
              <a:gd name="connsiteX13" fmla="*/ 2123820 w 2155825"/>
              <a:gd name="connsiteY13" fmla="*/ 364731 h 422275"/>
              <a:gd name="connsiteX14" fmla="*/ 2123820 w 2155825"/>
              <a:gd name="connsiteY14" fmla="*/ 364731 h 422275"/>
              <a:gd name="connsiteX15" fmla="*/ 2123820 w 2155825"/>
              <a:gd name="connsiteY15" fmla="*/ 364731 h 422275"/>
              <a:gd name="connsiteX16" fmla="*/ 57530 w 2155825"/>
              <a:gd name="connsiteY16" fmla="*/ 364731 h 422275"/>
              <a:gd name="connsiteX17" fmla="*/ 57530 w 2155825"/>
              <a:gd name="connsiteY17" fmla="*/ 390321 h 422275"/>
              <a:gd name="connsiteX18" fmla="*/ 57530 w 2155825"/>
              <a:gd name="connsiteY18" fmla="*/ 390321 h 422275"/>
              <a:gd name="connsiteX19" fmla="*/ 31877 w 2155825"/>
              <a:gd name="connsiteY19" fmla="*/ 415925 h 422275"/>
              <a:gd name="connsiteX20" fmla="*/ 6350 w 2155825"/>
              <a:gd name="connsiteY20" fmla="*/ 390321 h 422275"/>
              <a:gd name="connsiteX21" fmla="*/ 6350 w 2155825"/>
              <a:gd name="connsiteY21" fmla="*/ 390321 h 422275"/>
              <a:gd name="connsiteX22" fmla="*/ 6350 w 2155825"/>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155825" h="422275">
                <a:moveTo>
                  <a:pt x="6350" y="83146"/>
                </a:moveTo>
                <a:cubicBezTo>
                  <a:pt x="6350" y="69011"/>
                  <a:pt x="17780" y="57543"/>
                  <a:pt x="31877" y="57543"/>
                </a:cubicBezTo>
                <a:cubicBezTo>
                  <a:pt x="31877" y="57543"/>
                  <a:pt x="31877" y="57543"/>
                  <a:pt x="31877" y="57543"/>
                </a:cubicBezTo>
                <a:lnTo>
                  <a:pt x="31877" y="57543"/>
                </a:lnTo>
                <a:lnTo>
                  <a:pt x="2098167" y="57543"/>
                </a:lnTo>
                <a:lnTo>
                  <a:pt x="2098167" y="31953"/>
                </a:lnTo>
                <a:lnTo>
                  <a:pt x="2098167" y="31953"/>
                </a:lnTo>
                <a:cubicBezTo>
                  <a:pt x="2098167" y="17805"/>
                  <a:pt x="2109723" y="6350"/>
                  <a:pt x="2123820" y="6350"/>
                </a:cubicBezTo>
                <a:cubicBezTo>
                  <a:pt x="2137917" y="6350"/>
                  <a:pt x="2149347" y="17805"/>
                  <a:pt x="2149347" y="31953"/>
                </a:cubicBezTo>
                <a:cubicBezTo>
                  <a:pt x="2149347" y="31953"/>
                  <a:pt x="2149347" y="31953"/>
                  <a:pt x="2149347" y="31953"/>
                </a:cubicBezTo>
                <a:lnTo>
                  <a:pt x="2149347" y="31953"/>
                </a:lnTo>
                <a:lnTo>
                  <a:pt x="2149475" y="339128"/>
                </a:lnTo>
                <a:lnTo>
                  <a:pt x="2149475" y="339128"/>
                </a:lnTo>
                <a:cubicBezTo>
                  <a:pt x="2149475" y="353263"/>
                  <a:pt x="2137917" y="364731"/>
                  <a:pt x="2123820" y="364731"/>
                </a:cubicBezTo>
                <a:cubicBezTo>
                  <a:pt x="2123820" y="364731"/>
                  <a:pt x="2123820" y="364731"/>
                  <a:pt x="2123820" y="364731"/>
                </a:cubicBezTo>
                <a:lnTo>
                  <a:pt x="2123820"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872538" y="5948363"/>
            <a:ext cx="63500" cy="38100"/>
          </a:xfrm>
          <a:custGeom>
            <a:avLst/>
            <a:gdLst>
              <a:gd name="connsiteX0" fmla="*/ 6350 w 64007"/>
              <a:gd name="connsiteY0" fmla="*/ 31940 h 38290"/>
              <a:gd name="connsiteX1" fmla="*/ 32003 w 64007"/>
              <a:gd name="connsiteY1" fmla="*/ 31940 h 38290"/>
              <a:gd name="connsiteX2" fmla="*/ 32003 w 64007"/>
              <a:gd name="connsiteY2" fmla="*/ 31940 h 38290"/>
              <a:gd name="connsiteX3" fmla="*/ 57657 w 64007"/>
              <a:gd name="connsiteY3" fmla="*/ 6350 h 38290"/>
            </a:gdLst>
            <a:ahLst/>
            <a:cxnLst>
              <a:cxn ang="0">
                <a:pos x="connsiteX0" y="connsiteY0"/>
              </a:cxn>
              <a:cxn ang="1">
                <a:pos x="connsiteX1" y="connsiteY1"/>
              </a:cxn>
              <a:cxn ang="2">
                <a:pos x="connsiteX2" y="connsiteY2"/>
              </a:cxn>
              <a:cxn ang="3">
                <a:pos x="connsiteX3" y="connsiteY3"/>
              </a:cxn>
            </a:cxnLst>
            <a:rect l="l" t="t" r="r" b="b"/>
            <a:pathLst>
              <a:path w="64007" h="38290">
                <a:moveTo>
                  <a:pt x="6350" y="31940"/>
                </a:moveTo>
                <a:lnTo>
                  <a:pt x="32003" y="31940"/>
                </a:lnTo>
                <a:lnTo>
                  <a:pt x="32003" y="31940"/>
                </a:lnTo>
                <a:cubicBezTo>
                  <a:pt x="46100" y="31940"/>
                  <a:pt x="57657" y="20485"/>
                  <a:pt x="57657"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872538" y="5948363"/>
            <a:ext cx="38100" cy="38100"/>
          </a:xfrm>
          <a:custGeom>
            <a:avLst/>
            <a:gdLst>
              <a:gd name="connsiteX0" fmla="*/ 32003 w 38353"/>
              <a:gd name="connsiteY0" fmla="*/ 31940 h 38290"/>
              <a:gd name="connsiteX1" fmla="*/ 32003 w 38353"/>
              <a:gd name="connsiteY1" fmla="*/ 6350 h 38290"/>
              <a:gd name="connsiteX2" fmla="*/ 32003 w 38353"/>
              <a:gd name="connsiteY2" fmla="*/ 6350 h 38290"/>
              <a:gd name="connsiteX3" fmla="*/ 19176 w 38353"/>
              <a:gd name="connsiteY3" fmla="*/ 19139 h 38290"/>
              <a:gd name="connsiteX4" fmla="*/ 6350 w 38353"/>
              <a:gd name="connsiteY4" fmla="*/ 6350 h 38290"/>
              <a:gd name="connsiteX5" fmla="*/ 6350 w 38353"/>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353" h="38290">
                <a:moveTo>
                  <a:pt x="32003" y="31940"/>
                </a:moveTo>
                <a:lnTo>
                  <a:pt x="32003" y="6350"/>
                </a:lnTo>
                <a:lnTo>
                  <a:pt x="32003" y="6350"/>
                </a:lnTo>
                <a:cubicBezTo>
                  <a:pt x="32003" y="13411"/>
                  <a:pt x="26288" y="19139"/>
                  <a:pt x="19176" y="19139"/>
                </a:cubicBezTo>
                <a:cubicBezTo>
                  <a:pt x="12064"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780213"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831013"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67590" name="Picture 3"/>
          <p:cNvPicPr>
            <a:picLocks noChangeAspect="1" noChangeArrowheads="1"/>
          </p:cNvPicPr>
          <p:nvPr/>
        </p:nvPicPr>
        <p:blipFill>
          <a:blip r:embed="rId2"/>
          <a:srcRect/>
          <a:stretch>
            <a:fillRect/>
          </a:stretch>
        </p:blipFill>
        <p:spPr bwMode="auto">
          <a:xfrm>
            <a:off x="4559300" y="2349500"/>
            <a:ext cx="4038600" cy="1257300"/>
          </a:xfrm>
          <a:prstGeom prst="rect">
            <a:avLst/>
          </a:prstGeom>
          <a:noFill/>
          <a:ln w="9525">
            <a:noFill/>
            <a:miter lim="800000"/>
            <a:headEnd/>
            <a:tailEnd/>
          </a:ln>
        </p:spPr>
      </p:pic>
      <p:pic>
        <p:nvPicPr>
          <p:cNvPr id="67591" name="Picture 3"/>
          <p:cNvPicPr>
            <a:picLocks noChangeAspect="1" noChangeArrowheads="1"/>
          </p:cNvPicPr>
          <p:nvPr/>
        </p:nvPicPr>
        <p:blipFill>
          <a:blip r:embed="rId3"/>
          <a:srcRect/>
          <a:stretch>
            <a:fillRect/>
          </a:stretch>
        </p:blipFill>
        <p:spPr bwMode="auto">
          <a:xfrm>
            <a:off x="6731000" y="5892800"/>
            <a:ext cx="2260600" cy="520700"/>
          </a:xfrm>
          <a:prstGeom prst="rect">
            <a:avLst/>
          </a:prstGeom>
          <a:noFill/>
          <a:ln w="9525">
            <a:noFill/>
            <a:miter lim="800000"/>
            <a:headEnd/>
            <a:tailEnd/>
          </a:ln>
        </p:spPr>
      </p:pic>
      <p:sp>
        <p:nvSpPr>
          <p:cNvPr id="67592" name="TextBox 1"/>
          <p:cNvSpPr txBox="1">
            <a:spLocks noChangeArrowheads="1"/>
          </p:cNvSpPr>
          <p:nvPr/>
        </p:nvSpPr>
        <p:spPr bwMode="auto">
          <a:xfrm>
            <a:off x="406400" y="1397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表格</a:t>
            </a:r>
          </a:p>
        </p:txBody>
      </p:sp>
      <p:sp>
        <p:nvSpPr>
          <p:cNvPr id="67593" name="TextBox 1"/>
          <p:cNvSpPr txBox="1">
            <a:spLocks noChangeArrowheads="1"/>
          </p:cNvSpPr>
          <p:nvPr/>
        </p:nvSpPr>
        <p:spPr bwMode="auto">
          <a:xfrm>
            <a:off x="444500" y="1295400"/>
            <a:ext cx="17526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微软雅黑" pitchFamily="34" charset="-122"/>
                <a:ea typeface="微软雅黑" pitchFamily="34" charset="-122"/>
              </a:rPr>
              <a:t>对齐方式</a:t>
            </a:r>
            <a:endParaRPr lang="en-US" altLang="zh-CN" sz="2700" dirty="0">
              <a:solidFill>
                <a:srgbClr val="000000"/>
              </a:solidFill>
              <a:latin typeface="微软雅黑" pitchFamily="34" charset="-122"/>
              <a:ea typeface="微软雅黑" pitchFamily="34" charset="-122"/>
            </a:endParaRPr>
          </a:p>
        </p:txBody>
      </p:sp>
      <p:sp>
        <p:nvSpPr>
          <p:cNvPr id="67594" name="TextBox 1"/>
          <p:cNvSpPr txBox="1">
            <a:spLocks noChangeArrowheads="1"/>
          </p:cNvSpPr>
          <p:nvPr/>
        </p:nvSpPr>
        <p:spPr bwMode="auto">
          <a:xfrm>
            <a:off x="901700" y="1816100"/>
            <a:ext cx="2717800" cy="393700"/>
          </a:xfrm>
          <a:prstGeom prst="rect">
            <a:avLst/>
          </a:prstGeom>
          <a:noFill/>
          <a:ln w="9525">
            <a:noFill/>
            <a:miter lim="800000"/>
            <a:headEnd/>
            <a:tailEnd/>
          </a:ln>
        </p:spPr>
        <p:txBody>
          <a:bodyPr wrap="none" lIns="0" tIns="0" rIns="0">
            <a:spAutoFit/>
          </a:bodyPr>
          <a:lstStyle/>
          <a:p>
            <a:pPr>
              <a:lnSpc>
                <a:spcPts val="3100"/>
              </a:lnSpc>
            </a:pP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居左、右、中对齐</a:t>
            </a:r>
            <a:endParaRPr lang="en-US" altLang="zh-CN" sz="2400" dirty="0">
              <a:solidFill>
                <a:srgbClr val="000000"/>
              </a:solidFill>
              <a:latin typeface="微软雅黑" pitchFamily="34" charset="-122"/>
              <a:ea typeface="微软雅黑" pitchFamily="34" charset="-122"/>
            </a:endParaRPr>
          </a:p>
        </p:txBody>
      </p:sp>
      <p:sp>
        <p:nvSpPr>
          <p:cNvPr id="67595" name="TextBox 1"/>
          <p:cNvSpPr txBox="1">
            <a:spLocks noChangeArrowheads="1"/>
          </p:cNvSpPr>
          <p:nvPr/>
        </p:nvSpPr>
        <p:spPr bwMode="auto">
          <a:xfrm>
            <a:off x="444500" y="2476500"/>
            <a:ext cx="33274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&lt;table</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width="200px"</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border="1"&gt;</a:t>
            </a:r>
          </a:p>
        </p:txBody>
      </p:sp>
      <p:sp>
        <p:nvSpPr>
          <p:cNvPr id="67596" name="TextBox 1"/>
          <p:cNvSpPr txBox="1">
            <a:spLocks noChangeArrowheads="1"/>
          </p:cNvSpPr>
          <p:nvPr/>
        </p:nvSpPr>
        <p:spPr bwMode="auto">
          <a:xfrm>
            <a:off x="647700" y="2806700"/>
            <a:ext cx="3810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&lt;tr&gt;</a:t>
            </a:r>
          </a:p>
        </p:txBody>
      </p:sp>
      <p:sp>
        <p:nvSpPr>
          <p:cNvPr id="67597" name="TextBox 1"/>
          <p:cNvSpPr txBox="1">
            <a:spLocks noChangeArrowheads="1"/>
          </p:cNvSpPr>
          <p:nvPr/>
        </p:nvSpPr>
        <p:spPr bwMode="auto">
          <a:xfrm>
            <a:off x="863600" y="3086100"/>
            <a:ext cx="2908300" cy="622300"/>
          </a:xfrm>
          <a:prstGeom prst="rect">
            <a:avLst/>
          </a:prstGeom>
          <a:noFill/>
          <a:ln w="9525">
            <a:noFill/>
            <a:miter lim="800000"/>
            <a:headEnd/>
            <a:tailEnd/>
          </a:ln>
        </p:spPr>
        <p:txBody>
          <a:bodyPr wrap="none" lIns="0" tIns="0" rIns="0">
            <a:spAutoFit/>
          </a:bodyPr>
          <a:lstStyle/>
          <a:p>
            <a:pPr>
              <a:lnSpc>
                <a:spcPts val="2300"/>
              </a:lnSpc>
            </a:pPr>
            <a:r>
              <a:rPr lang="en-US" altLang="zh-CN" b="1">
                <a:solidFill>
                  <a:srgbClr val="00B050"/>
                </a:solidFill>
                <a:latin typeface="Calibri" pitchFamily="34" charset="0"/>
                <a:cs typeface="Calibri" pitchFamily="34" charset="0"/>
              </a:rPr>
              <a:t>&lt;th</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align="right"&gt;</a:t>
            </a:r>
            <a:r>
              <a:rPr lang="en-US" altLang="zh-CN" b="1">
                <a:solidFill>
                  <a:srgbClr val="00B050"/>
                </a:solidFill>
                <a:latin typeface="微软雅黑" pitchFamily="34" charset="-122"/>
                <a:ea typeface="微软雅黑" pitchFamily="34" charset="-122"/>
              </a:rPr>
              <a:t>标题一</a:t>
            </a:r>
            <a:r>
              <a:rPr lang="en-US" altLang="zh-CN" b="1">
                <a:solidFill>
                  <a:srgbClr val="00B050"/>
                </a:solidFill>
                <a:latin typeface="Calibri" pitchFamily="34" charset="0"/>
                <a:cs typeface="Calibri" pitchFamily="34" charset="0"/>
              </a:rPr>
              <a:t>&lt;/th&gt;</a:t>
            </a:r>
          </a:p>
          <a:p>
            <a:pPr>
              <a:lnSpc>
                <a:spcPts val="2500"/>
              </a:lnSpc>
            </a:pPr>
            <a:r>
              <a:rPr lang="en-US" altLang="zh-CN" b="1">
                <a:solidFill>
                  <a:srgbClr val="00B050"/>
                </a:solidFill>
                <a:latin typeface="Calibri" pitchFamily="34" charset="0"/>
                <a:cs typeface="Calibri" pitchFamily="34" charset="0"/>
              </a:rPr>
              <a:t>&lt;th</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align="right"&gt;</a:t>
            </a:r>
            <a:r>
              <a:rPr lang="en-US" altLang="zh-CN" b="1">
                <a:solidFill>
                  <a:srgbClr val="00B050"/>
                </a:solidFill>
                <a:latin typeface="微软雅黑" pitchFamily="34" charset="-122"/>
                <a:ea typeface="微软雅黑" pitchFamily="34" charset="-122"/>
              </a:rPr>
              <a:t>标题二</a:t>
            </a:r>
            <a:r>
              <a:rPr lang="en-US" altLang="zh-CN" b="1">
                <a:solidFill>
                  <a:srgbClr val="00B050"/>
                </a:solidFill>
                <a:latin typeface="Calibri" pitchFamily="34" charset="0"/>
                <a:cs typeface="Calibri" pitchFamily="34" charset="0"/>
              </a:rPr>
              <a:t>&lt;/th&gt;</a:t>
            </a:r>
          </a:p>
        </p:txBody>
      </p:sp>
      <p:sp>
        <p:nvSpPr>
          <p:cNvPr id="67598" name="TextBox 1"/>
          <p:cNvSpPr txBox="1">
            <a:spLocks noChangeArrowheads="1"/>
          </p:cNvSpPr>
          <p:nvPr/>
        </p:nvSpPr>
        <p:spPr bwMode="auto">
          <a:xfrm>
            <a:off x="647700" y="3810000"/>
            <a:ext cx="482600" cy="5461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&lt;/tr&gt;</a:t>
            </a:r>
          </a:p>
          <a:p>
            <a:pPr>
              <a:lnSpc>
                <a:spcPts val="2500"/>
              </a:lnSpc>
            </a:pPr>
            <a:r>
              <a:rPr lang="en-US" altLang="zh-CN" b="1">
                <a:solidFill>
                  <a:srgbClr val="00B050"/>
                </a:solidFill>
                <a:latin typeface="Calibri" pitchFamily="34" charset="0"/>
                <a:cs typeface="Calibri" pitchFamily="34" charset="0"/>
              </a:rPr>
              <a:t>&lt;tr&gt;</a:t>
            </a:r>
          </a:p>
        </p:txBody>
      </p:sp>
      <p:sp>
        <p:nvSpPr>
          <p:cNvPr id="67599" name="TextBox 1"/>
          <p:cNvSpPr txBox="1">
            <a:spLocks noChangeArrowheads="1"/>
          </p:cNvSpPr>
          <p:nvPr/>
        </p:nvSpPr>
        <p:spPr bwMode="auto">
          <a:xfrm>
            <a:off x="863600" y="4406900"/>
            <a:ext cx="2908300" cy="622300"/>
          </a:xfrm>
          <a:prstGeom prst="rect">
            <a:avLst/>
          </a:prstGeom>
          <a:noFill/>
          <a:ln w="9525">
            <a:noFill/>
            <a:miter lim="800000"/>
            <a:headEnd/>
            <a:tailEnd/>
          </a:ln>
        </p:spPr>
        <p:txBody>
          <a:bodyPr wrap="none" lIns="0" tIns="0" rIns="0">
            <a:spAutoFit/>
          </a:bodyPr>
          <a:lstStyle/>
          <a:p>
            <a:pPr>
              <a:lnSpc>
                <a:spcPts val="2300"/>
              </a:lnSpc>
            </a:pPr>
            <a:r>
              <a:rPr lang="en-US" altLang="zh-CN" b="1">
                <a:solidFill>
                  <a:srgbClr val="00B050"/>
                </a:solidFill>
                <a:latin typeface="Calibri" pitchFamily="34" charset="0"/>
                <a:cs typeface="Calibri" pitchFamily="34" charset="0"/>
              </a:rPr>
              <a:t>&lt;td</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align="right"&gt;</a:t>
            </a:r>
            <a:r>
              <a:rPr lang="en-US" altLang="zh-CN" b="1">
                <a:solidFill>
                  <a:srgbClr val="00B050"/>
                </a:solidFill>
                <a:latin typeface="微软雅黑" pitchFamily="34" charset="-122"/>
                <a:ea typeface="微软雅黑" pitchFamily="34" charset="-122"/>
              </a:rPr>
              <a:t>数据一</a:t>
            </a:r>
            <a:r>
              <a:rPr lang="en-US" altLang="zh-CN" b="1">
                <a:solidFill>
                  <a:srgbClr val="00B050"/>
                </a:solidFill>
                <a:latin typeface="Calibri" pitchFamily="34" charset="0"/>
                <a:cs typeface="Calibri" pitchFamily="34" charset="0"/>
              </a:rPr>
              <a:t>&lt;/td&gt;</a:t>
            </a:r>
          </a:p>
          <a:p>
            <a:pPr>
              <a:lnSpc>
                <a:spcPts val="2500"/>
              </a:lnSpc>
            </a:pPr>
            <a:r>
              <a:rPr lang="en-US" altLang="zh-CN" b="1">
                <a:solidFill>
                  <a:srgbClr val="00B050"/>
                </a:solidFill>
                <a:latin typeface="Calibri" pitchFamily="34" charset="0"/>
                <a:cs typeface="Calibri" pitchFamily="34" charset="0"/>
              </a:rPr>
              <a:t>&lt;td</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align="right"&gt;</a:t>
            </a:r>
            <a:r>
              <a:rPr lang="en-US" altLang="zh-CN" b="1">
                <a:solidFill>
                  <a:srgbClr val="00B050"/>
                </a:solidFill>
                <a:latin typeface="微软雅黑" pitchFamily="34" charset="-122"/>
                <a:ea typeface="微软雅黑" pitchFamily="34" charset="-122"/>
              </a:rPr>
              <a:t>数据二</a:t>
            </a:r>
            <a:r>
              <a:rPr lang="en-US" altLang="zh-CN" b="1">
                <a:solidFill>
                  <a:srgbClr val="00B050"/>
                </a:solidFill>
                <a:latin typeface="Calibri" pitchFamily="34" charset="0"/>
                <a:cs typeface="Calibri" pitchFamily="34" charset="0"/>
              </a:rPr>
              <a:t>&lt;/td&gt;</a:t>
            </a:r>
          </a:p>
        </p:txBody>
      </p:sp>
      <p:sp>
        <p:nvSpPr>
          <p:cNvPr id="67600" name="TextBox 1"/>
          <p:cNvSpPr txBox="1">
            <a:spLocks noChangeArrowheads="1"/>
          </p:cNvSpPr>
          <p:nvPr/>
        </p:nvSpPr>
        <p:spPr bwMode="auto">
          <a:xfrm>
            <a:off x="647700" y="5118100"/>
            <a:ext cx="4826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&lt;/tr&gt;</a:t>
            </a:r>
          </a:p>
        </p:txBody>
      </p:sp>
      <p:sp>
        <p:nvSpPr>
          <p:cNvPr id="67601" name="TextBox 1"/>
          <p:cNvSpPr txBox="1">
            <a:spLocks noChangeArrowheads="1"/>
          </p:cNvSpPr>
          <p:nvPr/>
        </p:nvSpPr>
        <p:spPr bwMode="auto">
          <a:xfrm>
            <a:off x="444500" y="5448300"/>
            <a:ext cx="8128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&lt;/table&gt;</a:t>
            </a:r>
          </a:p>
        </p:txBody>
      </p:sp>
      <p:sp>
        <p:nvSpPr>
          <p:cNvPr id="19"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53</a:t>
            </a:r>
          </a:p>
        </p:txBody>
      </p:sp>
      <p:sp>
        <p:nvSpPr>
          <p:cNvPr id="20" name="TextBox 1"/>
          <p:cNvSpPr txBox="1"/>
          <p:nvPr/>
        </p:nvSpPr>
        <p:spPr>
          <a:xfrm>
            <a:off x="7213600" y="6007100"/>
            <a:ext cx="12954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table/align.htm</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780213" y="5922963"/>
            <a:ext cx="2155825" cy="422275"/>
          </a:xfrm>
          <a:custGeom>
            <a:avLst/>
            <a:gdLst>
              <a:gd name="connsiteX0" fmla="*/ 6350 w 2155825"/>
              <a:gd name="connsiteY0" fmla="*/ 83146 h 422275"/>
              <a:gd name="connsiteX1" fmla="*/ 31877 w 2155825"/>
              <a:gd name="connsiteY1" fmla="*/ 57543 h 422275"/>
              <a:gd name="connsiteX2" fmla="*/ 31877 w 2155825"/>
              <a:gd name="connsiteY2" fmla="*/ 57543 h 422275"/>
              <a:gd name="connsiteX3" fmla="*/ 31877 w 2155825"/>
              <a:gd name="connsiteY3" fmla="*/ 57543 h 422275"/>
              <a:gd name="connsiteX4" fmla="*/ 2098167 w 2155825"/>
              <a:gd name="connsiteY4" fmla="*/ 57543 h 422275"/>
              <a:gd name="connsiteX5" fmla="*/ 2098167 w 2155825"/>
              <a:gd name="connsiteY5" fmla="*/ 31953 h 422275"/>
              <a:gd name="connsiteX6" fmla="*/ 2098167 w 2155825"/>
              <a:gd name="connsiteY6" fmla="*/ 31953 h 422275"/>
              <a:gd name="connsiteX7" fmla="*/ 2123820 w 2155825"/>
              <a:gd name="connsiteY7" fmla="*/ 6350 h 422275"/>
              <a:gd name="connsiteX8" fmla="*/ 2149347 w 2155825"/>
              <a:gd name="connsiteY8" fmla="*/ 31953 h 422275"/>
              <a:gd name="connsiteX9" fmla="*/ 2149347 w 2155825"/>
              <a:gd name="connsiteY9" fmla="*/ 31953 h 422275"/>
              <a:gd name="connsiteX10" fmla="*/ 2149347 w 2155825"/>
              <a:gd name="connsiteY10" fmla="*/ 31953 h 422275"/>
              <a:gd name="connsiteX11" fmla="*/ 2149475 w 2155825"/>
              <a:gd name="connsiteY11" fmla="*/ 339128 h 422275"/>
              <a:gd name="connsiteX12" fmla="*/ 2149475 w 2155825"/>
              <a:gd name="connsiteY12" fmla="*/ 339128 h 422275"/>
              <a:gd name="connsiteX13" fmla="*/ 2123820 w 2155825"/>
              <a:gd name="connsiteY13" fmla="*/ 364731 h 422275"/>
              <a:gd name="connsiteX14" fmla="*/ 2123820 w 2155825"/>
              <a:gd name="connsiteY14" fmla="*/ 364731 h 422275"/>
              <a:gd name="connsiteX15" fmla="*/ 2123820 w 2155825"/>
              <a:gd name="connsiteY15" fmla="*/ 364731 h 422275"/>
              <a:gd name="connsiteX16" fmla="*/ 57530 w 2155825"/>
              <a:gd name="connsiteY16" fmla="*/ 364731 h 422275"/>
              <a:gd name="connsiteX17" fmla="*/ 57530 w 2155825"/>
              <a:gd name="connsiteY17" fmla="*/ 390321 h 422275"/>
              <a:gd name="connsiteX18" fmla="*/ 57530 w 2155825"/>
              <a:gd name="connsiteY18" fmla="*/ 390321 h 422275"/>
              <a:gd name="connsiteX19" fmla="*/ 31877 w 2155825"/>
              <a:gd name="connsiteY19" fmla="*/ 415925 h 422275"/>
              <a:gd name="connsiteX20" fmla="*/ 6350 w 2155825"/>
              <a:gd name="connsiteY20" fmla="*/ 390321 h 422275"/>
              <a:gd name="connsiteX21" fmla="*/ 6350 w 2155825"/>
              <a:gd name="connsiteY21" fmla="*/ 390321 h 422275"/>
              <a:gd name="connsiteX22" fmla="*/ 6350 w 2155825"/>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155825" h="422275">
                <a:moveTo>
                  <a:pt x="6350" y="83146"/>
                </a:moveTo>
                <a:cubicBezTo>
                  <a:pt x="6350" y="69011"/>
                  <a:pt x="17780" y="57543"/>
                  <a:pt x="31877" y="57543"/>
                </a:cubicBezTo>
                <a:cubicBezTo>
                  <a:pt x="31877" y="57543"/>
                  <a:pt x="31877" y="57543"/>
                  <a:pt x="31877" y="57543"/>
                </a:cubicBezTo>
                <a:lnTo>
                  <a:pt x="31877" y="57543"/>
                </a:lnTo>
                <a:lnTo>
                  <a:pt x="2098167" y="57543"/>
                </a:lnTo>
                <a:lnTo>
                  <a:pt x="2098167" y="31953"/>
                </a:lnTo>
                <a:lnTo>
                  <a:pt x="2098167" y="31953"/>
                </a:lnTo>
                <a:cubicBezTo>
                  <a:pt x="2098167" y="17805"/>
                  <a:pt x="2109723" y="6350"/>
                  <a:pt x="2123820" y="6350"/>
                </a:cubicBezTo>
                <a:cubicBezTo>
                  <a:pt x="2137917" y="6350"/>
                  <a:pt x="2149347" y="17805"/>
                  <a:pt x="2149347" y="31953"/>
                </a:cubicBezTo>
                <a:cubicBezTo>
                  <a:pt x="2149347" y="31953"/>
                  <a:pt x="2149347" y="31953"/>
                  <a:pt x="2149347" y="31953"/>
                </a:cubicBezTo>
                <a:lnTo>
                  <a:pt x="2149347" y="31953"/>
                </a:lnTo>
                <a:lnTo>
                  <a:pt x="2149475" y="339128"/>
                </a:lnTo>
                <a:lnTo>
                  <a:pt x="2149475" y="339128"/>
                </a:lnTo>
                <a:cubicBezTo>
                  <a:pt x="2149475" y="353263"/>
                  <a:pt x="2137917" y="364731"/>
                  <a:pt x="2123820" y="364731"/>
                </a:cubicBezTo>
                <a:cubicBezTo>
                  <a:pt x="2123820" y="364731"/>
                  <a:pt x="2123820" y="364731"/>
                  <a:pt x="2123820" y="364731"/>
                </a:cubicBezTo>
                <a:lnTo>
                  <a:pt x="2123820"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872538" y="5948363"/>
            <a:ext cx="63500" cy="38100"/>
          </a:xfrm>
          <a:custGeom>
            <a:avLst/>
            <a:gdLst>
              <a:gd name="connsiteX0" fmla="*/ 6350 w 64007"/>
              <a:gd name="connsiteY0" fmla="*/ 31940 h 38290"/>
              <a:gd name="connsiteX1" fmla="*/ 32003 w 64007"/>
              <a:gd name="connsiteY1" fmla="*/ 31940 h 38290"/>
              <a:gd name="connsiteX2" fmla="*/ 32003 w 64007"/>
              <a:gd name="connsiteY2" fmla="*/ 31940 h 38290"/>
              <a:gd name="connsiteX3" fmla="*/ 57657 w 64007"/>
              <a:gd name="connsiteY3" fmla="*/ 6350 h 38290"/>
            </a:gdLst>
            <a:ahLst/>
            <a:cxnLst>
              <a:cxn ang="0">
                <a:pos x="connsiteX0" y="connsiteY0"/>
              </a:cxn>
              <a:cxn ang="1">
                <a:pos x="connsiteX1" y="connsiteY1"/>
              </a:cxn>
              <a:cxn ang="2">
                <a:pos x="connsiteX2" y="connsiteY2"/>
              </a:cxn>
              <a:cxn ang="3">
                <a:pos x="connsiteX3" y="connsiteY3"/>
              </a:cxn>
            </a:cxnLst>
            <a:rect l="l" t="t" r="r" b="b"/>
            <a:pathLst>
              <a:path w="64007" h="38290">
                <a:moveTo>
                  <a:pt x="6350" y="31940"/>
                </a:moveTo>
                <a:lnTo>
                  <a:pt x="32003" y="31940"/>
                </a:lnTo>
                <a:lnTo>
                  <a:pt x="32003" y="31940"/>
                </a:lnTo>
                <a:cubicBezTo>
                  <a:pt x="46100" y="31940"/>
                  <a:pt x="57657" y="20485"/>
                  <a:pt x="57657"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872538" y="5948363"/>
            <a:ext cx="38100" cy="38100"/>
          </a:xfrm>
          <a:custGeom>
            <a:avLst/>
            <a:gdLst>
              <a:gd name="connsiteX0" fmla="*/ 32003 w 38353"/>
              <a:gd name="connsiteY0" fmla="*/ 31940 h 38290"/>
              <a:gd name="connsiteX1" fmla="*/ 32003 w 38353"/>
              <a:gd name="connsiteY1" fmla="*/ 6350 h 38290"/>
              <a:gd name="connsiteX2" fmla="*/ 32003 w 38353"/>
              <a:gd name="connsiteY2" fmla="*/ 6350 h 38290"/>
              <a:gd name="connsiteX3" fmla="*/ 19176 w 38353"/>
              <a:gd name="connsiteY3" fmla="*/ 19139 h 38290"/>
              <a:gd name="connsiteX4" fmla="*/ 6350 w 38353"/>
              <a:gd name="connsiteY4" fmla="*/ 6350 h 38290"/>
              <a:gd name="connsiteX5" fmla="*/ 6350 w 38353"/>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353" h="38290">
                <a:moveTo>
                  <a:pt x="32003" y="31940"/>
                </a:moveTo>
                <a:lnTo>
                  <a:pt x="32003" y="6350"/>
                </a:lnTo>
                <a:lnTo>
                  <a:pt x="32003" y="6350"/>
                </a:lnTo>
                <a:cubicBezTo>
                  <a:pt x="32003" y="13411"/>
                  <a:pt x="26288" y="19139"/>
                  <a:pt x="19176" y="19139"/>
                </a:cubicBezTo>
                <a:cubicBezTo>
                  <a:pt x="12064"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780213"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831013"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68614" name="Picture 3"/>
          <p:cNvPicPr>
            <a:picLocks noChangeAspect="1" noChangeArrowheads="1"/>
          </p:cNvPicPr>
          <p:nvPr/>
        </p:nvPicPr>
        <p:blipFill>
          <a:blip r:embed="rId2"/>
          <a:srcRect/>
          <a:stretch>
            <a:fillRect/>
          </a:stretch>
        </p:blipFill>
        <p:spPr bwMode="auto">
          <a:xfrm>
            <a:off x="4203700" y="2565400"/>
            <a:ext cx="4279900" cy="2298700"/>
          </a:xfrm>
          <a:prstGeom prst="rect">
            <a:avLst/>
          </a:prstGeom>
          <a:noFill/>
          <a:ln w="9525">
            <a:noFill/>
            <a:miter lim="800000"/>
            <a:headEnd/>
            <a:tailEnd/>
          </a:ln>
        </p:spPr>
      </p:pic>
      <p:pic>
        <p:nvPicPr>
          <p:cNvPr id="68615" name="Picture 3"/>
          <p:cNvPicPr>
            <a:picLocks noChangeAspect="1" noChangeArrowheads="1"/>
          </p:cNvPicPr>
          <p:nvPr/>
        </p:nvPicPr>
        <p:blipFill>
          <a:blip r:embed="rId3"/>
          <a:srcRect/>
          <a:stretch>
            <a:fillRect/>
          </a:stretch>
        </p:blipFill>
        <p:spPr bwMode="auto">
          <a:xfrm>
            <a:off x="6731000" y="5892800"/>
            <a:ext cx="2260600" cy="520700"/>
          </a:xfrm>
          <a:prstGeom prst="rect">
            <a:avLst/>
          </a:prstGeom>
          <a:noFill/>
          <a:ln w="9525">
            <a:noFill/>
            <a:miter lim="800000"/>
            <a:headEnd/>
            <a:tailEnd/>
          </a:ln>
        </p:spPr>
      </p:pic>
      <p:sp>
        <p:nvSpPr>
          <p:cNvPr id="68616" name="TextBox 1"/>
          <p:cNvSpPr txBox="1">
            <a:spLocks noChangeArrowheads="1"/>
          </p:cNvSpPr>
          <p:nvPr/>
        </p:nvSpPr>
        <p:spPr bwMode="auto">
          <a:xfrm>
            <a:off x="406400" y="1397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表格</a:t>
            </a:r>
          </a:p>
        </p:txBody>
      </p:sp>
      <p:sp>
        <p:nvSpPr>
          <p:cNvPr id="68617" name="TextBox 1"/>
          <p:cNvSpPr txBox="1">
            <a:spLocks noChangeArrowheads="1"/>
          </p:cNvSpPr>
          <p:nvPr/>
        </p:nvSpPr>
        <p:spPr bwMode="auto">
          <a:xfrm>
            <a:off x="444500" y="1295400"/>
            <a:ext cx="22987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Calibri" pitchFamily="34" charset="0"/>
                <a:cs typeface="Calibri" pitchFamily="34" charset="0"/>
              </a:rPr>
              <a:t>rowspan</a:t>
            </a:r>
            <a:r>
              <a:rPr lang="en-US" altLang="zh-CN" sz="2700" dirty="0" err="1">
                <a:solidFill>
                  <a:srgbClr val="000000"/>
                </a:solidFill>
                <a:latin typeface="微软雅黑" pitchFamily="34" charset="-122"/>
                <a:ea typeface="微软雅黑" pitchFamily="34" charset="-122"/>
              </a:rPr>
              <a:t>属性</a:t>
            </a:r>
            <a:endParaRPr lang="en-US" altLang="zh-CN" sz="2700" dirty="0">
              <a:solidFill>
                <a:srgbClr val="000000"/>
              </a:solidFill>
              <a:latin typeface="微软雅黑" pitchFamily="34" charset="-122"/>
              <a:ea typeface="微软雅黑" pitchFamily="34" charset="-122"/>
            </a:endParaRPr>
          </a:p>
        </p:txBody>
      </p:sp>
      <p:sp>
        <p:nvSpPr>
          <p:cNvPr id="68618" name="TextBox 1"/>
          <p:cNvSpPr txBox="1">
            <a:spLocks noChangeArrowheads="1"/>
          </p:cNvSpPr>
          <p:nvPr/>
        </p:nvSpPr>
        <p:spPr bwMode="auto">
          <a:xfrm>
            <a:off x="901700" y="1816100"/>
            <a:ext cx="7162800" cy="393700"/>
          </a:xfrm>
          <a:prstGeom prst="rect">
            <a:avLst/>
          </a:prstGeom>
          <a:noFill/>
          <a:ln w="9525">
            <a:noFill/>
            <a:miter lim="800000"/>
            <a:headEnd/>
            <a:tailEnd/>
          </a:ln>
        </p:spPr>
        <p:txBody>
          <a:bodyPr wrap="none" lIns="0" tIns="0" rIns="0">
            <a:spAutoFit/>
          </a:bodyPr>
          <a:lstStyle/>
          <a:p>
            <a:pPr>
              <a:lnSpc>
                <a:spcPts val="3100"/>
              </a:lnSpc>
            </a:pP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跨行单元格，</a:t>
            </a:r>
            <a:r>
              <a:rPr lang="en-US" altLang="zh-CN" sz="2400" dirty="0" err="1">
                <a:solidFill>
                  <a:srgbClr val="000000"/>
                </a:solidFill>
                <a:latin typeface="Calibri" pitchFamily="34" charset="0"/>
                <a:cs typeface="Calibri" pitchFamily="34" charset="0"/>
              </a:rPr>
              <a:t>rowspan</a:t>
            </a:r>
            <a:r>
              <a:rPr lang="en-US" altLang="zh-CN" sz="2400" dirty="0">
                <a:solidFill>
                  <a:srgbClr val="000000"/>
                </a:solidFill>
                <a:latin typeface="Calibri" pitchFamily="34" charset="0"/>
                <a:cs typeface="Calibri" pitchFamily="34" charset="0"/>
              </a:rPr>
              <a:t>=”2”</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表示当前单元格跨两行</a:t>
            </a:r>
            <a:r>
              <a:rPr lang="en-US" altLang="zh-CN" sz="2400" dirty="0">
                <a:solidFill>
                  <a:srgbClr val="000000"/>
                </a:solidFill>
                <a:latin typeface="微软雅黑" pitchFamily="34" charset="-122"/>
                <a:ea typeface="微软雅黑" pitchFamily="34" charset="-122"/>
              </a:rPr>
              <a:t>。</a:t>
            </a:r>
          </a:p>
        </p:txBody>
      </p:sp>
      <p:sp>
        <p:nvSpPr>
          <p:cNvPr id="68619" name="TextBox 1"/>
          <p:cNvSpPr txBox="1">
            <a:spLocks noChangeArrowheads="1"/>
          </p:cNvSpPr>
          <p:nvPr/>
        </p:nvSpPr>
        <p:spPr bwMode="auto">
          <a:xfrm>
            <a:off x="444500" y="2667000"/>
            <a:ext cx="18288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&lt;table</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border="1"&gt;</a:t>
            </a:r>
          </a:p>
        </p:txBody>
      </p:sp>
      <p:sp>
        <p:nvSpPr>
          <p:cNvPr id="68620" name="TextBox 1"/>
          <p:cNvSpPr txBox="1">
            <a:spLocks noChangeArrowheads="1"/>
          </p:cNvSpPr>
          <p:nvPr/>
        </p:nvSpPr>
        <p:spPr bwMode="auto">
          <a:xfrm>
            <a:off x="863600" y="2997200"/>
            <a:ext cx="3810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&lt;tr&gt;</a:t>
            </a:r>
          </a:p>
        </p:txBody>
      </p:sp>
      <p:sp>
        <p:nvSpPr>
          <p:cNvPr id="68621" name="TextBox 1"/>
          <p:cNvSpPr txBox="1">
            <a:spLocks noChangeArrowheads="1"/>
          </p:cNvSpPr>
          <p:nvPr/>
        </p:nvSpPr>
        <p:spPr bwMode="auto">
          <a:xfrm>
            <a:off x="1066800" y="3263900"/>
            <a:ext cx="2946400" cy="622300"/>
          </a:xfrm>
          <a:prstGeom prst="rect">
            <a:avLst/>
          </a:prstGeom>
          <a:noFill/>
          <a:ln w="9525">
            <a:noFill/>
            <a:miter lim="800000"/>
            <a:headEnd/>
            <a:tailEnd/>
          </a:ln>
        </p:spPr>
        <p:txBody>
          <a:bodyPr wrap="none" lIns="0" tIns="0" rIns="0">
            <a:spAutoFit/>
          </a:bodyPr>
          <a:lstStyle/>
          <a:p>
            <a:pPr>
              <a:lnSpc>
                <a:spcPts val="2300"/>
              </a:lnSpc>
            </a:pPr>
            <a:r>
              <a:rPr lang="en-US" altLang="zh-CN" b="1">
                <a:solidFill>
                  <a:srgbClr val="00B050"/>
                </a:solidFill>
                <a:latin typeface="Calibri" pitchFamily="34" charset="0"/>
                <a:cs typeface="Calibri" pitchFamily="34" charset="0"/>
              </a:rPr>
              <a:t>&lt;th</a:t>
            </a:r>
            <a:r>
              <a:rPr lang="en-US" altLang="zh-CN">
                <a:latin typeface="Times New Roman" pitchFamily="18" charset="0"/>
                <a:cs typeface="Times New Roman" pitchFamily="18" charset="0"/>
              </a:rPr>
              <a:t> </a:t>
            </a:r>
            <a:r>
              <a:rPr lang="en-US" altLang="zh-CN" b="1">
                <a:solidFill>
                  <a:srgbClr val="FF0000"/>
                </a:solidFill>
                <a:latin typeface="Calibri" pitchFamily="34" charset="0"/>
                <a:cs typeface="Calibri" pitchFamily="34" charset="0"/>
              </a:rPr>
              <a:t>rowspan="2"</a:t>
            </a:r>
            <a:r>
              <a:rPr lang="en-US" altLang="zh-CN" b="1">
                <a:solidFill>
                  <a:srgbClr val="00B050"/>
                </a:solidFill>
                <a:latin typeface="Calibri" pitchFamily="34" charset="0"/>
                <a:cs typeface="Calibri" pitchFamily="34" charset="0"/>
              </a:rPr>
              <a:t>&gt;</a:t>
            </a:r>
            <a:r>
              <a:rPr lang="en-US" altLang="zh-CN" b="1">
                <a:solidFill>
                  <a:srgbClr val="00B050"/>
                </a:solidFill>
                <a:latin typeface="微软雅黑" pitchFamily="34" charset="-122"/>
                <a:ea typeface="微软雅黑" pitchFamily="34" charset="-122"/>
              </a:rPr>
              <a:t>标题一</a:t>
            </a:r>
            <a:r>
              <a:rPr lang="en-US" altLang="zh-CN" b="1">
                <a:solidFill>
                  <a:srgbClr val="00B050"/>
                </a:solidFill>
                <a:latin typeface="Calibri" pitchFamily="34" charset="0"/>
                <a:cs typeface="Calibri" pitchFamily="34" charset="0"/>
              </a:rPr>
              <a:t>&lt;/th&gt;</a:t>
            </a:r>
          </a:p>
          <a:p>
            <a:pPr>
              <a:lnSpc>
                <a:spcPts val="2500"/>
              </a:lnSpc>
            </a:pPr>
            <a:r>
              <a:rPr lang="en-US" altLang="zh-CN" b="1">
                <a:solidFill>
                  <a:srgbClr val="00B050"/>
                </a:solidFill>
                <a:latin typeface="Calibri" pitchFamily="34" charset="0"/>
                <a:cs typeface="Calibri" pitchFamily="34" charset="0"/>
              </a:rPr>
              <a:t>&lt;th&gt;</a:t>
            </a:r>
            <a:r>
              <a:rPr lang="en-US" altLang="zh-CN" b="1">
                <a:solidFill>
                  <a:srgbClr val="00B050"/>
                </a:solidFill>
                <a:latin typeface="微软雅黑" pitchFamily="34" charset="-122"/>
                <a:ea typeface="微软雅黑" pitchFamily="34" charset="-122"/>
              </a:rPr>
              <a:t>标题二</a:t>
            </a:r>
            <a:r>
              <a:rPr lang="en-US" altLang="zh-CN" b="1">
                <a:solidFill>
                  <a:srgbClr val="00B050"/>
                </a:solidFill>
                <a:latin typeface="Calibri" pitchFamily="34" charset="0"/>
                <a:cs typeface="Calibri" pitchFamily="34" charset="0"/>
              </a:rPr>
              <a:t>&lt;/th&gt;</a:t>
            </a:r>
          </a:p>
        </p:txBody>
      </p:sp>
      <p:sp>
        <p:nvSpPr>
          <p:cNvPr id="68622" name="TextBox 1"/>
          <p:cNvSpPr txBox="1">
            <a:spLocks noChangeArrowheads="1"/>
          </p:cNvSpPr>
          <p:nvPr/>
        </p:nvSpPr>
        <p:spPr bwMode="auto">
          <a:xfrm>
            <a:off x="863600" y="3987800"/>
            <a:ext cx="482600" cy="5461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&lt;/tr&gt;</a:t>
            </a:r>
          </a:p>
          <a:p>
            <a:pPr>
              <a:lnSpc>
                <a:spcPts val="2500"/>
              </a:lnSpc>
            </a:pPr>
            <a:r>
              <a:rPr lang="en-US" altLang="zh-CN" b="1">
                <a:solidFill>
                  <a:srgbClr val="00B050"/>
                </a:solidFill>
                <a:latin typeface="Calibri" pitchFamily="34" charset="0"/>
                <a:cs typeface="Calibri" pitchFamily="34" charset="0"/>
              </a:rPr>
              <a:t>&lt;tr&gt;</a:t>
            </a:r>
          </a:p>
        </p:txBody>
      </p:sp>
      <p:sp>
        <p:nvSpPr>
          <p:cNvPr id="68623" name="TextBox 1"/>
          <p:cNvSpPr txBox="1">
            <a:spLocks noChangeArrowheads="1"/>
          </p:cNvSpPr>
          <p:nvPr/>
        </p:nvSpPr>
        <p:spPr bwMode="auto">
          <a:xfrm>
            <a:off x="1066800" y="4572000"/>
            <a:ext cx="1638300" cy="292100"/>
          </a:xfrm>
          <a:prstGeom prst="rect">
            <a:avLst/>
          </a:prstGeom>
          <a:noFill/>
          <a:ln w="9525">
            <a:noFill/>
            <a:miter lim="800000"/>
            <a:headEnd/>
            <a:tailEnd/>
          </a:ln>
        </p:spPr>
        <p:txBody>
          <a:bodyPr wrap="none" lIns="0" tIns="0" rIns="0">
            <a:spAutoFit/>
          </a:bodyPr>
          <a:lstStyle/>
          <a:p>
            <a:pPr>
              <a:lnSpc>
                <a:spcPts val="2300"/>
              </a:lnSpc>
            </a:pPr>
            <a:r>
              <a:rPr lang="en-US" altLang="zh-CN" b="1">
                <a:solidFill>
                  <a:srgbClr val="00B050"/>
                </a:solidFill>
                <a:latin typeface="Calibri" pitchFamily="34" charset="0"/>
                <a:cs typeface="Calibri" pitchFamily="34" charset="0"/>
              </a:rPr>
              <a:t>&lt;td&gt;</a:t>
            </a:r>
            <a:r>
              <a:rPr lang="en-US" altLang="zh-CN" b="1">
                <a:solidFill>
                  <a:srgbClr val="00B050"/>
                </a:solidFill>
                <a:latin typeface="微软雅黑" pitchFamily="34" charset="-122"/>
                <a:ea typeface="微软雅黑" pitchFamily="34" charset="-122"/>
              </a:rPr>
              <a:t>数据二</a:t>
            </a:r>
            <a:r>
              <a:rPr lang="en-US" altLang="zh-CN" b="1">
                <a:solidFill>
                  <a:srgbClr val="00B050"/>
                </a:solidFill>
                <a:latin typeface="Calibri" pitchFamily="34" charset="0"/>
                <a:cs typeface="Calibri" pitchFamily="34" charset="0"/>
              </a:rPr>
              <a:t>&lt;/td&gt;</a:t>
            </a:r>
          </a:p>
        </p:txBody>
      </p:sp>
      <p:sp>
        <p:nvSpPr>
          <p:cNvPr id="68624" name="TextBox 1"/>
          <p:cNvSpPr txBox="1">
            <a:spLocks noChangeArrowheads="1"/>
          </p:cNvSpPr>
          <p:nvPr/>
        </p:nvSpPr>
        <p:spPr bwMode="auto">
          <a:xfrm>
            <a:off x="863600" y="4965700"/>
            <a:ext cx="4826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&lt;/tr&gt;</a:t>
            </a:r>
          </a:p>
        </p:txBody>
      </p:sp>
      <p:sp>
        <p:nvSpPr>
          <p:cNvPr id="68625" name="TextBox 1"/>
          <p:cNvSpPr txBox="1">
            <a:spLocks noChangeArrowheads="1"/>
          </p:cNvSpPr>
          <p:nvPr/>
        </p:nvSpPr>
        <p:spPr bwMode="auto">
          <a:xfrm>
            <a:off x="444500" y="5295900"/>
            <a:ext cx="8128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&lt;/table&gt;</a:t>
            </a:r>
          </a:p>
        </p:txBody>
      </p:sp>
      <p:sp>
        <p:nvSpPr>
          <p:cNvPr id="19"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54</a:t>
            </a:r>
          </a:p>
        </p:txBody>
      </p:sp>
      <p:sp>
        <p:nvSpPr>
          <p:cNvPr id="20" name="TextBox 1"/>
          <p:cNvSpPr txBox="1"/>
          <p:nvPr/>
        </p:nvSpPr>
        <p:spPr>
          <a:xfrm>
            <a:off x="7061200" y="6007100"/>
            <a:ext cx="16002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table/rowspan.htm</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780213" y="5922963"/>
            <a:ext cx="2155825" cy="422275"/>
          </a:xfrm>
          <a:custGeom>
            <a:avLst/>
            <a:gdLst>
              <a:gd name="connsiteX0" fmla="*/ 6350 w 2155825"/>
              <a:gd name="connsiteY0" fmla="*/ 83146 h 422275"/>
              <a:gd name="connsiteX1" fmla="*/ 31877 w 2155825"/>
              <a:gd name="connsiteY1" fmla="*/ 57543 h 422275"/>
              <a:gd name="connsiteX2" fmla="*/ 31877 w 2155825"/>
              <a:gd name="connsiteY2" fmla="*/ 57543 h 422275"/>
              <a:gd name="connsiteX3" fmla="*/ 31877 w 2155825"/>
              <a:gd name="connsiteY3" fmla="*/ 57543 h 422275"/>
              <a:gd name="connsiteX4" fmla="*/ 2098167 w 2155825"/>
              <a:gd name="connsiteY4" fmla="*/ 57543 h 422275"/>
              <a:gd name="connsiteX5" fmla="*/ 2098167 w 2155825"/>
              <a:gd name="connsiteY5" fmla="*/ 31953 h 422275"/>
              <a:gd name="connsiteX6" fmla="*/ 2098167 w 2155825"/>
              <a:gd name="connsiteY6" fmla="*/ 31953 h 422275"/>
              <a:gd name="connsiteX7" fmla="*/ 2123820 w 2155825"/>
              <a:gd name="connsiteY7" fmla="*/ 6350 h 422275"/>
              <a:gd name="connsiteX8" fmla="*/ 2149347 w 2155825"/>
              <a:gd name="connsiteY8" fmla="*/ 31953 h 422275"/>
              <a:gd name="connsiteX9" fmla="*/ 2149347 w 2155825"/>
              <a:gd name="connsiteY9" fmla="*/ 31953 h 422275"/>
              <a:gd name="connsiteX10" fmla="*/ 2149347 w 2155825"/>
              <a:gd name="connsiteY10" fmla="*/ 31953 h 422275"/>
              <a:gd name="connsiteX11" fmla="*/ 2149475 w 2155825"/>
              <a:gd name="connsiteY11" fmla="*/ 339128 h 422275"/>
              <a:gd name="connsiteX12" fmla="*/ 2149475 w 2155825"/>
              <a:gd name="connsiteY12" fmla="*/ 339128 h 422275"/>
              <a:gd name="connsiteX13" fmla="*/ 2123820 w 2155825"/>
              <a:gd name="connsiteY13" fmla="*/ 364731 h 422275"/>
              <a:gd name="connsiteX14" fmla="*/ 2123820 w 2155825"/>
              <a:gd name="connsiteY14" fmla="*/ 364731 h 422275"/>
              <a:gd name="connsiteX15" fmla="*/ 2123820 w 2155825"/>
              <a:gd name="connsiteY15" fmla="*/ 364731 h 422275"/>
              <a:gd name="connsiteX16" fmla="*/ 57530 w 2155825"/>
              <a:gd name="connsiteY16" fmla="*/ 364731 h 422275"/>
              <a:gd name="connsiteX17" fmla="*/ 57530 w 2155825"/>
              <a:gd name="connsiteY17" fmla="*/ 390321 h 422275"/>
              <a:gd name="connsiteX18" fmla="*/ 57530 w 2155825"/>
              <a:gd name="connsiteY18" fmla="*/ 390321 h 422275"/>
              <a:gd name="connsiteX19" fmla="*/ 31877 w 2155825"/>
              <a:gd name="connsiteY19" fmla="*/ 415925 h 422275"/>
              <a:gd name="connsiteX20" fmla="*/ 6350 w 2155825"/>
              <a:gd name="connsiteY20" fmla="*/ 390321 h 422275"/>
              <a:gd name="connsiteX21" fmla="*/ 6350 w 2155825"/>
              <a:gd name="connsiteY21" fmla="*/ 390321 h 422275"/>
              <a:gd name="connsiteX22" fmla="*/ 6350 w 2155825"/>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155825" h="422275">
                <a:moveTo>
                  <a:pt x="6350" y="83146"/>
                </a:moveTo>
                <a:cubicBezTo>
                  <a:pt x="6350" y="69011"/>
                  <a:pt x="17780" y="57543"/>
                  <a:pt x="31877" y="57543"/>
                </a:cubicBezTo>
                <a:cubicBezTo>
                  <a:pt x="31877" y="57543"/>
                  <a:pt x="31877" y="57543"/>
                  <a:pt x="31877" y="57543"/>
                </a:cubicBezTo>
                <a:lnTo>
                  <a:pt x="31877" y="57543"/>
                </a:lnTo>
                <a:lnTo>
                  <a:pt x="2098167" y="57543"/>
                </a:lnTo>
                <a:lnTo>
                  <a:pt x="2098167" y="31953"/>
                </a:lnTo>
                <a:lnTo>
                  <a:pt x="2098167" y="31953"/>
                </a:lnTo>
                <a:cubicBezTo>
                  <a:pt x="2098167" y="17805"/>
                  <a:pt x="2109723" y="6350"/>
                  <a:pt x="2123820" y="6350"/>
                </a:cubicBezTo>
                <a:cubicBezTo>
                  <a:pt x="2137917" y="6350"/>
                  <a:pt x="2149347" y="17805"/>
                  <a:pt x="2149347" y="31953"/>
                </a:cubicBezTo>
                <a:cubicBezTo>
                  <a:pt x="2149347" y="31953"/>
                  <a:pt x="2149347" y="31953"/>
                  <a:pt x="2149347" y="31953"/>
                </a:cubicBezTo>
                <a:lnTo>
                  <a:pt x="2149347" y="31953"/>
                </a:lnTo>
                <a:lnTo>
                  <a:pt x="2149475" y="339128"/>
                </a:lnTo>
                <a:lnTo>
                  <a:pt x="2149475" y="339128"/>
                </a:lnTo>
                <a:cubicBezTo>
                  <a:pt x="2149475" y="353263"/>
                  <a:pt x="2137917" y="364731"/>
                  <a:pt x="2123820" y="364731"/>
                </a:cubicBezTo>
                <a:cubicBezTo>
                  <a:pt x="2123820" y="364731"/>
                  <a:pt x="2123820" y="364731"/>
                  <a:pt x="2123820" y="364731"/>
                </a:cubicBezTo>
                <a:lnTo>
                  <a:pt x="2123820"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872538" y="5948363"/>
            <a:ext cx="63500" cy="38100"/>
          </a:xfrm>
          <a:custGeom>
            <a:avLst/>
            <a:gdLst>
              <a:gd name="connsiteX0" fmla="*/ 6350 w 64007"/>
              <a:gd name="connsiteY0" fmla="*/ 31940 h 38290"/>
              <a:gd name="connsiteX1" fmla="*/ 32003 w 64007"/>
              <a:gd name="connsiteY1" fmla="*/ 31940 h 38290"/>
              <a:gd name="connsiteX2" fmla="*/ 32003 w 64007"/>
              <a:gd name="connsiteY2" fmla="*/ 31940 h 38290"/>
              <a:gd name="connsiteX3" fmla="*/ 57657 w 64007"/>
              <a:gd name="connsiteY3" fmla="*/ 6350 h 38290"/>
            </a:gdLst>
            <a:ahLst/>
            <a:cxnLst>
              <a:cxn ang="0">
                <a:pos x="connsiteX0" y="connsiteY0"/>
              </a:cxn>
              <a:cxn ang="1">
                <a:pos x="connsiteX1" y="connsiteY1"/>
              </a:cxn>
              <a:cxn ang="2">
                <a:pos x="connsiteX2" y="connsiteY2"/>
              </a:cxn>
              <a:cxn ang="3">
                <a:pos x="connsiteX3" y="connsiteY3"/>
              </a:cxn>
            </a:cxnLst>
            <a:rect l="l" t="t" r="r" b="b"/>
            <a:pathLst>
              <a:path w="64007" h="38290">
                <a:moveTo>
                  <a:pt x="6350" y="31940"/>
                </a:moveTo>
                <a:lnTo>
                  <a:pt x="32003" y="31940"/>
                </a:lnTo>
                <a:lnTo>
                  <a:pt x="32003" y="31940"/>
                </a:lnTo>
                <a:cubicBezTo>
                  <a:pt x="46100" y="31940"/>
                  <a:pt x="57657" y="20485"/>
                  <a:pt x="57657"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872538" y="5948363"/>
            <a:ext cx="38100" cy="38100"/>
          </a:xfrm>
          <a:custGeom>
            <a:avLst/>
            <a:gdLst>
              <a:gd name="connsiteX0" fmla="*/ 32003 w 38353"/>
              <a:gd name="connsiteY0" fmla="*/ 31940 h 38290"/>
              <a:gd name="connsiteX1" fmla="*/ 32003 w 38353"/>
              <a:gd name="connsiteY1" fmla="*/ 6350 h 38290"/>
              <a:gd name="connsiteX2" fmla="*/ 32003 w 38353"/>
              <a:gd name="connsiteY2" fmla="*/ 6350 h 38290"/>
              <a:gd name="connsiteX3" fmla="*/ 19176 w 38353"/>
              <a:gd name="connsiteY3" fmla="*/ 19139 h 38290"/>
              <a:gd name="connsiteX4" fmla="*/ 6350 w 38353"/>
              <a:gd name="connsiteY4" fmla="*/ 6350 h 38290"/>
              <a:gd name="connsiteX5" fmla="*/ 6350 w 38353"/>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353" h="38290">
                <a:moveTo>
                  <a:pt x="32003" y="31940"/>
                </a:moveTo>
                <a:lnTo>
                  <a:pt x="32003" y="6350"/>
                </a:lnTo>
                <a:lnTo>
                  <a:pt x="32003" y="6350"/>
                </a:lnTo>
                <a:cubicBezTo>
                  <a:pt x="32003" y="13411"/>
                  <a:pt x="26288" y="19139"/>
                  <a:pt x="19176" y="19139"/>
                </a:cubicBezTo>
                <a:cubicBezTo>
                  <a:pt x="12064"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780213"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831013"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69638" name="Picture 3"/>
          <p:cNvPicPr>
            <a:picLocks noChangeAspect="1" noChangeArrowheads="1"/>
          </p:cNvPicPr>
          <p:nvPr/>
        </p:nvPicPr>
        <p:blipFill>
          <a:blip r:embed="rId2"/>
          <a:srcRect/>
          <a:stretch>
            <a:fillRect/>
          </a:stretch>
        </p:blipFill>
        <p:spPr bwMode="auto">
          <a:xfrm>
            <a:off x="4559300" y="2705100"/>
            <a:ext cx="3784600" cy="2159000"/>
          </a:xfrm>
          <a:prstGeom prst="rect">
            <a:avLst/>
          </a:prstGeom>
          <a:noFill/>
          <a:ln w="9525">
            <a:noFill/>
            <a:miter lim="800000"/>
            <a:headEnd/>
            <a:tailEnd/>
          </a:ln>
        </p:spPr>
      </p:pic>
      <p:pic>
        <p:nvPicPr>
          <p:cNvPr id="69639" name="Picture 3"/>
          <p:cNvPicPr>
            <a:picLocks noChangeAspect="1" noChangeArrowheads="1"/>
          </p:cNvPicPr>
          <p:nvPr/>
        </p:nvPicPr>
        <p:blipFill>
          <a:blip r:embed="rId3"/>
          <a:srcRect/>
          <a:stretch>
            <a:fillRect/>
          </a:stretch>
        </p:blipFill>
        <p:spPr bwMode="auto">
          <a:xfrm>
            <a:off x="6731000" y="5892800"/>
            <a:ext cx="2260600" cy="520700"/>
          </a:xfrm>
          <a:prstGeom prst="rect">
            <a:avLst/>
          </a:prstGeom>
          <a:noFill/>
          <a:ln w="9525">
            <a:noFill/>
            <a:miter lim="800000"/>
            <a:headEnd/>
            <a:tailEnd/>
          </a:ln>
        </p:spPr>
      </p:pic>
      <p:sp>
        <p:nvSpPr>
          <p:cNvPr id="69640" name="TextBox 1"/>
          <p:cNvSpPr txBox="1">
            <a:spLocks noChangeArrowheads="1"/>
          </p:cNvSpPr>
          <p:nvPr/>
        </p:nvSpPr>
        <p:spPr bwMode="auto">
          <a:xfrm>
            <a:off x="406400" y="1397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表格</a:t>
            </a:r>
          </a:p>
        </p:txBody>
      </p:sp>
      <p:sp>
        <p:nvSpPr>
          <p:cNvPr id="69641" name="TextBox 1"/>
          <p:cNvSpPr txBox="1">
            <a:spLocks noChangeArrowheads="1"/>
          </p:cNvSpPr>
          <p:nvPr/>
        </p:nvSpPr>
        <p:spPr bwMode="auto">
          <a:xfrm>
            <a:off x="444500" y="1295400"/>
            <a:ext cx="22987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Calibri" pitchFamily="34" charset="0"/>
                <a:cs typeface="Calibri" pitchFamily="34" charset="0"/>
              </a:rPr>
              <a:t>rowspan</a:t>
            </a:r>
            <a:r>
              <a:rPr lang="en-US" altLang="zh-CN" sz="2700" dirty="0" err="1">
                <a:solidFill>
                  <a:srgbClr val="000000"/>
                </a:solidFill>
                <a:latin typeface="微软雅黑" pitchFamily="34" charset="-122"/>
                <a:ea typeface="微软雅黑" pitchFamily="34" charset="-122"/>
              </a:rPr>
              <a:t>属性</a:t>
            </a:r>
            <a:endParaRPr lang="en-US" altLang="zh-CN" sz="2700" dirty="0">
              <a:solidFill>
                <a:srgbClr val="000000"/>
              </a:solidFill>
              <a:latin typeface="微软雅黑" pitchFamily="34" charset="-122"/>
              <a:ea typeface="微软雅黑" pitchFamily="34" charset="-122"/>
            </a:endParaRPr>
          </a:p>
        </p:txBody>
      </p:sp>
      <p:sp>
        <p:nvSpPr>
          <p:cNvPr id="69642" name="TextBox 1"/>
          <p:cNvSpPr txBox="1">
            <a:spLocks noChangeArrowheads="1"/>
          </p:cNvSpPr>
          <p:nvPr/>
        </p:nvSpPr>
        <p:spPr bwMode="auto">
          <a:xfrm>
            <a:off x="901700" y="1816100"/>
            <a:ext cx="7162800" cy="393700"/>
          </a:xfrm>
          <a:prstGeom prst="rect">
            <a:avLst/>
          </a:prstGeom>
          <a:noFill/>
          <a:ln w="9525">
            <a:noFill/>
            <a:miter lim="800000"/>
            <a:headEnd/>
            <a:tailEnd/>
          </a:ln>
        </p:spPr>
        <p:txBody>
          <a:bodyPr wrap="none" lIns="0" tIns="0" rIns="0">
            <a:spAutoFit/>
          </a:bodyPr>
          <a:lstStyle/>
          <a:p>
            <a:pPr>
              <a:lnSpc>
                <a:spcPts val="3100"/>
              </a:lnSpc>
            </a:pP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跨行单元格，</a:t>
            </a:r>
            <a:r>
              <a:rPr lang="en-US" altLang="zh-CN" sz="2400" dirty="0" err="1">
                <a:solidFill>
                  <a:srgbClr val="000000"/>
                </a:solidFill>
                <a:latin typeface="Calibri" pitchFamily="34" charset="0"/>
                <a:cs typeface="Calibri" pitchFamily="34" charset="0"/>
              </a:rPr>
              <a:t>rowspan</a:t>
            </a:r>
            <a:r>
              <a:rPr lang="en-US" altLang="zh-CN" sz="2400" dirty="0">
                <a:solidFill>
                  <a:srgbClr val="000000"/>
                </a:solidFill>
                <a:latin typeface="Calibri" pitchFamily="34" charset="0"/>
                <a:cs typeface="Calibri" pitchFamily="34" charset="0"/>
              </a:rPr>
              <a:t>=”2”</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表示当前单元格跨两行</a:t>
            </a:r>
            <a:r>
              <a:rPr lang="en-US" altLang="zh-CN" sz="2400" dirty="0">
                <a:solidFill>
                  <a:srgbClr val="000000"/>
                </a:solidFill>
                <a:latin typeface="微软雅黑" pitchFamily="34" charset="-122"/>
                <a:ea typeface="微软雅黑" pitchFamily="34" charset="-122"/>
              </a:rPr>
              <a:t>。</a:t>
            </a:r>
          </a:p>
        </p:txBody>
      </p:sp>
      <p:sp>
        <p:nvSpPr>
          <p:cNvPr id="69643" name="TextBox 1"/>
          <p:cNvSpPr txBox="1">
            <a:spLocks noChangeArrowheads="1"/>
          </p:cNvSpPr>
          <p:nvPr/>
        </p:nvSpPr>
        <p:spPr bwMode="auto">
          <a:xfrm>
            <a:off x="495300" y="2667000"/>
            <a:ext cx="18415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&lt;table</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border="1"&gt;</a:t>
            </a:r>
          </a:p>
        </p:txBody>
      </p:sp>
      <p:sp>
        <p:nvSpPr>
          <p:cNvPr id="69644" name="TextBox 1"/>
          <p:cNvSpPr txBox="1">
            <a:spLocks noChangeArrowheads="1"/>
          </p:cNvSpPr>
          <p:nvPr/>
        </p:nvSpPr>
        <p:spPr bwMode="auto">
          <a:xfrm>
            <a:off x="863600" y="2997200"/>
            <a:ext cx="3810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&lt;tr&gt;</a:t>
            </a:r>
          </a:p>
        </p:txBody>
      </p:sp>
      <p:sp>
        <p:nvSpPr>
          <p:cNvPr id="69645" name="TextBox 1"/>
          <p:cNvSpPr txBox="1">
            <a:spLocks noChangeArrowheads="1"/>
          </p:cNvSpPr>
          <p:nvPr/>
        </p:nvSpPr>
        <p:spPr bwMode="auto">
          <a:xfrm>
            <a:off x="1066800" y="3263900"/>
            <a:ext cx="1638300" cy="292100"/>
          </a:xfrm>
          <a:prstGeom prst="rect">
            <a:avLst/>
          </a:prstGeom>
          <a:noFill/>
          <a:ln w="9525">
            <a:noFill/>
            <a:miter lim="800000"/>
            <a:headEnd/>
            <a:tailEnd/>
          </a:ln>
        </p:spPr>
        <p:txBody>
          <a:bodyPr wrap="none" lIns="0" tIns="0" rIns="0">
            <a:spAutoFit/>
          </a:bodyPr>
          <a:lstStyle/>
          <a:p>
            <a:pPr>
              <a:lnSpc>
                <a:spcPts val="2300"/>
              </a:lnSpc>
            </a:pPr>
            <a:r>
              <a:rPr lang="en-US" altLang="zh-CN" b="1">
                <a:solidFill>
                  <a:srgbClr val="00B050"/>
                </a:solidFill>
                <a:latin typeface="Calibri" pitchFamily="34" charset="0"/>
                <a:cs typeface="Calibri" pitchFamily="34" charset="0"/>
              </a:rPr>
              <a:t>&lt;th&gt;</a:t>
            </a:r>
            <a:r>
              <a:rPr lang="en-US" altLang="zh-CN" b="1">
                <a:solidFill>
                  <a:srgbClr val="00B050"/>
                </a:solidFill>
                <a:latin typeface="微软雅黑" pitchFamily="34" charset="-122"/>
                <a:ea typeface="微软雅黑" pitchFamily="34" charset="-122"/>
              </a:rPr>
              <a:t>标题一</a:t>
            </a:r>
            <a:r>
              <a:rPr lang="en-US" altLang="zh-CN" b="1">
                <a:solidFill>
                  <a:srgbClr val="00B050"/>
                </a:solidFill>
                <a:latin typeface="Calibri" pitchFamily="34" charset="0"/>
                <a:cs typeface="Calibri" pitchFamily="34" charset="0"/>
              </a:rPr>
              <a:t>&lt;/th&gt;</a:t>
            </a:r>
          </a:p>
        </p:txBody>
      </p:sp>
      <p:sp>
        <p:nvSpPr>
          <p:cNvPr id="69646" name="TextBox 1"/>
          <p:cNvSpPr txBox="1">
            <a:spLocks noChangeArrowheads="1"/>
          </p:cNvSpPr>
          <p:nvPr/>
        </p:nvSpPr>
        <p:spPr bwMode="auto">
          <a:xfrm>
            <a:off x="1066800" y="3581400"/>
            <a:ext cx="2946400" cy="292100"/>
          </a:xfrm>
          <a:prstGeom prst="rect">
            <a:avLst/>
          </a:prstGeom>
          <a:noFill/>
          <a:ln w="9525">
            <a:noFill/>
            <a:miter lim="800000"/>
            <a:headEnd/>
            <a:tailEnd/>
          </a:ln>
        </p:spPr>
        <p:txBody>
          <a:bodyPr wrap="none" lIns="0" tIns="0" rIns="0">
            <a:spAutoFit/>
          </a:bodyPr>
          <a:lstStyle/>
          <a:p>
            <a:pPr>
              <a:lnSpc>
                <a:spcPts val="2300"/>
              </a:lnSpc>
            </a:pPr>
            <a:r>
              <a:rPr lang="en-US" altLang="zh-CN" b="1">
                <a:solidFill>
                  <a:srgbClr val="00B050"/>
                </a:solidFill>
                <a:latin typeface="Calibri" pitchFamily="34" charset="0"/>
                <a:cs typeface="Calibri" pitchFamily="34" charset="0"/>
              </a:rPr>
              <a:t>&lt;th</a:t>
            </a:r>
            <a:r>
              <a:rPr lang="en-US" altLang="zh-CN">
                <a:latin typeface="Times New Roman" pitchFamily="18" charset="0"/>
                <a:cs typeface="Times New Roman" pitchFamily="18" charset="0"/>
              </a:rPr>
              <a:t> </a:t>
            </a:r>
            <a:r>
              <a:rPr lang="en-US" altLang="zh-CN" b="1">
                <a:solidFill>
                  <a:srgbClr val="FF0000"/>
                </a:solidFill>
                <a:latin typeface="Calibri" pitchFamily="34" charset="0"/>
                <a:cs typeface="Calibri" pitchFamily="34" charset="0"/>
              </a:rPr>
              <a:t>rowspan="2"</a:t>
            </a:r>
            <a:r>
              <a:rPr lang="en-US" altLang="zh-CN" b="1">
                <a:solidFill>
                  <a:srgbClr val="00B050"/>
                </a:solidFill>
                <a:latin typeface="Calibri" pitchFamily="34" charset="0"/>
                <a:cs typeface="Calibri" pitchFamily="34" charset="0"/>
              </a:rPr>
              <a:t>&gt;</a:t>
            </a:r>
            <a:r>
              <a:rPr lang="en-US" altLang="zh-CN" b="1">
                <a:solidFill>
                  <a:srgbClr val="00B050"/>
                </a:solidFill>
                <a:latin typeface="微软雅黑" pitchFamily="34" charset="-122"/>
                <a:ea typeface="微软雅黑" pitchFamily="34" charset="-122"/>
              </a:rPr>
              <a:t>标题二</a:t>
            </a:r>
            <a:r>
              <a:rPr lang="en-US" altLang="zh-CN" b="1">
                <a:solidFill>
                  <a:srgbClr val="00B050"/>
                </a:solidFill>
                <a:latin typeface="Calibri" pitchFamily="34" charset="0"/>
                <a:cs typeface="Calibri" pitchFamily="34" charset="0"/>
              </a:rPr>
              <a:t>&lt;/th&gt;</a:t>
            </a:r>
          </a:p>
        </p:txBody>
      </p:sp>
      <p:sp>
        <p:nvSpPr>
          <p:cNvPr id="69647" name="TextBox 1"/>
          <p:cNvSpPr txBox="1">
            <a:spLocks noChangeArrowheads="1"/>
          </p:cNvSpPr>
          <p:nvPr/>
        </p:nvSpPr>
        <p:spPr bwMode="auto">
          <a:xfrm>
            <a:off x="863600" y="3987800"/>
            <a:ext cx="482600" cy="5461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&lt;/tr&gt;</a:t>
            </a:r>
          </a:p>
          <a:p>
            <a:pPr>
              <a:lnSpc>
                <a:spcPts val="2500"/>
              </a:lnSpc>
            </a:pPr>
            <a:r>
              <a:rPr lang="en-US" altLang="zh-CN" b="1">
                <a:solidFill>
                  <a:srgbClr val="00B050"/>
                </a:solidFill>
                <a:latin typeface="Calibri" pitchFamily="34" charset="0"/>
                <a:cs typeface="Calibri" pitchFamily="34" charset="0"/>
              </a:rPr>
              <a:t>&lt;tr&gt;</a:t>
            </a:r>
          </a:p>
        </p:txBody>
      </p:sp>
      <p:sp>
        <p:nvSpPr>
          <p:cNvPr id="69648" name="TextBox 1"/>
          <p:cNvSpPr txBox="1">
            <a:spLocks noChangeArrowheads="1"/>
          </p:cNvSpPr>
          <p:nvPr/>
        </p:nvSpPr>
        <p:spPr bwMode="auto">
          <a:xfrm>
            <a:off x="1066800" y="4572000"/>
            <a:ext cx="1638300" cy="292100"/>
          </a:xfrm>
          <a:prstGeom prst="rect">
            <a:avLst/>
          </a:prstGeom>
          <a:noFill/>
          <a:ln w="9525">
            <a:noFill/>
            <a:miter lim="800000"/>
            <a:headEnd/>
            <a:tailEnd/>
          </a:ln>
        </p:spPr>
        <p:txBody>
          <a:bodyPr wrap="none" lIns="0" tIns="0" rIns="0">
            <a:spAutoFit/>
          </a:bodyPr>
          <a:lstStyle/>
          <a:p>
            <a:pPr>
              <a:lnSpc>
                <a:spcPts val="2300"/>
              </a:lnSpc>
            </a:pPr>
            <a:r>
              <a:rPr lang="en-US" altLang="zh-CN" b="1">
                <a:solidFill>
                  <a:srgbClr val="00B050"/>
                </a:solidFill>
                <a:latin typeface="Calibri" pitchFamily="34" charset="0"/>
                <a:cs typeface="Calibri" pitchFamily="34" charset="0"/>
              </a:rPr>
              <a:t>&lt;td&gt;</a:t>
            </a:r>
            <a:r>
              <a:rPr lang="en-US" altLang="zh-CN" b="1">
                <a:solidFill>
                  <a:srgbClr val="00B050"/>
                </a:solidFill>
                <a:latin typeface="微软雅黑" pitchFamily="34" charset="-122"/>
                <a:ea typeface="微软雅黑" pitchFamily="34" charset="-122"/>
              </a:rPr>
              <a:t>数据一</a:t>
            </a:r>
            <a:r>
              <a:rPr lang="en-US" altLang="zh-CN" b="1">
                <a:solidFill>
                  <a:srgbClr val="00B050"/>
                </a:solidFill>
                <a:latin typeface="Calibri" pitchFamily="34" charset="0"/>
                <a:cs typeface="Calibri" pitchFamily="34" charset="0"/>
              </a:rPr>
              <a:t>&lt;/td&gt;</a:t>
            </a:r>
          </a:p>
        </p:txBody>
      </p:sp>
      <p:sp>
        <p:nvSpPr>
          <p:cNvPr id="69649" name="TextBox 1"/>
          <p:cNvSpPr txBox="1">
            <a:spLocks noChangeArrowheads="1"/>
          </p:cNvSpPr>
          <p:nvPr/>
        </p:nvSpPr>
        <p:spPr bwMode="auto">
          <a:xfrm>
            <a:off x="863600" y="4965700"/>
            <a:ext cx="4826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&lt;/tr&gt;</a:t>
            </a:r>
          </a:p>
        </p:txBody>
      </p:sp>
      <p:sp>
        <p:nvSpPr>
          <p:cNvPr id="69650" name="TextBox 1"/>
          <p:cNvSpPr txBox="1">
            <a:spLocks noChangeArrowheads="1"/>
          </p:cNvSpPr>
          <p:nvPr/>
        </p:nvSpPr>
        <p:spPr bwMode="auto">
          <a:xfrm>
            <a:off x="444500" y="5295900"/>
            <a:ext cx="8128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&lt;/table&gt;</a:t>
            </a:r>
          </a:p>
        </p:txBody>
      </p:sp>
      <p:sp>
        <p:nvSpPr>
          <p:cNvPr id="20"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55</a:t>
            </a:r>
          </a:p>
        </p:txBody>
      </p:sp>
      <p:sp>
        <p:nvSpPr>
          <p:cNvPr id="21" name="TextBox 1"/>
          <p:cNvSpPr txBox="1"/>
          <p:nvPr/>
        </p:nvSpPr>
        <p:spPr>
          <a:xfrm>
            <a:off x="7061200" y="6007100"/>
            <a:ext cx="16002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table/rowspan.htm</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780213" y="5922963"/>
            <a:ext cx="2155825" cy="422275"/>
          </a:xfrm>
          <a:custGeom>
            <a:avLst/>
            <a:gdLst>
              <a:gd name="connsiteX0" fmla="*/ 6350 w 2155825"/>
              <a:gd name="connsiteY0" fmla="*/ 83146 h 422275"/>
              <a:gd name="connsiteX1" fmla="*/ 31877 w 2155825"/>
              <a:gd name="connsiteY1" fmla="*/ 57543 h 422275"/>
              <a:gd name="connsiteX2" fmla="*/ 31877 w 2155825"/>
              <a:gd name="connsiteY2" fmla="*/ 57543 h 422275"/>
              <a:gd name="connsiteX3" fmla="*/ 31877 w 2155825"/>
              <a:gd name="connsiteY3" fmla="*/ 57543 h 422275"/>
              <a:gd name="connsiteX4" fmla="*/ 2098167 w 2155825"/>
              <a:gd name="connsiteY4" fmla="*/ 57543 h 422275"/>
              <a:gd name="connsiteX5" fmla="*/ 2098167 w 2155825"/>
              <a:gd name="connsiteY5" fmla="*/ 31953 h 422275"/>
              <a:gd name="connsiteX6" fmla="*/ 2098167 w 2155825"/>
              <a:gd name="connsiteY6" fmla="*/ 31953 h 422275"/>
              <a:gd name="connsiteX7" fmla="*/ 2123820 w 2155825"/>
              <a:gd name="connsiteY7" fmla="*/ 6350 h 422275"/>
              <a:gd name="connsiteX8" fmla="*/ 2149347 w 2155825"/>
              <a:gd name="connsiteY8" fmla="*/ 31953 h 422275"/>
              <a:gd name="connsiteX9" fmla="*/ 2149347 w 2155825"/>
              <a:gd name="connsiteY9" fmla="*/ 31953 h 422275"/>
              <a:gd name="connsiteX10" fmla="*/ 2149347 w 2155825"/>
              <a:gd name="connsiteY10" fmla="*/ 31953 h 422275"/>
              <a:gd name="connsiteX11" fmla="*/ 2149475 w 2155825"/>
              <a:gd name="connsiteY11" fmla="*/ 339128 h 422275"/>
              <a:gd name="connsiteX12" fmla="*/ 2149475 w 2155825"/>
              <a:gd name="connsiteY12" fmla="*/ 339128 h 422275"/>
              <a:gd name="connsiteX13" fmla="*/ 2123820 w 2155825"/>
              <a:gd name="connsiteY13" fmla="*/ 364731 h 422275"/>
              <a:gd name="connsiteX14" fmla="*/ 2123820 w 2155825"/>
              <a:gd name="connsiteY14" fmla="*/ 364731 h 422275"/>
              <a:gd name="connsiteX15" fmla="*/ 2123820 w 2155825"/>
              <a:gd name="connsiteY15" fmla="*/ 364731 h 422275"/>
              <a:gd name="connsiteX16" fmla="*/ 57530 w 2155825"/>
              <a:gd name="connsiteY16" fmla="*/ 364731 h 422275"/>
              <a:gd name="connsiteX17" fmla="*/ 57530 w 2155825"/>
              <a:gd name="connsiteY17" fmla="*/ 390321 h 422275"/>
              <a:gd name="connsiteX18" fmla="*/ 57530 w 2155825"/>
              <a:gd name="connsiteY18" fmla="*/ 390321 h 422275"/>
              <a:gd name="connsiteX19" fmla="*/ 31877 w 2155825"/>
              <a:gd name="connsiteY19" fmla="*/ 415925 h 422275"/>
              <a:gd name="connsiteX20" fmla="*/ 6350 w 2155825"/>
              <a:gd name="connsiteY20" fmla="*/ 390321 h 422275"/>
              <a:gd name="connsiteX21" fmla="*/ 6350 w 2155825"/>
              <a:gd name="connsiteY21" fmla="*/ 390321 h 422275"/>
              <a:gd name="connsiteX22" fmla="*/ 6350 w 2155825"/>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155825" h="422275">
                <a:moveTo>
                  <a:pt x="6350" y="83146"/>
                </a:moveTo>
                <a:cubicBezTo>
                  <a:pt x="6350" y="69011"/>
                  <a:pt x="17780" y="57543"/>
                  <a:pt x="31877" y="57543"/>
                </a:cubicBezTo>
                <a:cubicBezTo>
                  <a:pt x="31877" y="57543"/>
                  <a:pt x="31877" y="57543"/>
                  <a:pt x="31877" y="57543"/>
                </a:cubicBezTo>
                <a:lnTo>
                  <a:pt x="31877" y="57543"/>
                </a:lnTo>
                <a:lnTo>
                  <a:pt x="2098167" y="57543"/>
                </a:lnTo>
                <a:lnTo>
                  <a:pt x="2098167" y="31953"/>
                </a:lnTo>
                <a:lnTo>
                  <a:pt x="2098167" y="31953"/>
                </a:lnTo>
                <a:cubicBezTo>
                  <a:pt x="2098167" y="17805"/>
                  <a:pt x="2109723" y="6350"/>
                  <a:pt x="2123820" y="6350"/>
                </a:cubicBezTo>
                <a:cubicBezTo>
                  <a:pt x="2137917" y="6350"/>
                  <a:pt x="2149347" y="17805"/>
                  <a:pt x="2149347" y="31953"/>
                </a:cubicBezTo>
                <a:cubicBezTo>
                  <a:pt x="2149347" y="31953"/>
                  <a:pt x="2149347" y="31953"/>
                  <a:pt x="2149347" y="31953"/>
                </a:cubicBezTo>
                <a:lnTo>
                  <a:pt x="2149347" y="31953"/>
                </a:lnTo>
                <a:lnTo>
                  <a:pt x="2149475" y="339128"/>
                </a:lnTo>
                <a:lnTo>
                  <a:pt x="2149475" y="339128"/>
                </a:lnTo>
                <a:cubicBezTo>
                  <a:pt x="2149475" y="353263"/>
                  <a:pt x="2137917" y="364731"/>
                  <a:pt x="2123820" y="364731"/>
                </a:cubicBezTo>
                <a:cubicBezTo>
                  <a:pt x="2123820" y="364731"/>
                  <a:pt x="2123820" y="364731"/>
                  <a:pt x="2123820" y="364731"/>
                </a:cubicBezTo>
                <a:lnTo>
                  <a:pt x="2123820"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872538" y="5948363"/>
            <a:ext cx="63500" cy="38100"/>
          </a:xfrm>
          <a:custGeom>
            <a:avLst/>
            <a:gdLst>
              <a:gd name="connsiteX0" fmla="*/ 6350 w 64007"/>
              <a:gd name="connsiteY0" fmla="*/ 31940 h 38290"/>
              <a:gd name="connsiteX1" fmla="*/ 32003 w 64007"/>
              <a:gd name="connsiteY1" fmla="*/ 31940 h 38290"/>
              <a:gd name="connsiteX2" fmla="*/ 32003 w 64007"/>
              <a:gd name="connsiteY2" fmla="*/ 31940 h 38290"/>
              <a:gd name="connsiteX3" fmla="*/ 57657 w 64007"/>
              <a:gd name="connsiteY3" fmla="*/ 6350 h 38290"/>
            </a:gdLst>
            <a:ahLst/>
            <a:cxnLst>
              <a:cxn ang="0">
                <a:pos x="connsiteX0" y="connsiteY0"/>
              </a:cxn>
              <a:cxn ang="1">
                <a:pos x="connsiteX1" y="connsiteY1"/>
              </a:cxn>
              <a:cxn ang="2">
                <a:pos x="connsiteX2" y="connsiteY2"/>
              </a:cxn>
              <a:cxn ang="3">
                <a:pos x="connsiteX3" y="connsiteY3"/>
              </a:cxn>
            </a:cxnLst>
            <a:rect l="l" t="t" r="r" b="b"/>
            <a:pathLst>
              <a:path w="64007" h="38290">
                <a:moveTo>
                  <a:pt x="6350" y="31940"/>
                </a:moveTo>
                <a:lnTo>
                  <a:pt x="32003" y="31940"/>
                </a:lnTo>
                <a:lnTo>
                  <a:pt x="32003" y="31940"/>
                </a:lnTo>
                <a:cubicBezTo>
                  <a:pt x="46100" y="31940"/>
                  <a:pt x="57657" y="20485"/>
                  <a:pt x="57657"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872538" y="5948363"/>
            <a:ext cx="38100" cy="38100"/>
          </a:xfrm>
          <a:custGeom>
            <a:avLst/>
            <a:gdLst>
              <a:gd name="connsiteX0" fmla="*/ 32003 w 38353"/>
              <a:gd name="connsiteY0" fmla="*/ 31940 h 38290"/>
              <a:gd name="connsiteX1" fmla="*/ 32003 w 38353"/>
              <a:gd name="connsiteY1" fmla="*/ 6350 h 38290"/>
              <a:gd name="connsiteX2" fmla="*/ 32003 w 38353"/>
              <a:gd name="connsiteY2" fmla="*/ 6350 h 38290"/>
              <a:gd name="connsiteX3" fmla="*/ 19176 w 38353"/>
              <a:gd name="connsiteY3" fmla="*/ 19139 h 38290"/>
              <a:gd name="connsiteX4" fmla="*/ 6350 w 38353"/>
              <a:gd name="connsiteY4" fmla="*/ 6350 h 38290"/>
              <a:gd name="connsiteX5" fmla="*/ 6350 w 38353"/>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353" h="38290">
                <a:moveTo>
                  <a:pt x="32003" y="31940"/>
                </a:moveTo>
                <a:lnTo>
                  <a:pt x="32003" y="6350"/>
                </a:lnTo>
                <a:lnTo>
                  <a:pt x="32003" y="6350"/>
                </a:lnTo>
                <a:cubicBezTo>
                  <a:pt x="32003" y="13411"/>
                  <a:pt x="26288" y="19139"/>
                  <a:pt x="19176" y="19139"/>
                </a:cubicBezTo>
                <a:cubicBezTo>
                  <a:pt x="12064"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780213"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831013"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70662" name="Picture 3"/>
          <p:cNvPicPr>
            <a:picLocks noChangeAspect="1" noChangeArrowheads="1"/>
          </p:cNvPicPr>
          <p:nvPr/>
        </p:nvPicPr>
        <p:blipFill>
          <a:blip r:embed="rId2"/>
          <a:srcRect/>
          <a:stretch>
            <a:fillRect/>
          </a:stretch>
        </p:blipFill>
        <p:spPr bwMode="auto">
          <a:xfrm>
            <a:off x="4851400" y="2489200"/>
            <a:ext cx="3784600" cy="2095500"/>
          </a:xfrm>
          <a:prstGeom prst="rect">
            <a:avLst/>
          </a:prstGeom>
          <a:noFill/>
          <a:ln w="9525">
            <a:noFill/>
            <a:miter lim="800000"/>
            <a:headEnd/>
            <a:tailEnd/>
          </a:ln>
        </p:spPr>
      </p:pic>
      <p:pic>
        <p:nvPicPr>
          <p:cNvPr id="70663" name="Picture 3"/>
          <p:cNvPicPr>
            <a:picLocks noChangeAspect="1" noChangeArrowheads="1"/>
          </p:cNvPicPr>
          <p:nvPr/>
        </p:nvPicPr>
        <p:blipFill>
          <a:blip r:embed="rId3"/>
          <a:srcRect/>
          <a:stretch>
            <a:fillRect/>
          </a:stretch>
        </p:blipFill>
        <p:spPr bwMode="auto">
          <a:xfrm>
            <a:off x="6731000" y="5892800"/>
            <a:ext cx="2260600" cy="520700"/>
          </a:xfrm>
          <a:prstGeom prst="rect">
            <a:avLst/>
          </a:prstGeom>
          <a:noFill/>
          <a:ln w="9525">
            <a:noFill/>
            <a:miter lim="800000"/>
            <a:headEnd/>
            <a:tailEnd/>
          </a:ln>
        </p:spPr>
      </p:pic>
      <p:sp>
        <p:nvSpPr>
          <p:cNvPr id="70664" name="TextBox 1"/>
          <p:cNvSpPr txBox="1">
            <a:spLocks noChangeArrowheads="1"/>
          </p:cNvSpPr>
          <p:nvPr/>
        </p:nvSpPr>
        <p:spPr bwMode="auto">
          <a:xfrm>
            <a:off x="406400" y="1397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表格</a:t>
            </a:r>
          </a:p>
        </p:txBody>
      </p:sp>
      <p:sp>
        <p:nvSpPr>
          <p:cNvPr id="70665" name="TextBox 1"/>
          <p:cNvSpPr txBox="1">
            <a:spLocks noChangeArrowheads="1"/>
          </p:cNvSpPr>
          <p:nvPr/>
        </p:nvSpPr>
        <p:spPr bwMode="auto">
          <a:xfrm>
            <a:off x="444500" y="1295400"/>
            <a:ext cx="21463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Calibri" pitchFamily="34" charset="0"/>
                <a:cs typeface="Calibri" pitchFamily="34" charset="0"/>
              </a:rPr>
              <a:t>colspan</a:t>
            </a:r>
            <a:r>
              <a:rPr lang="en-US" altLang="zh-CN" sz="2700" dirty="0" err="1">
                <a:solidFill>
                  <a:srgbClr val="000000"/>
                </a:solidFill>
                <a:latin typeface="微软雅黑" pitchFamily="34" charset="-122"/>
                <a:ea typeface="微软雅黑" pitchFamily="34" charset="-122"/>
              </a:rPr>
              <a:t>属性</a:t>
            </a:r>
            <a:endParaRPr lang="en-US" altLang="zh-CN" sz="2700" dirty="0">
              <a:solidFill>
                <a:srgbClr val="000000"/>
              </a:solidFill>
              <a:latin typeface="微软雅黑" pitchFamily="34" charset="-122"/>
              <a:ea typeface="微软雅黑" pitchFamily="34" charset="-122"/>
            </a:endParaRPr>
          </a:p>
        </p:txBody>
      </p:sp>
      <p:sp>
        <p:nvSpPr>
          <p:cNvPr id="70666" name="TextBox 1"/>
          <p:cNvSpPr txBox="1">
            <a:spLocks noChangeArrowheads="1"/>
          </p:cNvSpPr>
          <p:nvPr/>
        </p:nvSpPr>
        <p:spPr bwMode="auto">
          <a:xfrm>
            <a:off x="901700" y="1816100"/>
            <a:ext cx="7035800" cy="393700"/>
          </a:xfrm>
          <a:prstGeom prst="rect">
            <a:avLst/>
          </a:prstGeom>
          <a:noFill/>
          <a:ln w="9525">
            <a:noFill/>
            <a:miter lim="800000"/>
            <a:headEnd/>
            <a:tailEnd/>
          </a:ln>
        </p:spPr>
        <p:txBody>
          <a:bodyPr wrap="none" lIns="0" tIns="0" rIns="0">
            <a:spAutoFit/>
          </a:bodyPr>
          <a:lstStyle/>
          <a:p>
            <a:pPr>
              <a:lnSpc>
                <a:spcPts val="3100"/>
              </a:lnSpc>
            </a:pP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跨列单元格，</a:t>
            </a:r>
            <a:r>
              <a:rPr lang="en-US" altLang="zh-CN" sz="2400" dirty="0" err="1">
                <a:solidFill>
                  <a:srgbClr val="000000"/>
                </a:solidFill>
                <a:latin typeface="Calibri" pitchFamily="34" charset="0"/>
                <a:cs typeface="Calibri" pitchFamily="34" charset="0"/>
              </a:rPr>
              <a:t>colspan</a:t>
            </a:r>
            <a:r>
              <a:rPr lang="en-US" altLang="zh-CN" sz="2400" dirty="0">
                <a:solidFill>
                  <a:srgbClr val="000000"/>
                </a:solidFill>
                <a:latin typeface="Calibri" pitchFamily="34" charset="0"/>
                <a:cs typeface="Calibri" pitchFamily="34" charset="0"/>
              </a:rPr>
              <a:t>=”2”</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表示当前单元格跨两列</a:t>
            </a:r>
            <a:r>
              <a:rPr lang="en-US" altLang="zh-CN" sz="2400" dirty="0">
                <a:solidFill>
                  <a:srgbClr val="000000"/>
                </a:solidFill>
                <a:latin typeface="微软雅黑" pitchFamily="34" charset="-122"/>
                <a:ea typeface="微软雅黑" pitchFamily="34" charset="-122"/>
              </a:rPr>
              <a:t>。</a:t>
            </a:r>
          </a:p>
        </p:txBody>
      </p:sp>
      <p:sp>
        <p:nvSpPr>
          <p:cNvPr id="70667" name="TextBox 1"/>
          <p:cNvSpPr txBox="1">
            <a:spLocks noChangeArrowheads="1"/>
          </p:cNvSpPr>
          <p:nvPr/>
        </p:nvSpPr>
        <p:spPr bwMode="auto">
          <a:xfrm>
            <a:off x="444500" y="2667000"/>
            <a:ext cx="18288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&lt;table</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border="1"&gt;</a:t>
            </a:r>
          </a:p>
        </p:txBody>
      </p:sp>
      <p:sp>
        <p:nvSpPr>
          <p:cNvPr id="70668" name="TextBox 1"/>
          <p:cNvSpPr txBox="1">
            <a:spLocks noChangeArrowheads="1"/>
          </p:cNvSpPr>
          <p:nvPr/>
        </p:nvSpPr>
        <p:spPr bwMode="auto">
          <a:xfrm>
            <a:off x="863600" y="2997200"/>
            <a:ext cx="3810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&lt;tr&gt;</a:t>
            </a:r>
          </a:p>
        </p:txBody>
      </p:sp>
      <p:sp>
        <p:nvSpPr>
          <p:cNvPr id="70669" name="TextBox 1"/>
          <p:cNvSpPr txBox="1">
            <a:spLocks noChangeArrowheads="1"/>
          </p:cNvSpPr>
          <p:nvPr/>
        </p:nvSpPr>
        <p:spPr bwMode="auto">
          <a:xfrm>
            <a:off x="1066800" y="3263900"/>
            <a:ext cx="2844800" cy="292100"/>
          </a:xfrm>
          <a:prstGeom prst="rect">
            <a:avLst/>
          </a:prstGeom>
          <a:noFill/>
          <a:ln w="9525">
            <a:noFill/>
            <a:miter lim="800000"/>
            <a:headEnd/>
            <a:tailEnd/>
          </a:ln>
        </p:spPr>
        <p:txBody>
          <a:bodyPr wrap="none" lIns="0" tIns="0" rIns="0">
            <a:spAutoFit/>
          </a:bodyPr>
          <a:lstStyle/>
          <a:p>
            <a:pPr>
              <a:lnSpc>
                <a:spcPts val="2300"/>
              </a:lnSpc>
            </a:pPr>
            <a:r>
              <a:rPr lang="en-US" altLang="zh-CN" b="1">
                <a:solidFill>
                  <a:srgbClr val="00B050"/>
                </a:solidFill>
                <a:latin typeface="Calibri" pitchFamily="34" charset="0"/>
                <a:cs typeface="Calibri" pitchFamily="34" charset="0"/>
              </a:rPr>
              <a:t>&lt;th</a:t>
            </a:r>
            <a:r>
              <a:rPr lang="en-US" altLang="zh-CN">
                <a:latin typeface="Times New Roman" pitchFamily="18" charset="0"/>
                <a:cs typeface="Times New Roman" pitchFamily="18" charset="0"/>
              </a:rPr>
              <a:t> </a:t>
            </a:r>
            <a:r>
              <a:rPr lang="en-US" altLang="zh-CN" b="1">
                <a:solidFill>
                  <a:srgbClr val="FF0000"/>
                </a:solidFill>
                <a:latin typeface="Calibri" pitchFamily="34" charset="0"/>
                <a:cs typeface="Calibri" pitchFamily="34" charset="0"/>
              </a:rPr>
              <a:t>colspan="2"</a:t>
            </a:r>
            <a:r>
              <a:rPr lang="en-US" altLang="zh-CN" b="1">
                <a:solidFill>
                  <a:srgbClr val="00B050"/>
                </a:solidFill>
                <a:latin typeface="Calibri" pitchFamily="34" charset="0"/>
                <a:cs typeface="Calibri" pitchFamily="34" charset="0"/>
              </a:rPr>
              <a:t>&gt;</a:t>
            </a:r>
            <a:r>
              <a:rPr lang="en-US" altLang="zh-CN" b="1">
                <a:solidFill>
                  <a:srgbClr val="00B050"/>
                </a:solidFill>
                <a:latin typeface="微软雅黑" pitchFamily="34" charset="-122"/>
                <a:ea typeface="微软雅黑" pitchFamily="34" charset="-122"/>
              </a:rPr>
              <a:t>标题一</a:t>
            </a:r>
            <a:r>
              <a:rPr lang="en-US" altLang="zh-CN" b="1">
                <a:solidFill>
                  <a:srgbClr val="00B050"/>
                </a:solidFill>
                <a:latin typeface="Calibri" pitchFamily="34" charset="0"/>
                <a:cs typeface="Calibri" pitchFamily="34" charset="0"/>
              </a:rPr>
              <a:t>&lt;/th&gt;</a:t>
            </a:r>
          </a:p>
        </p:txBody>
      </p:sp>
      <p:sp>
        <p:nvSpPr>
          <p:cNvPr id="70670" name="TextBox 1"/>
          <p:cNvSpPr txBox="1">
            <a:spLocks noChangeArrowheads="1"/>
          </p:cNvSpPr>
          <p:nvPr/>
        </p:nvSpPr>
        <p:spPr bwMode="auto">
          <a:xfrm>
            <a:off x="863600" y="3670300"/>
            <a:ext cx="482600" cy="5461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&lt;/tr&gt;</a:t>
            </a:r>
          </a:p>
          <a:p>
            <a:pPr>
              <a:lnSpc>
                <a:spcPts val="2500"/>
              </a:lnSpc>
            </a:pPr>
            <a:r>
              <a:rPr lang="en-US" altLang="zh-CN" b="1">
                <a:solidFill>
                  <a:srgbClr val="00B050"/>
                </a:solidFill>
                <a:latin typeface="Calibri" pitchFamily="34" charset="0"/>
                <a:cs typeface="Calibri" pitchFamily="34" charset="0"/>
              </a:rPr>
              <a:t>&lt;tr&gt;</a:t>
            </a:r>
          </a:p>
        </p:txBody>
      </p:sp>
      <p:sp>
        <p:nvSpPr>
          <p:cNvPr id="70671" name="TextBox 1"/>
          <p:cNvSpPr txBox="1">
            <a:spLocks noChangeArrowheads="1"/>
          </p:cNvSpPr>
          <p:nvPr/>
        </p:nvSpPr>
        <p:spPr bwMode="auto">
          <a:xfrm>
            <a:off x="1066800" y="4254500"/>
            <a:ext cx="1638300" cy="622300"/>
          </a:xfrm>
          <a:prstGeom prst="rect">
            <a:avLst/>
          </a:prstGeom>
          <a:noFill/>
          <a:ln w="9525">
            <a:noFill/>
            <a:miter lim="800000"/>
            <a:headEnd/>
            <a:tailEnd/>
          </a:ln>
        </p:spPr>
        <p:txBody>
          <a:bodyPr wrap="none" lIns="0" tIns="0" rIns="0">
            <a:spAutoFit/>
          </a:bodyPr>
          <a:lstStyle/>
          <a:p>
            <a:pPr>
              <a:lnSpc>
                <a:spcPts val="2300"/>
              </a:lnSpc>
            </a:pPr>
            <a:r>
              <a:rPr lang="en-US" altLang="zh-CN" b="1">
                <a:solidFill>
                  <a:srgbClr val="00B050"/>
                </a:solidFill>
                <a:latin typeface="Calibri" pitchFamily="34" charset="0"/>
                <a:cs typeface="Calibri" pitchFamily="34" charset="0"/>
              </a:rPr>
              <a:t>&lt;td&gt;</a:t>
            </a:r>
            <a:r>
              <a:rPr lang="en-US" altLang="zh-CN" b="1">
                <a:solidFill>
                  <a:srgbClr val="00B050"/>
                </a:solidFill>
                <a:latin typeface="微软雅黑" pitchFamily="34" charset="-122"/>
                <a:ea typeface="微软雅黑" pitchFamily="34" charset="-122"/>
              </a:rPr>
              <a:t>数据一</a:t>
            </a:r>
            <a:r>
              <a:rPr lang="en-US" altLang="zh-CN" b="1">
                <a:solidFill>
                  <a:srgbClr val="00B050"/>
                </a:solidFill>
                <a:latin typeface="Calibri" pitchFamily="34" charset="0"/>
                <a:cs typeface="Calibri" pitchFamily="34" charset="0"/>
              </a:rPr>
              <a:t>&lt;/td&gt;</a:t>
            </a:r>
          </a:p>
          <a:p>
            <a:pPr>
              <a:lnSpc>
                <a:spcPts val="2500"/>
              </a:lnSpc>
            </a:pPr>
            <a:r>
              <a:rPr lang="en-US" altLang="zh-CN" b="1">
                <a:solidFill>
                  <a:srgbClr val="00B050"/>
                </a:solidFill>
                <a:latin typeface="Calibri" pitchFamily="34" charset="0"/>
                <a:cs typeface="Calibri" pitchFamily="34" charset="0"/>
              </a:rPr>
              <a:t>&lt;td&gt;</a:t>
            </a:r>
            <a:r>
              <a:rPr lang="en-US" altLang="zh-CN" b="1">
                <a:solidFill>
                  <a:srgbClr val="00B050"/>
                </a:solidFill>
                <a:latin typeface="微软雅黑" pitchFamily="34" charset="-122"/>
                <a:ea typeface="微软雅黑" pitchFamily="34" charset="-122"/>
              </a:rPr>
              <a:t>数据二</a:t>
            </a:r>
            <a:r>
              <a:rPr lang="en-US" altLang="zh-CN" b="1">
                <a:solidFill>
                  <a:srgbClr val="00B050"/>
                </a:solidFill>
                <a:latin typeface="Calibri" pitchFamily="34" charset="0"/>
                <a:cs typeface="Calibri" pitchFamily="34" charset="0"/>
              </a:rPr>
              <a:t>&lt;/td&gt;</a:t>
            </a:r>
          </a:p>
        </p:txBody>
      </p:sp>
      <p:sp>
        <p:nvSpPr>
          <p:cNvPr id="70672" name="TextBox 1"/>
          <p:cNvSpPr txBox="1">
            <a:spLocks noChangeArrowheads="1"/>
          </p:cNvSpPr>
          <p:nvPr/>
        </p:nvSpPr>
        <p:spPr bwMode="auto">
          <a:xfrm>
            <a:off x="863600" y="4965700"/>
            <a:ext cx="4826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&lt;/tr&gt;</a:t>
            </a:r>
          </a:p>
        </p:txBody>
      </p:sp>
      <p:sp>
        <p:nvSpPr>
          <p:cNvPr id="70673" name="TextBox 1"/>
          <p:cNvSpPr txBox="1">
            <a:spLocks noChangeArrowheads="1"/>
          </p:cNvSpPr>
          <p:nvPr/>
        </p:nvSpPr>
        <p:spPr bwMode="auto">
          <a:xfrm>
            <a:off x="444500" y="5295900"/>
            <a:ext cx="8128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&lt;/table&gt;</a:t>
            </a:r>
          </a:p>
        </p:txBody>
      </p:sp>
      <p:sp>
        <p:nvSpPr>
          <p:cNvPr id="19"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56</a:t>
            </a:r>
          </a:p>
        </p:txBody>
      </p:sp>
      <p:sp>
        <p:nvSpPr>
          <p:cNvPr id="20" name="TextBox 1"/>
          <p:cNvSpPr txBox="1"/>
          <p:nvPr/>
        </p:nvSpPr>
        <p:spPr>
          <a:xfrm>
            <a:off x="7099300" y="6007100"/>
            <a:ext cx="15367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table/colspan.htm</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780213" y="5922963"/>
            <a:ext cx="2155825" cy="422275"/>
          </a:xfrm>
          <a:custGeom>
            <a:avLst/>
            <a:gdLst>
              <a:gd name="connsiteX0" fmla="*/ 6350 w 2155825"/>
              <a:gd name="connsiteY0" fmla="*/ 83146 h 422275"/>
              <a:gd name="connsiteX1" fmla="*/ 31877 w 2155825"/>
              <a:gd name="connsiteY1" fmla="*/ 57543 h 422275"/>
              <a:gd name="connsiteX2" fmla="*/ 31877 w 2155825"/>
              <a:gd name="connsiteY2" fmla="*/ 57543 h 422275"/>
              <a:gd name="connsiteX3" fmla="*/ 31877 w 2155825"/>
              <a:gd name="connsiteY3" fmla="*/ 57543 h 422275"/>
              <a:gd name="connsiteX4" fmla="*/ 2098167 w 2155825"/>
              <a:gd name="connsiteY4" fmla="*/ 57543 h 422275"/>
              <a:gd name="connsiteX5" fmla="*/ 2098167 w 2155825"/>
              <a:gd name="connsiteY5" fmla="*/ 31953 h 422275"/>
              <a:gd name="connsiteX6" fmla="*/ 2098167 w 2155825"/>
              <a:gd name="connsiteY6" fmla="*/ 31953 h 422275"/>
              <a:gd name="connsiteX7" fmla="*/ 2123820 w 2155825"/>
              <a:gd name="connsiteY7" fmla="*/ 6350 h 422275"/>
              <a:gd name="connsiteX8" fmla="*/ 2149347 w 2155825"/>
              <a:gd name="connsiteY8" fmla="*/ 31953 h 422275"/>
              <a:gd name="connsiteX9" fmla="*/ 2149347 w 2155825"/>
              <a:gd name="connsiteY9" fmla="*/ 31953 h 422275"/>
              <a:gd name="connsiteX10" fmla="*/ 2149347 w 2155825"/>
              <a:gd name="connsiteY10" fmla="*/ 31953 h 422275"/>
              <a:gd name="connsiteX11" fmla="*/ 2149475 w 2155825"/>
              <a:gd name="connsiteY11" fmla="*/ 339128 h 422275"/>
              <a:gd name="connsiteX12" fmla="*/ 2149475 w 2155825"/>
              <a:gd name="connsiteY12" fmla="*/ 339128 h 422275"/>
              <a:gd name="connsiteX13" fmla="*/ 2123820 w 2155825"/>
              <a:gd name="connsiteY13" fmla="*/ 364731 h 422275"/>
              <a:gd name="connsiteX14" fmla="*/ 2123820 w 2155825"/>
              <a:gd name="connsiteY14" fmla="*/ 364731 h 422275"/>
              <a:gd name="connsiteX15" fmla="*/ 2123820 w 2155825"/>
              <a:gd name="connsiteY15" fmla="*/ 364731 h 422275"/>
              <a:gd name="connsiteX16" fmla="*/ 57530 w 2155825"/>
              <a:gd name="connsiteY16" fmla="*/ 364731 h 422275"/>
              <a:gd name="connsiteX17" fmla="*/ 57530 w 2155825"/>
              <a:gd name="connsiteY17" fmla="*/ 390321 h 422275"/>
              <a:gd name="connsiteX18" fmla="*/ 57530 w 2155825"/>
              <a:gd name="connsiteY18" fmla="*/ 390321 h 422275"/>
              <a:gd name="connsiteX19" fmla="*/ 31877 w 2155825"/>
              <a:gd name="connsiteY19" fmla="*/ 415925 h 422275"/>
              <a:gd name="connsiteX20" fmla="*/ 6350 w 2155825"/>
              <a:gd name="connsiteY20" fmla="*/ 390321 h 422275"/>
              <a:gd name="connsiteX21" fmla="*/ 6350 w 2155825"/>
              <a:gd name="connsiteY21" fmla="*/ 390321 h 422275"/>
              <a:gd name="connsiteX22" fmla="*/ 6350 w 2155825"/>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155825" h="422275">
                <a:moveTo>
                  <a:pt x="6350" y="83146"/>
                </a:moveTo>
                <a:cubicBezTo>
                  <a:pt x="6350" y="69011"/>
                  <a:pt x="17780" y="57543"/>
                  <a:pt x="31877" y="57543"/>
                </a:cubicBezTo>
                <a:cubicBezTo>
                  <a:pt x="31877" y="57543"/>
                  <a:pt x="31877" y="57543"/>
                  <a:pt x="31877" y="57543"/>
                </a:cubicBezTo>
                <a:lnTo>
                  <a:pt x="31877" y="57543"/>
                </a:lnTo>
                <a:lnTo>
                  <a:pt x="2098167" y="57543"/>
                </a:lnTo>
                <a:lnTo>
                  <a:pt x="2098167" y="31953"/>
                </a:lnTo>
                <a:lnTo>
                  <a:pt x="2098167" y="31953"/>
                </a:lnTo>
                <a:cubicBezTo>
                  <a:pt x="2098167" y="17805"/>
                  <a:pt x="2109723" y="6350"/>
                  <a:pt x="2123820" y="6350"/>
                </a:cubicBezTo>
                <a:cubicBezTo>
                  <a:pt x="2137917" y="6350"/>
                  <a:pt x="2149347" y="17805"/>
                  <a:pt x="2149347" y="31953"/>
                </a:cubicBezTo>
                <a:cubicBezTo>
                  <a:pt x="2149347" y="31953"/>
                  <a:pt x="2149347" y="31953"/>
                  <a:pt x="2149347" y="31953"/>
                </a:cubicBezTo>
                <a:lnTo>
                  <a:pt x="2149347" y="31953"/>
                </a:lnTo>
                <a:lnTo>
                  <a:pt x="2149475" y="339128"/>
                </a:lnTo>
                <a:lnTo>
                  <a:pt x="2149475" y="339128"/>
                </a:lnTo>
                <a:cubicBezTo>
                  <a:pt x="2149475" y="353263"/>
                  <a:pt x="2137917" y="364731"/>
                  <a:pt x="2123820" y="364731"/>
                </a:cubicBezTo>
                <a:cubicBezTo>
                  <a:pt x="2123820" y="364731"/>
                  <a:pt x="2123820" y="364731"/>
                  <a:pt x="2123820" y="364731"/>
                </a:cubicBezTo>
                <a:lnTo>
                  <a:pt x="2123820"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872538" y="5948363"/>
            <a:ext cx="63500" cy="38100"/>
          </a:xfrm>
          <a:custGeom>
            <a:avLst/>
            <a:gdLst>
              <a:gd name="connsiteX0" fmla="*/ 6350 w 64007"/>
              <a:gd name="connsiteY0" fmla="*/ 31940 h 38290"/>
              <a:gd name="connsiteX1" fmla="*/ 32003 w 64007"/>
              <a:gd name="connsiteY1" fmla="*/ 31940 h 38290"/>
              <a:gd name="connsiteX2" fmla="*/ 32003 w 64007"/>
              <a:gd name="connsiteY2" fmla="*/ 31940 h 38290"/>
              <a:gd name="connsiteX3" fmla="*/ 57657 w 64007"/>
              <a:gd name="connsiteY3" fmla="*/ 6350 h 38290"/>
            </a:gdLst>
            <a:ahLst/>
            <a:cxnLst>
              <a:cxn ang="0">
                <a:pos x="connsiteX0" y="connsiteY0"/>
              </a:cxn>
              <a:cxn ang="1">
                <a:pos x="connsiteX1" y="connsiteY1"/>
              </a:cxn>
              <a:cxn ang="2">
                <a:pos x="connsiteX2" y="connsiteY2"/>
              </a:cxn>
              <a:cxn ang="3">
                <a:pos x="connsiteX3" y="connsiteY3"/>
              </a:cxn>
            </a:cxnLst>
            <a:rect l="l" t="t" r="r" b="b"/>
            <a:pathLst>
              <a:path w="64007" h="38290">
                <a:moveTo>
                  <a:pt x="6350" y="31940"/>
                </a:moveTo>
                <a:lnTo>
                  <a:pt x="32003" y="31940"/>
                </a:lnTo>
                <a:lnTo>
                  <a:pt x="32003" y="31940"/>
                </a:lnTo>
                <a:cubicBezTo>
                  <a:pt x="46100" y="31940"/>
                  <a:pt x="57657" y="20485"/>
                  <a:pt x="57657"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872538" y="5948363"/>
            <a:ext cx="38100" cy="38100"/>
          </a:xfrm>
          <a:custGeom>
            <a:avLst/>
            <a:gdLst>
              <a:gd name="connsiteX0" fmla="*/ 32003 w 38353"/>
              <a:gd name="connsiteY0" fmla="*/ 31940 h 38290"/>
              <a:gd name="connsiteX1" fmla="*/ 32003 w 38353"/>
              <a:gd name="connsiteY1" fmla="*/ 6350 h 38290"/>
              <a:gd name="connsiteX2" fmla="*/ 32003 w 38353"/>
              <a:gd name="connsiteY2" fmla="*/ 6350 h 38290"/>
              <a:gd name="connsiteX3" fmla="*/ 19176 w 38353"/>
              <a:gd name="connsiteY3" fmla="*/ 19139 h 38290"/>
              <a:gd name="connsiteX4" fmla="*/ 6350 w 38353"/>
              <a:gd name="connsiteY4" fmla="*/ 6350 h 38290"/>
              <a:gd name="connsiteX5" fmla="*/ 6350 w 38353"/>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353" h="38290">
                <a:moveTo>
                  <a:pt x="32003" y="31940"/>
                </a:moveTo>
                <a:lnTo>
                  <a:pt x="32003" y="6350"/>
                </a:lnTo>
                <a:lnTo>
                  <a:pt x="32003" y="6350"/>
                </a:lnTo>
                <a:cubicBezTo>
                  <a:pt x="32003" y="13411"/>
                  <a:pt x="26288" y="19139"/>
                  <a:pt x="19176" y="19139"/>
                </a:cubicBezTo>
                <a:cubicBezTo>
                  <a:pt x="12064"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780213"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831013"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71686" name="Picture 3"/>
          <p:cNvPicPr>
            <a:picLocks noChangeAspect="1" noChangeArrowheads="1"/>
          </p:cNvPicPr>
          <p:nvPr/>
        </p:nvPicPr>
        <p:blipFill>
          <a:blip r:embed="rId2"/>
          <a:srcRect/>
          <a:stretch>
            <a:fillRect/>
          </a:stretch>
        </p:blipFill>
        <p:spPr bwMode="auto">
          <a:xfrm>
            <a:off x="4343400" y="2489200"/>
            <a:ext cx="4318000" cy="2400300"/>
          </a:xfrm>
          <a:prstGeom prst="rect">
            <a:avLst/>
          </a:prstGeom>
          <a:noFill/>
          <a:ln w="9525">
            <a:noFill/>
            <a:miter lim="800000"/>
            <a:headEnd/>
            <a:tailEnd/>
          </a:ln>
        </p:spPr>
      </p:pic>
      <p:pic>
        <p:nvPicPr>
          <p:cNvPr id="71687" name="Picture 3"/>
          <p:cNvPicPr>
            <a:picLocks noChangeAspect="1" noChangeArrowheads="1"/>
          </p:cNvPicPr>
          <p:nvPr/>
        </p:nvPicPr>
        <p:blipFill>
          <a:blip r:embed="rId3"/>
          <a:srcRect/>
          <a:stretch>
            <a:fillRect/>
          </a:stretch>
        </p:blipFill>
        <p:spPr bwMode="auto">
          <a:xfrm>
            <a:off x="6731000" y="5892800"/>
            <a:ext cx="2260600" cy="520700"/>
          </a:xfrm>
          <a:prstGeom prst="rect">
            <a:avLst/>
          </a:prstGeom>
          <a:noFill/>
          <a:ln w="9525">
            <a:noFill/>
            <a:miter lim="800000"/>
            <a:headEnd/>
            <a:tailEnd/>
          </a:ln>
        </p:spPr>
      </p:pic>
      <p:sp>
        <p:nvSpPr>
          <p:cNvPr id="71688" name="TextBox 1"/>
          <p:cNvSpPr txBox="1">
            <a:spLocks noChangeArrowheads="1"/>
          </p:cNvSpPr>
          <p:nvPr/>
        </p:nvSpPr>
        <p:spPr bwMode="auto">
          <a:xfrm>
            <a:off x="406400" y="1397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表格</a:t>
            </a:r>
          </a:p>
        </p:txBody>
      </p:sp>
      <p:sp>
        <p:nvSpPr>
          <p:cNvPr id="71689" name="TextBox 1"/>
          <p:cNvSpPr txBox="1">
            <a:spLocks noChangeArrowheads="1"/>
          </p:cNvSpPr>
          <p:nvPr/>
        </p:nvSpPr>
        <p:spPr bwMode="auto">
          <a:xfrm>
            <a:off x="444500" y="1295400"/>
            <a:ext cx="21463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Calibri" pitchFamily="34" charset="0"/>
                <a:cs typeface="Calibri" pitchFamily="34" charset="0"/>
              </a:rPr>
              <a:t>colspan</a:t>
            </a:r>
            <a:r>
              <a:rPr lang="en-US" altLang="zh-CN" sz="2700" dirty="0" err="1">
                <a:solidFill>
                  <a:srgbClr val="000000"/>
                </a:solidFill>
                <a:latin typeface="微软雅黑" pitchFamily="34" charset="-122"/>
                <a:ea typeface="微软雅黑" pitchFamily="34" charset="-122"/>
              </a:rPr>
              <a:t>属性</a:t>
            </a:r>
            <a:endParaRPr lang="en-US" altLang="zh-CN" sz="2700" dirty="0">
              <a:solidFill>
                <a:srgbClr val="000000"/>
              </a:solidFill>
              <a:latin typeface="微软雅黑" pitchFamily="34" charset="-122"/>
              <a:ea typeface="微软雅黑" pitchFamily="34" charset="-122"/>
            </a:endParaRPr>
          </a:p>
        </p:txBody>
      </p:sp>
      <p:sp>
        <p:nvSpPr>
          <p:cNvPr id="71690" name="TextBox 1"/>
          <p:cNvSpPr txBox="1">
            <a:spLocks noChangeArrowheads="1"/>
          </p:cNvSpPr>
          <p:nvPr/>
        </p:nvSpPr>
        <p:spPr bwMode="auto">
          <a:xfrm>
            <a:off x="901700" y="1816100"/>
            <a:ext cx="7035800" cy="393700"/>
          </a:xfrm>
          <a:prstGeom prst="rect">
            <a:avLst/>
          </a:prstGeom>
          <a:noFill/>
          <a:ln w="9525">
            <a:noFill/>
            <a:miter lim="800000"/>
            <a:headEnd/>
            <a:tailEnd/>
          </a:ln>
        </p:spPr>
        <p:txBody>
          <a:bodyPr wrap="none" lIns="0" tIns="0" rIns="0">
            <a:spAutoFit/>
          </a:bodyPr>
          <a:lstStyle/>
          <a:p>
            <a:pPr>
              <a:lnSpc>
                <a:spcPts val="3100"/>
              </a:lnSpc>
            </a:pPr>
            <a:r>
              <a:rPr lang="en-US" altLang="zh-CN" sz="2400" dirty="0">
                <a:solidFill>
                  <a:srgbClr val="00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跨列单元格，</a:t>
            </a:r>
            <a:r>
              <a:rPr lang="en-US" altLang="zh-CN" sz="2400" dirty="0" err="1">
                <a:solidFill>
                  <a:srgbClr val="000000"/>
                </a:solidFill>
                <a:latin typeface="Calibri" pitchFamily="34" charset="0"/>
                <a:cs typeface="Calibri" pitchFamily="34" charset="0"/>
              </a:rPr>
              <a:t>colspan</a:t>
            </a:r>
            <a:r>
              <a:rPr lang="en-US" altLang="zh-CN" sz="2400" dirty="0">
                <a:solidFill>
                  <a:srgbClr val="000000"/>
                </a:solidFill>
                <a:latin typeface="Calibri" pitchFamily="34" charset="0"/>
                <a:cs typeface="Calibri" pitchFamily="34" charset="0"/>
              </a:rPr>
              <a:t>=”2”</a:t>
            </a:r>
            <a:r>
              <a:rPr lang="en-US" altLang="zh-CN" sz="2400" dirty="0">
                <a:latin typeface="Times New Roman" pitchFamily="18" charset="0"/>
                <a:cs typeface="Times New Roman" pitchFamily="18" charset="0"/>
              </a:rPr>
              <a:t> </a:t>
            </a:r>
            <a:r>
              <a:rPr lang="en-US" altLang="zh-CN" sz="2400" dirty="0" err="1">
                <a:solidFill>
                  <a:srgbClr val="000000"/>
                </a:solidFill>
                <a:latin typeface="微软雅黑" pitchFamily="34" charset="-122"/>
                <a:ea typeface="微软雅黑" pitchFamily="34" charset="-122"/>
              </a:rPr>
              <a:t>表示当前单元格跨两列</a:t>
            </a:r>
            <a:r>
              <a:rPr lang="en-US" altLang="zh-CN" sz="2400" dirty="0">
                <a:solidFill>
                  <a:srgbClr val="000000"/>
                </a:solidFill>
                <a:latin typeface="微软雅黑" pitchFamily="34" charset="-122"/>
                <a:ea typeface="微软雅黑" pitchFamily="34" charset="-122"/>
              </a:rPr>
              <a:t>。</a:t>
            </a:r>
          </a:p>
        </p:txBody>
      </p:sp>
      <p:sp>
        <p:nvSpPr>
          <p:cNvPr id="71691" name="TextBox 1"/>
          <p:cNvSpPr txBox="1">
            <a:spLocks noChangeArrowheads="1"/>
          </p:cNvSpPr>
          <p:nvPr/>
        </p:nvSpPr>
        <p:spPr bwMode="auto">
          <a:xfrm>
            <a:off x="444500" y="2667000"/>
            <a:ext cx="18288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&lt;table</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border="1"&gt;</a:t>
            </a:r>
          </a:p>
        </p:txBody>
      </p:sp>
      <p:sp>
        <p:nvSpPr>
          <p:cNvPr id="71692" name="TextBox 1"/>
          <p:cNvSpPr txBox="1">
            <a:spLocks noChangeArrowheads="1"/>
          </p:cNvSpPr>
          <p:nvPr/>
        </p:nvSpPr>
        <p:spPr bwMode="auto">
          <a:xfrm>
            <a:off x="863600" y="2997200"/>
            <a:ext cx="3810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&lt;tr&gt;</a:t>
            </a:r>
          </a:p>
        </p:txBody>
      </p:sp>
      <p:sp>
        <p:nvSpPr>
          <p:cNvPr id="71693" name="TextBox 1"/>
          <p:cNvSpPr txBox="1">
            <a:spLocks noChangeArrowheads="1"/>
          </p:cNvSpPr>
          <p:nvPr/>
        </p:nvSpPr>
        <p:spPr bwMode="auto">
          <a:xfrm>
            <a:off x="1066800" y="3263900"/>
            <a:ext cx="1638300" cy="622300"/>
          </a:xfrm>
          <a:prstGeom prst="rect">
            <a:avLst/>
          </a:prstGeom>
          <a:noFill/>
          <a:ln w="9525">
            <a:noFill/>
            <a:miter lim="800000"/>
            <a:headEnd/>
            <a:tailEnd/>
          </a:ln>
        </p:spPr>
        <p:txBody>
          <a:bodyPr wrap="none" lIns="0" tIns="0" rIns="0">
            <a:spAutoFit/>
          </a:bodyPr>
          <a:lstStyle/>
          <a:p>
            <a:pPr>
              <a:lnSpc>
                <a:spcPts val="2300"/>
              </a:lnSpc>
            </a:pPr>
            <a:r>
              <a:rPr lang="en-US" altLang="zh-CN" b="1">
                <a:solidFill>
                  <a:srgbClr val="00B050"/>
                </a:solidFill>
                <a:latin typeface="Calibri" pitchFamily="34" charset="0"/>
                <a:cs typeface="Calibri" pitchFamily="34" charset="0"/>
              </a:rPr>
              <a:t>&lt;th&gt;</a:t>
            </a:r>
            <a:r>
              <a:rPr lang="en-US" altLang="zh-CN" b="1">
                <a:solidFill>
                  <a:srgbClr val="00B050"/>
                </a:solidFill>
                <a:latin typeface="微软雅黑" pitchFamily="34" charset="-122"/>
                <a:ea typeface="微软雅黑" pitchFamily="34" charset="-122"/>
              </a:rPr>
              <a:t>标题一</a:t>
            </a:r>
            <a:r>
              <a:rPr lang="en-US" altLang="zh-CN" b="1">
                <a:solidFill>
                  <a:srgbClr val="00B050"/>
                </a:solidFill>
                <a:latin typeface="Calibri" pitchFamily="34" charset="0"/>
                <a:cs typeface="Calibri" pitchFamily="34" charset="0"/>
              </a:rPr>
              <a:t>&lt;/th&gt;</a:t>
            </a:r>
          </a:p>
          <a:p>
            <a:pPr>
              <a:lnSpc>
                <a:spcPts val="2500"/>
              </a:lnSpc>
            </a:pPr>
            <a:r>
              <a:rPr lang="en-US" altLang="zh-CN" b="1">
                <a:solidFill>
                  <a:srgbClr val="00B050"/>
                </a:solidFill>
                <a:latin typeface="Calibri" pitchFamily="34" charset="0"/>
                <a:cs typeface="Calibri" pitchFamily="34" charset="0"/>
              </a:rPr>
              <a:t>&lt;th&gt;</a:t>
            </a:r>
            <a:r>
              <a:rPr lang="en-US" altLang="zh-CN" b="1">
                <a:solidFill>
                  <a:srgbClr val="00B050"/>
                </a:solidFill>
                <a:latin typeface="微软雅黑" pitchFamily="34" charset="-122"/>
                <a:ea typeface="微软雅黑" pitchFamily="34" charset="-122"/>
              </a:rPr>
              <a:t>标题二</a:t>
            </a:r>
            <a:r>
              <a:rPr lang="en-US" altLang="zh-CN" b="1">
                <a:solidFill>
                  <a:srgbClr val="00B050"/>
                </a:solidFill>
                <a:latin typeface="Calibri" pitchFamily="34" charset="0"/>
                <a:cs typeface="Calibri" pitchFamily="34" charset="0"/>
              </a:rPr>
              <a:t>&lt;/th&gt;</a:t>
            </a:r>
          </a:p>
        </p:txBody>
      </p:sp>
      <p:sp>
        <p:nvSpPr>
          <p:cNvPr id="71694" name="TextBox 1"/>
          <p:cNvSpPr txBox="1">
            <a:spLocks noChangeArrowheads="1"/>
          </p:cNvSpPr>
          <p:nvPr/>
        </p:nvSpPr>
        <p:spPr bwMode="auto">
          <a:xfrm>
            <a:off x="863600" y="3987800"/>
            <a:ext cx="482600" cy="5461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&lt;/tr&gt;</a:t>
            </a:r>
          </a:p>
          <a:p>
            <a:pPr>
              <a:lnSpc>
                <a:spcPts val="2500"/>
              </a:lnSpc>
            </a:pPr>
            <a:r>
              <a:rPr lang="en-US" altLang="zh-CN" b="1">
                <a:solidFill>
                  <a:srgbClr val="00B050"/>
                </a:solidFill>
                <a:latin typeface="Calibri" pitchFamily="34" charset="0"/>
                <a:cs typeface="Calibri" pitchFamily="34" charset="0"/>
              </a:rPr>
              <a:t>&lt;tr&gt;</a:t>
            </a:r>
          </a:p>
        </p:txBody>
      </p:sp>
      <p:sp>
        <p:nvSpPr>
          <p:cNvPr id="71695" name="TextBox 1"/>
          <p:cNvSpPr txBox="1">
            <a:spLocks noChangeArrowheads="1"/>
          </p:cNvSpPr>
          <p:nvPr/>
        </p:nvSpPr>
        <p:spPr bwMode="auto">
          <a:xfrm>
            <a:off x="1066800" y="4572000"/>
            <a:ext cx="2844800" cy="292100"/>
          </a:xfrm>
          <a:prstGeom prst="rect">
            <a:avLst/>
          </a:prstGeom>
          <a:noFill/>
          <a:ln w="9525">
            <a:noFill/>
            <a:miter lim="800000"/>
            <a:headEnd/>
            <a:tailEnd/>
          </a:ln>
        </p:spPr>
        <p:txBody>
          <a:bodyPr wrap="none" lIns="0" tIns="0" rIns="0">
            <a:spAutoFit/>
          </a:bodyPr>
          <a:lstStyle/>
          <a:p>
            <a:pPr>
              <a:lnSpc>
                <a:spcPts val="2300"/>
              </a:lnSpc>
            </a:pPr>
            <a:r>
              <a:rPr lang="en-US" altLang="zh-CN" b="1">
                <a:solidFill>
                  <a:srgbClr val="00B050"/>
                </a:solidFill>
                <a:latin typeface="Calibri" pitchFamily="34" charset="0"/>
                <a:cs typeface="Calibri" pitchFamily="34" charset="0"/>
              </a:rPr>
              <a:t>&lt;td</a:t>
            </a:r>
            <a:r>
              <a:rPr lang="en-US" altLang="zh-CN">
                <a:latin typeface="Times New Roman" pitchFamily="18" charset="0"/>
                <a:cs typeface="Times New Roman" pitchFamily="18" charset="0"/>
              </a:rPr>
              <a:t> </a:t>
            </a:r>
            <a:r>
              <a:rPr lang="en-US" altLang="zh-CN" b="1">
                <a:solidFill>
                  <a:srgbClr val="FF0000"/>
                </a:solidFill>
                <a:latin typeface="Calibri" pitchFamily="34" charset="0"/>
                <a:cs typeface="Calibri" pitchFamily="34" charset="0"/>
              </a:rPr>
              <a:t>colspan="2"</a:t>
            </a:r>
            <a:r>
              <a:rPr lang="en-US" altLang="zh-CN" b="1">
                <a:solidFill>
                  <a:srgbClr val="00B050"/>
                </a:solidFill>
                <a:latin typeface="Calibri" pitchFamily="34" charset="0"/>
                <a:cs typeface="Calibri" pitchFamily="34" charset="0"/>
              </a:rPr>
              <a:t>&gt;</a:t>
            </a:r>
            <a:r>
              <a:rPr lang="en-US" altLang="zh-CN" b="1">
                <a:solidFill>
                  <a:srgbClr val="00B050"/>
                </a:solidFill>
                <a:latin typeface="微软雅黑" pitchFamily="34" charset="-122"/>
                <a:ea typeface="微软雅黑" pitchFamily="34" charset="-122"/>
              </a:rPr>
              <a:t>数据一</a:t>
            </a:r>
            <a:r>
              <a:rPr lang="en-US" altLang="zh-CN" b="1">
                <a:solidFill>
                  <a:srgbClr val="00B050"/>
                </a:solidFill>
                <a:latin typeface="Calibri" pitchFamily="34" charset="0"/>
                <a:cs typeface="Calibri" pitchFamily="34" charset="0"/>
              </a:rPr>
              <a:t>&lt;/td&gt;</a:t>
            </a:r>
          </a:p>
        </p:txBody>
      </p:sp>
      <p:sp>
        <p:nvSpPr>
          <p:cNvPr id="71696" name="TextBox 1"/>
          <p:cNvSpPr txBox="1">
            <a:spLocks noChangeArrowheads="1"/>
          </p:cNvSpPr>
          <p:nvPr/>
        </p:nvSpPr>
        <p:spPr bwMode="auto">
          <a:xfrm>
            <a:off x="863600" y="4965700"/>
            <a:ext cx="4826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&lt;/tr&gt;</a:t>
            </a:r>
          </a:p>
        </p:txBody>
      </p:sp>
      <p:sp>
        <p:nvSpPr>
          <p:cNvPr id="71697" name="TextBox 1"/>
          <p:cNvSpPr txBox="1">
            <a:spLocks noChangeArrowheads="1"/>
          </p:cNvSpPr>
          <p:nvPr/>
        </p:nvSpPr>
        <p:spPr bwMode="auto">
          <a:xfrm>
            <a:off x="444500" y="5295900"/>
            <a:ext cx="8128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&lt;/table&gt;</a:t>
            </a:r>
          </a:p>
        </p:txBody>
      </p:sp>
      <p:sp>
        <p:nvSpPr>
          <p:cNvPr id="19"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57</a:t>
            </a:r>
          </a:p>
        </p:txBody>
      </p:sp>
      <p:sp>
        <p:nvSpPr>
          <p:cNvPr id="20" name="TextBox 1"/>
          <p:cNvSpPr txBox="1"/>
          <p:nvPr/>
        </p:nvSpPr>
        <p:spPr>
          <a:xfrm>
            <a:off x="7099300" y="6007100"/>
            <a:ext cx="15367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table/colspan.htm</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extBox 1"/>
          <p:cNvSpPr txBox="1">
            <a:spLocks noChangeArrowheads="1"/>
          </p:cNvSpPr>
          <p:nvPr/>
        </p:nvSpPr>
        <p:spPr bwMode="auto">
          <a:xfrm>
            <a:off x="3556000" y="2781300"/>
            <a:ext cx="2019300" cy="660400"/>
          </a:xfrm>
          <a:prstGeom prst="rect">
            <a:avLst/>
          </a:prstGeom>
          <a:noFill/>
          <a:ln w="9525">
            <a:noFill/>
            <a:miter lim="800000"/>
            <a:headEnd/>
            <a:tailEnd/>
          </a:ln>
        </p:spPr>
        <p:txBody>
          <a:bodyPr wrap="none" lIns="0" tIns="0" rIns="0">
            <a:spAutoFit/>
          </a:bodyPr>
          <a:lstStyle/>
          <a:p>
            <a:pPr>
              <a:lnSpc>
                <a:spcPts val="5200"/>
              </a:lnSpc>
            </a:pPr>
            <a:r>
              <a:rPr lang="en-US" altLang="zh-CN" sz="3900" b="1">
                <a:solidFill>
                  <a:srgbClr val="000000"/>
                </a:solidFill>
                <a:latin typeface="微软雅黑" pitchFamily="34" charset="-122"/>
                <a:ea typeface="微软雅黑" pitchFamily="34" charset="-122"/>
              </a:rPr>
              <a:t>综合案例</a:t>
            </a:r>
          </a:p>
        </p:txBody>
      </p:sp>
      <p:sp>
        <p:nvSpPr>
          <p:cNvPr id="3"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58</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780213" y="5922963"/>
            <a:ext cx="2155825" cy="422275"/>
          </a:xfrm>
          <a:custGeom>
            <a:avLst/>
            <a:gdLst>
              <a:gd name="connsiteX0" fmla="*/ 6350 w 2155825"/>
              <a:gd name="connsiteY0" fmla="*/ 83146 h 422275"/>
              <a:gd name="connsiteX1" fmla="*/ 31877 w 2155825"/>
              <a:gd name="connsiteY1" fmla="*/ 57543 h 422275"/>
              <a:gd name="connsiteX2" fmla="*/ 31877 w 2155825"/>
              <a:gd name="connsiteY2" fmla="*/ 57543 h 422275"/>
              <a:gd name="connsiteX3" fmla="*/ 31877 w 2155825"/>
              <a:gd name="connsiteY3" fmla="*/ 57543 h 422275"/>
              <a:gd name="connsiteX4" fmla="*/ 2098167 w 2155825"/>
              <a:gd name="connsiteY4" fmla="*/ 57543 h 422275"/>
              <a:gd name="connsiteX5" fmla="*/ 2098167 w 2155825"/>
              <a:gd name="connsiteY5" fmla="*/ 31953 h 422275"/>
              <a:gd name="connsiteX6" fmla="*/ 2098167 w 2155825"/>
              <a:gd name="connsiteY6" fmla="*/ 31953 h 422275"/>
              <a:gd name="connsiteX7" fmla="*/ 2123820 w 2155825"/>
              <a:gd name="connsiteY7" fmla="*/ 6350 h 422275"/>
              <a:gd name="connsiteX8" fmla="*/ 2149347 w 2155825"/>
              <a:gd name="connsiteY8" fmla="*/ 31953 h 422275"/>
              <a:gd name="connsiteX9" fmla="*/ 2149347 w 2155825"/>
              <a:gd name="connsiteY9" fmla="*/ 31953 h 422275"/>
              <a:gd name="connsiteX10" fmla="*/ 2149347 w 2155825"/>
              <a:gd name="connsiteY10" fmla="*/ 31953 h 422275"/>
              <a:gd name="connsiteX11" fmla="*/ 2149475 w 2155825"/>
              <a:gd name="connsiteY11" fmla="*/ 339128 h 422275"/>
              <a:gd name="connsiteX12" fmla="*/ 2149475 w 2155825"/>
              <a:gd name="connsiteY12" fmla="*/ 339128 h 422275"/>
              <a:gd name="connsiteX13" fmla="*/ 2123820 w 2155825"/>
              <a:gd name="connsiteY13" fmla="*/ 364731 h 422275"/>
              <a:gd name="connsiteX14" fmla="*/ 2123820 w 2155825"/>
              <a:gd name="connsiteY14" fmla="*/ 364731 h 422275"/>
              <a:gd name="connsiteX15" fmla="*/ 2123820 w 2155825"/>
              <a:gd name="connsiteY15" fmla="*/ 364731 h 422275"/>
              <a:gd name="connsiteX16" fmla="*/ 57530 w 2155825"/>
              <a:gd name="connsiteY16" fmla="*/ 364731 h 422275"/>
              <a:gd name="connsiteX17" fmla="*/ 57530 w 2155825"/>
              <a:gd name="connsiteY17" fmla="*/ 390321 h 422275"/>
              <a:gd name="connsiteX18" fmla="*/ 57530 w 2155825"/>
              <a:gd name="connsiteY18" fmla="*/ 390321 h 422275"/>
              <a:gd name="connsiteX19" fmla="*/ 31877 w 2155825"/>
              <a:gd name="connsiteY19" fmla="*/ 415925 h 422275"/>
              <a:gd name="connsiteX20" fmla="*/ 6350 w 2155825"/>
              <a:gd name="connsiteY20" fmla="*/ 390321 h 422275"/>
              <a:gd name="connsiteX21" fmla="*/ 6350 w 2155825"/>
              <a:gd name="connsiteY21" fmla="*/ 390321 h 422275"/>
              <a:gd name="connsiteX22" fmla="*/ 6350 w 2155825"/>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155825" h="422275">
                <a:moveTo>
                  <a:pt x="6350" y="83146"/>
                </a:moveTo>
                <a:cubicBezTo>
                  <a:pt x="6350" y="69011"/>
                  <a:pt x="17780" y="57543"/>
                  <a:pt x="31877" y="57543"/>
                </a:cubicBezTo>
                <a:cubicBezTo>
                  <a:pt x="31877" y="57543"/>
                  <a:pt x="31877" y="57543"/>
                  <a:pt x="31877" y="57543"/>
                </a:cubicBezTo>
                <a:lnTo>
                  <a:pt x="31877" y="57543"/>
                </a:lnTo>
                <a:lnTo>
                  <a:pt x="2098167" y="57543"/>
                </a:lnTo>
                <a:lnTo>
                  <a:pt x="2098167" y="31953"/>
                </a:lnTo>
                <a:lnTo>
                  <a:pt x="2098167" y="31953"/>
                </a:lnTo>
                <a:cubicBezTo>
                  <a:pt x="2098167" y="17805"/>
                  <a:pt x="2109723" y="6350"/>
                  <a:pt x="2123820" y="6350"/>
                </a:cubicBezTo>
                <a:cubicBezTo>
                  <a:pt x="2137917" y="6350"/>
                  <a:pt x="2149347" y="17805"/>
                  <a:pt x="2149347" y="31953"/>
                </a:cubicBezTo>
                <a:cubicBezTo>
                  <a:pt x="2149347" y="31953"/>
                  <a:pt x="2149347" y="31953"/>
                  <a:pt x="2149347" y="31953"/>
                </a:cubicBezTo>
                <a:lnTo>
                  <a:pt x="2149347" y="31953"/>
                </a:lnTo>
                <a:lnTo>
                  <a:pt x="2149475" y="339128"/>
                </a:lnTo>
                <a:lnTo>
                  <a:pt x="2149475" y="339128"/>
                </a:lnTo>
                <a:cubicBezTo>
                  <a:pt x="2149475" y="353263"/>
                  <a:pt x="2137917" y="364731"/>
                  <a:pt x="2123820" y="364731"/>
                </a:cubicBezTo>
                <a:cubicBezTo>
                  <a:pt x="2123820" y="364731"/>
                  <a:pt x="2123820" y="364731"/>
                  <a:pt x="2123820" y="364731"/>
                </a:cubicBezTo>
                <a:lnTo>
                  <a:pt x="2123820"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872538" y="5948363"/>
            <a:ext cx="63500" cy="38100"/>
          </a:xfrm>
          <a:custGeom>
            <a:avLst/>
            <a:gdLst>
              <a:gd name="connsiteX0" fmla="*/ 6350 w 64007"/>
              <a:gd name="connsiteY0" fmla="*/ 31940 h 38290"/>
              <a:gd name="connsiteX1" fmla="*/ 32003 w 64007"/>
              <a:gd name="connsiteY1" fmla="*/ 31940 h 38290"/>
              <a:gd name="connsiteX2" fmla="*/ 32003 w 64007"/>
              <a:gd name="connsiteY2" fmla="*/ 31940 h 38290"/>
              <a:gd name="connsiteX3" fmla="*/ 57657 w 64007"/>
              <a:gd name="connsiteY3" fmla="*/ 6350 h 38290"/>
            </a:gdLst>
            <a:ahLst/>
            <a:cxnLst>
              <a:cxn ang="0">
                <a:pos x="connsiteX0" y="connsiteY0"/>
              </a:cxn>
              <a:cxn ang="1">
                <a:pos x="connsiteX1" y="connsiteY1"/>
              </a:cxn>
              <a:cxn ang="2">
                <a:pos x="connsiteX2" y="connsiteY2"/>
              </a:cxn>
              <a:cxn ang="3">
                <a:pos x="connsiteX3" y="connsiteY3"/>
              </a:cxn>
            </a:cxnLst>
            <a:rect l="l" t="t" r="r" b="b"/>
            <a:pathLst>
              <a:path w="64007" h="38290">
                <a:moveTo>
                  <a:pt x="6350" y="31940"/>
                </a:moveTo>
                <a:lnTo>
                  <a:pt x="32003" y="31940"/>
                </a:lnTo>
                <a:lnTo>
                  <a:pt x="32003" y="31940"/>
                </a:lnTo>
                <a:cubicBezTo>
                  <a:pt x="46100" y="31940"/>
                  <a:pt x="57657" y="20485"/>
                  <a:pt x="57657"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872538" y="5948363"/>
            <a:ext cx="38100" cy="38100"/>
          </a:xfrm>
          <a:custGeom>
            <a:avLst/>
            <a:gdLst>
              <a:gd name="connsiteX0" fmla="*/ 32003 w 38353"/>
              <a:gd name="connsiteY0" fmla="*/ 31940 h 38290"/>
              <a:gd name="connsiteX1" fmla="*/ 32003 w 38353"/>
              <a:gd name="connsiteY1" fmla="*/ 6350 h 38290"/>
              <a:gd name="connsiteX2" fmla="*/ 32003 w 38353"/>
              <a:gd name="connsiteY2" fmla="*/ 6350 h 38290"/>
              <a:gd name="connsiteX3" fmla="*/ 19176 w 38353"/>
              <a:gd name="connsiteY3" fmla="*/ 19139 h 38290"/>
              <a:gd name="connsiteX4" fmla="*/ 6350 w 38353"/>
              <a:gd name="connsiteY4" fmla="*/ 6350 h 38290"/>
              <a:gd name="connsiteX5" fmla="*/ 6350 w 38353"/>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353" h="38290">
                <a:moveTo>
                  <a:pt x="32003" y="31940"/>
                </a:moveTo>
                <a:lnTo>
                  <a:pt x="32003" y="6350"/>
                </a:lnTo>
                <a:lnTo>
                  <a:pt x="32003" y="6350"/>
                </a:lnTo>
                <a:cubicBezTo>
                  <a:pt x="32003" y="13411"/>
                  <a:pt x="26288" y="19139"/>
                  <a:pt x="19176" y="19139"/>
                </a:cubicBezTo>
                <a:cubicBezTo>
                  <a:pt x="12064"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780213"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831013"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76806" name="Picture 3"/>
          <p:cNvPicPr>
            <a:picLocks noChangeAspect="1" noChangeArrowheads="1"/>
          </p:cNvPicPr>
          <p:nvPr/>
        </p:nvPicPr>
        <p:blipFill>
          <a:blip r:embed="rId2"/>
          <a:srcRect/>
          <a:stretch>
            <a:fillRect/>
          </a:stretch>
        </p:blipFill>
        <p:spPr bwMode="auto">
          <a:xfrm>
            <a:off x="482600" y="1625600"/>
            <a:ext cx="2273300" cy="3886200"/>
          </a:xfrm>
          <a:prstGeom prst="rect">
            <a:avLst/>
          </a:prstGeom>
          <a:noFill/>
          <a:ln w="9525">
            <a:noFill/>
            <a:miter lim="800000"/>
            <a:headEnd/>
            <a:tailEnd/>
          </a:ln>
        </p:spPr>
      </p:pic>
      <p:pic>
        <p:nvPicPr>
          <p:cNvPr id="76807" name="Picture 3"/>
          <p:cNvPicPr>
            <a:picLocks noChangeAspect="1" noChangeArrowheads="1"/>
          </p:cNvPicPr>
          <p:nvPr/>
        </p:nvPicPr>
        <p:blipFill>
          <a:blip r:embed="rId3"/>
          <a:srcRect/>
          <a:stretch>
            <a:fillRect/>
          </a:stretch>
        </p:blipFill>
        <p:spPr bwMode="auto">
          <a:xfrm>
            <a:off x="6731000" y="5892800"/>
            <a:ext cx="2260600" cy="520700"/>
          </a:xfrm>
          <a:prstGeom prst="rect">
            <a:avLst/>
          </a:prstGeom>
          <a:noFill/>
          <a:ln w="9525">
            <a:noFill/>
            <a:miter lim="800000"/>
            <a:headEnd/>
            <a:tailEnd/>
          </a:ln>
        </p:spPr>
      </p:pic>
      <p:sp>
        <p:nvSpPr>
          <p:cNvPr id="76808" name="TextBox 1"/>
          <p:cNvSpPr txBox="1">
            <a:spLocks noChangeArrowheads="1"/>
          </p:cNvSpPr>
          <p:nvPr/>
        </p:nvSpPr>
        <p:spPr bwMode="auto">
          <a:xfrm>
            <a:off x="406400" y="139700"/>
            <a:ext cx="18288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综合案例</a:t>
            </a:r>
          </a:p>
        </p:txBody>
      </p:sp>
      <p:sp>
        <p:nvSpPr>
          <p:cNvPr id="76809" name="TextBox 1"/>
          <p:cNvSpPr txBox="1">
            <a:spLocks noChangeArrowheads="1"/>
          </p:cNvSpPr>
          <p:nvPr/>
        </p:nvSpPr>
        <p:spPr bwMode="auto">
          <a:xfrm>
            <a:off x="444500" y="1358900"/>
            <a:ext cx="3541034" cy="443711"/>
          </a:xfrm>
          <a:prstGeom prst="rect">
            <a:avLst/>
          </a:prstGeom>
          <a:noFill/>
          <a:ln w="9525">
            <a:noFill/>
            <a:miter lim="800000"/>
            <a:headEnd/>
            <a:tailEnd/>
          </a:ln>
        </p:spPr>
        <p:txBody>
          <a:bodyPr wrap="none" lIns="0" tIns="0" rIns="0">
            <a:spAutoFit/>
          </a:bodyPr>
          <a:lstStyle/>
          <a:p>
            <a:pPr>
              <a:lnSpc>
                <a:spcPts val="3100"/>
              </a:lnSpc>
            </a:pPr>
            <a:r>
              <a:rPr lang="en-US" altLang="zh-CN" sz="2400" b="1" u="sng" dirty="0" smtClean="0">
                <a:solidFill>
                  <a:srgbClr val="000000"/>
                </a:solidFill>
                <a:latin typeface="微软雅黑" pitchFamily="34" charset="-122"/>
                <a:ea typeface="微软雅黑" pitchFamily="34" charset="-122"/>
              </a:rPr>
              <a:t>案例</a:t>
            </a:r>
            <a:r>
              <a:rPr lang="en-US" altLang="zh-CN" sz="2400" b="1" u="sng" dirty="0">
                <a:solidFill>
                  <a:srgbClr val="000000"/>
                </a:solidFill>
                <a:latin typeface="Calibri" pitchFamily="34" charset="0"/>
              </a:rPr>
              <a:t>1</a:t>
            </a:r>
            <a:r>
              <a:rPr lang="en-US" altLang="zh-CN" sz="2400" b="1" u="sng" dirty="0" smtClean="0">
                <a:solidFill>
                  <a:srgbClr val="000000"/>
                </a:solidFill>
                <a:latin typeface="微软雅黑" pitchFamily="34" charset="-122"/>
                <a:ea typeface="微软雅黑" pitchFamily="34" charset="-122"/>
              </a:rPr>
              <a:t>：</a:t>
            </a:r>
            <a:r>
              <a:rPr lang="en-US" altLang="zh-CN" sz="2400" b="1" u="sng" dirty="0">
                <a:solidFill>
                  <a:srgbClr val="000000"/>
                </a:solidFill>
                <a:latin typeface="微软雅黑" pitchFamily="34" charset="-122"/>
                <a:ea typeface="微软雅黑" pitchFamily="34" charset="-122"/>
              </a:rPr>
              <a:t>复杂的嵌套列表？</a:t>
            </a:r>
          </a:p>
        </p:txBody>
      </p:sp>
      <p:sp>
        <p:nvSpPr>
          <p:cNvPr id="11"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62</a:t>
            </a:r>
          </a:p>
        </p:txBody>
      </p:sp>
      <p:sp>
        <p:nvSpPr>
          <p:cNvPr id="12" name="TextBox 1"/>
          <p:cNvSpPr txBox="1"/>
          <p:nvPr/>
        </p:nvSpPr>
        <p:spPr>
          <a:xfrm>
            <a:off x="7493000" y="6007100"/>
            <a:ext cx="7239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list2.htm</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780213" y="5922963"/>
            <a:ext cx="2155825" cy="422275"/>
          </a:xfrm>
          <a:custGeom>
            <a:avLst/>
            <a:gdLst>
              <a:gd name="connsiteX0" fmla="*/ 6350 w 2155825"/>
              <a:gd name="connsiteY0" fmla="*/ 83146 h 422275"/>
              <a:gd name="connsiteX1" fmla="*/ 31877 w 2155825"/>
              <a:gd name="connsiteY1" fmla="*/ 57543 h 422275"/>
              <a:gd name="connsiteX2" fmla="*/ 31877 w 2155825"/>
              <a:gd name="connsiteY2" fmla="*/ 57543 h 422275"/>
              <a:gd name="connsiteX3" fmla="*/ 31877 w 2155825"/>
              <a:gd name="connsiteY3" fmla="*/ 57543 h 422275"/>
              <a:gd name="connsiteX4" fmla="*/ 2098167 w 2155825"/>
              <a:gd name="connsiteY4" fmla="*/ 57543 h 422275"/>
              <a:gd name="connsiteX5" fmla="*/ 2098167 w 2155825"/>
              <a:gd name="connsiteY5" fmla="*/ 31953 h 422275"/>
              <a:gd name="connsiteX6" fmla="*/ 2098167 w 2155825"/>
              <a:gd name="connsiteY6" fmla="*/ 31953 h 422275"/>
              <a:gd name="connsiteX7" fmla="*/ 2123820 w 2155825"/>
              <a:gd name="connsiteY7" fmla="*/ 6350 h 422275"/>
              <a:gd name="connsiteX8" fmla="*/ 2149347 w 2155825"/>
              <a:gd name="connsiteY8" fmla="*/ 31953 h 422275"/>
              <a:gd name="connsiteX9" fmla="*/ 2149347 w 2155825"/>
              <a:gd name="connsiteY9" fmla="*/ 31953 h 422275"/>
              <a:gd name="connsiteX10" fmla="*/ 2149347 w 2155825"/>
              <a:gd name="connsiteY10" fmla="*/ 31953 h 422275"/>
              <a:gd name="connsiteX11" fmla="*/ 2149475 w 2155825"/>
              <a:gd name="connsiteY11" fmla="*/ 339128 h 422275"/>
              <a:gd name="connsiteX12" fmla="*/ 2149475 w 2155825"/>
              <a:gd name="connsiteY12" fmla="*/ 339128 h 422275"/>
              <a:gd name="connsiteX13" fmla="*/ 2123820 w 2155825"/>
              <a:gd name="connsiteY13" fmla="*/ 364731 h 422275"/>
              <a:gd name="connsiteX14" fmla="*/ 2123820 w 2155825"/>
              <a:gd name="connsiteY14" fmla="*/ 364731 h 422275"/>
              <a:gd name="connsiteX15" fmla="*/ 2123820 w 2155825"/>
              <a:gd name="connsiteY15" fmla="*/ 364731 h 422275"/>
              <a:gd name="connsiteX16" fmla="*/ 57530 w 2155825"/>
              <a:gd name="connsiteY16" fmla="*/ 364731 h 422275"/>
              <a:gd name="connsiteX17" fmla="*/ 57530 w 2155825"/>
              <a:gd name="connsiteY17" fmla="*/ 390321 h 422275"/>
              <a:gd name="connsiteX18" fmla="*/ 57530 w 2155825"/>
              <a:gd name="connsiteY18" fmla="*/ 390321 h 422275"/>
              <a:gd name="connsiteX19" fmla="*/ 31877 w 2155825"/>
              <a:gd name="connsiteY19" fmla="*/ 415925 h 422275"/>
              <a:gd name="connsiteX20" fmla="*/ 6350 w 2155825"/>
              <a:gd name="connsiteY20" fmla="*/ 390321 h 422275"/>
              <a:gd name="connsiteX21" fmla="*/ 6350 w 2155825"/>
              <a:gd name="connsiteY21" fmla="*/ 390321 h 422275"/>
              <a:gd name="connsiteX22" fmla="*/ 6350 w 2155825"/>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155825" h="422275">
                <a:moveTo>
                  <a:pt x="6350" y="83146"/>
                </a:moveTo>
                <a:cubicBezTo>
                  <a:pt x="6350" y="69011"/>
                  <a:pt x="17780" y="57543"/>
                  <a:pt x="31877" y="57543"/>
                </a:cubicBezTo>
                <a:cubicBezTo>
                  <a:pt x="31877" y="57543"/>
                  <a:pt x="31877" y="57543"/>
                  <a:pt x="31877" y="57543"/>
                </a:cubicBezTo>
                <a:lnTo>
                  <a:pt x="31877" y="57543"/>
                </a:lnTo>
                <a:lnTo>
                  <a:pt x="2098167" y="57543"/>
                </a:lnTo>
                <a:lnTo>
                  <a:pt x="2098167" y="31953"/>
                </a:lnTo>
                <a:lnTo>
                  <a:pt x="2098167" y="31953"/>
                </a:lnTo>
                <a:cubicBezTo>
                  <a:pt x="2098167" y="17805"/>
                  <a:pt x="2109723" y="6350"/>
                  <a:pt x="2123820" y="6350"/>
                </a:cubicBezTo>
                <a:cubicBezTo>
                  <a:pt x="2137917" y="6350"/>
                  <a:pt x="2149347" y="17805"/>
                  <a:pt x="2149347" y="31953"/>
                </a:cubicBezTo>
                <a:cubicBezTo>
                  <a:pt x="2149347" y="31953"/>
                  <a:pt x="2149347" y="31953"/>
                  <a:pt x="2149347" y="31953"/>
                </a:cubicBezTo>
                <a:lnTo>
                  <a:pt x="2149347" y="31953"/>
                </a:lnTo>
                <a:lnTo>
                  <a:pt x="2149475" y="339128"/>
                </a:lnTo>
                <a:lnTo>
                  <a:pt x="2149475" y="339128"/>
                </a:lnTo>
                <a:cubicBezTo>
                  <a:pt x="2149475" y="353263"/>
                  <a:pt x="2137917" y="364731"/>
                  <a:pt x="2123820" y="364731"/>
                </a:cubicBezTo>
                <a:cubicBezTo>
                  <a:pt x="2123820" y="364731"/>
                  <a:pt x="2123820" y="364731"/>
                  <a:pt x="2123820" y="364731"/>
                </a:cubicBezTo>
                <a:lnTo>
                  <a:pt x="2123820"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872538" y="5948363"/>
            <a:ext cx="63500" cy="38100"/>
          </a:xfrm>
          <a:custGeom>
            <a:avLst/>
            <a:gdLst>
              <a:gd name="connsiteX0" fmla="*/ 6350 w 64007"/>
              <a:gd name="connsiteY0" fmla="*/ 31940 h 38290"/>
              <a:gd name="connsiteX1" fmla="*/ 32003 w 64007"/>
              <a:gd name="connsiteY1" fmla="*/ 31940 h 38290"/>
              <a:gd name="connsiteX2" fmla="*/ 32003 w 64007"/>
              <a:gd name="connsiteY2" fmla="*/ 31940 h 38290"/>
              <a:gd name="connsiteX3" fmla="*/ 57657 w 64007"/>
              <a:gd name="connsiteY3" fmla="*/ 6350 h 38290"/>
            </a:gdLst>
            <a:ahLst/>
            <a:cxnLst>
              <a:cxn ang="0">
                <a:pos x="connsiteX0" y="connsiteY0"/>
              </a:cxn>
              <a:cxn ang="1">
                <a:pos x="connsiteX1" y="connsiteY1"/>
              </a:cxn>
              <a:cxn ang="2">
                <a:pos x="connsiteX2" y="connsiteY2"/>
              </a:cxn>
              <a:cxn ang="3">
                <a:pos x="connsiteX3" y="connsiteY3"/>
              </a:cxn>
            </a:cxnLst>
            <a:rect l="l" t="t" r="r" b="b"/>
            <a:pathLst>
              <a:path w="64007" h="38290">
                <a:moveTo>
                  <a:pt x="6350" y="31940"/>
                </a:moveTo>
                <a:lnTo>
                  <a:pt x="32003" y="31940"/>
                </a:lnTo>
                <a:lnTo>
                  <a:pt x="32003" y="31940"/>
                </a:lnTo>
                <a:cubicBezTo>
                  <a:pt x="46100" y="31940"/>
                  <a:pt x="57657" y="20485"/>
                  <a:pt x="57657"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872538" y="5948363"/>
            <a:ext cx="38100" cy="38100"/>
          </a:xfrm>
          <a:custGeom>
            <a:avLst/>
            <a:gdLst>
              <a:gd name="connsiteX0" fmla="*/ 32003 w 38353"/>
              <a:gd name="connsiteY0" fmla="*/ 31940 h 38290"/>
              <a:gd name="connsiteX1" fmla="*/ 32003 w 38353"/>
              <a:gd name="connsiteY1" fmla="*/ 6350 h 38290"/>
              <a:gd name="connsiteX2" fmla="*/ 32003 w 38353"/>
              <a:gd name="connsiteY2" fmla="*/ 6350 h 38290"/>
              <a:gd name="connsiteX3" fmla="*/ 19176 w 38353"/>
              <a:gd name="connsiteY3" fmla="*/ 19139 h 38290"/>
              <a:gd name="connsiteX4" fmla="*/ 6350 w 38353"/>
              <a:gd name="connsiteY4" fmla="*/ 6350 h 38290"/>
              <a:gd name="connsiteX5" fmla="*/ 6350 w 38353"/>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353" h="38290">
                <a:moveTo>
                  <a:pt x="32003" y="31940"/>
                </a:moveTo>
                <a:lnTo>
                  <a:pt x="32003" y="6350"/>
                </a:lnTo>
                <a:lnTo>
                  <a:pt x="32003" y="6350"/>
                </a:lnTo>
                <a:cubicBezTo>
                  <a:pt x="32003" y="13411"/>
                  <a:pt x="26288" y="19139"/>
                  <a:pt x="19176" y="19139"/>
                </a:cubicBezTo>
                <a:cubicBezTo>
                  <a:pt x="12064"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780213"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831013"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77830" name="Picture 3"/>
          <p:cNvPicPr>
            <a:picLocks noChangeAspect="1" noChangeArrowheads="1"/>
          </p:cNvPicPr>
          <p:nvPr/>
        </p:nvPicPr>
        <p:blipFill>
          <a:blip r:embed="rId2"/>
          <a:srcRect/>
          <a:stretch>
            <a:fillRect/>
          </a:stretch>
        </p:blipFill>
        <p:spPr bwMode="auto">
          <a:xfrm>
            <a:off x="419100" y="1701800"/>
            <a:ext cx="6769100" cy="3162300"/>
          </a:xfrm>
          <a:prstGeom prst="rect">
            <a:avLst/>
          </a:prstGeom>
          <a:noFill/>
          <a:ln w="9525">
            <a:noFill/>
            <a:miter lim="800000"/>
            <a:headEnd/>
            <a:tailEnd/>
          </a:ln>
        </p:spPr>
      </p:pic>
      <p:pic>
        <p:nvPicPr>
          <p:cNvPr id="77831" name="Picture 3"/>
          <p:cNvPicPr>
            <a:picLocks noChangeAspect="1" noChangeArrowheads="1"/>
          </p:cNvPicPr>
          <p:nvPr/>
        </p:nvPicPr>
        <p:blipFill>
          <a:blip r:embed="rId3"/>
          <a:srcRect/>
          <a:stretch>
            <a:fillRect/>
          </a:stretch>
        </p:blipFill>
        <p:spPr bwMode="auto">
          <a:xfrm>
            <a:off x="6731000" y="5892800"/>
            <a:ext cx="2260600" cy="520700"/>
          </a:xfrm>
          <a:prstGeom prst="rect">
            <a:avLst/>
          </a:prstGeom>
          <a:noFill/>
          <a:ln w="9525">
            <a:noFill/>
            <a:miter lim="800000"/>
            <a:headEnd/>
            <a:tailEnd/>
          </a:ln>
        </p:spPr>
      </p:pic>
      <p:sp>
        <p:nvSpPr>
          <p:cNvPr id="77832" name="TextBox 1"/>
          <p:cNvSpPr txBox="1">
            <a:spLocks noChangeArrowheads="1"/>
          </p:cNvSpPr>
          <p:nvPr/>
        </p:nvSpPr>
        <p:spPr bwMode="auto">
          <a:xfrm>
            <a:off x="406400" y="139700"/>
            <a:ext cx="18288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综合案例</a:t>
            </a:r>
          </a:p>
        </p:txBody>
      </p:sp>
      <p:sp>
        <p:nvSpPr>
          <p:cNvPr id="77833" name="TextBox 1"/>
          <p:cNvSpPr txBox="1">
            <a:spLocks noChangeArrowheads="1"/>
          </p:cNvSpPr>
          <p:nvPr/>
        </p:nvSpPr>
        <p:spPr bwMode="auto">
          <a:xfrm>
            <a:off x="444500" y="1358900"/>
            <a:ext cx="3848811" cy="443711"/>
          </a:xfrm>
          <a:prstGeom prst="rect">
            <a:avLst/>
          </a:prstGeom>
          <a:noFill/>
          <a:ln w="9525">
            <a:noFill/>
            <a:miter lim="800000"/>
            <a:headEnd/>
            <a:tailEnd/>
          </a:ln>
        </p:spPr>
        <p:txBody>
          <a:bodyPr wrap="none" lIns="0" tIns="0" rIns="0">
            <a:spAutoFit/>
          </a:bodyPr>
          <a:lstStyle/>
          <a:p>
            <a:pPr>
              <a:lnSpc>
                <a:spcPts val="3100"/>
              </a:lnSpc>
            </a:pPr>
            <a:r>
              <a:rPr lang="en-US" altLang="zh-CN" sz="2400" b="1" u="sng" dirty="0" smtClean="0">
                <a:solidFill>
                  <a:srgbClr val="000000"/>
                </a:solidFill>
                <a:latin typeface="微软雅黑" pitchFamily="34" charset="-122"/>
                <a:ea typeface="微软雅黑" pitchFamily="34" charset="-122"/>
              </a:rPr>
              <a:t>案例</a:t>
            </a:r>
            <a:r>
              <a:rPr lang="en-US" altLang="zh-CN" sz="2400" b="1" u="sng" dirty="0">
                <a:solidFill>
                  <a:srgbClr val="000000"/>
                </a:solidFill>
                <a:latin typeface="Calibri" pitchFamily="34" charset="0"/>
              </a:rPr>
              <a:t>2</a:t>
            </a:r>
            <a:r>
              <a:rPr lang="en-US" altLang="zh-CN" sz="2400" b="1" u="sng" dirty="0" smtClean="0">
                <a:solidFill>
                  <a:srgbClr val="000000"/>
                </a:solidFill>
                <a:latin typeface="微软雅黑" pitchFamily="34" charset="-122"/>
                <a:ea typeface="微软雅黑" pitchFamily="34" charset="-122"/>
              </a:rPr>
              <a:t>：</a:t>
            </a:r>
            <a:r>
              <a:rPr lang="en-US" altLang="zh-CN" sz="2400" b="1" u="sng" dirty="0">
                <a:solidFill>
                  <a:srgbClr val="000000"/>
                </a:solidFill>
                <a:latin typeface="微软雅黑" pitchFamily="34" charset="-122"/>
                <a:ea typeface="微软雅黑" pitchFamily="34" charset="-122"/>
              </a:rPr>
              <a:t>创建考试报名表格？</a:t>
            </a:r>
          </a:p>
        </p:txBody>
      </p:sp>
      <p:sp>
        <p:nvSpPr>
          <p:cNvPr id="11"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63</a:t>
            </a:r>
          </a:p>
        </p:txBody>
      </p:sp>
      <p:sp>
        <p:nvSpPr>
          <p:cNvPr id="12" name="TextBox 1"/>
          <p:cNvSpPr txBox="1"/>
          <p:nvPr/>
        </p:nvSpPr>
        <p:spPr>
          <a:xfrm>
            <a:off x="7035800" y="6007100"/>
            <a:ext cx="16510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table/baoming.htm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Box 1"/>
          <p:cNvSpPr txBox="1">
            <a:spLocks noChangeArrowheads="1"/>
          </p:cNvSpPr>
          <p:nvPr/>
        </p:nvSpPr>
        <p:spPr bwMode="auto">
          <a:xfrm>
            <a:off x="406400" y="304800"/>
            <a:ext cx="7975600" cy="1485900"/>
          </a:xfrm>
          <a:prstGeom prst="rect">
            <a:avLst/>
          </a:prstGeom>
          <a:noFill/>
          <a:ln w="9525">
            <a:noFill/>
            <a:miter lim="800000"/>
            <a:headEnd/>
            <a:tailEnd/>
          </a:ln>
        </p:spPr>
        <p:txBody>
          <a:bodyPr wrap="none" lIns="0" tIns="0" rIns="0">
            <a:spAutoFit/>
          </a:bodyPr>
          <a:lstStyle/>
          <a:p>
            <a:pPr>
              <a:lnSpc>
                <a:spcPts val="4700"/>
              </a:lnSpc>
              <a:tabLst>
                <a:tab pos="38100" algn="l"/>
              </a:tabLst>
            </a:pPr>
            <a:r>
              <a:rPr lang="en-US" altLang="zh-CN" sz="3600" dirty="0" err="1">
                <a:solidFill>
                  <a:srgbClr val="000000"/>
                </a:solidFill>
                <a:latin typeface="Calibri" pitchFamily="34" charset="0"/>
                <a:cs typeface="Calibri" pitchFamily="34" charset="0"/>
              </a:rPr>
              <a:t>HTML</a:t>
            </a:r>
            <a:r>
              <a:rPr lang="en-US" altLang="zh-CN" sz="3600" dirty="0" err="1">
                <a:solidFill>
                  <a:srgbClr val="000000"/>
                </a:solidFill>
                <a:latin typeface="微软雅黑" pitchFamily="34" charset="-122"/>
                <a:ea typeface="微软雅黑" pitchFamily="34" charset="-122"/>
              </a:rPr>
              <a:t>概述</a:t>
            </a:r>
            <a:endParaRPr lang="en-US" altLang="zh-CN" sz="3600" dirty="0">
              <a:solidFill>
                <a:srgbClr val="000000"/>
              </a:solidFill>
              <a:latin typeface="微软雅黑" pitchFamily="34" charset="-122"/>
              <a:ea typeface="微软雅黑" pitchFamily="34" charset="-122"/>
            </a:endParaRPr>
          </a:p>
          <a:p>
            <a:pPr>
              <a:lnSpc>
                <a:spcPts val="1000"/>
              </a:lnSpc>
              <a:tabLst>
                <a:tab pos="38100" algn="l"/>
              </a:tabLst>
            </a:pPr>
            <a:endParaRPr lang="en-US" altLang="zh-CN" dirty="0">
              <a:latin typeface="Calibri" pitchFamily="34" charset="0"/>
            </a:endParaRPr>
          </a:p>
          <a:p>
            <a:pPr>
              <a:lnSpc>
                <a:spcPts val="1000"/>
              </a:lnSpc>
              <a:tabLst>
                <a:tab pos="38100" algn="l"/>
              </a:tabLst>
            </a:pPr>
            <a:endParaRPr lang="en-US" altLang="zh-CN" dirty="0">
              <a:latin typeface="Calibri" pitchFamily="34" charset="0"/>
            </a:endParaRPr>
          </a:p>
          <a:p>
            <a:pPr>
              <a:lnSpc>
                <a:spcPts val="1000"/>
              </a:lnSpc>
              <a:tabLst>
                <a:tab pos="38100" algn="l"/>
              </a:tabLst>
            </a:pPr>
            <a:endParaRPr lang="en-US" altLang="zh-CN" dirty="0">
              <a:latin typeface="Calibri" pitchFamily="34" charset="0"/>
            </a:endParaRPr>
          </a:p>
          <a:p>
            <a:pPr>
              <a:lnSpc>
                <a:spcPts val="3900"/>
              </a:lnSpc>
              <a:tabLst>
                <a:tab pos="38100" algn="l"/>
              </a:tabLst>
            </a:pPr>
            <a:r>
              <a:rPr lang="en-US" altLang="zh-CN" dirty="0">
                <a:latin typeface="Calibri" pitchFamily="34" charset="0"/>
              </a:rPr>
              <a:t>	</a:t>
            </a: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微软雅黑" pitchFamily="34" charset="-122"/>
                <a:ea typeface="微软雅黑" pitchFamily="34" charset="-122"/>
              </a:rPr>
              <a:t>整个</a:t>
            </a:r>
            <a:r>
              <a:rPr lang="en-US" altLang="zh-CN" sz="2700" dirty="0" err="1">
                <a:solidFill>
                  <a:srgbClr val="000000"/>
                </a:solidFill>
                <a:latin typeface="Calibri" pitchFamily="34" charset="0"/>
                <a:cs typeface="Calibri" pitchFamily="34" charset="0"/>
              </a:rPr>
              <a:t>HTML</a:t>
            </a:r>
            <a:r>
              <a:rPr lang="en-US" altLang="zh-CN" sz="2700" dirty="0" err="1">
                <a:solidFill>
                  <a:srgbClr val="000000"/>
                </a:solidFill>
                <a:latin typeface="微软雅黑" pitchFamily="34" charset="-122"/>
                <a:ea typeface="微软雅黑" pitchFamily="34" charset="-122"/>
              </a:rPr>
              <a:t>文档由成对的标签和文本组成，如下</a:t>
            </a:r>
            <a:r>
              <a:rPr lang="en-US" altLang="zh-CN" sz="2700" dirty="0">
                <a:solidFill>
                  <a:srgbClr val="000000"/>
                </a:solidFill>
                <a:latin typeface="微软雅黑" pitchFamily="34" charset="-122"/>
                <a:ea typeface="微软雅黑" pitchFamily="34" charset="-122"/>
              </a:rPr>
              <a:t>：</a:t>
            </a:r>
          </a:p>
        </p:txBody>
      </p:sp>
      <p:sp>
        <p:nvSpPr>
          <p:cNvPr id="3" name="TextBox 1"/>
          <p:cNvSpPr txBox="1"/>
          <p:nvPr/>
        </p:nvSpPr>
        <p:spPr>
          <a:xfrm>
            <a:off x="444500" y="1866900"/>
            <a:ext cx="774700" cy="609600"/>
          </a:xfrm>
          <a:prstGeom prst="rect">
            <a:avLst/>
          </a:prstGeom>
          <a:noFill/>
        </p:spPr>
        <p:txBody>
          <a:bodyPr wrap="none" lIns="0" tIns="0" rIns="0">
            <a:spAutoFit/>
          </a:bodyPr>
          <a:lstStyle/>
          <a:p>
            <a:pPr fontAlgn="auto">
              <a:lnSpc>
                <a:spcPts val="2000"/>
              </a:lnSpc>
              <a:spcBef>
                <a:spcPts val="0"/>
              </a:spcBef>
              <a:spcAft>
                <a:spcPts val="0"/>
              </a:spcAft>
              <a:defRPr/>
            </a:pPr>
            <a:r>
              <a:rPr lang="en-US" altLang="zh-CN" sz="2004" b="1" dirty="0">
                <a:solidFill>
                  <a:srgbClr val="00B050"/>
                </a:solidFill>
                <a:latin typeface="Calibri" pitchFamily="18" charset="0"/>
                <a:ea typeface="+mn-ea"/>
                <a:cs typeface="Calibri" pitchFamily="18" charset="0"/>
              </a:rPr>
              <a:t>&lt;html&gt;</a:t>
            </a:r>
          </a:p>
          <a:p>
            <a:pPr fontAlgn="auto">
              <a:lnSpc>
                <a:spcPts val="2800"/>
              </a:lnSpc>
              <a:spcBef>
                <a:spcPts val="0"/>
              </a:spcBef>
              <a:spcAft>
                <a:spcPts val="0"/>
              </a:spcAft>
              <a:defRPr/>
            </a:pPr>
            <a:r>
              <a:rPr lang="en-US" altLang="zh-CN" sz="2004" b="1" dirty="0">
                <a:solidFill>
                  <a:srgbClr val="00B050"/>
                </a:solidFill>
                <a:latin typeface="Calibri" pitchFamily="18" charset="0"/>
                <a:ea typeface="+mn-ea"/>
                <a:cs typeface="Calibri" pitchFamily="18" charset="0"/>
              </a:rPr>
              <a:t>&lt;head&gt;</a:t>
            </a:r>
          </a:p>
        </p:txBody>
      </p:sp>
      <p:sp>
        <p:nvSpPr>
          <p:cNvPr id="23555" name="TextBox 1"/>
          <p:cNvSpPr txBox="1">
            <a:spLocks noChangeArrowheads="1"/>
          </p:cNvSpPr>
          <p:nvPr/>
        </p:nvSpPr>
        <p:spPr bwMode="auto">
          <a:xfrm>
            <a:off x="2273300" y="1790700"/>
            <a:ext cx="3298980" cy="738664"/>
          </a:xfrm>
          <a:prstGeom prst="rect">
            <a:avLst/>
          </a:prstGeom>
          <a:noFill/>
          <a:ln w="9525">
            <a:noFill/>
            <a:miter lim="800000"/>
            <a:headEnd/>
            <a:tailEnd/>
          </a:ln>
        </p:spPr>
        <p:txBody>
          <a:bodyPr wrap="none" lIns="0" tIns="0" rIns="0">
            <a:spAutoFit/>
          </a:bodyPr>
          <a:lstStyle/>
          <a:p>
            <a:pPr>
              <a:lnSpc>
                <a:spcPts val="2600"/>
              </a:lnSpc>
            </a:pPr>
            <a:r>
              <a:rPr lang="en-US" altLang="zh-CN" sz="2000" b="1" dirty="0">
                <a:solidFill>
                  <a:srgbClr val="A6A6A6"/>
                </a:solidFill>
                <a:latin typeface="Calibri" pitchFamily="34" charset="0"/>
                <a:cs typeface="Calibri" pitchFamily="34" charset="0"/>
              </a:rPr>
              <a:t>--</a:t>
            </a:r>
            <a:r>
              <a:rPr lang="en-US" altLang="zh-CN" sz="2000" dirty="0">
                <a:latin typeface="Times New Roman" pitchFamily="18" charset="0"/>
                <a:cs typeface="Times New Roman" pitchFamily="18" charset="0"/>
              </a:rPr>
              <a:t> </a:t>
            </a:r>
            <a:r>
              <a:rPr lang="zh-CN" altLang="en-US" sz="2000" b="1" dirty="0">
                <a:solidFill>
                  <a:srgbClr val="A6A6A6"/>
                </a:solidFill>
                <a:latin typeface="微软雅黑" pitchFamily="34" charset="-122"/>
                <a:ea typeface="微软雅黑" pitchFamily="34" charset="-122"/>
              </a:rPr>
              <a:t>根标记，</a:t>
            </a:r>
            <a:r>
              <a:rPr lang="en-US" altLang="zh-CN" sz="2000" b="1" dirty="0" err="1" smtClean="0">
                <a:solidFill>
                  <a:srgbClr val="A6A6A6"/>
                </a:solidFill>
                <a:latin typeface="微软雅黑" pitchFamily="34" charset="-122"/>
                <a:ea typeface="微软雅黑" pitchFamily="34" charset="-122"/>
              </a:rPr>
              <a:t>文档的开始标签</a:t>
            </a:r>
            <a:endParaRPr lang="en-US" altLang="zh-CN" sz="2000" b="1" dirty="0">
              <a:solidFill>
                <a:srgbClr val="A6A6A6"/>
              </a:solidFill>
              <a:latin typeface="微软雅黑" pitchFamily="34" charset="-122"/>
              <a:ea typeface="微软雅黑" pitchFamily="34" charset="-122"/>
            </a:endParaRPr>
          </a:p>
          <a:p>
            <a:pPr>
              <a:lnSpc>
                <a:spcPts val="2800"/>
              </a:lnSpc>
            </a:pPr>
            <a:r>
              <a:rPr lang="en-US" altLang="zh-CN" sz="2000" b="1" dirty="0">
                <a:solidFill>
                  <a:srgbClr val="A6A6A6"/>
                </a:solidFill>
                <a:latin typeface="Calibri" pitchFamily="34" charset="0"/>
                <a:cs typeface="Calibri" pitchFamily="34" charset="0"/>
              </a:rPr>
              <a:t>--</a:t>
            </a:r>
            <a:r>
              <a:rPr lang="en-US" altLang="zh-CN" sz="2000" dirty="0">
                <a:latin typeface="Times New Roman" pitchFamily="18" charset="0"/>
                <a:cs typeface="Times New Roman" pitchFamily="18" charset="0"/>
              </a:rPr>
              <a:t> </a:t>
            </a:r>
            <a:r>
              <a:rPr lang="zh-CN" altLang="en-US" sz="2000" b="1" dirty="0">
                <a:solidFill>
                  <a:srgbClr val="A6A6A6"/>
                </a:solidFill>
                <a:latin typeface="微软雅黑" pitchFamily="34" charset="-122"/>
                <a:ea typeface="微软雅黑" pitchFamily="34" charset="-122"/>
              </a:rPr>
              <a:t>头部标记</a:t>
            </a:r>
            <a:r>
              <a:rPr lang="en-US" altLang="zh-CN" sz="2000" b="1" dirty="0" err="1" smtClean="0">
                <a:solidFill>
                  <a:srgbClr val="A6A6A6"/>
                </a:solidFill>
                <a:latin typeface="微软雅黑" pitchFamily="34" charset="-122"/>
                <a:ea typeface="微软雅黑" pitchFamily="34" charset="-122"/>
              </a:rPr>
              <a:t>文档头的开始标签</a:t>
            </a:r>
            <a:endParaRPr lang="en-US" altLang="zh-CN" sz="2000" b="1" dirty="0">
              <a:solidFill>
                <a:srgbClr val="A6A6A6"/>
              </a:solidFill>
              <a:latin typeface="微软雅黑" pitchFamily="34" charset="-122"/>
              <a:ea typeface="微软雅黑" pitchFamily="34" charset="-122"/>
            </a:endParaRPr>
          </a:p>
        </p:txBody>
      </p:sp>
      <p:sp>
        <p:nvSpPr>
          <p:cNvPr id="23556" name="TextBox 1"/>
          <p:cNvSpPr txBox="1">
            <a:spLocks noChangeArrowheads="1"/>
          </p:cNvSpPr>
          <p:nvPr/>
        </p:nvSpPr>
        <p:spPr bwMode="auto">
          <a:xfrm>
            <a:off x="673100" y="2514600"/>
            <a:ext cx="1981200" cy="330200"/>
          </a:xfrm>
          <a:prstGeom prst="rect">
            <a:avLst/>
          </a:prstGeom>
          <a:noFill/>
          <a:ln w="9525">
            <a:noFill/>
            <a:miter lim="800000"/>
            <a:headEnd/>
            <a:tailEnd/>
          </a:ln>
        </p:spPr>
        <p:txBody>
          <a:bodyPr wrap="none" lIns="0" tIns="0" rIns="0">
            <a:spAutoFit/>
          </a:bodyPr>
          <a:lstStyle/>
          <a:p>
            <a:pPr>
              <a:lnSpc>
                <a:spcPts val="2600"/>
              </a:lnSpc>
            </a:pPr>
            <a:r>
              <a:rPr lang="en-US" altLang="zh-CN" sz="2000" b="1" dirty="0">
                <a:solidFill>
                  <a:srgbClr val="00B050"/>
                </a:solidFill>
                <a:latin typeface="Calibri" pitchFamily="34" charset="0"/>
                <a:cs typeface="Calibri" pitchFamily="34" charset="0"/>
              </a:rPr>
              <a:t>&lt;title&gt;</a:t>
            </a:r>
            <a:r>
              <a:rPr lang="en-US" altLang="zh-CN" sz="2000" b="1" dirty="0" err="1">
                <a:solidFill>
                  <a:srgbClr val="00B050"/>
                </a:solidFill>
                <a:latin typeface="微软雅黑" pitchFamily="34" charset="-122"/>
                <a:ea typeface="微软雅黑" pitchFamily="34" charset="-122"/>
              </a:rPr>
              <a:t>标题</a:t>
            </a:r>
            <a:r>
              <a:rPr lang="en-US" altLang="zh-CN" sz="2000" b="1" dirty="0">
                <a:solidFill>
                  <a:srgbClr val="00B050"/>
                </a:solidFill>
                <a:latin typeface="Calibri" pitchFamily="34" charset="0"/>
                <a:cs typeface="Calibri" pitchFamily="34" charset="0"/>
              </a:rPr>
              <a:t>&lt;/title&gt;</a:t>
            </a:r>
          </a:p>
        </p:txBody>
      </p:sp>
      <p:sp>
        <p:nvSpPr>
          <p:cNvPr id="23557" name="TextBox 1"/>
          <p:cNvSpPr txBox="1">
            <a:spLocks noChangeArrowheads="1"/>
          </p:cNvSpPr>
          <p:nvPr/>
        </p:nvSpPr>
        <p:spPr bwMode="auto">
          <a:xfrm>
            <a:off x="4102100" y="2514600"/>
            <a:ext cx="4025900" cy="330200"/>
          </a:xfrm>
          <a:prstGeom prst="rect">
            <a:avLst/>
          </a:prstGeom>
          <a:noFill/>
          <a:ln w="9525">
            <a:noFill/>
            <a:miter lim="800000"/>
            <a:headEnd/>
            <a:tailEnd/>
          </a:ln>
        </p:spPr>
        <p:txBody>
          <a:bodyPr wrap="none" lIns="0" tIns="0" rIns="0">
            <a:spAutoFit/>
          </a:bodyPr>
          <a:lstStyle/>
          <a:p>
            <a:pPr>
              <a:lnSpc>
                <a:spcPts val="2600"/>
              </a:lnSpc>
            </a:pPr>
            <a:r>
              <a:rPr lang="en-US" altLang="zh-CN" sz="2000" b="1">
                <a:solidFill>
                  <a:srgbClr val="A6A6A6"/>
                </a:solidFill>
                <a:latin typeface="Calibri" pitchFamily="34" charset="0"/>
                <a:cs typeface="Calibri" pitchFamily="34" charset="0"/>
              </a:rPr>
              <a:t>--</a:t>
            </a:r>
            <a:r>
              <a:rPr lang="en-US" altLang="zh-CN" sz="2000">
                <a:latin typeface="Times New Roman" pitchFamily="18" charset="0"/>
                <a:cs typeface="Times New Roman" pitchFamily="18" charset="0"/>
              </a:rPr>
              <a:t> </a:t>
            </a:r>
            <a:r>
              <a:rPr lang="en-US" altLang="zh-CN" sz="2000" b="1">
                <a:solidFill>
                  <a:srgbClr val="A6A6A6"/>
                </a:solidFill>
                <a:latin typeface="微软雅黑" pitchFamily="34" charset="-122"/>
                <a:ea typeface="微软雅黑" pitchFamily="34" charset="-122"/>
              </a:rPr>
              <a:t>文档标题，显示的浏览器标题栏中</a:t>
            </a:r>
          </a:p>
        </p:txBody>
      </p:sp>
      <p:sp>
        <p:nvSpPr>
          <p:cNvPr id="23558" name="TextBox 1"/>
          <p:cNvSpPr txBox="1">
            <a:spLocks noChangeArrowheads="1"/>
          </p:cNvSpPr>
          <p:nvPr/>
        </p:nvSpPr>
        <p:spPr bwMode="auto">
          <a:xfrm>
            <a:off x="444500" y="2997200"/>
            <a:ext cx="889000" cy="1714500"/>
          </a:xfrm>
          <a:prstGeom prst="rect">
            <a:avLst/>
          </a:prstGeom>
          <a:noFill/>
          <a:ln w="9525">
            <a:noFill/>
            <a:miter lim="800000"/>
            <a:headEnd/>
            <a:tailEnd/>
          </a:ln>
        </p:spPr>
        <p:txBody>
          <a:bodyPr wrap="none" lIns="0" tIns="0" rIns="0">
            <a:spAutoFit/>
          </a:bodyPr>
          <a:lstStyle/>
          <a:p>
            <a:pPr>
              <a:lnSpc>
                <a:spcPts val="2000"/>
              </a:lnSpc>
              <a:tabLst>
                <a:tab pos="228600" algn="l"/>
              </a:tabLst>
            </a:pPr>
            <a:r>
              <a:rPr lang="en-US" altLang="zh-CN" sz="2000" b="1">
                <a:solidFill>
                  <a:srgbClr val="00B050"/>
                </a:solidFill>
                <a:latin typeface="Calibri" pitchFamily="34" charset="0"/>
                <a:cs typeface="Calibri" pitchFamily="34" charset="0"/>
              </a:rPr>
              <a:t>&lt;/head&gt;</a:t>
            </a:r>
          </a:p>
          <a:p>
            <a:pPr>
              <a:lnSpc>
                <a:spcPts val="2800"/>
              </a:lnSpc>
              <a:tabLst>
                <a:tab pos="228600" algn="l"/>
              </a:tabLst>
            </a:pPr>
            <a:r>
              <a:rPr lang="en-US" altLang="zh-CN" sz="2000" b="1">
                <a:solidFill>
                  <a:srgbClr val="00B050"/>
                </a:solidFill>
                <a:latin typeface="Calibri" pitchFamily="34" charset="0"/>
                <a:cs typeface="Calibri" pitchFamily="34" charset="0"/>
              </a:rPr>
              <a:t>&lt;body&gt;</a:t>
            </a:r>
          </a:p>
          <a:p>
            <a:pPr>
              <a:lnSpc>
                <a:spcPts val="2800"/>
              </a:lnSpc>
              <a:tabLst>
                <a:tab pos="228600" algn="l"/>
              </a:tabLst>
            </a:pPr>
            <a:r>
              <a:rPr lang="en-US" altLang="zh-CN">
                <a:latin typeface="Calibri" pitchFamily="34" charset="0"/>
              </a:rPr>
              <a:t>	</a:t>
            </a:r>
            <a:r>
              <a:rPr lang="en-US" altLang="zh-CN" sz="2000" b="1">
                <a:solidFill>
                  <a:srgbClr val="00B050"/>
                </a:solidFill>
                <a:latin typeface="微软雅黑" pitchFamily="34" charset="-122"/>
                <a:ea typeface="微软雅黑" pitchFamily="34" charset="-122"/>
              </a:rPr>
              <a:t>内容</a:t>
            </a:r>
          </a:p>
          <a:p>
            <a:pPr>
              <a:lnSpc>
                <a:spcPts val="2800"/>
              </a:lnSpc>
              <a:tabLst>
                <a:tab pos="228600" algn="l"/>
              </a:tabLst>
            </a:pPr>
            <a:r>
              <a:rPr lang="en-US" altLang="zh-CN" sz="2000" b="1">
                <a:solidFill>
                  <a:srgbClr val="00B050"/>
                </a:solidFill>
                <a:latin typeface="Calibri" pitchFamily="34" charset="0"/>
                <a:cs typeface="Calibri" pitchFamily="34" charset="0"/>
              </a:rPr>
              <a:t>&lt;/body&gt;</a:t>
            </a:r>
          </a:p>
          <a:p>
            <a:pPr>
              <a:lnSpc>
                <a:spcPts val="2800"/>
              </a:lnSpc>
              <a:tabLst>
                <a:tab pos="228600" algn="l"/>
              </a:tabLst>
            </a:pPr>
            <a:r>
              <a:rPr lang="en-US" altLang="zh-CN" sz="2000" b="1">
                <a:solidFill>
                  <a:srgbClr val="00B050"/>
                </a:solidFill>
                <a:latin typeface="Calibri" pitchFamily="34" charset="0"/>
                <a:cs typeface="Calibri" pitchFamily="34" charset="0"/>
              </a:rPr>
              <a:t>&lt;/html&gt;</a:t>
            </a:r>
          </a:p>
        </p:txBody>
      </p:sp>
      <p:sp>
        <p:nvSpPr>
          <p:cNvPr id="23559" name="TextBox 1"/>
          <p:cNvSpPr txBox="1">
            <a:spLocks noChangeArrowheads="1"/>
          </p:cNvSpPr>
          <p:nvPr/>
        </p:nvSpPr>
        <p:spPr bwMode="auto">
          <a:xfrm>
            <a:off x="2273300" y="2933700"/>
            <a:ext cx="2501900" cy="1790700"/>
          </a:xfrm>
          <a:prstGeom prst="rect">
            <a:avLst/>
          </a:prstGeom>
          <a:noFill/>
          <a:ln w="9525">
            <a:noFill/>
            <a:miter lim="800000"/>
            <a:headEnd/>
            <a:tailEnd/>
          </a:ln>
        </p:spPr>
        <p:txBody>
          <a:bodyPr wrap="none" lIns="0" tIns="0" rIns="0">
            <a:spAutoFit/>
          </a:bodyPr>
          <a:lstStyle/>
          <a:p>
            <a:pPr>
              <a:lnSpc>
                <a:spcPts val="2600"/>
              </a:lnSpc>
            </a:pPr>
            <a:r>
              <a:rPr lang="en-US" altLang="zh-CN" sz="2000" b="1" dirty="0">
                <a:solidFill>
                  <a:srgbClr val="A6A6A6"/>
                </a:solidFill>
                <a:latin typeface="Calibri" pitchFamily="34" charset="0"/>
                <a:cs typeface="Calibri" pitchFamily="34" charset="0"/>
              </a:rPr>
              <a:t>--</a:t>
            </a:r>
            <a:r>
              <a:rPr lang="en-US" altLang="zh-CN" sz="2000" dirty="0">
                <a:latin typeface="Times New Roman" pitchFamily="18" charset="0"/>
                <a:cs typeface="Times New Roman" pitchFamily="18" charset="0"/>
              </a:rPr>
              <a:t> </a:t>
            </a:r>
            <a:r>
              <a:rPr lang="en-US" altLang="zh-CN" sz="2000" b="1" dirty="0" err="1">
                <a:solidFill>
                  <a:srgbClr val="A6A6A6"/>
                </a:solidFill>
                <a:latin typeface="微软雅黑" pitchFamily="34" charset="-122"/>
                <a:ea typeface="微软雅黑" pitchFamily="34" charset="-122"/>
              </a:rPr>
              <a:t>文档头的结束标签</a:t>
            </a:r>
            <a:endParaRPr lang="en-US" altLang="zh-CN" sz="2000" b="1" dirty="0">
              <a:solidFill>
                <a:srgbClr val="A6A6A6"/>
              </a:solidFill>
              <a:latin typeface="微软雅黑" pitchFamily="34" charset="-122"/>
              <a:ea typeface="微软雅黑" pitchFamily="34" charset="-122"/>
            </a:endParaRPr>
          </a:p>
          <a:p>
            <a:pPr>
              <a:lnSpc>
                <a:spcPts val="2800"/>
              </a:lnSpc>
            </a:pPr>
            <a:r>
              <a:rPr lang="en-US" altLang="zh-CN" sz="2000" b="1" dirty="0">
                <a:solidFill>
                  <a:srgbClr val="A6A6A6"/>
                </a:solidFill>
                <a:latin typeface="Calibri" pitchFamily="34" charset="0"/>
                <a:cs typeface="Calibri" pitchFamily="34" charset="0"/>
              </a:rPr>
              <a:t>--</a:t>
            </a:r>
            <a:r>
              <a:rPr lang="en-US" altLang="zh-CN" sz="2000" dirty="0">
                <a:latin typeface="Times New Roman" pitchFamily="18" charset="0"/>
                <a:cs typeface="Times New Roman" pitchFamily="18" charset="0"/>
              </a:rPr>
              <a:t> </a:t>
            </a:r>
            <a:r>
              <a:rPr lang="en-US" altLang="zh-CN" sz="2000" b="1" dirty="0" err="1">
                <a:solidFill>
                  <a:srgbClr val="A6A6A6"/>
                </a:solidFill>
                <a:latin typeface="微软雅黑" pitchFamily="34" charset="-122"/>
                <a:ea typeface="微软雅黑" pitchFamily="34" charset="-122"/>
              </a:rPr>
              <a:t>文档内容的开始标签</a:t>
            </a:r>
            <a:endParaRPr lang="en-US" altLang="zh-CN" sz="2000" b="1" dirty="0">
              <a:solidFill>
                <a:srgbClr val="A6A6A6"/>
              </a:solidFill>
              <a:latin typeface="微软雅黑" pitchFamily="34" charset="-122"/>
              <a:ea typeface="微软雅黑" pitchFamily="34" charset="-122"/>
            </a:endParaRPr>
          </a:p>
          <a:p>
            <a:pPr>
              <a:lnSpc>
                <a:spcPts val="1000"/>
              </a:lnSpc>
            </a:pPr>
            <a:endParaRPr lang="en-US" altLang="zh-CN" dirty="0">
              <a:latin typeface="Calibri" pitchFamily="34" charset="0"/>
            </a:endParaRPr>
          </a:p>
          <a:p>
            <a:pPr>
              <a:lnSpc>
                <a:spcPts val="1000"/>
              </a:lnSpc>
            </a:pPr>
            <a:endParaRPr lang="en-US" altLang="zh-CN" dirty="0">
              <a:latin typeface="Calibri" pitchFamily="34" charset="0"/>
            </a:endParaRPr>
          </a:p>
          <a:p>
            <a:pPr>
              <a:lnSpc>
                <a:spcPts val="1000"/>
              </a:lnSpc>
            </a:pPr>
            <a:endParaRPr lang="en-US" altLang="zh-CN" dirty="0">
              <a:latin typeface="Calibri" pitchFamily="34" charset="0"/>
            </a:endParaRPr>
          </a:p>
          <a:p>
            <a:pPr>
              <a:lnSpc>
                <a:spcPts val="2700"/>
              </a:lnSpc>
            </a:pPr>
            <a:r>
              <a:rPr lang="en-US" altLang="zh-CN" sz="2000" b="1" dirty="0">
                <a:solidFill>
                  <a:srgbClr val="A6A6A6"/>
                </a:solidFill>
                <a:latin typeface="Calibri" pitchFamily="34" charset="0"/>
                <a:cs typeface="Calibri" pitchFamily="34" charset="0"/>
              </a:rPr>
              <a:t>--</a:t>
            </a:r>
            <a:r>
              <a:rPr lang="en-US" altLang="zh-CN" sz="2000" dirty="0">
                <a:latin typeface="Times New Roman" pitchFamily="18" charset="0"/>
                <a:cs typeface="Times New Roman" pitchFamily="18" charset="0"/>
              </a:rPr>
              <a:t> </a:t>
            </a:r>
            <a:r>
              <a:rPr lang="en-US" altLang="zh-CN" sz="2000" b="1" dirty="0" err="1">
                <a:solidFill>
                  <a:srgbClr val="A6A6A6"/>
                </a:solidFill>
                <a:latin typeface="微软雅黑" pitchFamily="34" charset="-122"/>
                <a:ea typeface="微软雅黑" pitchFamily="34" charset="-122"/>
              </a:rPr>
              <a:t>文档内容的结束标签</a:t>
            </a:r>
            <a:endParaRPr lang="en-US" altLang="zh-CN" sz="2000" b="1" dirty="0">
              <a:solidFill>
                <a:srgbClr val="A6A6A6"/>
              </a:solidFill>
              <a:latin typeface="微软雅黑" pitchFamily="34" charset="-122"/>
              <a:ea typeface="微软雅黑" pitchFamily="34" charset="-122"/>
            </a:endParaRPr>
          </a:p>
          <a:p>
            <a:pPr>
              <a:lnSpc>
                <a:spcPts val="2800"/>
              </a:lnSpc>
            </a:pPr>
            <a:r>
              <a:rPr lang="en-US" altLang="zh-CN" sz="2000" b="1" dirty="0">
                <a:solidFill>
                  <a:srgbClr val="A6A6A6"/>
                </a:solidFill>
                <a:latin typeface="Calibri" pitchFamily="34" charset="0"/>
                <a:cs typeface="Calibri" pitchFamily="34" charset="0"/>
              </a:rPr>
              <a:t>--</a:t>
            </a:r>
            <a:r>
              <a:rPr lang="en-US" altLang="zh-CN" sz="2000" dirty="0">
                <a:latin typeface="Times New Roman" pitchFamily="18" charset="0"/>
                <a:cs typeface="Times New Roman" pitchFamily="18" charset="0"/>
              </a:rPr>
              <a:t> </a:t>
            </a:r>
            <a:r>
              <a:rPr lang="en-US" altLang="zh-CN" sz="2000" b="1" dirty="0" err="1">
                <a:solidFill>
                  <a:srgbClr val="A6A6A6"/>
                </a:solidFill>
                <a:latin typeface="微软雅黑" pitchFamily="34" charset="-122"/>
                <a:ea typeface="微软雅黑" pitchFamily="34" charset="-122"/>
              </a:rPr>
              <a:t>文档的结束标签</a:t>
            </a:r>
            <a:endParaRPr lang="en-US" altLang="zh-CN" sz="2000" b="1" dirty="0">
              <a:solidFill>
                <a:srgbClr val="A6A6A6"/>
              </a:solidFill>
              <a:latin typeface="微软雅黑" pitchFamily="34" charset="-122"/>
              <a:ea typeface="微软雅黑" pitchFamily="34" charset="-122"/>
            </a:endParaRPr>
          </a:p>
        </p:txBody>
      </p:sp>
      <p:sp>
        <p:nvSpPr>
          <p:cNvPr id="23560" name="TextBox 1"/>
          <p:cNvSpPr txBox="1">
            <a:spLocks noChangeArrowheads="1"/>
          </p:cNvSpPr>
          <p:nvPr/>
        </p:nvSpPr>
        <p:spPr bwMode="auto">
          <a:xfrm>
            <a:off x="114300" y="5295900"/>
            <a:ext cx="4711700" cy="1524000"/>
          </a:xfrm>
          <a:prstGeom prst="rect">
            <a:avLst/>
          </a:prstGeom>
          <a:noFill/>
          <a:ln w="9525">
            <a:noFill/>
            <a:miter lim="800000"/>
            <a:headEnd/>
            <a:tailEnd/>
          </a:ln>
        </p:spPr>
        <p:txBody>
          <a:bodyPr wrap="none" lIns="0" tIns="0" rIns="0">
            <a:spAutoFit/>
          </a:bodyPr>
          <a:lstStyle/>
          <a:p>
            <a:pPr>
              <a:lnSpc>
                <a:spcPts val="3600"/>
              </a:lnSpc>
              <a:tabLst>
                <a:tab pos="330200" algn="l"/>
              </a:tabLst>
            </a:pPr>
            <a:r>
              <a:rPr lang="en-US" altLang="zh-CN" dirty="0">
                <a:latin typeface="Calibri" pitchFamily="34" charset="0"/>
              </a:rPr>
              <a:t>	</a:t>
            </a: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Calibri" pitchFamily="34" charset="0"/>
                <a:cs typeface="Calibri" pitchFamily="34" charset="0"/>
              </a:rPr>
              <a:t>HTML</a:t>
            </a:r>
            <a:r>
              <a:rPr lang="en-US" altLang="zh-CN" sz="2700" dirty="0" err="1">
                <a:solidFill>
                  <a:srgbClr val="000000"/>
                </a:solidFill>
                <a:latin typeface="微软雅黑" pitchFamily="34" charset="-122"/>
                <a:ea typeface="微软雅黑" pitchFamily="34" charset="-122"/>
              </a:rPr>
              <a:t>文档的注释的格式</a:t>
            </a:r>
            <a:r>
              <a:rPr lang="en-US" altLang="zh-CN" sz="2700" dirty="0">
                <a:solidFill>
                  <a:srgbClr val="000000"/>
                </a:solidFill>
                <a:latin typeface="微软雅黑" pitchFamily="34" charset="-122"/>
                <a:ea typeface="微软雅黑" pitchFamily="34" charset="-122"/>
              </a:rPr>
              <a:t>：</a:t>
            </a:r>
          </a:p>
          <a:p>
            <a:pPr>
              <a:lnSpc>
                <a:spcPts val="2500"/>
              </a:lnSpc>
              <a:tabLst>
                <a:tab pos="330200" algn="l"/>
              </a:tabLst>
            </a:pPr>
            <a:r>
              <a:rPr lang="en-US" altLang="zh-CN" dirty="0">
                <a:latin typeface="Calibri" pitchFamily="34" charset="0"/>
              </a:rPr>
              <a:t>	</a:t>
            </a:r>
            <a:r>
              <a:rPr lang="en-US" altLang="zh-CN" b="1" dirty="0">
                <a:solidFill>
                  <a:srgbClr val="FF0000"/>
                </a:solidFill>
                <a:latin typeface="Calibri" pitchFamily="34" charset="0"/>
                <a:cs typeface="Calibri" pitchFamily="34" charset="0"/>
              </a:rPr>
              <a:t>&lt;!--</a:t>
            </a:r>
            <a:r>
              <a:rPr lang="en-US" altLang="zh-CN" dirty="0">
                <a:latin typeface="Times New Roman" pitchFamily="18" charset="0"/>
                <a:cs typeface="Times New Roman" pitchFamily="18" charset="0"/>
              </a:rPr>
              <a:t> </a:t>
            </a:r>
            <a:r>
              <a:rPr lang="en-US" altLang="zh-CN" b="1" dirty="0" err="1">
                <a:solidFill>
                  <a:srgbClr val="00B050"/>
                </a:solidFill>
                <a:latin typeface="微软雅黑" pitchFamily="34" charset="-122"/>
                <a:ea typeface="微软雅黑" pitchFamily="34" charset="-122"/>
              </a:rPr>
              <a:t>这是被注释的内容</a:t>
            </a:r>
            <a:r>
              <a:rPr lang="en-US" altLang="zh-CN" dirty="0">
                <a:latin typeface="Times New Roman" pitchFamily="18" charset="0"/>
                <a:cs typeface="Times New Roman" pitchFamily="18" charset="0"/>
              </a:rPr>
              <a:t> </a:t>
            </a:r>
            <a:r>
              <a:rPr lang="en-US" altLang="zh-CN" b="1" dirty="0">
                <a:solidFill>
                  <a:srgbClr val="FF0000"/>
                </a:solidFill>
                <a:latin typeface="Calibri" pitchFamily="34" charset="0"/>
                <a:cs typeface="Calibri" pitchFamily="34" charset="0"/>
              </a:rPr>
              <a:t>--&gt;</a:t>
            </a:r>
          </a:p>
          <a:p>
            <a:pPr>
              <a:lnSpc>
                <a:spcPts val="1000"/>
              </a:lnSpc>
              <a:tabLst>
                <a:tab pos="330200" algn="l"/>
              </a:tabLst>
            </a:pPr>
            <a:endParaRPr lang="en-US" altLang="zh-CN" dirty="0">
              <a:latin typeface="Calibri" pitchFamily="34" charset="0"/>
            </a:endParaRPr>
          </a:p>
          <a:p>
            <a:pPr>
              <a:lnSpc>
                <a:spcPts val="1000"/>
              </a:lnSpc>
              <a:tabLst>
                <a:tab pos="330200" algn="l"/>
              </a:tabLst>
            </a:pPr>
            <a:endParaRPr lang="en-US" altLang="zh-CN" dirty="0">
              <a:latin typeface="Calibri" pitchFamily="34" charset="0"/>
            </a:endParaRPr>
          </a:p>
          <a:p>
            <a:pPr>
              <a:lnSpc>
                <a:spcPts val="1000"/>
              </a:lnSpc>
              <a:tabLst>
                <a:tab pos="330200" algn="l"/>
              </a:tabLst>
            </a:pPr>
            <a:endParaRPr lang="en-US" altLang="zh-CN" dirty="0">
              <a:latin typeface="Calibri" pitchFamily="34" charset="0"/>
            </a:endParaRPr>
          </a:p>
          <a:p>
            <a:pPr>
              <a:lnSpc>
                <a:spcPts val="1000"/>
              </a:lnSpc>
              <a:tabLst>
                <a:tab pos="330200" algn="l"/>
              </a:tabLst>
            </a:pPr>
            <a:endParaRPr lang="en-US" altLang="zh-CN" dirty="0">
              <a:latin typeface="Calibri" pitchFamily="34" charset="0"/>
            </a:endParaRPr>
          </a:p>
          <a:p>
            <a:pPr>
              <a:lnSpc>
                <a:spcPts val="1800"/>
              </a:lnSpc>
              <a:tabLst>
                <a:tab pos="330200" algn="l"/>
              </a:tabLst>
            </a:pPr>
            <a:r>
              <a:rPr lang="en-US" altLang="zh-CN" sz="1400" dirty="0">
                <a:solidFill>
                  <a:srgbClr val="FFFFFF"/>
                </a:solidFill>
                <a:latin typeface="Calibri" pitchFamily="34" charset="0"/>
                <a:cs typeface="Calibri" pitchFamily="34" charset="0"/>
              </a:rPr>
              <a:t>8</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780213" y="5922963"/>
            <a:ext cx="2155825" cy="422275"/>
          </a:xfrm>
          <a:custGeom>
            <a:avLst/>
            <a:gdLst>
              <a:gd name="connsiteX0" fmla="*/ 6350 w 2155825"/>
              <a:gd name="connsiteY0" fmla="*/ 83146 h 422275"/>
              <a:gd name="connsiteX1" fmla="*/ 31877 w 2155825"/>
              <a:gd name="connsiteY1" fmla="*/ 57543 h 422275"/>
              <a:gd name="connsiteX2" fmla="*/ 31877 w 2155825"/>
              <a:gd name="connsiteY2" fmla="*/ 57543 h 422275"/>
              <a:gd name="connsiteX3" fmla="*/ 31877 w 2155825"/>
              <a:gd name="connsiteY3" fmla="*/ 57543 h 422275"/>
              <a:gd name="connsiteX4" fmla="*/ 2098167 w 2155825"/>
              <a:gd name="connsiteY4" fmla="*/ 57543 h 422275"/>
              <a:gd name="connsiteX5" fmla="*/ 2098167 w 2155825"/>
              <a:gd name="connsiteY5" fmla="*/ 31953 h 422275"/>
              <a:gd name="connsiteX6" fmla="*/ 2098167 w 2155825"/>
              <a:gd name="connsiteY6" fmla="*/ 31953 h 422275"/>
              <a:gd name="connsiteX7" fmla="*/ 2123820 w 2155825"/>
              <a:gd name="connsiteY7" fmla="*/ 6350 h 422275"/>
              <a:gd name="connsiteX8" fmla="*/ 2149347 w 2155825"/>
              <a:gd name="connsiteY8" fmla="*/ 31953 h 422275"/>
              <a:gd name="connsiteX9" fmla="*/ 2149347 w 2155825"/>
              <a:gd name="connsiteY9" fmla="*/ 31953 h 422275"/>
              <a:gd name="connsiteX10" fmla="*/ 2149347 w 2155825"/>
              <a:gd name="connsiteY10" fmla="*/ 31953 h 422275"/>
              <a:gd name="connsiteX11" fmla="*/ 2149475 w 2155825"/>
              <a:gd name="connsiteY11" fmla="*/ 339128 h 422275"/>
              <a:gd name="connsiteX12" fmla="*/ 2149475 w 2155825"/>
              <a:gd name="connsiteY12" fmla="*/ 339128 h 422275"/>
              <a:gd name="connsiteX13" fmla="*/ 2123820 w 2155825"/>
              <a:gd name="connsiteY13" fmla="*/ 364731 h 422275"/>
              <a:gd name="connsiteX14" fmla="*/ 2123820 w 2155825"/>
              <a:gd name="connsiteY14" fmla="*/ 364731 h 422275"/>
              <a:gd name="connsiteX15" fmla="*/ 2123820 w 2155825"/>
              <a:gd name="connsiteY15" fmla="*/ 364731 h 422275"/>
              <a:gd name="connsiteX16" fmla="*/ 57530 w 2155825"/>
              <a:gd name="connsiteY16" fmla="*/ 364731 h 422275"/>
              <a:gd name="connsiteX17" fmla="*/ 57530 w 2155825"/>
              <a:gd name="connsiteY17" fmla="*/ 390321 h 422275"/>
              <a:gd name="connsiteX18" fmla="*/ 57530 w 2155825"/>
              <a:gd name="connsiteY18" fmla="*/ 390321 h 422275"/>
              <a:gd name="connsiteX19" fmla="*/ 31877 w 2155825"/>
              <a:gd name="connsiteY19" fmla="*/ 415925 h 422275"/>
              <a:gd name="connsiteX20" fmla="*/ 6350 w 2155825"/>
              <a:gd name="connsiteY20" fmla="*/ 390321 h 422275"/>
              <a:gd name="connsiteX21" fmla="*/ 6350 w 2155825"/>
              <a:gd name="connsiteY21" fmla="*/ 390321 h 422275"/>
              <a:gd name="connsiteX22" fmla="*/ 6350 w 2155825"/>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155825" h="422275">
                <a:moveTo>
                  <a:pt x="6350" y="83146"/>
                </a:moveTo>
                <a:cubicBezTo>
                  <a:pt x="6350" y="69011"/>
                  <a:pt x="17780" y="57543"/>
                  <a:pt x="31877" y="57543"/>
                </a:cubicBezTo>
                <a:cubicBezTo>
                  <a:pt x="31877" y="57543"/>
                  <a:pt x="31877" y="57543"/>
                  <a:pt x="31877" y="57543"/>
                </a:cubicBezTo>
                <a:lnTo>
                  <a:pt x="31877" y="57543"/>
                </a:lnTo>
                <a:lnTo>
                  <a:pt x="2098167" y="57543"/>
                </a:lnTo>
                <a:lnTo>
                  <a:pt x="2098167" y="31953"/>
                </a:lnTo>
                <a:lnTo>
                  <a:pt x="2098167" y="31953"/>
                </a:lnTo>
                <a:cubicBezTo>
                  <a:pt x="2098167" y="17805"/>
                  <a:pt x="2109723" y="6350"/>
                  <a:pt x="2123820" y="6350"/>
                </a:cubicBezTo>
                <a:cubicBezTo>
                  <a:pt x="2137917" y="6350"/>
                  <a:pt x="2149347" y="17805"/>
                  <a:pt x="2149347" y="31953"/>
                </a:cubicBezTo>
                <a:cubicBezTo>
                  <a:pt x="2149347" y="31953"/>
                  <a:pt x="2149347" y="31953"/>
                  <a:pt x="2149347" y="31953"/>
                </a:cubicBezTo>
                <a:lnTo>
                  <a:pt x="2149347" y="31953"/>
                </a:lnTo>
                <a:lnTo>
                  <a:pt x="2149475" y="339128"/>
                </a:lnTo>
                <a:lnTo>
                  <a:pt x="2149475" y="339128"/>
                </a:lnTo>
                <a:cubicBezTo>
                  <a:pt x="2149475" y="353263"/>
                  <a:pt x="2137917" y="364731"/>
                  <a:pt x="2123820" y="364731"/>
                </a:cubicBezTo>
                <a:cubicBezTo>
                  <a:pt x="2123820" y="364731"/>
                  <a:pt x="2123820" y="364731"/>
                  <a:pt x="2123820" y="364731"/>
                </a:cubicBezTo>
                <a:lnTo>
                  <a:pt x="2123820"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872538" y="5948363"/>
            <a:ext cx="63500" cy="38100"/>
          </a:xfrm>
          <a:custGeom>
            <a:avLst/>
            <a:gdLst>
              <a:gd name="connsiteX0" fmla="*/ 6350 w 64007"/>
              <a:gd name="connsiteY0" fmla="*/ 31940 h 38290"/>
              <a:gd name="connsiteX1" fmla="*/ 32003 w 64007"/>
              <a:gd name="connsiteY1" fmla="*/ 31940 h 38290"/>
              <a:gd name="connsiteX2" fmla="*/ 32003 w 64007"/>
              <a:gd name="connsiteY2" fmla="*/ 31940 h 38290"/>
              <a:gd name="connsiteX3" fmla="*/ 57657 w 64007"/>
              <a:gd name="connsiteY3" fmla="*/ 6350 h 38290"/>
            </a:gdLst>
            <a:ahLst/>
            <a:cxnLst>
              <a:cxn ang="0">
                <a:pos x="connsiteX0" y="connsiteY0"/>
              </a:cxn>
              <a:cxn ang="1">
                <a:pos x="connsiteX1" y="connsiteY1"/>
              </a:cxn>
              <a:cxn ang="2">
                <a:pos x="connsiteX2" y="connsiteY2"/>
              </a:cxn>
              <a:cxn ang="3">
                <a:pos x="connsiteX3" y="connsiteY3"/>
              </a:cxn>
            </a:cxnLst>
            <a:rect l="l" t="t" r="r" b="b"/>
            <a:pathLst>
              <a:path w="64007" h="38290">
                <a:moveTo>
                  <a:pt x="6350" y="31940"/>
                </a:moveTo>
                <a:lnTo>
                  <a:pt x="32003" y="31940"/>
                </a:lnTo>
                <a:lnTo>
                  <a:pt x="32003" y="31940"/>
                </a:lnTo>
                <a:cubicBezTo>
                  <a:pt x="46100" y="31940"/>
                  <a:pt x="57657" y="20485"/>
                  <a:pt x="57657"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872538" y="5948363"/>
            <a:ext cx="38100" cy="38100"/>
          </a:xfrm>
          <a:custGeom>
            <a:avLst/>
            <a:gdLst>
              <a:gd name="connsiteX0" fmla="*/ 32003 w 38353"/>
              <a:gd name="connsiteY0" fmla="*/ 31940 h 38290"/>
              <a:gd name="connsiteX1" fmla="*/ 32003 w 38353"/>
              <a:gd name="connsiteY1" fmla="*/ 6350 h 38290"/>
              <a:gd name="connsiteX2" fmla="*/ 32003 w 38353"/>
              <a:gd name="connsiteY2" fmla="*/ 6350 h 38290"/>
              <a:gd name="connsiteX3" fmla="*/ 19176 w 38353"/>
              <a:gd name="connsiteY3" fmla="*/ 19139 h 38290"/>
              <a:gd name="connsiteX4" fmla="*/ 6350 w 38353"/>
              <a:gd name="connsiteY4" fmla="*/ 6350 h 38290"/>
              <a:gd name="connsiteX5" fmla="*/ 6350 w 38353"/>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353" h="38290">
                <a:moveTo>
                  <a:pt x="32003" y="31940"/>
                </a:moveTo>
                <a:lnTo>
                  <a:pt x="32003" y="6350"/>
                </a:lnTo>
                <a:lnTo>
                  <a:pt x="32003" y="6350"/>
                </a:lnTo>
                <a:cubicBezTo>
                  <a:pt x="32003" y="13411"/>
                  <a:pt x="26288" y="19139"/>
                  <a:pt x="19176" y="19139"/>
                </a:cubicBezTo>
                <a:cubicBezTo>
                  <a:pt x="12064"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780213"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831013"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78854" name="Picture 3"/>
          <p:cNvPicPr>
            <a:picLocks noChangeAspect="1" noChangeArrowheads="1"/>
          </p:cNvPicPr>
          <p:nvPr/>
        </p:nvPicPr>
        <p:blipFill>
          <a:blip r:embed="rId2"/>
          <a:srcRect/>
          <a:stretch>
            <a:fillRect/>
          </a:stretch>
        </p:blipFill>
        <p:spPr bwMode="auto">
          <a:xfrm>
            <a:off x="419100" y="3632200"/>
            <a:ext cx="5702300" cy="2667000"/>
          </a:xfrm>
          <a:prstGeom prst="rect">
            <a:avLst/>
          </a:prstGeom>
          <a:noFill/>
          <a:ln w="9525">
            <a:noFill/>
            <a:miter lim="800000"/>
            <a:headEnd/>
            <a:tailEnd/>
          </a:ln>
        </p:spPr>
      </p:pic>
      <p:pic>
        <p:nvPicPr>
          <p:cNvPr id="78855" name="Picture 3"/>
          <p:cNvPicPr>
            <a:picLocks noChangeAspect="1" noChangeArrowheads="1"/>
          </p:cNvPicPr>
          <p:nvPr/>
        </p:nvPicPr>
        <p:blipFill>
          <a:blip r:embed="rId3"/>
          <a:srcRect/>
          <a:stretch>
            <a:fillRect/>
          </a:stretch>
        </p:blipFill>
        <p:spPr bwMode="auto">
          <a:xfrm>
            <a:off x="6731000" y="5892800"/>
            <a:ext cx="2260600" cy="520700"/>
          </a:xfrm>
          <a:prstGeom prst="rect">
            <a:avLst/>
          </a:prstGeom>
          <a:noFill/>
          <a:ln w="9525">
            <a:noFill/>
            <a:miter lim="800000"/>
            <a:headEnd/>
            <a:tailEnd/>
          </a:ln>
        </p:spPr>
      </p:pic>
      <p:sp>
        <p:nvSpPr>
          <p:cNvPr id="78856" name="TextBox 1"/>
          <p:cNvSpPr txBox="1">
            <a:spLocks noChangeArrowheads="1"/>
          </p:cNvSpPr>
          <p:nvPr/>
        </p:nvSpPr>
        <p:spPr bwMode="auto">
          <a:xfrm>
            <a:off x="406400" y="139700"/>
            <a:ext cx="18288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综合案例</a:t>
            </a:r>
          </a:p>
        </p:txBody>
      </p:sp>
      <p:sp>
        <p:nvSpPr>
          <p:cNvPr id="78857" name="TextBox 1"/>
          <p:cNvSpPr txBox="1">
            <a:spLocks noChangeArrowheads="1"/>
          </p:cNvSpPr>
          <p:nvPr/>
        </p:nvSpPr>
        <p:spPr bwMode="auto">
          <a:xfrm>
            <a:off x="444500" y="1397000"/>
            <a:ext cx="914400" cy="292100"/>
          </a:xfrm>
          <a:prstGeom prst="rect">
            <a:avLst/>
          </a:prstGeom>
          <a:noFill/>
          <a:ln w="9525">
            <a:noFill/>
            <a:miter lim="800000"/>
            <a:headEnd/>
            <a:tailEnd/>
          </a:ln>
        </p:spPr>
        <p:txBody>
          <a:bodyPr wrap="none" lIns="0" tIns="0" rIns="0">
            <a:spAutoFit/>
          </a:bodyPr>
          <a:lstStyle/>
          <a:p>
            <a:pPr>
              <a:lnSpc>
                <a:spcPts val="2300"/>
              </a:lnSpc>
            </a:pPr>
            <a:r>
              <a:rPr lang="en-US" altLang="zh-CN" b="1" dirty="0" err="1">
                <a:solidFill>
                  <a:srgbClr val="000000"/>
                </a:solidFill>
                <a:latin typeface="微软雅黑" pitchFamily="34" charset="-122"/>
                <a:ea typeface="微软雅黑" pitchFamily="34" charset="-122"/>
              </a:rPr>
              <a:t>第一行</a:t>
            </a:r>
            <a:r>
              <a:rPr lang="en-US" altLang="zh-CN" b="1" dirty="0">
                <a:solidFill>
                  <a:srgbClr val="000000"/>
                </a:solidFill>
                <a:latin typeface="微软雅黑" pitchFamily="34" charset="-122"/>
                <a:ea typeface="微软雅黑" pitchFamily="34" charset="-122"/>
              </a:rPr>
              <a:t>：</a:t>
            </a:r>
          </a:p>
        </p:txBody>
      </p:sp>
      <p:sp>
        <p:nvSpPr>
          <p:cNvPr id="78858" name="TextBox 1"/>
          <p:cNvSpPr txBox="1">
            <a:spLocks noChangeArrowheads="1"/>
          </p:cNvSpPr>
          <p:nvPr/>
        </p:nvSpPr>
        <p:spPr bwMode="auto">
          <a:xfrm>
            <a:off x="495300" y="1663700"/>
            <a:ext cx="5829300" cy="292100"/>
          </a:xfrm>
          <a:prstGeom prst="rect">
            <a:avLst/>
          </a:prstGeom>
          <a:noFill/>
          <a:ln w="9525">
            <a:noFill/>
            <a:miter lim="800000"/>
            <a:headEnd/>
            <a:tailEnd/>
          </a:ln>
        </p:spPr>
        <p:txBody>
          <a:bodyPr wrap="none" lIns="0" tIns="0" rIns="0">
            <a:spAutoFit/>
          </a:bodyPr>
          <a:lstStyle/>
          <a:p>
            <a:pPr>
              <a:lnSpc>
                <a:spcPts val="2300"/>
              </a:lnSpc>
            </a:pPr>
            <a:r>
              <a:rPr lang="en-US" altLang="zh-CN" b="1" dirty="0">
                <a:solidFill>
                  <a:srgbClr val="00B050"/>
                </a:solidFill>
                <a:latin typeface="Calibri" pitchFamily="34" charset="0"/>
                <a:cs typeface="Calibri" pitchFamily="34" charset="0"/>
              </a:rPr>
              <a:t>&lt;</a:t>
            </a:r>
            <a:r>
              <a:rPr lang="en-US" altLang="zh-CN" b="1" dirty="0" err="1">
                <a:solidFill>
                  <a:srgbClr val="00B050"/>
                </a:solidFill>
                <a:latin typeface="Calibri" pitchFamily="34" charset="0"/>
                <a:cs typeface="Calibri" pitchFamily="34" charset="0"/>
              </a:rPr>
              <a:t>tr</a:t>
            </a:r>
            <a:r>
              <a:rPr lang="en-US" altLang="zh-CN" b="1" dirty="0">
                <a:solidFill>
                  <a:srgbClr val="00B050"/>
                </a:solidFill>
                <a:latin typeface="Calibri" pitchFamily="34" charset="0"/>
                <a:cs typeface="Calibri" pitchFamily="34" charset="0"/>
              </a:rPr>
              <a:t>&gt;&lt;td&gt;</a:t>
            </a:r>
            <a:r>
              <a:rPr lang="en-US" altLang="zh-CN" b="1" dirty="0" err="1">
                <a:solidFill>
                  <a:srgbClr val="00B050"/>
                </a:solidFill>
                <a:latin typeface="微软雅黑" pitchFamily="34" charset="-122"/>
                <a:ea typeface="微软雅黑" pitchFamily="34" charset="-122"/>
              </a:rPr>
              <a:t>姓名</a:t>
            </a:r>
            <a:r>
              <a:rPr lang="en-US" altLang="zh-CN" b="1" dirty="0">
                <a:solidFill>
                  <a:srgbClr val="00B050"/>
                </a:solidFill>
                <a:latin typeface="Calibri" pitchFamily="34" charset="0"/>
                <a:cs typeface="Calibri" pitchFamily="34" charset="0"/>
              </a:rPr>
              <a:t>&lt;/td&gt;&lt;td&gt;</a:t>
            </a:r>
            <a:r>
              <a:rPr lang="en-US" altLang="zh-CN" b="1" dirty="0" err="1">
                <a:solidFill>
                  <a:srgbClr val="00B050"/>
                </a:solidFill>
                <a:latin typeface="微软雅黑" pitchFamily="34" charset="-122"/>
                <a:ea typeface="微软雅黑" pitchFamily="34" charset="-122"/>
              </a:rPr>
              <a:t>张三</a:t>
            </a:r>
            <a:r>
              <a:rPr lang="en-US" altLang="zh-CN" b="1" dirty="0">
                <a:solidFill>
                  <a:srgbClr val="00B050"/>
                </a:solidFill>
                <a:latin typeface="Calibri" pitchFamily="34" charset="0"/>
                <a:cs typeface="Calibri" pitchFamily="34" charset="0"/>
              </a:rPr>
              <a:t>&lt;/td&gt;&lt;td&gt;</a:t>
            </a:r>
            <a:r>
              <a:rPr lang="en-US" altLang="zh-CN" b="1" dirty="0" err="1">
                <a:solidFill>
                  <a:srgbClr val="00B050"/>
                </a:solidFill>
                <a:latin typeface="微软雅黑" pitchFamily="34" charset="-122"/>
                <a:ea typeface="微软雅黑" pitchFamily="34" charset="-122"/>
              </a:rPr>
              <a:t>性别</a:t>
            </a:r>
            <a:r>
              <a:rPr lang="en-US" altLang="zh-CN" b="1" dirty="0">
                <a:solidFill>
                  <a:srgbClr val="00B050"/>
                </a:solidFill>
                <a:latin typeface="Calibri" pitchFamily="34" charset="0"/>
                <a:cs typeface="Calibri" pitchFamily="34" charset="0"/>
              </a:rPr>
              <a:t>&lt;/td&gt;&lt;td&gt;</a:t>
            </a:r>
            <a:r>
              <a:rPr lang="en-US" altLang="zh-CN" b="1" dirty="0">
                <a:solidFill>
                  <a:srgbClr val="00B050"/>
                </a:solidFill>
                <a:latin typeface="微软雅黑" pitchFamily="34" charset="-122"/>
                <a:ea typeface="微软雅黑" pitchFamily="34" charset="-122"/>
              </a:rPr>
              <a:t>男</a:t>
            </a:r>
            <a:r>
              <a:rPr lang="en-US" altLang="zh-CN" b="1" dirty="0">
                <a:solidFill>
                  <a:srgbClr val="00B050"/>
                </a:solidFill>
                <a:latin typeface="Calibri" pitchFamily="34" charset="0"/>
                <a:cs typeface="Calibri" pitchFamily="34" charset="0"/>
              </a:rPr>
              <a:t>&lt;/td&gt;</a:t>
            </a:r>
          </a:p>
        </p:txBody>
      </p:sp>
      <p:sp>
        <p:nvSpPr>
          <p:cNvPr id="12" name="TextBox 1"/>
          <p:cNvSpPr txBox="1"/>
          <p:nvPr/>
        </p:nvSpPr>
        <p:spPr>
          <a:xfrm>
            <a:off x="444500" y="2057400"/>
            <a:ext cx="70104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802" b="1" dirty="0">
                <a:solidFill>
                  <a:srgbClr val="00B050"/>
                </a:solidFill>
                <a:latin typeface="Calibri" pitchFamily="18" charset="0"/>
                <a:ea typeface="+mn-ea"/>
                <a:cs typeface="Calibri" pitchFamily="18" charset="0"/>
              </a:rPr>
              <a:t>&lt;td</a:t>
            </a:r>
            <a:r>
              <a:rPr lang="en-US" altLang="zh-CN" sz="1802" dirty="0">
                <a:latin typeface="Times New Roman" pitchFamily="18" charset="0"/>
                <a:ea typeface="+mn-ea"/>
                <a:cs typeface="Times New Roman" pitchFamily="18" charset="0"/>
              </a:rPr>
              <a:t> </a:t>
            </a:r>
            <a:r>
              <a:rPr lang="en-US" altLang="zh-CN" sz="1802" b="1" dirty="0">
                <a:solidFill>
                  <a:srgbClr val="FF0000"/>
                </a:solidFill>
                <a:latin typeface="Calibri" pitchFamily="18" charset="0"/>
                <a:ea typeface="+mn-ea"/>
                <a:cs typeface="Calibri" pitchFamily="18" charset="0"/>
              </a:rPr>
              <a:t>rowspan="4"</a:t>
            </a:r>
            <a:r>
              <a:rPr lang="en-US" altLang="zh-CN" sz="1802" b="1" dirty="0">
                <a:solidFill>
                  <a:srgbClr val="00B050"/>
                </a:solidFill>
                <a:latin typeface="Calibri" pitchFamily="18" charset="0"/>
                <a:ea typeface="+mn-ea"/>
                <a:cs typeface="Calibri" pitchFamily="18" charset="0"/>
              </a:rPr>
              <a:t>&gt;&lt;imgalt="rose"</a:t>
            </a:r>
            <a:r>
              <a:rPr lang="en-US" altLang="zh-CN" sz="1802" dirty="0">
                <a:latin typeface="Times New Roman" pitchFamily="18" charset="0"/>
                <a:ea typeface="+mn-ea"/>
                <a:cs typeface="Times New Roman" pitchFamily="18" charset="0"/>
              </a:rPr>
              <a:t> </a:t>
            </a:r>
            <a:r>
              <a:rPr lang="en-US" altLang="zh-CN" sz="1802" b="1" dirty="0">
                <a:solidFill>
                  <a:srgbClr val="00B050"/>
                </a:solidFill>
                <a:latin typeface="Calibri" pitchFamily="18" charset="0"/>
                <a:ea typeface="+mn-ea"/>
                <a:cs typeface="Calibri" pitchFamily="18" charset="0"/>
              </a:rPr>
              <a:t>src="../images/rose.bmp"</a:t>
            </a:r>
            <a:r>
              <a:rPr lang="en-US" altLang="zh-CN" sz="1802" dirty="0">
                <a:latin typeface="Times New Roman" pitchFamily="18" charset="0"/>
                <a:ea typeface="+mn-ea"/>
                <a:cs typeface="Times New Roman" pitchFamily="18" charset="0"/>
              </a:rPr>
              <a:t> </a:t>
            </a:r>
            <a:r>
              <a:rPr lang="en-US" altLang="zh-CN" sz="1802" b="1" dirty="0">
                <a:solidFill>
                  <a:srgbClr val="00B050"/>
                </a:solidFill>
                <a:latin typeface="Calibri" pitchFamily="18" charset="0"/>
                <a:ea typeface="+mn-ea"/>
                <a:cs typeface="Calibri" pitchFamily="18" charset="0"/>
              </a:rPr>
              <a:t>/&gt;&lt;/td&gt;&lt;/tr&gt;</a:t>
            </a:r>
          </a:p>
        </p:txBody>
      </p:sp>
      <p:sp>
        <p:nvSpPr>
          <p:cNvPr id="78860" name="TextBox 1"/>
          <p:cNvSpPr txBox="1">
            <a:spLocks noChangeArrowheads="1"/>
          </p:cNvSpPr>
          <p:nvPr/>
        </p:nvSpPr>
        <p:spPr bwMode="auto">
          <a:xfrm>
            <a:off x="444500" y="2489200"/>
            <a:ext cx="914400" cy="292100"/>
          </a:xfrm>
          <a:prstGeom prst="rect">
            <a:avLst/>
          </a:prstGeom>
          <a:noFill/>
          <a:ln w="9525">
            <a:noFill/>
            <a:miter lim="800000"/>
            <a:headEnd/>
            <a:tailEnd/>
          </a:ln>
        </p:spPr>
        <p:txBody>
          <a:bodyPr wrap="none" lIns="0" tIns="0" rIns="0">
            <a:spAutoFit/>
          </a:bodyPr>
          <a:lstStyle/>
          <a:p>
            <a:pPr>
              <a:lnSpc>
                <a:spcPts val="2300"/>
              </a:lnSpc>
            </a:pPr>
            <a:r>
              <a:rPr lang="en-US" altLang="zh-CN" b="1">
                <a:solidFill>
                  <a:srgbClr val="000000"/>
                </a:solidFill>
                <a:latin typeface="微软雅黑" pitchFamily="34" charset="-122"/>
                <a:ea typeface="微软雅黑" pitchFamily="34" charset="-122"/>
              </a:rPr>
              <a:t>第三行：</a:t>
            </a:r>
          </a:p>
        </p:txBody>
      </p:sp>
      <p:sp>
        <p:nvSpPr>
          <p:cNvPr id="78861" name="TextBox 1"/>
          <p:cNvSpPr txBox="1">
            <a:spLocks noChangeArrowheads="1"/>
          </p:cNvSpPr>
          <p:nvPr/>
        </p:nvSpPr>
        <p:spPr bwMode="auto">
          <a:xfrm>
            <a:off x="444500" y="2806700"/>
            <a:ext cx="7429500" cy="292100"/>
          </a:xfrm>
          <a:prstGeom prst="rect">
            <a:avLst/>
          </a:prstGeom>
          <a:noFill/>
          <a:ln w="9525">
            <a:noFill/>
            <a:miter lim="800000"/>
            <a:headEnd/>
            <a:tailEnd/>
          </a:ln>
        </p:spPr>
        <p:txBody>
          <a:bodyPr wrap="none" lIns="0" tIns="0" rIns="0">
            <a:spAutoFit/>
          </a:bodyPr>
          <a:lstStyle/>
          <a:p>
            <a:pPr>
              <a:lnSpc>
                <a:spcPts val="2300"/>
              </a:lnSpc>
            </a:pPr>
            <a:r>
              <a:rPr lang="en-US" altLang="zh-CN" b="1">
                <a:solidFill>
                  <a:srgbClr val="00B050"/>
                </a:solidFill>
                <a:latin typeface="Calibri" pitchFamily="34" charset="0"/>
                <a:cs typeface="Calibri" pitchFamily="34" charset="0"/>
              </a:rPr>
              <a:t>&lt;tr&gt;&lt;td&gt;</a:t>
            </a:r>
            <a:r>
              <a:rPr lang="en-US" altLang="zh-CN" b="1">
                <a:solidFill>
                  <a:srgbClr val="00B050"/>
                </a:solidFill>
                <a:latin typeface="微软雅黑" pitchFamily="34" charset="-122"/>
                <a:ea typeface="微软雅黑" pitchFamily="34" charset="-122"/>
              </a:rPr>
              <a:t>政治面貌</a:t>
            </a:r>
            <a:r>
              <a:rPr lang="en-US" altLang="zh-CN" b="1">
                <a:solidFill>
                  <a:srgbClr val="00B050"/>
                </a:solidFill>
                <a:latin typeface="Calibri" pitchFamily="34" charset="0"/>
                <a:cs typeface="Calibri" pitchFamily="34" charset="0"/>
              </a:rPr>
              <a:t>&lt;/td&gt;&lt;td</a:t>
            </a:r>
            <a:r>
              <a:rPr lang="en-US" altLang="zh-CN">
                <a:latin typeface="Times New Roman" pitchFamily="18" charset="0"/>
                <a:cs typeface="Times New Roman" pitchFamily="18" charset="0"/>
              </a:rPr>
              <a:t> </a:t>
            </a:r>
            <a:r>
              <a:rPr lang="en-US" altLang="zh-CN" b="1">
                <a:solidFill>
                  <a:srgbClr val="FF0000"/>
                </a:solidFill>
                <a:latin typeface="Calibri" pitchFamily="34" charset="0"/>
                <a:cs typeface="Calibri" pitchFamily="34" charset="0"/>
              </a:rPr>
              <a:t>colspan="3"</a:t>
            </a:r>
            <a:r>
              <a:rPr lang="en-US" altLang="zh-CN" b="1">
                <a:solidFill>
                  <a:srgbClr val="00B050"/>
                </a:solidFill>
                <a:latin typeface="Calibri" pitchFamily="34" charset="0"/>
                <a:cs typeface="Calibri" pitchFamily="34" charset="0"/>
              </a:rPr>
              <a:t>&gt;</a:t>
            </a:r>
            <a:r>
              <a:rPr lang="en-US" altLang="zh-CN" b="1">
                <a:solidFill>
                  <a:srgbClr val="00B050"/>
                </a:solidFill>
                <a:latin typeface="微软雅黑" pitchFamily="34" charset="-122"/>
                <a:ea typeface="微软雅黑" pitchFamily="34" charset="-122"/>
              </a:rPr>
              <a:t>中国共产主义青年团团员</a:t>
            </a:r>
            <a:r>
              <a:rPr lang="en-US" altLang="zh-CN" b="1">
                <a:solidFill>
                  <a:srgbClr val="00B050"/>
                </a:solidFill>
                <a:latin typeface="Calibri" pitchFamily="34" charset="0"/>
                <a:cs typeface="Calibri" pitchFamily="34" charset="0"/>
              </a:rPr>
              <a:t>&lt;/td&gt;&lt;/tr&gt;</a:t>
            </a:r>
          </a:p>
        </p:txBody>
      </p:sp>
      <p:sp>
        <p:nvSpPr>
          <p:cNvPr id="15"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64</a:t>
            </a:r>
          </a:p>
        </p:txBody>
      </p:sp>
      <p:sp>
        <p:nvSpPr>
          <p:cNvPr id="16" name="TextBox 1"/>
          <p:cNvSpPr txBox="1"/>
          <p:nvPr/>
        </p:nvSpPr>
        <p:spPr>
          <a:xfrm>
            <a:off x="7035800" y="6007100"/>
            <a:ext cx="16510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table/baoming.htm</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780213" y="5922963"/>
            <a:ext cx="2155825" cy="422275"/>
          </a:xfrm>
          <a:custGeom>
            <a:avLst/>
            <a:gdLst>
              <a:gd name="connsiteX0" fmla="*/ 6350 w 2155825"/>
              <a:gd name="connsiteY0" fmla="*/ 83146 h 422275"/>
              <a:gd name="connsiteX1" fmla="*/ 31877 w 2155825"/>
              <a:gd name="connsiteY1" fmla="*/ 57543 h 422275"/>
              <a:gd name="connsiteX2" fmla="*/ 31877 w 2155825"/>
              <a:gd name="connsiteY2" fmla="*/ 57543 h 422275"/>
              <a:gd name="connsiteX3" fmla="*/ 31877 w 2155825"/>
              <a:gd name="connsiteY3" fmla="*/ 57543 h 422275"/>
              <a:gd name="connsiteX4" fmla="*/ 2098167 w 2155825"/>
              <a:gd name="connsiteY4" fmla="*/ 57543 h 422275"/>
              <a:gd name="connsiteX5" fmla="*/ 2098167 w 2155825"/>
              <a:gd name="connsiteY5" fmla="*/ 31953 h 422275"/>
              <a:gd name="connsiteX6" fmla="*/ 2098167 w 2155825"/>
              <a:gd name="connsiteY6" fmla="*/ 31953 h 422275"/>
              <a:gd name="connsiteX7" fmla="*/ 2123820 w 2155825"/>
              <a:gd name="connsiteY7" fmla="*/ 6350 h 422275"/>
              <a:gd name="connsiteX8" fmla="*/ 2149347 w 2155825"/>
              <a:gd name="connsiteY8" fmla="*/ 31953 h 422275"/>
              <a:gd name="connsiteX9" fmla="*/ 2149347 w 2155825"/>
              <a:gd name="connsiteY9" fmla="*/ 31953 h 422275"/>
              <a:gd name="connsiteX10" fmla="*/ 2149347 w 2155825"/>
              <a:gd name="connsiteY10" fmla="*/ 31953 h 422275"/>
              <a:gd name="connsiteX11" fmla="*/ 2149475 w 2155825"/>
              <a:gd name="connsiteY11" fmla="*/ 339128 h 422275"/>
              <a:gd name="connsiteX12" fmla="*/ 2149475 w 2155825"/>
              <a:gd name="connsiteY12" fmla="*/ 339128 h 422275"/>
              <a:gd name="connsiteX13" fmla="*/ 2123820 w 2155825"/>
              <a:gd name="connsiteY13" fmla="*/ 364731 h 422275"/>
              <a:gd name="connsiteX14" fmla="*/ 2123820 w 2155825"/>
              <a:gd name="connsiteY14" fmla="*/ 364731 h 422275"/>
              <a:gd name="connsiteX15" fmla="*/ 2123820 w 2155825"/>
              <a:gd name="connsiteY15" fmla="*/ 364731 h 422275"/>
              <a:gd name="connsiteX16" fmla="*/ 57530 w 2155825"/>
              <a:gd name="connsiteY16" fmla="*/ 364731 h 422275"/>
              <a:gd name="connsiteX17" fmla="*/ 57530 w 2155825"/>
              <a:gd name="connsiteY17" fmla="*/ 390321 h 422275"/>
              <a:gd name="connsiteX18" fmla="*/ 57530 w 2155825"/>
              <a:gd name="connsiteY18" fmla="*/ 390321 h 422275"/>
              <a:gd name="connsiteX19" fmla="*/ 31877 w 2155825"/>
              <a:gd name="connsiteY19" fmla="*/ 415925 h 422275"/>
              <a:gd name="connsiteX20" fmla="*/ 6350 w 2155825"/>
              <a:gd name="connsiteY20" fmla="*/ 390321 h 422275"/>
              <a:gd name="connsiteX21" fmla="*/ 6350 w 2155825"/>
              <a:gd name="connsiteY21" fmla="*/ 390321 h 422275"/>
              <a:gd name="connsiteX22" fmla="*/ 6350 w 2155825"/>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155825" h="422275">
                <a:moveTo>
                  <a:pt x="6350" y="83146"/>
                </a:moveTo>
                <a:cubicBezTo>
                  <a:pt x="6350" y="69011"/>
                  <a:pt x="17780" y="57543"/>
                  <a:pt x="31877" y="57543"/>
                </a:cubicBezTo>
                <a:cubicBezTo>
                  <a:pt x="31877" y="57543"/>
                  <a:pt x="31877" y="57543"/>
                  <a:pt x="31877" y="57543"/>
                </a:cubicBezTo>
                <a:lnTo>
                  <a:pt x="31877" y="57543"/>
                </a:lnTo>
                <a:lnTo>
                  <a:pt x="2098167" y="57543"/>
                </a:lnTo>
                <a:lnTo>
                  <a:pt x="2098167" y="31953"/>
                </a:lnTo>
                <a:lnTo>
                  <a:pt x="2098167" y="31953"/>
                </a:lnTo>
                <a:cubicBezTo>
                  <a:pt x="2098167" y="17805"/>
                  <a:pt x="2109723" y="6350"/>
                  <a:pt x="2123820" y="6350"/>
                </a:cubicBezTo>
                <a:cubicBezTo>
                  <a:pt x="2137917" y="6350"/>
                  <a:pt x="2149347" y="17805"/>
                  <a:pt x="2149347" y="31953"/>
                </a:cubicBezTo>
                <a:cubicBezTo>
                  <a:pt x="2149347" y="31953"/>
                  <a:pt x="2149347" y="31953"/>
                  <a:pt x="2149347" y="31953"/>
                </a:cubicBezTo>
                <a:lnTo>
                  <a:pt x="2149347" y="31953"/>
                </a:lnTo>
                <a:lnTo>
                  <a:pt x="2149475" y="339128"/>
                </a:lnTo>
                <a:lnTo>
                  <a:pt x="2149475" y="339128"/>
                </a:lnTo>
                <a:cubicBezTo>
                  <a:pt x="2149475" y="353263"/>
                  <a:pt x="2137917" y="364731"/>
                  <a:pt x="2123820" y="364731"/>
                </a:cubicBezTo>
                <a:cubicBezTo>
                  <a:pt x="2123820" y="364731"/>
                  <a:pt x="2123820" y="364731"/>
                  <a:pt x="2123820" y="364731"/>
                </a:cubicBezTo>
                <a:lnTo>
                  <a:pt x="2123820"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872538" y="5948363"/>
            <a:ext cx="63500" cy="38100"/>
          </a:xfrm>
          <a:custGeom>
            <a:avLst/>
            <a:gdLst>
              <a:gd name="connsiteX0" fmla="*/ 6350 w 64007"/>
              <a:gd name="connsiteY0" fmla="*/ 31940 h 38290"/>
              <a:gd name="connsiteX1" fmla="*/ 32003 w 64007"/>
              <a:gd name="connsiteY1" fmla="*/ 31940 h 38290"/>
              <a:gd name="connsiteX2" fmla="*/ 32003 w 64007"/>
              <a:gd name="connsiteY2" fmla="*/ 31940 h 38290"/>
              <a:gd name="connsiteX3" fmla="*/ 57657 w 64007"/>
              <a:gd name="connsiteY3" fmla="*/ 6350 h 38290"/>
            </a:gdLst>
            <a:ahLst/>
            <a:cxnLst>
              <a:cxn ang="0">
                <a:pos x="connsiteX0" y="connsiteY0"/>
              </a:cxn>
              <a:cxn ang="1">
                <a:pos x="connsiteX1" y="connsiteY1"/>
              </a:cxn>
              <a:cxn ang="2">
                <a:pos x="connsiteX2" y="connsiteY2"/>
              </a:cxn>
              <a:cxn ang="3">
                <a:pos x="connsiteX3" y="connsiteY3"/>
              </a:cxn>
            </a:cxnLst>
            <a:rect l="l" t="t" r="r" b="b"/>
            <a:pathLst>
              <a:path w="64007" h="38290">
                <a:moveTo>
                  <a:pt x="6350" y="31940"/>
                </a:moveTo>
                <a:lnTo>
                  <a:pt x="32003" y="31940"/>
                </a:lnTo>
                <a:lnTo>
                  <a:pt x="32003" y="31940"/>
                </a:lnTo>
                <a:cubicBezTo>
                  <a:pt x="46100" y="31940"/>
                  <a:pt x="57657" y="20485"/>
                  <a:pt x="57657"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872538" y="5948363"/>
            <a:ext cx="38100" cy="38100"/>
          </a:xfrm>
          <a:custGeom>
            <a:avLst/>
            <a:gdLst>
              <a:gd name="connsiteX0" fmla="*/ 32003 w 38353"/>
              <a:gd name="connsiteY0" fmla="*/ 31940 h 38290"/>
              <a:gd name="connsiteX1" fmla="*/ 32003 w 38353"/>
              <a:gd name="connsiteY1" fmla="*/ 6350 h 38290"/>
              <a:gd name="connsiteX2" fmla="*/ 32003 w 38353"/>
              <a:gd name="connsiteY2" fmla="*/ 6350 h 38290"/>
              <a:gd name="connsiteX3" fmla="*/ 19176 w 38353"/>
              <a:gd name="connsiteY3" fmla="*/ 19139 h 38290"/>
              <a:gd name="connsiteX4" fmla="*/ 6350 w 38353"/>
              <a:gd name="connsiteY4" fmla="*/ 6350 h 38290"/>
              <a:gd name="connsiteX5" fmla="*/ 6350 w 38353"/>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353" h="38290">
                <a:moveTo>
                  <a:pt x="32003" y="31940"/>
                </a:moveTo>
                <a:lnTo>
                  <a:pt x="32003" y="6350"/>
                </a:lnTo>
                <a:lnTo>
                  <a:pt x="32003" y="6350"/>
                </a:lnTo>
                <a:cubicBezTo>
                  <a:pt x="32003" y="13411"/>
                  <a:pt x="26288" y="19139"/>
                  <a:pt x="19176" y="19139"/>
                </a:cubicBezTo>
                <a:cubicBezTo>
                  <a:pt x="12064"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780213"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831013"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79879" name="Picture 3"/>
          <p:cNvPicPr>
            <a:picLocks noChangeAspect="1" noChangeArrowheads="1"/>
          </p:cNvPicPr>
          <p:nvPr/>
        </p:nvPicPr>
        <p:blipFill>
          <a:blip r:embed="rId2"/>
          <a:srcRect/>
          <a:stretch>
            <a:fillRect/>
          </a:stretch>
        </p:blipFill>
        <p:spPr bwMode="auto">
          <a:xfrm>
            <a:off x="6731000" y="5829300"/>
            <a:ext cx="2260600" cy="584200"/>
          </a:xfrm>
          <a:prstGeom prst="rect">
            <a:avLst/>
          </a:prstGeom>
          <a:noFill/>
          <a:ln w="9525">
            <a:noFill/>
            <a:miter lim="800000"/>
            <a:headEnd/>
            <a:tailEnd/>
          </a:ln>
        </p:spPr>
      </p:pic>
      <p:sp>
        <p:nvSpPr>
          <p:cNvPr id="79880" name="TextBox 1"/>
          <p:cNvSpPr txBox="1">
            <a:spLocks noChangeArrowheads="1"/>
          </p:cNvSpPr>
          <p:nvPr/>
        </p:nvSpPr>
        <p:spPr bwMode="auto">
          <a:xfrm>
            <a:off x="406400" y="139700"/>
            <a:ext cx="18288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综合案例</a:t>
            </a:r>
          </a:p>
        </p:txBody>
      </p:sp>
      <p:sp>
        <p:nvSpPr>
          <p:cNvPr id="79881" name="TextBox 1"/>
          <p:cNvSpPr txBox="1">
            <a:spLocks noChangeArrowheads="1"/>
          </p:cNvSpPr>
          <p:nvPr/>
        </p:nvSpPr>
        <p:spPr bwMode="auto">
          <a:xfrm>
            <a:off x="444500" y="1435100"/>
            <a:ext cx="3541034" cy="443711"/>
          </a:xfrm>
          <a:prstGeom prst="rect">
            <a:avLst/>
          </a:prstGeom>
          <a:noFill/>
          <a:ln w="9525">
            <a:noFill/>
            <a:miter lim="800000"/>
            <a:headEnd/>
            <a:tailEnd/>
          </a:ln>
        </p:spPr>
        <p:txBody>
          <a:bodyPr wrap="none" lIns="0" tIns="0" rIns="0">
            <a:spAutoFit/>
          </a:bodyPr>
          <a:lstStyle/>
          <a:p>
            <a:pPr>
              <a:lnSpc>
                <a:spcPts val="3100"/>
              </a:lnSpc>
            </a:pPr>
            <a:r>
              <a:rPr lang="en-US" altLang="zh-CN" sz="2400" b="1" u="sng" dirty="0" smtClean="0">
                <a:solidFill>
                  <a:srgbClr val="000000"/>
                </a:solidFill>
                <a:latin typeface="微软雅黑" pitchFamily="34" charset="-122"/>
                <a:ea typeface="微软雅黑" pitchFamily="34" charset="-122"/>
              </a:rPr>
              <a:t>案例</a:t>
            </a:r>
            <a:r>
              <a:rPr lang="en-US" altLang="zh-CN" sz="2400" b="1" u="sng" dirty="0">
                <a:solidFill>
                  <a:srgbClr val="000000"/>
                </a:solidFill>
                <a:latin typeface="Calibri" pitchFamily="34" charset="0"/>
              </a:rPr>
              <a:t>3</a:t>
            </a:r>
            <a:r>
              <a:rPr lang="en-US" altLang="zh-CN" sz="2400" b="1" u="sng" dirty="0" smtClean="0">
                <a:solidFill>
                  <a:srgbClr val="000000"/>
                </a:solidFill>
                <a:latin typeface="微软雅黑" pitchFamily="34" charset="-122"/>
                <a:ea typeface="微软雅黑" pitchFamily="34" charset="-122"/>
              </a:rPr>
              <a:t>：</a:t>
            </a:r>
            <a:r>
              <a:rPr lang="en-US" altLang="zh-CN" sz="2400" b="1" u="sng" dirty="0">
                <a:solidFill>
                  <a:srgbClr val="000000"/>
                </a:solidFill>
                <a:latin typeface="微软雅黑" pitchFamily="34" charset="-122"/>
                <a:ea typeface="微软雅黑" pitchFamily="34" charset="-122"/>
              </a:rPr>
              <a:t>创建多表头表格？</a:t>
            </a:r>
          </a:p>
        </p:txBody>
      </p:sp>
      <p:sp>
        <p:nvSpPr>
          <p:cNvPr id="11"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65</a:t>
            </a:r>
          </a:p>
        </p:txBody>
      </p:sp>
      <p:sp>
        <p:nvSpPr>
          <p:cNvPr id="12" name="TextBox 1"/>
          <p:cNvSpPr txBox="1"/>
          <p:nvPr/>
        </p:nvSpPr>
        <p:spPr>
          <a:xfrm>
            <a:off x="6997700" y="5905500"/>
            <a:ext cx="17145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table/duobiaotou.ht</a:t>
            </a:r>
          </a:p>
        </p:txBody>
      </p:sp>
      <p:sp>
        <p:nvSpPr>
          <p:cNvPr id="79884" name="TextBox 1"/>
          <p:cNvSpPr txBox="1">
            <a:spLocks noChangeArrowheads="1"/>
          </p:cNvSpPr>
          <p:nvPr/>
        </p:nvSpPr>
        <p:spPr bwMode="auto">
          <a:xfrm>
            <a:off x="7785100" y="6121400"/>
            <a:ext cx="165100" cy="228600"/>
          </a:xfrm>
          <a:prstGeom prst="rect">
            <a:avLst/>
          </a:prstGeom>
          <a:noFill/>
          <a:ln w="9525">
            <a:noFill/>
            <a:miter lim="800000"/>
            <a:headEnd/>
            <a:tailEnd/>
          </a:ln>
        </p:spPr>
        <p:txBody>
          <a:bodyPr wrap="none" lIns="0" tIns="0" rIns="0">
            <a:spAutoFit/>
          </a:bodyPr>
          <a:lstStyle/>
          <a:p>
            <a:pPr>
              <a:lnSpc>
                <a:spcPts val="1800"/>
              </a:lnSpc>
            </a:pPr>
            <a:r>
              <a:rPr lang="en-US" altLang="zh-CN" sz="1400">
                <a:solidFill>
                  <a:srgbClr val="000000"/>
                </a:solidFill>
                <a:latin typeface="微软雅黑" pitchFamily="34" charset="-122"/>
                <a:ea typeface="微软雅黑" pitchFamily="34" charset="-122"/>
              </a:rPr>
              <a:t>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62" y="2362200"/>
            <a:ext cx="7852125" cy="1709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780213" y="5922963"/>
            <a:ext cx="2155825" cy="422275"/>
          </a:xfrm>
          <a:custGeom>
            <a:avLst/>
            <a:gdLst>
              <a:gd name="connsiteX0" fmla="*/ 6350 w 2155825"/>
              <a:gd name="connsiteY0" fmla="*/ 83146 h 422275"/>
              <a:gd name="connsiteX1" fmla="*/ 31877 w 2155825"/>
              <a:gd name="connsiteY1" fmla="*/ 57543 h 422275"/>
              <a:gd name="connsiteX2" fmla="*/ 31877 w 2155825"/>
              <a:gd name="connsiteY2" fmla="*/ 57543 h 422275"/>
              <a:gd name="connsiteX3" fmla="*/ 31877 w 2155825"/>
              <a:gd name="connsiteY3" fmla="*/ 57543 h 422275"/>
              <a:gd name="connsiteX4" fmla="*/ 2098167 w 2155825"/>
              <a:gd name="connsiteY4" fmla="*/ 57543 h 422275"/>
              <a:gd name="connsiteX5" fmla="*/ 2098167 w 2155825"/>
              <a:gd name="connsiteY5" fmla="*/ 31953 h 422275"/>
              <a:gd name="connsiteX6" fmla="*/ 2098167 w 2155825"/>
              <a:gd name="connsiteY6" fmla="*/ 31953 h 422275"/>
              <a:gd name="connsiteX7" fmla="*/ 2123820 w 2155825"/>
              <a:gd name="connsiteY7" fmla="*/ 6350 h 422275"/>
              <a:gd name="connsiteX8" fmla="*/ 2149347 w 2155825"/>
              <a:gd name="connsiteY8" fmla="*/ 31953 h 422275"/>
              <a:gd name="connsiteX9" fmla="*/ 2149347 w 2155825"/>
              <a:gd name="connsiteY9" fmla="*/ 31953 h 422275"/>
              <a:gd name="connsiteX10" fmla="*/ 2149347 w 2155825"/>
              <a:gd name="connsiteY10" fmla="*/ 31953 h 422275"/>
              <a:gd name="connsiteX11" fmla="*/ 2149475 w 2155825"/>
              <a:gd name="connsiteY11" fmla="*/ 339128 h 422275"/>
              <a:gd name="connsiteX12" fmla="*/ 2149475 w 2155825"/>
              <a:gd name="connsiteY12" fmla="*/ 339128 h 422275"/>
              <a:gd name="connsiteX13" fmla="*/ 2123820 w 2155825"/>
              <a:gd name="connsiteY13" fmla="*/ 364731 h 422275"/>
              <a:gd name="connsiteX14" fmla="*/ 2123820 w 2155825"/>
              <a:gd name="connsiteY14" fmla="*/ 364731 h 422275"/>
              <a:gd name="connsiteX15" fmla="*/ 2123820 w 2155825"/>
              <a:gd name="connsiteY15" fmla="*/ 364731 h 422275"/>
              <a:gd name="connsiteX16" fmla="*/ 57530 w 2155825"/>
              <a:gd name="connsiteY16" fmla="*/ 364731 h 422275"/>
              <a:gd name="connsiteX17" fmla="*/ 57530 w 2155825"/>
              <a:gd name="connsiteY17" fmla="*/ 390321 h 422275"/>
              <a:gd name="connsiteX18" fmla="*/ 57530 w 2155825"/>
              <a:gd name="connsiteY18" fmla="*/ 390321 h 422275"/>
              <a:gd name="connsiteX19" fmla="*/ 31877 w 2155825"/>
              <a:gd name="connsiteY19" fmla="*/ 415925 h 422275"/>
              <a:gd name="connsiteX20" fmla="*/ 6350 w 2155825"/>
              <a:gd name="connsiteY20" fmla="*/ 390321 h 422275"/>
              <a:gd name="connsiteX21" fmla="*/ 6350 w 2155825"/>
              <a:gd name="connsiteY21" fmla="*/ 390321 h 422275"/>
              <a:gd name="connsiteX22" fmla="*/ 6350 w 2155825"/>
              <a:gd name="connsiteY22" fmla="*/ 83146 h 422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2155825" h="422275">
                <a:moveTo>
                  <a:pt x="6350" y="83146"/>
                </a:moveTo>
                <a:cubicBezTo>
                  <a:pt x="6350" y="69011"/>
                  <a:pt x="17780" y="57543"/>
                  <a:pt x="31877" y="57543"/>
                </a:cubicBezTo>
                <a:cubicBezTo>
                  <a:pt x="31877" y="57543"/>
                  <a:pt x="31877" y="57543"/>
                  <a:pt x="31877" y="57543"/>
                </a:cubicBezTo>
                <a:lnTo>
                  <a:pt x="31877" y="57543"/>
                </a:lnTo>
                <a:lnTo>
                  <a:pt x="2098167" y="57543"/>
                </a:lnTo>
                <a:lnTo>
                  <a:pt x="2098167" y="31953"/>
                </a:lnTo>
                <a:lnTo>
                  <a:pt x="2098167" y="31953"/>
                </a:lnTo>
                <a:cubicBezTo>
                  <a:pt x="2098167" y="17805"/>
                  <a:pt x="2109723" y="6350"/>
                  <a:pt x="2123820" y="6350"/>
                </a:cubicBezTo>
                <a:cubicBezTo>
                  <a:pt x="2137917" y="6350"/>
                  <a:pt x="2149347" y="17805"/>
                  <a:pt x="2149347" y="31953"/>
                </a:cubicBezTo>
                <a:cubicBezTo>
                  <a:pt x="2149347" y="31953"/>
                  <a:pt x="2149347" y="31953"/>
                  <a:pt x="2149347" y="31953"/>
                </a:cubicBezTo>
                <a:lnTo>
                  <a:pt x="2149347" y="31953"/>
                </a:lnTo>
                <a:lnTo>
                  <a:pt x="2149475" y="339128"/>
                </a:lnTo>
                <a:lnTo>
                  <a:pt x="2149475" y="339128"/>
                </a:lnTo>
                <a:cubicBezTo>
                  <a:pt x="2149475" y="353263"/>
                  <a:pt x="2137917" y="364731"/>
                  <a:pt x="2123820" y="364731"/>
                </a:cubicBezTo>
                <a:cubicBezTo>
                  <a:pt x="2123820" y="364731"/>
                  <a:pt x="2123820" y="364731"/>
                  <a:pt x="2123820" y="364731"/>
                </a:cubicBezTo>
                <a:lnTo>
                  <a:pt x="2123820" y="364731"/>
                </a:lnTo>
                <a:lnTo>
                  <a:pt x="57530" y="364731"/>
                </a:lnTo>
                <a:lnTo>
                  <a:pt x="57530" y="390321"/>
                </a:lnTo>
                <a:lnTo>
                  <a:pt x="57530" y="390321"/>
                </a:lnTo>
                <a:cubicBezTo>
                  <a:pt x="57530" y="404469"/>
                  <a:pt x="45973" y="415925"/>
                  <a:pt x="31877" y="415925"/>
                </a:cubicBezTo>
                <a:cubicBezTo>
                  <a:pt x="17780" y="415925"/>
                  <a:pt x="6350" y="404469"/>
                  <a:pt x="6350" y="390321"/>
                </a:cubicBezTo>
                <a:cubicBezTo>
                  <a:pt x="6350" y="390321"/>
                  <a:pt x="6350" y="390321"/>
                  <a:pt x="6350" y="390321"/>
                </a:cubicBezTo>
                <a:lnTo>
                  <a:pt x="6350" y="83146"/>
                </a:lnTo>
              </a:path>
            </a:pathLst>
          </a:custGeom>
          <a:solidFill>
            <a:srgbClr val="000000">
              <a:alpha val="0"/>
            </a:srgbClr>
          </a:solidFill>
          <a:ln w="12700">
            <a:solidFill>
              <a:srgbClr val="46AAC5">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3"/>
          <p:cNvSpPr/>
          <p:nvPr/>
        </p:nvSpPr>
        <p:spPr>
          <a:xfrm>
            <a:off x="8872538" y="5948363"/>
            <a:ext cx="63500" cy="38100"/>
          </a:xfrm>
          <a:custGeom>
            <a:avLst/>
            <a:gdLst>
              <a:gd name="connsiteX0" fmla="*/ 6350 w 64007"/>
              <a:gd name="connsiteY0" fmla="*/ 31940 h 38290"/>
              <a:gd name="connsiteX1" fmla="*/ 32003 w 64007"/>
              <a:gd name="connsiteY1" fmla="*/ 31940 h 38290"/>
              <a:gd name="connsiteX2" fmla="*/ 32003 w 64007"/>
              <a:gd name="connsiteY2" fmla="*/ 31940 h 38290"/>
              <a:gd name="connsiteX3" fmla="*/ 57657 w 64007"/>
              <a:gd name="connsiteY3" fmla="*/ 6350 h 38290"/>
            </a:gdLst>
            <a:ahLst/>
            <a:cxnLst>
              <a:cxn ang="0">
                <a:pos x="connsiteX0" y="connsiteY0"/>
              </a:cxn>
              <a:cxn ang="1">
                <a:pos x="connsiteX1" y="connsiteY1"/>
              </a:cxn>
              <a:cxn ang="2">
                <a:pos x="connsiteX2" y="connsiteY2"/>
              </a:cxn>
              <a:cxn ang="3">
                <a:pos x="connsiteX3" y="connsiteY3"/>
              </a:cxn>
            </a:cxnLst>
            <a:rect l="l" t="t" r="r" b="b"/>
            <a:pathLst>
              <a:path w="64007" h="38290">
                <a:moveTo>
                  <a:pt x="6350" y="31940"/>
                </a:moveTo>
                <a:lnTo>
                  <a:pt x="32003" y="31940"/>
                </a:lnTo>
                <a:lnTo>
                  <a:pt x="32003" y="31940"/>
                </a:lnTo>
                <a:cubicBezTo>
                  <a:pt x="46100" y="31940"/>
                  <a:pt x="57657" y="20485"/>
                  <a:pt x="57657"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Freeform 3"/>
          <p:cNvSpPr/>
          <p:nvPr/>
        </p:nvSpPr>
        <p:spPr>
          <a:xfrm>
            <a:off x="8872538" y="5948363"/>
            <a:ext cx="38100" cy="38100"/>
          </a:xfrm>
          <a:custGeom>
            <a:avLst/>
            <a:gdLst>
              <a:gd name="connsiteX0" fmla="*/ 32003 w 38353"/>
              <a:gd name="connsiteY0" fmla="*/ 31940 h 38290"/>
              <a:gd name="connsiteX1" fmla="*/ 32003 w 38353"/>
              <a:gd name="connsiteY1" fmla="*/ 6350 h 38290"/>
              <a:gd name="connsiteX2" fmla="*/ 32003 w 38353"/>
              <a:gd name="connsiteY2" fmla="*/ 6350 h 38290"/>
              <a:gd name="connsiteX3" fmla="*/ 19176 w 38353"/>
              <a:gd name="connsiteY3" fmla="*/ 19139 h 38290"/>
              <a:gd name="connsiteX4" fmla="*/ 6350 w 38353"/>
              <a:gd name="connsiteY4" fmla="*/ 6350 h 38290"/>
              <a:gd name="connsiteX5" fmla="*/ 6350 w 38353"/>
              <a:gd name="connsiteY5" fmla="*/ 6350 h 3829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8353" h="38290">
                <a:moveTo>
                  <a:pt x="32003" y="31940"/>
                </a:moveTo>
                <a:lnTo>
                  <a:pt x="32003" y="6350"/>
                </a:lnTo>
                <a:lnTo>
                  <a:pt x="32003" y="6350"/>
                </a:lnTo>
                <a:cubicBezTo>
                  <a:pt x="32003" y="13411"/>
                  <a:pt x="26288" y="19139"/>
                  <a:pt x="19176" y="19139"/>
                </a:cubicBezTo>
                <a:cubicBezTo>
                  <a:pt x="12064" y="19139"/>
                  <a:pt x="6350" y="13411"/>
                  <a:pt x="6350" y="6350"/>
                </a:cubicBezTo>
                <a:cubicBezTo>
                  <a:pt x="6350" y="6350"/>
                  <a:pt x="6350" y="6350"/>
                  <a:pt x="6350" y="6350"/>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Freeform 3"/>
          <p:cNvSpPr/>
          <p:nvPr/>
        </p:nvSpPr>
        <p:spPr>
          <a:xfrm>
            <a:off x="6780213" y="5986463"/>
            <a:ext cx="63500" cy="52387"/>
          </a:xfrm>
          <a:custGeom>
            <a:avLst/>
            <a:gdLst>
              <a:gd name="connsiteX0" fmla="*/ 31877 w 63881"/>
              <a:gd name="connsiteY0" fmla="*/ 44754 h 51104"/>
              <a:gd name="connsiteX1" fmla="*/ 31877 w 63881"/>
              <a:gd name="connsiteY1" fmla="*/ 19151 h 51104"/>
              <a:gd name="connsiteX2" fmla="*/ 31877 w 63881"/>
              <a:gd name="connsiteY2" fmla="*/ 19151 h 51104"/>
              <a:gd name="connsiteX3" fmla="*/ 44704 w 63881"/>
              <a:gd name="connsiteY3" fmla="*/ 6350 h 51104"/>
              <a:gd name="connsiteX4" fmla="*/ 57530 w 63881"/>
              <a:gd name="connsiteY4" fmla="*/ 19151 h 51104"/>
              <a:gd name="connsiteX5" fmla="*/ 57530 w 63881"/>
              <a:gd name="connsiteY5" fmla="*/ 19151 h 51104"/>
              <a:gd name="connsiteX6" fmla="*/ 57530 w 63881"/>
              <a:gd name="connsiteY6" fmla="*/ 19151 h 51104"/>
              <a:gd name="connsiteX7" fmla="*/ 31877 w 63881"/>
              <a:gd name="connsiteY7" fmla="*/ 44742 h 51104"/>
              <a:gd name="connsiteX8" fmla="*/ 6350 w 63881"/>
              <a:gd name="connsiteY8" fmla="*/ 19151 h 51104"/>
              <a:gd name="connsiteX9" fmla="*/ 6350 w 63881"/>
              <a:gd name="connsiteY9" fmla="*/ 19151 h 511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63881" h="51104">
                <a:moveTo>
                  <a:pt x="31877" y="44754"/>
                </a:moveTo>
                <a:lnTo>
                  <a:pt x="31877" y="19151"/>
                </a:lnTo>
                <a:lnTo>
                  <a:pt x="31877" y="19151"/>
                </a:lnTo>
                <a:cubicBezTo>
                  <a:pt x="31877" y="12077"/>
                  <a:pt x="37592" y="6350"/>
                  <a:pt x="44704" y="6350"/>
                </a:cubicBezTo>
                <a:cubicBezTo>
                  <a:pt x="51689" y="6350"/>
                  <a:pt x="57530" y="12077"/>
                  <a:pt x="57530" y="19151"/>
                </a:cubicBezTo>
                <a:cubicBezTo>
                  <a:pt x="57530" y="19151"/>
                  <a:pt x="57530" y="19151"/>
                  <a:pt x="57530" y="19151"/>
                </a:cubicBezTo>
                <a:lnTo>
                  <a:pt x="57530" y="19151"/>
                </a:lnTo>
                <a:cubicBezTo>
                  <a:pt x="57530" y="33286"/>
                  <a:pt x="45973" y="44742"/>
                  <a:pt x="31877" y="44742"/>
                </a:cubicBezTo>
                <a:cubicBezTo>
                  <a:pt x="17780" y="44742"/>
                  <a:pt x="6350" y="33286"/>
                  <a:pt x="6350" y="19151"/>
                </a:cubicBezTo>
                <a:cubicBezTo>
                  <a:pt x="6350" y="19151"/>
                  <a:pt x="6350" y="19151"/>
                  <a:pt x="6350" y="19151"/>
                </a:cubicBez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Freeform 3"/>
          <p:cNvSpPr/>
          <p:nvPr/>
        </p:nvSpPr>
        <p:spPr>
          <a:xfrm>
            <a:off x="6831013" y="5999163"/>
            <a:ext cx="25400" cy="295275"/>
          </a:xfrm>
          <a:custGeom>
            <a:avLst/>
            <a:gdLst>
              <a:gd name="connsiteX0" fmla="*/ 6350 w 25400"/>
              <a:gd name="connsiteY0" fmla="*/ 6350 h 294284"/>
              <a:gd name="connsiteX1" fmla="*/ 6350 w 25400"/>
              <a:gd name="connsiteY1" fmla="*/ 287934 h 294284"/>
            </a:gdLst>
            <a:ahLst/>
            <a:cxnLst>
              <a:cxn ang="0">
                <a:pos x="connsiteX0" y="connsiteY0"/>
              </a:cxn>
              <a:cxn ang="1">
                <a:pos x="connsiteX1" y="connsiteY1"/>
              </a:cxn>
            </a:cxnLst>
            <a:rect l="l" t="t" r="r" b="b"/>
            <a:pathLst>
              <a:path w="25400" h="294284">
                <a:moveTo>
                  <a:pt x="6350" y="6350"/>
                </a:moveTo>
                <a:lnTo>
                  <a:pt x="6350" y="287934"/>
                </a:lnTo>
              </a:path>
            </a:pathLst>
          </a:custGeom>
          <a:ln w="12700">
            <a:solidFill>
              <a:srgbClr val="46AAC5">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pic>
        <p:nvPicPr>
          <p:cNvPr id="80903" name="Picture 3"/>
          <p:cNvPicPr>
            <a:picLocks noChangeAspect="1" noChangeArrowheads="1"/>
          </p:cNvPicPr>
          <p:nvPr/>
        </p:nvPicPr>
        <p:blipFill>
          <a:blip r:embed="rId2"/>
          <a:srcRect/>
          <a:stretch>
            <a:fillRect/>
          </a:stretch>
        </p:blipFill>
        <p:spPr bwMode="auto">
          <a:xfrm>
            <a:off x="6731000" y="5829300"/>
            <a:ext cx="2260600" cy="584200"/>
          </a:xfrm>
          <a:prstGeom prst="rect">
            <a:avLst/>
          </a:prstGeom>
          <a:noFill/>
          <a:ln w="9525">
            <a:noFill/>
            <a:miter lim="800000"/>
            <a:headEnd/>
            <a:tailEnd/>
          </a:ln>
        </p:spPr>
      </p:pic>
      <p:sp>
        <p:nvSpPr>
          <p:cNvPr id="80904" name="TextBox 1"/>
          <p:cNvSpPr txBox="1">
            <a:spLocks noChangeArrowheads="1"/>
          </p:cNvSpPr>
          <p:nvPr/>
        </p:nvSpPr>
        <p:spPr bwMode="auto">
          <a:xfrm>
            <a:off x="406400" y="139700"/>
            <a:ext cx="18288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综合案例</a:t>
            </a:r>
          </a:p>
        </p:txBody>
      </p:sp>
      <p:sp>
        <p:nvSpPr>
          <p:cNvPr id="80905" name="TextBox 1"/>
          <p:cNvSpPr txBox="1">
            <a:spLocks noChangeArrowheads="1"/>
          </p:cNvSpPr>
          <p:nvPr/>
        </p:nvSpPr>
        <p:spPr bwMode="auto">
          <a:xfrm>
            <a:off x="444500" y="1308100"/>
            <a:ext cx="914400" cy="292100"/>
          </a:xfrm>
          <a:prstGeom prst="rect">
            <a:avLst/>
          </a:prstGeom>
          <a:noFill/>
          <a:ln w="9525">
            <a:noFill/>
            <a:miter lim="800000"/>
            <a:headEnd/>
            <a:tailEnd/>
          </a:ln>
        </p:spPr>
        <p:txBody>
          <a:bodyPr wrap="none" lIns="0" tIns="0" rIns="0">
            <a:spAutoFit/>
          </a:bodyPr>
          <a:lstStyle/>
          <a:p>
            <a:pPr>
              <a:lnSpc>
                <a:spcPts val="2300"/>
              </a:lnSpc>
            </a:pPr>
            <a:r>
              <a:rPr lang="en-US" altLang="zh-CN" b="1" dirty="0" err="1">
                <a:solidFill>
                  <a:srgbClr val="000000"/>
                </a:solidFill>
                <a:latin typeface="微软雅黑" pitchFamily="34" charset="-122"/>
                <a:ea typeface="微软雅黑" pitchFamily="34" charset="-122"/>
              </a:rPr>
              <a:t>第一行</a:t>
            </a:r>
            <a:r>
              <a:rPr lang="en-US" altLang="zh-CN" b="1" dirty="0">
                <a:solidFill>
                  <a:srgbClr val="000000"/>
                </a:solidFill>
                <a:latin typeface="微软雅黑" pitchFamily="34" charset="-122"/>
                <a:ea typeface="微软雅黑" pitchFamily="34" charset="-122"/>
              </a:rPr>
              <a:t>：</a:t>
            </a:r>
          </a:p>
        </p:txBody>
      </p:sp>
      <p:sp>
        <p:nvSpPr>
          <p:cNvPr id="80906" name="TextBox 1"/>
          <p:cNvSpPr txBox="1">
            <a:spLocks noChangeArrowheads="1"/>
          </p:cNvSpPr>
          <p:nvPr/>
        </p:nvSpPr>
        <p:spPr bwMode="auto">
          <a:xfrm>
            <a:off x="444500" y="1663700"/>
            <a:ext cx="8547100" cy="1803058"/>
          </a:xfrm>
          <a:prstGeom prst="rect">
            <a:avLst/>
          </a:prstGeom>
          <a:noFill/>
          <a:ln w="9525">
            <a:noFill/>
            <a:miter lim="800000"/>
            <a:headEnd/>
            <a:tailEnd/>
          </a:ln>
        </p:spPr>
        <p:txBody>
          <a:bodyPr wrap="square" lIns="0" tIns="0" rIns="0">
            <a:spAutoFit/>
          </a:bodyPr>
          <a:lstStyle/>
          <a:p>
            <a:pPr>
              <a:lnSpc>
                <a:spcPts val="2300"/>
              </a:lnSpc>
            </a:pPr>
            <a:r>
              <a:rPr lang="en-US" altLang="zh-CN" b="1" dirty="0">
                <a:solidFill>
                  <a:srgbClr val="00B050"/>
                </a:solidFill>
                <a:latin typeface="Calibri" pitchFamily="34" charset="0"/>
                <a:cs typeface="Calibri" pitchFamily="34" charset="0"/>
              </a:rPr>
              <a:t>&lt;</a:t>
            </a:r>
            <a:r>
              <a:rPr lang="en-US" altLang="zh-CN" b="1" dirty="0" err="1">
                <a:solidFill>
                  <a:srgbClr val="00B050"/>
                </a:solidFill>
                <a:latin typeface="Calibri" pitchFamily="34" charset="0"/>
                <a:cs typeface="Calibri" pitchFamily="34" charset="0"/>
              </a:rPr>
              <a:t>tr</a:t>
            </a:r>
            <a:r>
              <a:rPr lang="en-US" altLang="zh-CN" b="1" dirty="0">
                <a:solidFill>
                  <a:srgbClr val="00B050"/>
                </a:solidFill>
                <a:latin typeface="Calibri" pitchFamily="34" charset="0"/>
                <a:cs typeface="Calibri" pitchFamily="34" charset="0"/>
              </a:rPr>
              <a:t> align="center" </a:t>
            </a:r>
            <a:r>
              <a:rPr lang="en-US" altLang="zh-CN" b="1" dirty="0" err="1">
                <a:solidFill>
                  <a:srgbClr val="00B050"/>
                </a:solidFill>
                <a:latin typeface="Calibri" pitchFamily="34" charset="0"/>
                <a:cs typeface="Calibri" pitchFamily="34" charset="0"/>
              </a:rPr>
              <a:t>bordercolor</a:t>
            </a:r>
            <a:r>
              <a:rPr lang="en-US" altLang="zh-CN" b="1" dirty="0">
                <a:solidFill>
                  <a:srgbClr val="00B050"/>
                </a:solidFill>
                <a:latin typeface="Calibri" pitchFamily="34" charset="0"/>
                <a:cs typeface="Calibri" pitchFamily="34" charset="0"/>
              </a:rPr>
              <a:t>="#33CCFF"&gt;</a:t>
            </a:r>
          </a:p>
          <a:p>
            <a:pPr>
              <a:lnSpc>
                <a:spcPts val="2300"/>
              </a:lnSpc>
            </a:pPr>
            <a:r>
              <a:rPr lang="en-US" altLang="zh-CN" b="1" dirty="0">
                <a:solidFill>
                  <a:srgbClr val="00B050"/>
                </a:solidFill>
                <a:latin typeface="Calibri" pitchFamily="34" charset="0"/>
                <a:cs typeface="Calibri" pitchFamily="34" charset="0"/>
              </a:rPr>
              <a:t>  &lt;td </a:t>
            </a:r>
            <a:r>
              <a:rPr lang="en-US" altLang="zh-CN" b="1" dirty="0" err="1">
                <a:solidFill>
                  <a:srgbClr val="00B050"/>
                </a:solidFill>
                <a:latin typeface="Calibri" pitchFamily="34" charset="0"/>
                <a:cs typeface="Calibri" pitchFamily="34" charset="0"/>
              </a:rPr>
              <a:t>rowspan</a:t>
            </a:r>
            <a:r>
              <a:rPr lang="en-US" altLang="zh-CN" b="1" dirty="0">
                <a:solidFill>
                  <a:srgbClr val="00B050"/>
                </a:solidFill>
                <a:latin typeface="Calibri" pitchFamily="34" charset="0"/>
                <a:cs typeface="Calibri" pitchFamily="34" charset="0"/>
              </a:rPr>
              <a:t>="2" </a:t>
            </a:r>
            <a:r>
              <a:rPr lang="en-US" altLang="zh-CN" b="1" dirty="0" err="1">
                <a:solidFill>
                  <a:srgbClr val="00B050"/>
                </a:solidFill>
                <a:latin typeface="Calibri" pitchFamily="34" charset="0"/>
                <a:cs typeface="Calibri" pitchFamily="34" charset="0"/>
              </a:rPr>
              <a:t>bgcolor</a:t>
            </a:r>
            <a:r>
              <a:rPr lang="en-US" altLang="zh-CN" b="1" dirty="0">
                <a:solidFill>
                  <a:srgbClr val="00B050"/>
                </a:solidFill>
                <a:latin typeface="Calibri" pitchFamily="34" charset="0"/>
                <a:cs typeface="Calibri" pitchFamily="34" charset="0"/>
              </a:rPr>
              <a:t>="#33FFFF"&gt;</a:t>
            </a:r>
            <a:r>
              <a:rPr lang="zh-CN" altLang="en-US" b="1" dirty="0">
                <a:solidFill>
                  <a:srgbClr val="00B050"/>
                </a:solidFill>
                <a:latin typeface="Calibri" pitchFamily="34" charset="0"/>
                <a:cs typeface="Calibri" pitchFamily="34" charset="0"/>
              </a:rPr>
              <a:t>服装</a:t>
            </a:r>
            <a:r>
              <a:rPr lang="en-US" altLang="zh-CN" b="1" dirty="0">
                <a:solidFill>
                  <a:srgbClr val="00B050"/>
                </a:solidFill>
                <a:latin typeface="Calibri" pitchFamily="34" charset="0"/>
                <a:cs typeface="Calibri" pitchFamily="34" charset="0"/>
              </a:rPr>
              <a:t>&lt;/td&gt;</a:t>
            </a:r>
          </a:p>
          <a:p>
            <a:pPr>
              <a:lnSpc>
                <a:spcPts val="2300"/>
              </a:lnSpc>
            </a:pPr>
            <a:r>
              <a:rPr lang="en-US" altLang="zh-CN" b="1" dirty="0">
                <a:solidFill>
                  <a:srgbClr val="00B050"/>
                </a:solidFill>
                <a:latin typeface="Calibri" pitchFamily="34" charset="0"/>
                <a:cs typeface="Calibri" pitchFamily="34" charset="0"/>
              </a:rPr>
              <a:t>  &lt;td </a:t>
            </a:r>
            <a:r>
              <a:rPr lang="en-US" altLang="zh-CN" b="1" dirty="0" err="1">
                <a:solidFill>
                  <a:srgbClr val="00B050"/>
                </a:solidFill>
                <a:latin typeface="Calibri" pitchFamily="34" charset="0"/>
                <a:cs typeface="Calibri" pitchFamily="34" charset="0"/>
              </a:rPr>
              <a:t>rowspan</a:t>
            </a:r>
            <a:r>
              <a:rPr lang="en-US" altLang="zh-CN" b="1" dirty="0">
                <a:solidFill>
                  <a:srgbClr val="00B050"/>
                </a:solidFill>
                <a:latin typeface="Calibri" pitchFamily="34" charset="0"/>
                <a:cs typeface="Calibri" pitchFamily="34" charset="0"/>
              </a:rPr>
              <a:t>="2"&gt;</a:t>
            </a:r>
            <a:r>
              <a:rPr lang="zh-CN" altLang="en-US" b="1" dirty="0">
                <a:solidFill>
                  <a:srgbClr val="00B050"/>
                </a:solidFill>
                <a:latin typeface="Calibri" pitchFamily="34" charset="0"/>
                <a:cs typeface="Calibri" pitchFamily="34" charset="0"/>
              </a:rPr>
              <a:t>颜色</a:t>
            </a:r>
            <a:r>
              <a:rPr lang="en-US" altLang="zh-CN" b="1" dirty="0">
                <a:solidFill>
                  <a:srgbClr val="00B050"/>
                </a:solidFill>
                <a:latin typeface="Calibri" pitchFamily="34" charset="0"/>
                <a:cs typeface="Calibri" pitchFamily="34" charset="0"/>
              </a:rPr>
              <a:t>&lt;/td&gt;</a:t>
            </a:r>
          </a:p>
          <a:p>
            <a:pPr>
              <a:lnSpc>
                <a:spcPts val="2300"/>
              </a:lnSpc>
            </a:pPr>
            <a:r>
              <a:rPr lang="en-US" altLang="zh-CN" b="1" dirty="0">
                <a:solidFill>
                  <a:srgbClr val="00B050"/>
                </a:solidFill>
                <a:latin typeface="Calibri" pitchFamily="34" charset="0"/>
                <a:cs typeface="Calibri" pitchFamily="34" charset="0"/>
              </a:rPr>
              <a:t>  &lt;td </a:t>
            </a:r>
            <a:r>
              <a:rPr lang="en-US" altLang="zh-CN" b="1" dirty="0" err="1">
                <a:solidFill>
                  <a:srgbClr val="00B050"/>
                </a:solidFill>
                <a:latin typeface="Calibri" pitchFamily="34" charset="0"/>
                <a:cs typeface="Calibri" pitchFamily="34" charset="0"/>
              </a:rPr>
              <a:t>colspan</a:t>
            </a:r>
            <a:r>
              <a:rPr lang="en-US" altLang="zh-CN" b="1" dirty="0">
                <a:solidFill>
                  <a:srgbClr val="00B050"/>
                </a:solidFill>
                <a:latin typeface="Calibri" pitchFamily="34" charset="0"/>
                <a:cs typeface="Calibri" pitchFamily="34" charset="0"/>
              </a:rPr>
              <a:t>="4"&gt;</a:t>
            </a:r>
            <a:r>
              <a:rPr lang="zh-CN" altLang="en-US" b="1" dirty="0">
                <a:solidFill>
                  <a:srgbClr val="00B050"/>
                </a:solidFill>
                <a:latin typeface="Calibri" pitchFamily="34" charset="0"/>
                <a:cs typeface="Calibri" pitchFamily="34" charset="0"/>
              </a:rPr>
              <a:t>码组</a:t>
            </a:r>
            <a:r>
              <a:rPr lang="en-US" altLang="zh-CN" b="1" dirty="0">
                <a:solidFill>
                  <a:srgbClr val="00B050"/>
                </a:solidFill>
                <a:latin typeface="Calibri" pitchFamily="34" charset="0"/>
                <a:cs typeface="Calibri" pitchFamily="34" charset="0"/>
              </a:rPr>
              <a:t>&lt;/td&gt;</a:t>
            </a:r>
          </a:p>
          <a:p>
            <a:pPr>
              <a:lnSpc>
                <a:spcPts val="2300"/>
              </a:lnSpc>
            </a:pPr>
            <a:r>
              <a:rPr lang="en-US" altLang="zh-CN" b="1" dirty="0">
                <a:solidFill>
                  <a:srgbClr val="00B050"/>
                </a:solidFill>
                <a:latin typeface="Calibri" pitchFamily="34" charset="0"/>
                <a:cs typeface="Calibri" pitchFamily="34" charset="0"/>
              </a:rPr>
              <a:t>  &lt;td </a:t>
            </a:r>
            <a:r>
              <a:rPr lang="en-US" altLang="zh-CN" b="1" dirty="0" err="1">
                <a:solidFill>
                  <a:srgbClr val="00B050"/>
                </a:solidFill>
                <a:latin typeface="Calibri" pitchFamily="34" charset="0"/>
                <a:cs typeface="Calibri" pitchFamily="34" charset="0"/>
              </a:rPr>
              <a:t>rowspan</a:t>
            </a:r>
            <a:r>
              <a:rPr lang="en-US" altLang="zh-CN" b="1" dirty="0">
                <a:solidFill>
                  <a:srgbClr val="00B050"/>
                </a:solidFill>
                <a:latin typeface="Calibri" pitchFamily="34" charset="0"/>
                <a:cs typeface="Calibri" pitchFamily="34" charset="0"/>
              </a:rPr>
              <a:t>="2"&gt;</a:t>
            </a:r>
            <a:r>
              <a:rPr lang="zh-CN" altLang="en-US" b="1" dirty="0">
                <a:solidFill>
                  <a:srgbClr val="00B050"/>
                </a:solidFill>
                <a:latin typeface="Calibri" pitchFamily="34" charset="0"/>
                <a:cs typeface="Calibri" pitchFamily="34" charset="0"/>
              </a:rPr>
              <a:t>数量</a:t>
            </a:r>
            <a:r>
              <a:rPr lang="en-US" altLang="zh-CN" b="1" dirty="0">
                <a:solidFill>
                  <a:srgbClr val="00B050"/>
                </a:solidFill>
                <a:latin typeface="Calibri" pitchFamily="34" charset="0"/>
                <a:cs typeface="Calibri" pitchFamily="34" charset="0"/>
              </a:rPr>
              <a:t>&lt;/td&gt;</a:t>
            </a:r>
          </a:p>
          <a:p>
            <a:pPr>
              <a:lnSpc>
                <a:spcPts val="2300"/>
              </a:lnSpc>
            </a:pPr>
            <a:r>
              <a:rPr lang="en-US" altLang="zh-CN" b="1" dirty="0">
                <a:solidFill>
                  <a:srgbClr val="00B050"/>
                </a:solidFill>
                <a:latin typeface="Calibri" pitchFamily="34" charset="0"/>
                <a:cs typeface="Calibri" pitchFamily="34" charset="0"/>
              </a:rPr>
              <a:t> &lt;/</a:t>
            </a:r>
            <a:r>
              <a:rPr lang="en-US" altLang="zh-CN" b="1" dirty="0" err="1">
                <a:solidFill>
                  <a:srgbClr val="00B050"/>
                </a:solidFill>
                <a:latin typeface="Calibri" pitchFamily="34" charset="0"/>
                <a:cs typeface="Calibri" pitchFamily="34" charset="0"/>
              </a:rPr>
              <a:t>tr</a:t>
            </a:r>
            <a:r>
              <a:rPr lang="en-US" altLang="zh-CN" b="1" dirty="0">
                <a:solidFill>
                  <a:srgbClr val="00B050"/>
                </a:solidFill>
                <a:latin typeface="Calibri" pitchFamily="34" charset="0"/>
                <a:cs typeface="Calibri" pitchFamily="34" charset="0"/>
              </a:rPr>
              <a:t>&gt;</a:t>
            </a:r>
          </a:p>
        </p:txBody>
      </p:sp>
      <p:sp>
        <p:nvSpPr>
          <p:cNvPr id="80907" name="TextBox 1"/>
          <p:cNvSpPr txBox="1">
            <a:spLocks noChangeArrowheads="1"/>
          </p:cNvSpPr>
          <p:nvPr/>
        </p:nvSpPr>
        <p:spPr bwMode="auto">
          <a:xfrm>
            <a:off x="444500" y="3365500"/>
            <a:ext cx="914400" cy="292100"/>
          </a:xfrm>
          <a:prstGeom prst="rect">
            <a:avLst/>
          </a:prstGeom>
          <a:noFill/>
          <a:ln w="9525">
            <a:noFill/>
            <a:miter lim="800000"/>
            <a:headEnd/>
            <a:tailEnd/>
          </a:ln>
        </p:spPr>
        <p:txBody>
          <a:bodyPr wrap="none" lIns="0" tIns="0" rIns="0">
            <a:spAutoFit/>
          </a:bodyPr>
          <a:lstStyle/>
          <a:p>
            <a:pPr>
              <a:lnSpc>
                <a:spcPts val="2300"/>
              </a:lnSpc>
            </a:pPr>
            <a:r>
              <a:rPr lang="en-US" altLang="zh-CN" b="1" dirty="0" err="1">
                <a:solidFill>
                  <a:srgbClr val="000000"/>
                </a:solidFill>
                <a:latin typeface="微软雅黑" pitchFamily="34" charset="-122"/>
                <a:ea typeface="微软雅黑" pitchFamily="34" charset="-122"/>
              </a:rPr>
              <a:t>第四行</a:t>
            </a:r>
            <a:r>
              <a:rPr lang="en-US" altLang="zh-CN" b="1" dirty="0">
                <a:solidFill>
                  <a:srgbClr val="000000"/>
                </a:solidFill>
                <a:latin typeface="微软雅黑" pitchFamily="34" charset="-122"/>
                <a:ea typeface="微软雅黑" pitchFamily="34" charset="-122"/>
              </a:rPr>
              <a:t>：</a:t>
            </a:r>
          </a:p>
        </p:txBody>
      </p:sp>
      <p:sp>
        <p:nvSpPr>
          <p:cNvPr id="80908" name="TextBox 1"/>
          <p:cNvSpPr txBox="1">
            <a:spLocks noChangeArrowheads="1"/>
          </p:cNvSpPr>
          <p:nvPr/>
        </p:nvSpPr>
        <p:spPr bwMode="auto">
          <a:xfrm>
            <a:off x="444500" y="3657600"/>
            <a:ext cx="7937500" cy="2687915"/>
          </a:xfrm>
          <a:prstGeom prst="rect">
            <a:avLst/>
          </a:prstGeom>
          <a:noFill/>
          <a:ln w="9525">
            <a:noFill/>
            <a:miter lim="800000"/>
            <a:headEnd/>
            <a:tailEnd/>
          </a:ln>
        </p:spPr>
        <p:txBody>
          <a:bodyPr wrap="square" lIns="0" tIns="0" rIns="0">
            <a:spAutoFit/>
          </a:bodyPr>
          <a:lstStyle/>
          <a:p>
            <a:pPr>
              <a:lnSpc>
                <a:spcPts val="2300"/>
              </a:lnSpc>
            </a:pPr>
            <a:r>
              <a:rPr lang="en-US" altLang="zh-CN" b="1" dirty="0">
                <a:solidFill>
                  <a:srgbClr val="00B050"/>
                </a:solidFill>
                <a:latin typeface="Calibri" pitchFamily="34" charset="0"/>
                <a:cs typeface="Calibri" pitchFamily="34" charset="0"/>
              </a:rPr>
              <a:t>&lt;</a:t>
            </a:r>
            <a:r>
              <a:rPr lang="en-US" altLang="zh-CN" b="1" dirty="0" err="1">
                <a:solidFill>
                  <a:srgbClr val="00B050"/>
                </a:solidFill>
                <a:latin typeface="Calibri" pitchFamily="34" charset="0"/>
                <a:cs typeface="Calibri" pitchFamily="34" charset="0"/>
              </a:rPr>
              <a:t>tr</a:t>
            </a:r>
            <a:r>
              <a:rPr lang="en-US" altLang="zh-CN" b="1" dirty="0">
                <a:solidFill>
                  <a:srgbClr val="00B050"/>
                </a:solidFill>
                <a:latin typeface="Calibri" pitchFamily="34" charset="0"/>
                <a:cs typeface="Calibri" pitchFamily="34" charset="0"/>
              </a:rPr>
              <a:t> align="center" </a:t>
            </a:r>
            <a:r>
              <a:rPr lang="en-US" altLang="zh-CN" b="1" dirty="0" err="1">
                <a:solidFill>
                  <a:srgbClr val="00B050"/>
                </a:solidFill>
                <a:latin typeface="Calibri" pitchFamily="34" charset="0"/>
                <a:cs typeface="Calibri" pitchFamily="34" charset="0"/>
              </a:rPr>
              <a:t>bordercolor</a:t>
            </a:r>
            <a:r>
              <a:rPr lang="en-US" altLang="zh-CN" b="1" dirty="0">
                <a:solidFill>
                  <a:srgbClr val="00B050"/>
                </a:solidFill>
                <a:latin typeface="Calibri" pitchFamily="34" charset="0"/>
                <a:cs typeface="Calibri" pitchFamily="34" charset="0"/>
              </a:rPr>
              <a:t>="#33CCFF"&gt;</a:t>
            </a:r>
          </a:p>
          <a:p>
            <a:pPr>
              <a:lnSpc>
                <a:spcPts val="2300"/>
              </a:lnSpc>
            </a:pPr>
            <a:endParaRPr lang="en-US" altLang="zh-CN" b="1" dirty="0">
              <a:solidFill>
                <a:srgbClr val="00B050"/>
              </a:solidFill>
              <a:latin typeface="Calibri" pitchFamily="34" charset="0"/>
              <a:cs typeface="Calibri" pitchFamily="34" charset="0"/>
            </a:endParaRPr>
          </a:p>
          <a:p>
            <a:pPr>
              <a:lnSpc>
                <a:spcPts val="2300"/>
              </a:lnSpc>
            </a:pPr>
            <a:r>
              <a:rPr lang="en-US" altLang="zh-CN" b="1" dirty="0">
                <a:solidFill>
                  <a:srgbClr val="00B050"/>
                </a:solidFill>
                <a:latin typeface="Calibri" pitchFamily="34" charset="0"/>
                <a:cs typeface="Calibri" pitchFamily="34" charset="0"/>
              </a:rPr>
              <a:t>  &lt;td&gt;</a:t>
            </a:r>
            <a:r>
              <a:rPr lang="zh-CN" altLang="en-US" b="1" dirty="0">
                <a:solidFill>
                  <a:srgbClr val="00B050"/>
                </a:solidFill>
                <a:latin typeface="Calibri" pitchFamily="34" charset="0"/>
                <a:cs typeface="Calibri" pitchFamily="34" charset="0"/>
              </a:rPr>
              <a:t>红色</a:t>
            </a:r>
            <a:r>
              <a:rPr lang="en-US" altLang="zh-CN" b="1" dirty="0">
                <a:solidFill>
                  <a:srgbClr val="00B050"/>
                </a:solidFill>
                <a:latin typeface="Calibri" pitchFamily="34" charset="0"/>
                <a:cs typeface="Calibri" pitchFamily="34" charset="0"/>
              </a:rPr>
              <a:t>&lt;/td&gt;</a:t>
            </a:r>
          </a:p>
          <a:p>
            <a:pPr>
              <a:lnSpc>
                <a:spcPts val="2300"/>
              </a:lnSpc>
            </a:pPr>
            <a:r>
              <a:rPr lang="en-US" altLang="zh-CN" b="1" dirty="0">
                <a:solidFill>
                  <a:srgbClr val="00B050"/>
                </a:solidFill>
                <a:latin typeface="Calibri" pitchFamily="34" charset="0"/>
                <a:cs typeface="Calibri" pitchFamily="34" charset="0"/>
              </a:rPr>
              <a:t>  &lt;td&gt;2&lt;/td&gt;</a:t>
            </a:r>
          </a:p>
          <a:p>
            <a:pPr>
              <a:lnSpc>
                <a:spcPts val="2300"/>
              </a:lnSpc>
            </a:pPr>
            <a:r>
              <a:rPr lang="en-US" altLang="zh-CN" b="1" dirty="0">
                <a:solidFill>
                  <a:srgbClr val="00B050"/>
                </a:solidFill>
                <a:latin typeface="Calibri" pitchFamily="34" charset="0"/>
                <a:cs typeface="Calibri" pitchFamily="34" charset="0"/>
              </a:rPr>
              <a:t>  &lt;td&gt;5&lt;/td&gt;</a:t>
            </a:r>
          </a:p>
          <a:p>
            <a:pPr>
              <a:lnSpc>
                <a:spcPts val="2300"/>
              </a:lnSpc>
            </a:pPr>
            <a:r>
              <a:rPr lang="en-US" altLang="zh-CN" b="1" dirty="0">
                <a:solidFill>
                  <a:srgbClr val="00B050"/>
                </a:solidFill>
                <a:latin typeface="Calibri" pitchFamily="34" charset="0"/>
                <a:cs typeface="Calibri" pitchFamily="34" charset="0"/>
              </a:rPr>
              <a:t>  &lt;td&gt;-&lt;/td&gt;</a:t>
            </a:r>
          </a:p>
          <a:p>
            <a:pPr>
              <a:lnSpc>
                <a:spcPts val="2300"/>
              </a:lnSpc>
            </a:pPr>
            <a:r>
              <a:rPr lang="en-US" altLang="zh-CN" b="1" dirty="0">
                <a:solidFill>
                  <a:srgbClr val="00B050"/>
                </a:solidFill>
                <a:latin typeface="Calibri" pitchFamily="34" charset="0"/>
                <a:cs typeface="Calibri" pitchFamily="34" charset="0"/>
              </a:rPr>
              <a:t>  &lt;td&gt;3&lt;/td&gt;</a:t>
            </a:r>
          </a:p>
          <a:p>
            <a:pPr>
              <a:lnSpc>
                <a:spcPts val="2300"/>
              </a:lnSpc>
            </a:pPr>
            <a:r>
              <a:rPr lang="en-US" altLang="zh-CN" b="1" dirty="0">
                <a:solidFill>
                  <a:srgbClr val="00B050"/>
                </a:solidFill>
                <a:latin typeface="Calibri" pitchFamily="34" charset="0"/>
                <a:cs typeface="Calibri" pitchFamily="34" charset="0"/>
              </a:rPr>
              <a:t>  &lt;td&gt;10&lt;/td&gt;</a:t>
            </a:r>
          </a:p>
          <a:p>
            <a:pPr>
              <a:lnSpc>
                <a:spcPts val="2300"/>
              </a:lnSpc>
            </a:pPr>
            <a:r>
              <a:rPr lang="en-US" altLang="zh-CN" b="1" dirty="0">
                <a:solidFill>
                  <a:srgbClr val="00B050"/>
                </a:solidFill>
                <a:latin typeface="Calibri" pitchFamily="34" charset="0"/>
                <a:cs typeface="Calibri" pitchFamily="34" charset="0"/>
              </a:rPr>
              <a:t>&lt;/</a:t>
            </a:r>
            <a:r>
              <a:rPr lang="en-US" altLang="zh-CN" b="1" dirty="0" err="1">
                <a:solidFill>
                  <a:srgbClr val="00B050"/>
                </a:solidFill>
                <a:latin typeface="Calibri" pitchFamily="34" charset="0"/>
                <a:cs typeface="Calibri" pitchFamily="34" charset="0"/>
              </a:rPr>
              <a:t>tr</a:t>
            </a:r>
            <a:r>
              <a:rPr lang="en-US" altLang="zh-CN" b="1" dirty="0">
                <a:solidFill>
                  <a:srgbClr val="00B050"/>
                </a:solidFill>
                <a:latin typeface="Calibri" pitchFamily="34" charset="0"/>
                <a:cs typeface="Calibri" pitchFamily="34" charset="0"/>
              </a:rPr>
              <a:t>&gt;</a:t>
            </a:r>
          </a:p>
        </p:txBody>
      </p:sp>
      <p:sp>
        <p:nvSpPr>
          <p:cNvPr id="14"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66</a:t>
            </a:r>
          </a:p>
        </p:txBody>
      </p:sp>
      <p:sp>
        <p:nvSpPr>
          <p:cNvPr id="15" name="TextBox 1"/>
          <p:cNvSpPr txBox="1"/>
          <p:nvPr/>
        </p:nvSpPr>
        <p:spPr>
          <a:xfrm>
            <a:off x="6997700" y="5905500"/>
            <a:ext cx="1714500" cy="228600"/>
          </a:xfrm>
          <a:prstGeom prst="rect">
            <a:avLst/>
          </a:prstGeom>
          <a:noFill/>
        </p:spPr>
        <p:txBody>
          <a:bodyPr wrap="none" lIns="0" tIns="0" rIns="0">
            <a:spAutoFit/>
          </a:bodyPr>
          <a:lstStyle/>
          <a:p>
            <a:pPr fontAlgn="auto">
              <a:lnSpc>
                <a:spcPts val="1800"/>
              </a:lnSpc>
              <a:spcBef>
                <a:spcPts val="0"/>
              </a:spcBef>
              <a:spcAft>
                <a:spcPts val="0"/>
              </a:spcAft>
              <a:defRPr/>
            </a:pPr>
            <a:r>
              <a:rPr lang="en-US" altLang="zh-CN" sz="1403" dirty="0">
                <a:solidFill>
                  <a:srgbClr val="000000"/>
                </a:solidFill>
                <a:latin typeface="微软雅黑" pitchFamily="18" charset="0"/>
                <a:ea typeface="+mn-ea"/>
                <a:cs typeface="微软雅黑" pitchFamily="18" charset="0"/>
              </a:rPr>
              <a:t>table/duobiaotou.ht</a:t>
            </a:r>
          </a:p>
        </p:txBody>
      </p:sp>
      <p:sp>
        <p:nvSpPr>
          <p:cNvPr id="80911" name="TextBox 1"/>
          <p:cNvSpPr txBox="1">
            <a:spLocks noChangeArrowheads="1"/>
          </p:cNvSpPr>
          <p:nvPr/>
        </p:nvSpPr>
        <p:spPr bwMode="auto">
          <a:xfrm>
            <a:off x="7785100" y="6121400"/>
            <a:ext cx="165100" cy="228600"/>
          </a:xfrm>
          <a:prstGeom prst="rect">
            <a:avLst/>
          </a:prstGeom>
          <a:noFill/>
          <a:ln w="9525">
            <a:noFill/>
            <a:miter lim="800000"/>
            <a:headEnd/>
            <a:tailEnd/>
          </a:ln>
        </p:spPr>
        <p:txBody>
          <a:bodyPr wrap="none" lIns="0" tIns="0" rIns="0">
            <a:spAutoFit/>
          </a:bodyPr>
          <a:lstStyle/>
          <a:p>
            <a:pPr>
              <a:lnSpc>
                <a:spcPts val="1800"/>
              </a:lnSpc>
            </a:pPr>
            <a:r>
              <a:rPr lang="en-US" altLang="zh-CN" sz="1400">
                <a:solidFill>
                  <a:srgbClr val="000000"/>
                </a:solidFill>
                <a:latin typeface="微软雅黑" pitchFamily="34" charset="-122"/>
                <a:ea typeface="微软雅黑" pitchFamily="34" charset="-122"/>
              </a:rPr>
              <a:t>m</a:t>
            </a: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634" y="3954985"/>
            <a:ext cx="7033166" cy="1531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extBox 1"/>
          <p:cNvSpPr txBox="1">
            <a:spLocks noChangeArrowheads="1"/>
          </p:cNvSpPr>
          <p:nvPr/>
        </p:nvSpPr>
        <p:spPr bwMode="auto">
          <a:xfrm>
            <a:off x="406400" y="139700"/>
            <a:ext cx="9144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作业</a:t>
            </a:r>
          </a:p>
        </p:txBody>
      </p:sp>
      <p:sp>
        <p:nvSpPr>
          <p:cNvPr id="82946" name="TextBox 1"/>
          <p:cNvSpPr txBox="1">
            <a:spLocks noChangeArrowheads="1"/>
          </p:cNvSpPr>
          <p:nvPr/>
        </p:nvSpPr>
        <p:spPr bwMode="auto">
          <a:xfrm>
            <a:off x="444500" y="1574800"/>
            <a:ext cx="4902200" cy="457200"/>
          </a:xfrm>
          <a:prstGeom prst="rect">
            <a:avLst/>
          </a:prstGeom>
          <a:noFill/>
          <a:ln w="9525">
            <a:noFill/>
            <a:miter lim="800000"/>
            <a:headEnd/>
            <a:tailEnd/>
          </a:ln>
        </p:spPr>
        <p:txBody>
          <a:bodyPr wrap="none" lIns="0" tIns="0" rIns="0">
            <a:spAutoFit/>
          </a:bodyPr>
          <a:lstStyle/>
          <a:p>
            <a:pPr>
              <a:lnSpc>
                <a:spcPts val="3600"/>
              </a:lnSpc>
            </a:pPr>
            <a:r>
              <a:rPr lang="en-US" altLang="zh-CN" sz="2700">
                <a:solidFill>
                  <a:srgbClr val="000000"/>
                </a:solidFill>
                <a:latin typeface="Calibri" pitchFamily="34" charset="0"/>
                <a:cs typeface="Calibri" pitchFamily="34" charset="0"/>
              </a:rPr>
              <a:t>•</a:t>
            </a:r>
            <a:r>
              <a:rPr lang="en-US" altLang="zh-CN" sz="2700">
                <a:latin typeface="Times New Roman" pitchFamily="18" charset="0"/>
                <a:cs typeface="Times New Roman" pitchFamily="18" charset="0"/>
              </a:rPr>
              <a:t>  </a:t>
            </a:r>
            <a:r>
              <a:rPr lang="en-US" altLang="zh-CN" sz="2700">
                <a:solidFill>
                  <a:srgbClr val="000000"/>
                </a:solidFill>
                <a:latin typeface="微软雅黑" pitchFamily="34" charset="-122"/>
                <a:ea typeface="微软雅黑" pitchFamily="34" charset="-122"/>
              </a:rPr>
              <a:t>作业参见：</a:t>
            </a:r>
            <a:r>
              <a:rPr lang="en-US" altLang="zh-CN" sz="2700">
                <a:solidFill>
                  <a:srgbClr val="000000"/>
                </a:solidFill>
                <a:latin typeface="Calibri" pitchFamily="34" charset="0"/>
                <a:cs typeface="Calibri" pitchFamily="34" charset="0"/>
              </a:rPr>
              <a:t>HTTP</a:t>
            </a:r>
            <a:r>
              <a:rPr lang="en-US" altLang="zh-CN" sz="2700">
                <a:solidFill>
                  <a:srgbClr val="000000"/>
                </a:solidFill>
                <a:latin typeface="微软雅黑" pitchFamily="34" charset="-122"/>
                <a:ea typeface="微软雅黑" pitchFamily="34" charset="-122"/>
              </a:rPr>
              <a:t>基础作业</a:t>
            </a:r>
            <a:r>
              <a:rPr lang="en-US" altLang="zh-CN" sz="2700">
                <a:solidFill>
                  <a:srgbClr val="000000"/>
                </a:solidFill>
                <a:latin typeface="Calibri" pitchFamily="34" charset="0"/>
                <a:cs typeface="Calibri" pitchFamily="34" charset="0"/>
              </a:rPr>
              <a:t>.doc</a:t>
            </a:r>
          </a:p>
        </p:txBody>
      </p:sp>
      <p:sp>
        <p:nvSpPr>
          <p:cNvPr id="4"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69</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extBox 1"/>
          <p:cNvSpPr txBox="1">
            <a:spLocks noChangeArrowheads="1"/>
          </p:cNvSpPr>
          <p:nvPr/>
        </p:nvSpPr>
        <p:spPr bwMode="auto">
          <a:xfrm>
            <a:off x="406400" y="139700"/>
            <a:ext cx="18288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参考资料</a:t>
            </a:r>
          </a:p>
        </p:txBody>
      </p:sp>
      <p:sp>
        <p:nvSpPr>
          <p:cNvPr id="3" name="TextBox 1"/>
          <p:cNvSpPr txBox="1"/>
          <p:nvPr/>
        </p:nvSpPr>
        <p:spPr>
          <a:xfrm>
            <a:off x="444500" y="1727200"/>
            <a:ext cx="165100" cy="1879600"/>
          </a:xfrm>
          <a:prstGeom prst="rect">
            <a:avLst/>
          </a:prstGeom>
          <a:noFill/>
        </p:spPr>
        <p:txBody>
          <a:bodyPr wrap="none" lIns="0" tIns="0" rIns="0">
            <a:spAutoFit/>
          </a:bodyPr>
          <a:lstStyle/>
          <a:p>
            <a:pPr fontAlgn="auto">
              <a:lnSpc>
                <a:spcPts val="27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p:txBody>
      </p:sp>
      <p:sp>
        <p:nvSpPr>
          <p:cNvPr id="4" name="TextBox 1"/>
          <p:cNvSpPr txBox="1"/>
          <p:nvPr/>
        </p:nvSpPr>
        <p:spPr>
          <a:xfrm>
            <a:off x="787400" y="1727200"/>
            <a:ext cx="7696200" cy="1879600"/>
          </a:xfrm>
          <a:prstGeom prst="rect">
            <a:avLst/>
          </a:prstGeom>
          <a:noFill/>
        </p:spPr>
        <p:txBody>
          <a:bodyPr wrap="none" lIns="0" tIns="0" rIns="0">
            <a:spAutoFit/>
          </a:bodyPr>
          <a:lstStyle/>
          <a:p>
            <a:pPr fontAlgn="auto">
              <a:lnSpc>
                <a:spcPts val="2700"/>
              </a:lnSpc>
              <a:spcBef>
                <a:spcPts val="0"/>
              </a:spcBef>
              <a:spcAft>
                <a:spcPts val="0"/>
              </a:spcAft>
              <a:defRPr/>
            </a:pPr>
            <a:r>
              <a:rPr lang="en-US" altLang="zh-CN" sz="2795" u="sng" dirty="0">
                <a:solidFill>
                  <a:srgbClr val="0000FF"/>
                </a:solidFill>
                <a:latin typeface="Calibri" pitchFamily="18" charset="0"/>
                <a:ea typeface="+mn-ea"/>
                <a:cs typeface="Calibri" pitchFamily="18" charset="0"/>
                <a:hlinkClick r:id="rId2"/>
              </a:rPr>
              <a:t>http://www.w3schools.com/html/default.asp</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u="sng" dirty="0">
                <a:solidFill>
                  <a:srgbClr val="0000FF"/>
                </a:solidFill>
                <a:latin typeface="Calibri" pitchFamily="18" charset="0"/>
                <a:ea typeface="+mn-ea"/>
                <a:cs typeface="Calibri" pitchFamily="18" charset="0"/>
                <a:hlinkClick r:id="rId3"/>
              </a:rPr>
              <a:t>http://www.w3.org/MarkUp/Guide/Overview.html</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u="sng" dirty="0">
                <a:solidFill>
                  <a:srgbClr val="0000FF"/>
                </a:solidFill>
                <a:latin typeface="Calibri" pitchFamily="18" charset="0"/>
                <a:ea typeface="+mn-ea"/>
                <a:cs typeface="Calibri" pitchFamily="18" charset="0"/>
                <a:hlinkClick r:id="rId4"/>
              </a:rPr>
              <a:t>http://www.w3.org/MarkUp/Guide/Advanced.html</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u="sng" dirty="0">
                <a:solidFill>
                  <a:srgbClr val="0000FF"/>
                </a:solidFill>
                <a:latin typeface="Calibri" pitchFamily="18" charset="0"/>
                <a:ea typeface="+mn-ea"/>
                <a:cs typeface="Calibri" pitchFamily="18" charset="0"/>
                <a:hlinkClick r:id="rId5"/>
              </a:rPr>
              <a:t>http://www.howtocreate.co.uk/tutorials/html/basics</a:t>
            </a:r>
          </a:p>
        </p:txBody>
      </p:sp>
      <p:sp>
        <p:nvSpPr>
          <p:cNvPr id="5"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70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Box 1"/>
          <p:cNvSpPr txBox="1">
            <a:spLocks noChangeArrowheads="1"/>
          </p:cNvSpPr>
          <p:nvPr/>
        </p:nvSpPr>
        <p:spPr bwMode="auto">
          <a:xfrm>
            <a:off x="406400" y="139700"/>
            <a:ext cx="18288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单元目录</a:t>
            </a:r>
          </a:p>
        </p:txBody>
      </p:sp>
      <p:sp>
        <p:nvSpPr>
          <p:cNvPr id="3" name="TextBox 1"/>
          <p:cNvSpPr txBox="1"/>
          <p:nvPr/>
        </p:nvSpPr>
        <p:spPr>
          <a:xfrm>
            <a:off x="444500" y="1384300"/>
            <a:ext cx="165100" cy="3937000"/>
          </a:xfrm>
          <a:prstGeom prst="rect">
            <a:avLst/>
          </a:prstGeom>
          <a:noFill/>
        </p:spPr>
        <p:txBody>
          <a:bodyPr wrap="none" lIns="0" tIns="0" rIns="0">
            <a:spAutoFit/>
          </a:bodyPr>
          <a:lstStyle/>
          <a:p>
            <a:pPr fontAlgn="auto">
              <a:lnSpc>
                <a:spcPts val="27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FF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8" dirty="0">
                <a:solidFill>
                  <a:srgbClr val="000000"/>
                </a:solidFill>
                <a:latin typeface="Calibri" pitchFamily="18" charset="0"/>
                <a:ea typeface="+mn-ea"/>
                <a:cs typeface="Calibri" pitchFamily="18" charset="0"/>
              </a:rPr>
              <a:t>•</a:t>
            </a:r>
          </a:p>
          <a:p>
            <a:pPr fontAlgn="auto">
              <a:lnSpc>
                <a:spcPts val="1000"/>
              </a:lnSpc>
              <a:spcBef>
                <a:spcPts val="0"/>
              </a:spcBef>
              <a:spcAft>
                <a:spcPts val="0"/>
              </a:spcAft>
              <a:defRPr/>
            </a:pPr>
            <a:endParaRPr lang="en-US" altLang="zh-CN" dirty="0">
              <a:latin typeface="+mn-lt"/>
              <a:ea typeface="+mn-ea"/>
            </a:endParaRPr>
          </a:p>
          <a:p>
            <a:pPr fontAlgn="auto">
              <a:lnSpc>
                <a:spcPts val="3000"/>
              </a:lnSpc>
              <a:spcBef>
                <a:spcPts val="0"/>
              </a:spcBef>
              <a:spcAft>
                <a:spcPts val="0"/>
              </a:spcAft>
              <a:defRPr/>
            </a:pPr>
            <a:r>
              <a:rPr lang="en-US" altLang="zh-CN" sz="2795" dirty="0">
                <a:solidFill>
                  <a:srgbClr val="000000"/>
                </a:solidFill>
                <a:latin typeface="Calibri" pitchFamily="18" charset="0"/>
                <a:ea typeface="+mn-ea"/>
                <a:cs typeface="Calibri" pitchFamily="18" charset="0"/>
              </a:rPr>
              <a:t>•</a:t>
            </a:r>
          </a:p>
        </p:txBody>
      </p:sp>
      <p:sp>
        <p:nvSpPr>
          <p:cNvPr id="25603" name="TextBox 1"/>
          <p:cNvSpPr txBox="1">
            <a:spLocks noChangeArrowheads="1"/>
          </p:cNvSpPr>
          <p:nvPr/>
        </p:nvSpPr>
        <p:spPr bwMode="auto">
          <a:xfrm>
            <a:off x="787400" y="1282700"/>
            <a:ext cx="1549400" cy="4038600"/>
          </a:xfrm>
          <a:prstGeom prst="rect">
            <a:avLst/>
          </a:prstGeom>
          <a:noFill/>
          <a:ln w="9525">
            <a:noFill/>
            <a:miter lim="800000"/>
            <a:headEnd/>
            <a:tailEnd/>
          </a:ln>
        </p:spPr>
        <p:txBody>
          <a:bodyPr wrap="none" lIns="0" tIns="0" rIns="0">
            <a:spAutoFit/>
          </a:bodyPr>
          <a:lstStyle/>
          <a:p>
            <a:pPr>
              <a:lnSpc>
                <a:spcPts val="3600"/>
              </a:lnSpc>
            </a:pPr>
            <a:r>
              <a:rPr lang="en-US" altLang="zh-CN" sz="2700">
                <a:solidFill>
                  <a:srgbClr val="000000"/>
                </a:solidFill>
                <a:latin typeface="Calibri" pitchFamily="34" charset="0"/>
                <a:cs typeface="Calibri" pitchFamily="34" charset="0"/>
              </a:rPr>
              <a:t>HTML</a:t>
            </a:r>
            <a:r>
              <a:rPr lang="en-US" altLang="zh-CN" sz="2700">
                <a:solidFill>
                  <a:srgbClr val="000000"/>
                </a:solidFill>
                <a:latin typeface="微软雅黑" pitchFamily="34" charset="-122"/>
                <a:ea typeface="微软雅黑" pitchFamily="34" charset="-122"/>
              </a:rPr>
              <a:t>概述</a:t>
            </a:r>
          </a:p>
          <a:p>
            <a:pPr>
              <a:lnSpc>
                <a:spcPts val="4000"/>
              </a:lnSpc>
            </a:pPr>
            <a:r>
              <a:rPr lang="en-US" altLang="zh-CN" sz="2700">
                <a:solidFill>
                  <a:srgbClr val="FF0000"/>
                </a:solidFill>
                <a:latin typeface="微软雅黑" pitchFamily="34" charset="-122"/>
                <a:ea typeface="微软雅黑" pitchFamily="34" charset="-122"/>
              </a:rPr>
              <a:t>文档结构</a:t>
            </a:r>
          </a:p>
          <a:p>
            <a:pPr>
              <a:lnSpc>
                <a:spcPts val="4000"/>
              </a:lnSpc>
            </a:pPr>
            <a:r>
              <a:rPr lang="en-US" altLang="zh-CN" sz="2700">
                <a:solidFill>
                  <a:srgbClr val="000000"/>
                </a:solidFill>
                <a:latin typeface="微软雅黑" pitchFamily="34" charset="-122"/>
                <a:ea typeface="微软雅黑" pitchFamily="34" charset="-122"/>
              </a:rPr>
              <a:t>基本标签</a:t>
            </a:r>
          </a:p>
          <a:p>
            <a:pPr>
              <a:lnSpc>
                <a:spcPts val="4000"/>
              </a:lnSpc>
            </a:pPr>
            <a:r>
              <a:rPr lang="en-US" altLang="zh-CN" sz="2700">
                <a:solidFill>
                  <a:srgbClr val="000000"/>
                </a:solidFill>
                <a:latin typeface="微软雅黑" pitchFamily="34" charset="-122"/>
                <a:ea typeface="微软雅黑" pitchFamily="34" charset="-122"/>
              </a:rPr>
              <a:t>实体字符</a:t>
            </a:r>
          </a:p>
          <a:p>
            <a:pPr>
              <a:lnSpc>
                <a:spcPts val="4000"/>
              </a:lnSpc>
            </a:pPr>
            <a:r>
              <a:rPr lang="en-US" altLang="zh-CN" sz="2700">
                <a:solidFill>
                  <a:srgbClr val="000000"/>
                </a:solidFill>
                <a:latin typeface="微软雅黑" pitchFamily="34" charset="-122"/>
                <a:ea typeface="微软雅黑" pitchFamily="34" charset="-122"/>
              </a:rPr>
              <a:t>链接</a:t>
            </a:r>
          </a:p>
          <a:p>
            <a:pPr>
              <a:lnSpc>
                <a:spcPts val="4000"/>
              </a:lnSpc>
            </a:pPr>
            <a:r>
              <a:rPr lang="en-US" altLang="zh-CN" sz="2700">
                <a:solidFill>
                  <a:srgbClr val="000000"/>
                </a:solidFill>
                <a:latin typeface="微软雅黑" pitchFamily="34" charset="-122"/>
                <a:ea typeface="微软雅黑" pitchFamily="34" charset="-122"/>
              </a:rPr>
              <a:t>图片</a:t>
            </a:r>
          </a:p>
          <a:p>
            <a:pPr>
              <a:lnSpc>
                <a:spcPts val="4000"/>
              </a:lnSpc>
            </a:pPr>
            <a:r>
              <a:rPr lang="en-US" altLang="zh-CN" sz="2700">
                <a:solidFill>
                  <a:srgbClr val="000000"/>
                </a:solidFill>
                <a:latin typeface="微软雅黑" pitchFamily="34" charset="-122"/>
                <a:ea typeface="微软雅黑" pitchFamily="34" charset="-122"/>
              </a:rPr>
              <a:t>列表</a:t>
            </a:r>
          </a:p>
          <a:p>
            <a:pPr>
              <a:lnSpc>
                <a:spcPts val="4000"/>
              </a:lnSpc>
            </a:pPr>
            <a:r>
              <a:rPr lang="en-US" altLang="zh-CN" sz="2700">
                <a:solidFill>
                  <a:srgbClr val="000000"/>
                </a:solidFill>
                <a:latin typeface="微软雅黑" pitchFamily="34" charset="-122"/>
                <a:ea typeface="微软雅黑" pitchFamily="34" charset="-122"/>
              </a:rPr>
              <a:t>表格</a:t>
            </a:r>
          </a:p>
        </p:txBody>
      </p:sp>
      <p:sp>
        <p:nvSpPr>
          <p:cNvPr id="5" name="TextBox 1"/>
          <p:cNvSpPr txBox="1"/>
          <p:nvPr/>
        </p:nvSpPr>
        <p:spPr>
          <a:xfrm>
            <a:off x="114300" y="6604000"/>
            <a:ext cx="889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9</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Box 1"/>
          <p:cNvSpPr txBox="1">
            <a:spLocks noChangeArrowheads="1"/>
          </p:cNvSpPr>
          <p:nvPr/>
        </p:nvSpPr>
        <p:spPr bwMode="auto">
          <a:xfrm>
            <a:off x="406400" y="139700"/>
            <a:ext cx="18288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文档结构</a:t>
            </a:r>
          </a:p>
        </p:txBody>
      </p:sp>
      <p:sp>
        <p:nvSpPr>
          <p:cNvPr id="26626" name="TextBox 1"/>
          <p:cNvSpPr txBox="1">
            <a:spLocks noChangeArrowheads="1"/>
          </p:cNvSpPr>
          <p:nvPr/>
        </p:nvSpPr>
        <p:spPr bwMode="auto">
          <a:xfrm>
            <a:off x="444500" y="1295400"/>
            <a:ext cx="81534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微软雅黑" pitchFamily="34" charset="-122"/>
                <a:ea typeface="微软雅黑" pitchFamily="34" charset="-122"/>
              </a:rPr>
              <a:t>为了使浏览器能正确渲染页面，我们需要告诉浏览</a:t>
            </a:r>
            <a:endParaRPr lang="en-US" altLang="zh-CN" sz="2700" dirty="0">
              <a:solidFill>
                <a:srgbClr val="000000"/>
              </a:solidFill>
              <a:latin typeface="微软雅黑" pitchFamily="34" charset="-122"/>
              <a:ea typeface="微软雅黑" pitchFamily="34" charset="-122"/>
            </a:endParaRPr>
          </a:p>
        </p:txBody>
      </p:sp>
      <p:sp>
        <p:nvSpPr>
          <p:cNvPr id="26627" name="TextBox 1"/>
          <p:cNvSpPr txBox="1">
            <a:spLocks noChangeArrowheads="1"/>
          </p:cNvSpPr>
          <p:nvPr/>
        </p:nvSpPr>
        <p:spPr bwMode="auto">
          <a:xfrm>
            <a:off x="787400" y="1752600"/>
            <a:ext cx="63119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err="1">
                <a:solidFill>
                  <a:srgbClr val="000000"/>
                </a:solidFill>
                <a:latin typeface="微软雅黑" pitchFamily="34" charset="-122"/>
                <a:ea typeface="微软雅黑" pitchFamily="34" charset="-122"/>
              </a:rPr>
              <a:t>器网页所使用的</a:t>
            </a:r>
            <a:r>
              <a:rPr lang="en-US" altLang="zh-CN" sz="2700" dirty="0" err="1">
                <a:solidFill>
                  <a:srgbClr val="FF0000"/>
                </a:solidFill>
                <a:latin typeface="微软雅黑" pitchFamily="34" charset="-122"/>
                <a:ea typeface="微软雅黑" pitchFamily="34" charset="-122"/>
              </a:rPr>
              <a:t>文档类型</a:t>
            </a:r>
            <a:r>
              <a:rPr lang="en-US" altLang="zh-CN" sz="2700" dirty="0" err="1">
                <a:solidFill>
                  <a:srgbClr val="000000"/>
                </a:solidFill>
                <a:latin typeface="微软雅黑" pitchFamily="34" charset="-122"/>
                <a:ea typeface="微软雅黑" pitchFamily="34" charset="-122"/>
              </a:rPr>
              <a:t>（</a:t>
            </a:r>
            <a:r>
              <a:rPr lang="en-US" altLang="zh-CN" sz="2700" dirty="0" err="1">
                <a:solidFill>
                  <a:srgbClr val="000000"/>
                </a:solidFill>
                <a:latin typeface="Calibri" pitchFamily="34" charset="0"/>
                <a:cs typeface="Calibri" pitchFamily="34" charset="0"/>
              </a:rPr>
              <a:t>DOCTYPE</a:t>
            </a:r>
            <a:r>
              <a:rPr lang="en-US" altLang="zh-CN" sz="2700" dirty="0">
                <a:solidFill>
                  <a:srgbClr val="000000"/>
                </a:solidFill>
                <a:latin typeface="微软雅黑" pitchFamily="34" charset="-122"/>
                <a:ea typeface="微软雅黑" pitchFamily="34" charset="-122"/>
              </a:rPr>
              <a:t>）。</a:t>
            </a:r>
          </a:p>
        </p:txBody>
      </p:sp>
      <p:sp>
        <p:nvSpPr>
          <p:cNvPr id="26628" name="TextBox 1"/>
          <p:cNvSpPr txBox="1">
            <a:spLocks noChangeArrowheads="1"/>
          </p:cNvSpPr>
          <p:nvPr/>
        </p:nvSpPr>
        <p:spPr bwMode="auto">
          <a:xfrm>
            <a:off x="444500" y="2603500"/>
            <a:ext cx="2423740" cy="969496"/>
          </a:xfrm>
          <a:prstGeom prst="rect">
            <a:avLst/>
          </a:prstGeom>
          <a:noFill/>
          <a:ln w="9525">
            <a:noFill/>
            <a:miter lim="800000"/>
            <a:headEnd/>
            <a:tailEnd/>
          </a:ln>
        </p:spPr>
        <p:txBody>
          <a:bodyPr wrap="none" lIns="0" tIns="0" rIns="0">
            <a:spAutoFit/>
          </a:bodyPr>
          <a:lstStyle/>
          <a:p>
            <a:pPr>
              <a:lnSpc>
                <a:spcPts val="3600"/>
              </a:lnSpc>
            </a:pPr>
            <a:r>
              <a:rPr lang="en-US" altLang="zh-CN" sz="2700" dirty="0" smtClean="0">
                <a:solidFill>
                  <a:srgbClr val="000000"/>
                </a:solidFill>
                <a:latin typeface="Calibri" pitchFamily="34" charset="0"/>
                <a:cs typeface="Calibri" pitchFamily="34" charset="0"/>
              </a:rPr>
              <a:t>•</a:t>
            </a:r>
            <a:r>
              <a:rPr lang="en-US" altLang="zh-CN" sz="2700" dirty="0" smtClean="0">
                <a:latin typeface="Times New Roman" pitchFamily="18" charset="0"/>
                <a:cs typeface="Times New Roman" pitchFamily="18" charset="0"/>
              </a:rPr>
              <a:t>  </a:t>
            </a:r>
            <a:r>
              <a:rPr lang="en-US" altLang="zh-CN" sz="2700" dirty="0" err="1" smtClean="0">
                <a:solidFill>
                  <a:srgbClr val="000000"/>
                </a:solidFill>
                <a:latin typeface="微软雅黑" pitchFamily="34" charset="-122"/>
                <a:ea typeface="微软雅黑" pitchFamily="34" charset="-122"/>
              </a:rPr>
              <a:t>目前的版本</a:t>
            </a:r>
            <a:r>
              <a:rPr lang="zh-CN" altLang="en-US" sz="2700" dirty="0" smtClean="0">
                <a:solidFill>
                  <a:srgbClr val="000000"/>
                </a:solidFill>
                <a:latin typeface="微软雅黑" pitchFamily="34" charset="-122"/>
                <a:ea typeface="微软雅黑" pitchFamily="34" charset="-122"/>
              </a:rPr>
              <a:t>是</a:t>
            </a:r>
            <a:endParaRPr lang="en-US" altLang="zh-CN" sz="2700" dirty="0">
              <a:solidFill>
                <a:srgbClr val="000000"/>
              </a:solidFill>
              <a:latin typeface="微软雅黑" pitchFamily="34" charset="-122"/>
              <a:ea typeface="微软雅黑" pitchFamily="34" charset="-122"/>
            </a:endParaRPr>
          </a:p>
          <a:p>
            <a:pPr>
              <a:lnSpc>
                <a:spcPts val="3600"/>
              </a:lnSpc>
            </a:pPr>
            <a:endParaRPr lang="en-US" altLang="zh-CN" sz="2700" dirty="0">
              <a:solidFill>
                <a:srgbClr val="000000"/>
              </a:solidFill>
              <a:latin typeface="微软雅黑" pitchFamily="34" charset="-122"/>
              <a:ea typeface="微软雅黑" pitchFamily="34" charset="-122"/>
            </a:endParaRPr>
          </a:p>
        </p:txBody>
      </p:sp>
      <p:sp>
        <p:nvSpPr>
          <p:cNvPr id="26629" name="TextBox 1"/>
          <p:cNvSpPr txBox="1">
            <a:spLocks noChangeArrowheads="1"/>
          </p:cNvSpPr>
          <p:nvPr/>
        </p:nvSpPr>
        <p:spPr bwMode="auto">
          <a:xfrm>
            <a:off x="787400" y="3035300"/>
            <a:ext cx="36957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FF0000"/>
                </a:solidFill>
                <a:latin typeface="Calibri" pitchFamily="34" charset="0"/>
                <a:cs typeface="Calibri" pitchFamily="34" charset="0"/>
              </a:rPr>
              <a:t>XHTML</a:t>
            </a:r>
            <a:r>
              <a:rPr lang="en-US" altLang="zh-CN" sz="2700" dirty="0">
                <a:latin typeface="Times New Roman" pitchFamily="18" charset="0"/>
                <a:cs typeface="Times New Roman" pitchFamily="18" charset="0"/>
              </a:rPr>
              <a:t> </a:t>
            </a:r>
            <a:r>
              <a:rPr lang="en-US" altLang="zh-CN" sz="2700" dirty="0">
                <a:solidFill>
                  <a:srgbClr val="FF0000"/>
                </a:solidFill>
                <a:latin typeface="Calibri" pitchFamily="34" charset="0"/>
                <a:cs typeface="Calibri" pitchFamily="34" charset="0"/>
              </a:rPr>
              <a:t>1.0</a:t>
            </a:r>
            <a:r>
              <a:rPr lang="en-US" altLang="zh-CN" sz="2700" dirty="0">
                <a:latin typeface="Times New Roman" pitchFamily="18" charset="0"/>
                <a:cs typeface="Times New Roman" pitchFamily="18" charset="0"/>
              </a:rPr>
              <a:t> </a:t>
            </a:r>
            <a:r>
              <a:rPr lang="en-US" altLang="zh-CN" sz="2700" dirty="0">
                <a:solidFill>
                  <a:srgbClr val="FF0000"/>
                </a:solidFill>
                <a:latin typeface="Calibri" pitchFamily="34" charset="0"/>
                <a:cs typeface="Calibri" pitchFamily="34" charset="0"/>
              </a:rPr>
              <a:t>Transitional</a:t>
            </a:r>
            <a:r>
              <a:rPr lang="en-US" altLang="zh-CN" sz="2700" dirty="0">
                <a:solidFill>
                  <a:srgbClr val="000000"/>
                </a:solidFill>
                <a:latin typeface="微软雅黑" pitchFamily="34" charset="-122"/>
                <a:ea typeface="微软雅黑" pitchFamily="34" charset="-122"/>
              </a:rPr>
              <a:t>。</a:t>
            </a:r>
          </a:p>
        </p:txBody>
      </p:sp>
      <p:sp>
        <p:nvSpPr>
          <p:cNvPr id="26630" name="TextBox 1"/>
          <p:cNvSpPr txBox="1">
            <a:spLocks noChangeArrowheads="1"/>
          </p:cNvSpPr>
          <p:nvPr/>
        </p:nvSpPr>
        <p:spPr bwMode="auto">
          <a:xfrm>
            <a:off x="444500" y="4064000"/>
            <a:ext cx="57658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Calibri" pitchFamily="34" charset="0"/>
                <a:cs typeface="Calibri" pitchFamily="34" charset="0"/>
              </a:rPr>
              <a:t>XHTML</a:t>
            </a:r>
            <a:r>
              <a:rPr lang="en-US" altLang="zh-CN" sz="2700" dirty="0" err="1">
                <a:solidFill>
                  <a:srgbClr val="000000"/>
                </a:solidFill>
                <a:latin typeface="微软雅黑" pitchFamily="34" charset="-122"/>
                <a:ea typeface="微软雅黑" pitchFamily="34" charset="-122"/>
              </a:rPr>
              <a:t>比</a:t>
            </a:r>
            <a:r>
              <a:rPr lang="en-US" altLang="zh-CN" sz="2700" dirty="0" err="1">
                <a:solidFill>
                  <a:srgbClr val="000000"/>
                </a:solidFill>
                <a:latin typeface="Calibri" pitchFamily="34" charset="0"/>
                <a:cs typeface="Calibri" pitchFamily="34" charset="0"/>
              </a:rPr>
              <a:t>HTML</a:t>
            </a:r>
            <a:r>
              <a:rPr lang="en-US" altLang="zh-CN" sz="2700" dirty="0" err="1">
                <a:solidFill>
                  <a:srgbClr val="000000"/>
                </a:solidFill>
                <a:latin typeface="微软雅黑" pitchFamily="34" charset="-122"/>
                <a:ea typeface="微软雅黑" pitchFamily="34" charset="-122"/>
              </a:rPr>
              <a:t>有更加严格的语法</a:t>
            </a:r>
            <a:r>
              <a:rPr lang="en-US" altLang="zh-CN" sz="2700" dirty="0">
                <a:solidFill>
                  <a:srgbClr val="000000"/>
                </a:solidFill>
                <a:latin typeface="微软雅黑" pitchFamily="34" charset="-122"/>
                <a:ea typeface="微软雅黑" pitchFamily="34" charset="-122"/>
              </a:rPr>
              <a:t>：</a:t>
            </a:r>
          </a:p>
        </p:txBody>
      </p:sp>
      <p:sp>
        <p:nvSpPr>
          <p:cNvPr id="26631" name="TextBox 1"/>
          <p:cNvSpPr txBox="1">
            <a:spLocks noChangeArrowheads="1"/>
          </p:cNvSpPr>
          <p:nvPr/>
        </p:nvSpPr>
        <p:spPr bwMode="auto">
          <a:xfrm>
            <a:off x="901700" y="4597400"/>
            <a:ext cx="7721600" cy="1270000"/>
          </a:xfrm>
          <a:prstGeom prst="rect">
            <a:avLst/>
          </a:prstGeom>
          <a:noFill/>
          <a:ln w="9525">
            <a:noFill/>
            <a:miter lim="800000"/>
            <a:headEnd/>
            <a:tailEnd/>
          </a:ln>
        </p:spPr>
        <p:txBody>
          <a:bodyPr wrap="none" lIns="0" tIns="0" rIns="0">
            <a:spAutoFit/>
          </a:bodyPr>
          <a:lstStyle/>
          <a:p>
            <a:pPr>
              <a:lnSpc>
                <a:spcPts val="3100"/>
              </a:lnSpc>
            </a:pPr>
            <a:r>
              <a:rPr lang="en-US" altLang="zh-CN" sz="2400" dirty="0">
                <a:solidFill>
                  <a:srgbClr val="FF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b="1" dirty="0" err="1">
                <a:solidFill>
                  <a:srgbClr val="FF0000"/>
                </a:solidFill>
                <a:latin typeface="微软雅黑" pitchFamily="34" charset="-122"/>
                <a:ea typeface="微软雅黑" pitchFamily="34" charset="-122"/>
              </a:rPr>
              <a:t>标签必须被正确地嵌套</a:t>
            </a:r>
            <a:r>
              <a:rPr lang="en-US" altLang="zh-CN" sz="2400" b="1" dirty="0">
                <a:solidFill>
                  <a:srgbClr val="FF0000"/>
                </a:solidFill>
                <a:latin typeface="微软雅黑" pitchFamily="34" charset="-122"/>
                <a:ea typeface="微软雅黑" pitchFamily="34" charset="-122"/>
              </a:rPr>
              <a:t>。</a:t>
            </a:r>
            <a:r>
              <a:rPr lang="en-US" altLang="zh-CN" sz="2000" dirty="0">
                <a:latin typeface="Times New Roman" pitchFamily="18" charset="0"/>
                <a:cs typeface="Times New Roman" pitchFamily="18" charset="0"/>
              </a:rPr>
              <a:t> </a:t>
            </a:r>
            <a:r>
              <a:rPr lang="en-US" altLang="zh-CN" sz="2000" b="1" dirty="0">
                <a:solidFill>
                  <a:srgbClr val="A6A6A6"/>
                </a:solidFill>
                <a:latin typeface="微软雅黑" pitchFamily="34" charset="-122"/>
                <a:ea typeface="微软雅黑" pitchFamily="34" charset="-122"/>
              </a:rPr>
              <a:t>（</a:t>
            </a:r>
            <a:r>
              <a:rPr lang="en-US" altLang="zh-CN" sz="2000" b="1" dirty="0">
                <a:solidFill>
                  <a:srgbClr val="A6A6A6"/>
                </a:solidFill>
                <a:latin typeface="Calibri" pitchFamily="34" charset="0"/>
                <a:cs typeface="Calibri" pitchFamily="34" charset="0"/>
              </a:rPr>
              <a:t>&lt;b&gt;&lt;</a:t>
            </a:r>
            <a:r>
              <a:rPr lang="en-US" altLang="zh-CN" sz="2000" b="1" dirty="0" err="1">
                <a:solidFill>
                  <a:srgbClr val="A6A6A6"/>
                </a:solidFill>
                <a:latin typeface="Calibri" pitchFamily="34" charset="0"/>
                <a:cs typeface="Calibri" pitchFamily="34" charset="0"/>
              </a:rPr>
              <a:t>i</a:t>
            </a:r>
            <a:r>
              <a:rPr lang="en-US" altLang="zh-CN" sz="2000" b="1" dirty="0">
                <a:solidFill>
                  <a:srgbClr val="A6A6A6"/>
                </a:solidFill>
                <a:latin typeface="Calibri" pitchFamily="34" charset="0"/>
                <a:cs typeface="Calibri" pitchFamily="34" charset="0"/>
              </a:rPr>
              <a:t>&gt;Hello&lt;/b&gt;&lt;/</a:t>
            </a:r>
            <a:r>
              <a:rPr lang="en-US" altLang="zh-CN" sz="2000" b="1" dirty="0" err="1">
                <a:solidFill>
                  <a:srgbClr val="A6A6A6"/>
                </a:solidFill>
                <a:latin typeface="Calibri" pitchFamily="34" charset="0"/>
                <a:cs typeface="Calibri" pitchFamily="34" charset="0"/>
              </a:rPr>
              <a:t>i</a:t>
            </a:r>
            <a:r>
              <a:rPr lang="en-US" altLang="zh-CN" sz="2000" b="1" dirty="0">
                <a:solidFill>
                  <a:srgbClr val="A6A6A6"/>
                </a:solidFill>
                <a:latin typeface="Calibri" pitchFamily="34" charset="0"/>
                <a:cs typeface="Calibri" pitchFamily="34" charset="0"/>
              </a:rPr>
              <a:t>&gt;</a:t>
            </a:r>
            <a:r>
              <a:rPr lang="en-US" altLang="zh-CN" sz="2000" dirty="0">
                <a:latin typeface="Times New Roman" pitchFamily="18" charset="0"/>
                <a:cs typeface="Times New Roman" pitchFamily="18" charset="0"/>
              </a:rPr>
              <a:t> </a:t>
            </a:r>
            <a:r>
              <a:rPr lang="en-US" altLang="zh-CN" sz="2000" b="1" dirty="0" err="1">
                <a:solidFill>
                  <a:srgbClr val="A6A6A6"/>
                </a:solidFill>
                <a:latin typeface="微软雅黑" pitchFamily="34" charset="-122"/>
                <a:ea typeface="微软雅黑" pitchFamily="34" charset="-122"/>
              </a:rPr>
              <a:t>是不正确的</a:t>
            </a:r>
            <a:r>
              <a:rPr lang="en-US" altLang="zh-CN" sz="2000" b="1" dirty="0">
                <a:solidFill>
                  <a:srgbClr val="A6A6A6"/>
                </a:solidFill>
                <a:latin typeface="微软雅黑" pitchFamily="34" charset="-122"/>
                <a:ea typeface="微软雅黑" pitchFamily="34" charset="-122"/>
              </a:rPr>
              <a:t>）</a:t>
            </a:r>
          </a:p>
          <a:p>
            <a:pPr>
              <a:lnSpc>
                <a:spcPts val="3400"/>
              </a:lnSpc>
            </a:pPr>
            <a:r>
              <a:rPr lang="en-US" altLang="zh-CN" sz="2400" dirty="0">
                <a:solidFill>
                  <a:srgbClr val="FF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b="1" dirty="0" err="1">
                <a:solidFill>
                  <a:srgbClr val="FF0000"/>
                </a:solidFill>
                <a:latin typeface="微软雅黑" pitchFamily="34" charset="-122"/>
                <a:ea typeface="微软雅黑" pitchFamily="34" charset="-122"/>
              </a:rPr>
              <a:t>标签名必须用小写字母</a:t>
            </a:r>
            <a:r>
              <a:rPr lang="en-US" altLang="zh-CN" sz="2400" b="1" dirty="0">
                <a:solidFill>
                  <a:srgbClr val="FF0000"/>
                </a:solidFill>
                <a:latin typeface="微软雅黑" pitchFamily="34" charset="-122"/>
                <a:ea typeface="微软雅黑" pitchFamily="34" charset="-122"/>
              </a:rPr>
              <a:t>。</a:t>
            </a:r>
          </a:p>
          <a:p>
            <a:pPr>
              <a:lnSpc>
                <a:spcPts val="3400"/>
              </a:lnSpc>
            </a:pPr>
            <a:r>
              <a:rPr lang="en-US" altLang="zh-CN" sz="2400" dirty="0">
                <a:solidFill>
                  <a:srgbClr val="FF0000"/>
                </a:solidFill>
                <a:latin typeface="Calibri" pitchFamily="34" charset="0"/>
                <a:cs typeface="Calibri" pitchFamily="34" charset="0"/>
              </a:rPr>
              <a:t>–</a:t>
            </a:r>
            <a:r>
              <a:rPr lang="en-US" altLang="zh-CN" sz="2400" dirty="0">
                <a:latin typeface="Times New Roman" pitchFamily="18" charset="0"/>
                <a:cs typeface="Times New Roman" pitchFamily="18" charset="0"/>
              </a:rPr>
              <a:t>  </a:t>
            </a:r>
            <a:r>
              <a:rPr lang="en-US" altLang="zh-CN" sz="2400" b="1" dirty="0" err="1">
                <a:solidFill>
                  <a:srgbClr val="FF0000"/>
                </a:solidFill>
                <a:latin typeface="微软雅黑" pitchFamily="34" charset="-122"/>
                <a:ea typeface="微软雅黑" pitchFamily="34" charset="-122"/>
              </a:rPr>
              <a:t>所有标签必须闭合</a:t>
            </a:r>
            <a:endParaRPr lang="en-US" altLang="zh-CN" sz="2400" b="1" dirty="0">
              <a:solidFill>
                <a:srgbClr val="FF0000"/>
              </a:solidFill>
              <a:latin typeface="微软雅黑" pitchFamily="34" charset="-122"/>
              <a:ea typeface="微软雅黑" pitchFamily="34" charset="-122"/>
            </a:endParaRPr>
          </a:p>
        </p:txBody>
      </p:sp>
      <p:sp>
        <p:nvSpPr>
          <p:cNvPr id="9"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10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Box 1"/>
          <p:cNvSpPr txBox="1">
            <a:spLocks noChangeArrowheads="1"/>
          </p:cNvSpPr>
          <p:nvPr/>
        </p:nvSpPr>
        <p:spPr bwMode="auto">
          <a:xfrm>
            <a:off x="406400" y="139700"/>
            <a:ext cx="1828800" cy="596900"/>
          </a:xfrm>
          <a:prstGeom prst="rect">
            <a:avLst/>
          </a:prstGeom>
          <a:noFill/>
          <a:ln w="9525">
            <a:noFill/>
            <a:miter lim="800000"/>
            <a:headEnd/>
            <a:tailEnd/>
          </a:ln>
        </p:spPr>
        <p:txBody>
          <a:bodyPr wrap="none" lIns="0" tIns="0" rIns="0">
            <a:spAutoFit/>
          </a:bodyPr>
          <a:lstStyle/>
          <a:p>
            <a:pPr>
              <a:lnSpc>
                <a:spcPts val="4700"/>
              </a:lnSpc>
            </a:pPr>
            <a:r>
              <a:rPr lang="en-US" altLang="zh-CN" sz="3600">
                <a:solidFill>
                  <a:srgbClr val="000000"/>
                </a:solidFill>
                <a:latin typeface="微软雅黑" pitchFamily="34" charset="-122"/>
                <a:ea typeface="微软雅黑" pitchFamily="34" charset="-122"/>
              </a:rPr>
              <a:t>文档结构</a:t>
            </a:r>
          </a:p>
        </p:txBody>
      </p:sp>
      <p:sp>
        <p:nvSpPr>
          <p:cNvPr id="28674" name="TextBox 1"/>
          <p:cNvSpPr txBox="1">
            <a:spLocks noChangeArrowheads="1"/>
          </p:cNvSpPr>
          <p:nvPr/>
        </p:nvSpPr>
        <p:spPr bwMode="auto">
          <a:xfrm>
            <a:off x="381000" y="1295400"/>
            <a:ext cx="3175000" cy="457200"/>
          </a:xfrm>
          <a:prstGeom prst="rect">
            <a:avLst/>
          </a:prstGeom>
          <a:noFill/>
          <a:ln w="9525">
            <a:noFill/>
            <a:miter lim="800000"/>
            <a:headEnd/>
            <a:tailEnd/>
          </a:ln>
        </p:spPr>
        <p:txBody>
          <a:bodyPr wrap="none" lIns="0" tIns="0" rIns="0">
            <a:spAutoFit/>
          </a:bodyPr>
          <a:lstStyle/>
          <a:p>
            <a:pPr>
              <a:lnSpc>
                <a:spcPts val="3600"/>
              </a:lnSpc>
            </a:pPr>
            <a:r>
              <a:rPr lang="en-US" altLang="zh-CN" sz="2700" dirty="0">
                <a:solidFill>
                  <a:srgbClr val="000000"/>
                </a:solidFill>
                <a:latin typeface="Calibri" pitchFamily="34" charset="0"/>
                <a:cs typeface="Calibri" pitchFamily="34" charset="0"/>
              </a:rPr>
              <a:t>•</a:t>
            </a:r>
            <a:r>
              <a:rPr lang="en-US" altLang="zh-CN" sz="2700" dirty="0">
                <a:latin typeface="Times New Roman" pitchFamily="18" charset="0"/>
                <a:cs typeface="Times New Roman" pitchFamily="18" charset="0"/>
              </a:rPr>
              <a:t>  </a:t>
            </a:r>
            <a:r>
              <a:rPr lang="en-US" altLang="zh-CN" sz="2700" dirty="0" err="1">
                <a:solidFill>
                  <a:srgbClr val="000000"/>
                </a:solidFill>
                <a:latin typeface="微软雅黑" pitchFamily="34" charset="-122"/>
                <a:ea typeface="微软雅黑" pitchFamily="34" charset="-122"/>
              </a:rPr>
              <a:t>一个完整的页面</a:t>
            </a:r>
            <a:r>
              <a:rPr lang="en-US" altLang="zh-CN" sz="2700" dirty="0">
                <a:solidFill>
                  <a:srgbClr val="000000"/>
                </a:solidFill>
                <a:latin typeface="微软雅黑" pitchFamily="34" charset="-122"/>
                <a:ea typeface="微软雅黑" pitchFamily="34" charset="-122"/>
              </a:rPr>
              <a:t>：</a:t>
            </a:r>
          </a:p>
        </p:txBody>
      </p:sp>
      <p:sp>
        <p:nvSpPr>
          <p:cNvPr id="28675" name="TextBox 1"/>
          <p:cNvSpPr txBox="1">
            <a:spLocks noChangeArrowheads="1"/>
          </p:cNvSpPr>
          <p:nvPr/>
        </p:nvSpPr>
        <p:spPr bwMode="auto">
          <a:xfrm>
            <a:off x="444500" y="1727200"/>
            <a:ext cx="6565900" cy="495300"/>
          </a:xfrm>
          <a:prstGeom prst="rect">
            <a:avLst/>
          </a:prstGeom>
          <a:noFill/>
          <a:ln w="9525">
            <a:noFill/>
            <a:miter lim="800000"/>
            <a:headEnd/>
            <a:tailEnd/>
          </a:ln>
        </p:spPr>
        <p:txBody>
          <a:bodyPr wrap="none" lIns="0" tIns="0" rIns="0">
            <a:spAutoFit/>
          </a:bodyPr>
          <a:lstStyle/>
          <a:p>
            <a:pPr>
              <a:lnSpc>
                <a:spcPts val="1800"/>
              </a:lnSpc>
              <a:tabLst>
                <a:tab pos="342900" algn="l"/>
              </a:tabLst>
            </a:pPr>
            <a:r>
              <a:rPr lang="en-US" altLang="zh-CN" b="1" dirty="0">
                <a:solidFill>
                  <a:srgbClr val="FF0000"/>
                </a:solidFill>
                <a:latin typeface="Calibri" pitchFamily="34" charset="0"/>
                <a:cs typeface="Calibri" pitchFamily="34" charset="0"/>
              </a:rPr>
              <a:t>&lt;!DOCTYPE</a:t>
            </a:r>
            <a:r>
              <a:rPr lang="en-US" altLang="zh-CN" dirty="0">
                <a:latin typeface="Times New Roman" pitchFamily="18" charset="0"/>
                <a:cs typeface="Times New Roman" pitchFamily="18" charset="0"/>
              </a:rPr>
              <a:t> </a:t>
            </a:r>
            <a:r>
              <a:rPr lang="en-US" altLang="zh-CN" b="1" dirty="0">
                <a:solidFill>
                  <a:srgbClr val="FF0000"/>
                </a:solidFill>
                <a:latin typeface="Calibri" pitchFamily="34" charset="0"/>
                <a:cs typeface="Calibri" pitchFamily="34" charset="0"/>
              </a:rPr>
              <a:t>html</a:t>
            </a:r>
            <a:r>
              <a:rPr lang="en-US" altLang="zh-CN" dirty="0">
                <a:latin typeface="Times New Roman" pitchFamily="18" charset="0"/>
                <a:cs typeface="Times New Roman" pitchFamily="18" charset="0"/>
              </a:rPr>
              <a:t> </a:t>
            </a:r>
            <a:r>
              <a:rPr lang="en-US" altLang="zh-CN" b="1" dirty="0">
                <a:solidFill>
                  <a:srgbClr val="FF0000"/>
                </a:solidFill>
                <a:latin typeface="Calibri" pitchFamily="34" charset="0"/>
                <a:cs typeface="Calibri" pitchFamily="34" charset="0"/>
              </a:rPr>
              <a:t>PUBLIC</a:t>
            </a:r>
            <a:r>
              <a:rPr lang="en-US" altLang="zh-CN" dirty="0">
                <a:latin typeface="Times New Roman" pitchFamily="18" charset="0"/>
                <a:cs typeface="Times New Roman" pitchFamily="18" charset="0"/>
              </a:rPr>
              <a:t> </a:t>
            </a:r>
            <a:r>
              <a:rPr lang="en-US" altLang="zh-CN" b="1" dirty="0">
                <a:solidFill>
                  <a:srgbClr val="FF0000"/>
                </a:solidFill>
                <a:latin typeface="Calibri" pitchFamily="34" charset="0"/>
                <a:cs typeface="Calibri" pitchFamily="34" charset="0"/>
              </a:rPr>
              <a:t>"-//W3C//DTD</a:t>
            </a:r>
            <a:r>
              <a:rPr lang="en-US" altLang="zh-CN" dirty="0">
                <a:latin typeface="Times New Roman" pitchFamily="18" charset="0"/>
                <a:cs typeface="Times New Roman" pitchFamily="18" charset="0"/>
              </a:rPr>
              <a:t> </a:t>
            </a:r>
            <a:r>
              <a:rPr lang="en-US" altLang="zh-CN" b="1" dirty="0">
                <a:solidFill>
                  <a:srgbClr val="FF0000"/>
                </a:solidFill>
                <a:latin typeface="Calibri" pitchFamily="34" charset="0"/>
                <a:cs typeface="Calibri" pitchFamily="34" charset="0"/>
              </a:rPr>
              <a:t>XHTML</a:t>
            </a:r>
            <a:r>
              <a:rPr lang="en-US" altLang="zh-CN" dirty="0">
                <a:latin typeface="Times New Roman" pitchFamily="18" charset="0"/>
                <a:cs typeface="Times New Roman" pitchFamily="18" charset="0"/>
              </a:rPr>
              <a:t> </a:t>
            </a:r>
            <a:r>
              <a:rPr lang="en-US" altLang="zh-CN" b="1" dirty="0">
                <a:solidFill>
                  <a:srgbClr val="FF0000"/>
                </a:solidFill>
                <a:latin typeface="Calibri" pitchFamily="34" charset="0"/>
                <a:cs typeface="Calibri" pitchFamily="34" charset="0"/>
              </a:rPr>
              <a:t>1.0</a:t>
            </a:r>
            <a:r>
              <a:rPr lang="en-US" altLang="zh-CN" dirty="0">
                <a:latin typeface="Times New Roman" pitchFamily="18" charset="0"/>
                <a:cs typeface="Times New Roman" pitchFamily="18" charset="0"/>
              </a:rPr>
              <a:t> </a:t>
            </a:r>
            <a:r>
              <a:rPr lang="en-US" altLang="zh-CN" b="1" dirty="0">
                <a:solidFill>
                  <a:srgbClr val="FF0000"/>
                </a:solidFill>
                <a:latin typeface="Calibri" pitchFamily="34" charset="0"/>
                <a:cs typeface="Calibri" pitchFamily="34" charset="0"/>
              </a:rPr>
              <a:t>Transitional//EN"</a:t>
            </a:r>
          </a:p>
          <a:p>
            <a:pPr>
              <a:lnSpc>
                <a:spcPts val="2100"/>
              </a:lnSpc>
              <a:tabLst>
                <a:tab pos="342900" algn="l"/>
              </a:tabLst>
            </a:pPr>
            <a:r>
              <a:rPr lang="en-US" altLang="zh-CN" dirty="0">
                <a:latin typeface="Calibri" pitchFamily="34" charset="0"/>
              </a:rPr>
              <a:t>	</a:t>
            </a:r>
            <a:r>
              <a:rPr lang="en-US" altLang="zh-CN" b="1" dirty="0">
                <a:solidFill>
                  <a:srgbClr val="FF0000"/>
                </a:solidFill>
                <a:latin typeface="Calibri" pitchFamily="34" charset="0"/>
                <a:cs typeface="Calibri" pitchFamily="34" charset="0"/>
              </a:rPr>
              <a:t>"http://www.w3.org/TR/xhtml1/DTD/xhtml1-transitional.dtd"&gt;</a:t>
            </a:r>
          </a:p>
        </p:txBody>
      </p:sp>
      <p:sp>
        <p:nvSpPr>
          <p:cNvPr id="28676" name="TextBox 1"/>
          <p:cNvSpPr txBox="1">
            <a:spLocks noChangeArrowheads="1"/>
          </p:cNvSpPr>
          <p:nvPr/>
        </p:nvSpPr>
        <p:spPr bwMode="auto">
          <a:xfrm>
            <a:off x="444500" y="2324100"/>
            <a:ext cx="698500" cy="5461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&lt;html&gt;</a:t>
            </a:r>
          </a:p>
          <a:p>
            <a:pPr>
              <a:lnSpc>
                <a:spcPts val="2500"/>
              </a:lnSpc>
            </a:pPr>
            <a:r>
              <a:rPr lang="en-US" altLang="zh-CN" b="1">
                <a:solidFill>
                  <a:srgbClr val="00B050"/>
                </a:solidFill>
                <a:latin typeface="Calibri" pitchFamily="34" charset="0"/>
                <a:cs typeface="Calibri" pitchFamily="34" charset="0"/>
              </a:rPr>
              <a:t>&lt;head&gt;</a:t>
            </a:r>
          </a:p>
        </p:txBody>
      </p:sp>
      <p:sp>
        <p:nvSpPr>
          <p:cNvPr id="28677" name="TextBox 1"/>
          <p:cNvSpPr txBox="1">
            <a:spLocks noChangeArrowheads="1"/>
          </p:cNvSpPr>
          <p:nvPr/>
        </p:nvSpPr>
        <p:spPr bwMode="auto">
          <a:xfrm>
            <a:off x="647700" y="2908300"/>
            <a:ext cx="1778000" cy="292100"/>
          </a:xfrm>
          <a:prstGeom prst="rect">
            <a:avLst/>
          </a:prstGeom>
          <a:noFill/>
          <a:ln w="9525">
            <a:noFill/>
            <a:miter lim="800000"/>
            <a:headEnd/>
            <a:tailEnd/>
          </a:ln>
        </p:spPr>
        <p:txBody>
          <a:bodyPr wrap="none" lIns="0" tIns="0" rIns="0">
            <a:spAutoFit/>
          </a:bodyPr>
          <a:lstStyle/>
          <a:p>
            <a:pPr>
              <a:lnSpc>
                <a:spcPts val="2300"/>
              </a:lnSpc>
            </a:pPr>
            <a:r>
              <a:rPr lang="en-US" altLang="zh-CN" b="1">
                <a:solidFill>
                  <a:srgbClr val="00B050"/>
                </a:solidFill>
                <a:latin typeface="Calibri" pitchFamily="34" charset="0"/>
                <a:cs typeface="Calibri" pitchFamily="34" charset="0"/>
              </a:rPr>
              <a:t>&lt;title&gt;</a:t>
            </a:r>
            <a:r>
              <a:rPr lang="en-US" altLang="zh-CN" b="1">
                <a:solidFill>
                  <a:srgbClr val="00B050"/>
                </a:solidFill>
                <a:latin typeface="微软雅黑" pitchFamily="34" charset="-122"/>
                <a:ea typeface="微软雅黑" pitchFamily="34" charset="-122"/>
              </a:rPr>
              <a:t>主页</a:t>
            </a:r>
            <a:r>
              <a:rPr lang="en-US" altLang="zh-CN" b="1">
                <a:solidFill>
                  <a:srgbClr val="00B050"/>
                </a:solidFill>
                <a:latin typeface="Calibri" pitchFamily="34" charset="0"/>
                <a:cs typeface="Calibri" pitchFamily="34" charset="0"/>
              </a:rPr>
              <a:t>&lt;/title&gt;</a:t>
            </a:r>
          </a:p>
        </p:txBody>
      </p:sp>
      <p:sp>
        <p:nvSpPr>
          <p:cNvPr id="28678" name="TextBox 1"/>
          <p:cNvSpPr txBox="1">
            <a:spLocks noChangeArrowheads="1"/>
          </p:cNvSpPr>
          <p:nvPr/>
        </p:nvSpPr>
        <p:spPr bwMode="auto">
          <a:xfrm>
            <a:off x="444500" y="3314700"/>
            <a:ext cx="800100" cy="5461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&lt;/head&gt;</a:t>
            </a:r>
          </a:p>
          <a:p>
            <a:pPr>
              <a:lnSpc>
                <a:spcPts val="2500"/>
              </a:lnSpc>
            </a:pPr>
            <a:r>
              <a:rPr lang="en-US" altLang="zh-CN" b="1">
                <a:solidFill>
                  <a:srgbClr val="00B050"/>
                </a:solidFill>
                <a:latin typeface="Calibri" pitchFamily="34" charset="0"/>
                <a:cs typeface="Calibri" pitchFamily="34" charset="0"/>
              </a:rPr>
              <a:t>&lt;body&gt;</a:t>
            </a:r>
          </a:p>
        </p:txBody>
      </p:sp>
      <p:sp>
        <p:nvSpPr>
          <p:cNvPr id="28679" name="TextBox 1"/>
          <p:cNvSpPr txBox="1">
            <a:spLocks noChangeArrowheads="1"/>
          </p:cNvSpPr>
          <p:nvPr/>
        </p:nvSpPr>
        <p:spPr bwMode="auto">
          <a:xfrm>
            <a:off x="647700" y="3962400"/>
            <a:ext cx="4572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&lt;h1&gt;</a:t>
            </a:r>
          </a:p>
        </p:txBody>
      </p:sp>
      <p:sp>
        <p:nvSpPr>
          <p:cNvPr id="28680" name="TextBox 1"/>
          <p:cNvSpPr txBox="1">
            <a:spLocks noChangeArrowheads="1"/>
          </p:cNvSpPr>
          <p:nvPr/>
        </p:nvSpPr>
        <p:spPr bwMode="auto">
          <a:xfrm>
            <a:off x="863600" y="4229100"/>
            <a:ext cx="3073400" cy="292100"/>
          </a:xfrm>
          <a:prstGeom prst="rect">
            <a:avLst/>
          </a:prstGeom>
          <a:noFill/>
          <a:ln w="9525">
            <a:noFill/>
            <a:miter lim="800000"/>
            <a:headEnd/>
            <a:tailEnd/>
          </a:ln>
        </p:spPr>
        <p:txBody>
          <a:bodyPr wrap="none" lIns="0" tIns="0" rIns="0">
            <a:spAutoFit/>
          </a:bodyPr>
          <a:lstStyle/>
          <a:p>
            <a:pPr>
              <a:lnSpc>
                <a:spcPts val="2300"/>
              </a:lnSpc>
            </a:pPr>
            <a:r>
              <a:rPr lang="en-US" altLang="zh-CN" b="1">
                <a:solidFill>
                  <a:srgbClr val="00B050"/>
                </a:solidFill>
                <a:latin typeface="微软雅黑" pitchFamily="34" charset="-122"/>
                <a:ea typeface="微软雅黑" pitchFamily="34" charset="-122"/>
              </a:rPr>
              <a:t>欢迎来到我的个人主页！</a:t>
            </a:r>
            <a:r>
              <a:rPr lang="en-US" altLang="zh-CN" b="1">
                <a:solidFill>
                  <a:srgbClr val="00B050"/>
                </a:solidFill>
                <a:latin typeface="Calibri" pitchFamily="34" charset="0"/>
                <a:cs typeface="Calibri" pitchFamily="34" charset="0"/>
              </a:rPr>
              <a:t>&lt;/h1&gt;</a:t>
            </a:r>
          </a:p>
        </p:txBody>
      </p:sp>
      <p:sp>
        <p:nvSpPr>
          <p:cNvPr id="28681" name="TextBox 1"/>
          <p:cNvSpPr txBox="1">
            <a:spLocks noChangeArrowheads="1"/>
          </p:cNvSpPr>
          <p:nvPr/>
        </p:nvSpPr>
        <p:spPr bwMode="auto">
          <a:xfrm>
            <a:off x="647700" y="4622800"/>
            <a:ext cx="3429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&lt;p&gt;</a:t>
            </a:r>
          </a:p>
        </p:txBody>
      </p:sp>
      <p:sp>
        <p:nvSpPr>
          <p:cNvPr id="28682" name="TextBox 1"/>
          <p:cNvSpPr txBox="1">
            <a:spLocks noChangeArrowheads="1"/>
          </p:cNvSpPr>
          <p:nvPr/>
        </p:nvSpPr>
        <p:spPr bwMode="auto">
          <a:xfrm>
            <a:off x="863600" y="4889500"/>
            <a:ext cx="5257800" cy="292100"/>
          </a:xfrm>
          <a:prstGeom prst="rect">
            <a:avLst/>
          </a:prstGeom>
          <a:noFill/>
          <a:ln w="9525">
            <a:noFill/>
            <a:miter lim="800000"/>
            <a:headEnd/>
            <a:tailEnd/>
          </a:ln>
        </p:spPr>
        <p:txBody>
          <a:bodyPr wrap="none" lIns="0" tIns="0" rIns="0">
            <a:spAutoFit/>
          </a:bodyPr>
          <a:lstStyle/>
          <a:p>
            <a:pPr>
              <a:lnSpc>
                <a:spcPts val="2300"/>
              </a:lnSpc>
            </a:pPr>
            <a:r>
              <a:rPr lang="en-US" altLang="zh-CN" b="1">
                <a:solidFill>
                  <a:srgbClr val="00B050"/>
                </a:solidFill>
                <a:latin typeface="微软雅黑" pitchFamily="34" charset="-122"/>
                <a:ea typeface="微软雅黑" pitchFamily="34" charset="-122"/>
              </a:rPr>
              <a:t>这里放置个人主页的内容。</a:t>
            </a:r>
            <a:r>
              <a:rPr lang="en-US" altLang="zh-CN" b="1">
                <a:solidFill>
                  <a:srgbClr val="00B050"/>
                </a:solidFill>
                <a:latin typeface="Calibri" pitchFamily="34" charset="0"/>
                <a:cs typeface="Calibri" pitchFamily="34" charset="0"/>
              </a:rPr>
              <a:t>&lt;!--</a:t>
            </a:r>
            <a:r>
              <a:rPr lang="en-US" altLang="zh-CN">
                <a:latin typeface="Times New Roman" pitchFamily="18" charset="0"/>
                <a:cs typeface="Times New Roman" pitchFamily="18" charset="0"/>
              </a:rPr>
              <a:t> </a:t>
            </a:r>
            <a:r>
              <a:rPr lang="en-US" altLang="zh-CN" b="1">
                <a:solidFill>
                  <a:srgbClr val="00B050"/>
                </a:solidFill>
                <a:latin typeface="微软雅黑" pitchFamily="34" charset="-122"/>
                <a:ea typeface="微软雅黑" pitchFamily="34" charset="-122"/>
              </a:rPr>
              <a:t>这是被注释的内容</a:t>
            </a:r>
            <a:r>
              <a:rPr lang="en-US" altLang="zh-CN">
                <a:latin typeface="Times New Roman" pitchFamily="18" charset="0"/>
                <a:cs typeface="Times New Roman" pitchFamily="18" charset="0"/>
              </a:rPr>
              <a:t> </a:t>
            </a:r>
            <a:r>
              <a:rPr lang="en-US" altLang="zh-CN" b="1">
                <a:solidFill>
                  <a:srgbClr val="00B050"/>
                </a:solidFill>
                <a:latin typeface="Calibri" pitchFamily="34" charset="0"/>
                <a:cs typeface="Calibri" pitchFamily="34" charset="0"/>
              </a:rPr>
              <a:t>--&gt;</a:t>
            </a:r>
          </a:p>
        </p:txBody>
      </p:sp>
      <p:sp>
        <p:nvSpPr>
          <p:cNvPr id="28683" name="TextBox 1"/>
          <p:cNvSpPr txBox="1">
            <a:spLocks noChangeArrowheads="1"/>
          </p:cNvSpPr>
          <p:nvPr/>
        </p:nvSpPr>
        <p:spPr bwMode="auto">
          <a:xfrm>
            <a:off x="647700" y="5283200"/>
            <a:ext cx="444500" cy="2286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&lt;/p&gt;</a:t>
            </a:r>
          </a:p>
        </p:txBody>
      </p:sp>
      <p:sp>
        <p:nvSpPr>
          <p:cNvPr id="28684" name="TextBox 1"/>
          <p:cNvSpPr txBox="1">
            <a:spLocks noChangeArrowheads="1"/>
          </p:cNvSpPr>
          <p:nvPr/>
        </p:nvSpPr>
        <p:spPr bwMode="auto">
          <a:xfrm>
            <a:off x="444500" y="5626100"/>
            <a:ext cx="800100" cy="546100"/>
          </a:xfrm>
          <a:prstGeom prst="rect">
            <a:avLst/>
          </a:prstGeom>
          <a:noFill/>
          <a:ln w="9525">
            <a:noFill/>
            <a:miter lim="800000"/>
            <a:headEnd/>
            <a:tailEnd/>
          </a:ln>
        </p:spPr>
        <p:txBody>
          <a:bodyPr wrap="none" lIns="0" tIns="0" rIns="0">
            <a:spAutoFit/>
          </a:bodyPr>
          <a:lstStyle/>
          <a:p>
            <a:pPr>
              <a:lnSpc>
                <a:spcPts val="1800"/>
              </a:lnSpc>
            </a:pPr>
            <a:r>
              <a:rPr lang="en-US" altLang="zh-CN" b="1">
                <a:solidFill>
                  <a:srgbClr val="00B050"/>
                </a:solidFill>
                <a:latin typeface="Calibri" pitchFamily="34" charset="0"/>
                <a:cs typeface="Calibri" pitchFamily="34" charset="0"/>
              </a:rPr>
              <a:t>&lt;/body&gt;</a:t>
            </a:r>
          </a:p>
          <a:p>
            <a:pPr>
              <a:lnSpc>
                <a:spcPts val="2500"/>
              </a:lnSpc>
            </a:pPr>
            <a:r>
              <a:rPr lang="en-US" altLang="zh-CN" b="1">
                <a:solidFill>
                  <a:srgbClr val="00B050"/>
                </a:solidFill>
                <a:latin typeface="Calibri" pitchFamily="34" charset="0"/>
                <a:cs typeface="Calibri" pitchFamily="34" charset="0"/>
              </a:rPr>
              <a:t>&lt;/html&gt;</a:t>
            </a:r>
          </a:p>
        </p:txBody>
      </p:sp>
      <p:sp>
        <p:nvSpPr>
          <p:cNvPr id="14" name="TextBox 1"/>
          <p:cNvSpPr txBox="1"/>
          <p:nvPr/>
        </p:nvSpPr>
        <p:spPr>
          <a:xfrm>
            <a:off x="114300" y="6604000"/>
            <a:ext cx="177800" cy="177800"/>
          </a:xfrm>
          <a:prstGeom prst="rect">
            <a:avLst/>
          </a:prstGeom>
          <a:noFill/>
        </p:spPr>
        <p:txBody>
          <a:bodyPr wrap="none" lIns="0" tIns="0" rIns="0">
            <a:spAutoFit/>
          </a:bodyPr>
          <a:lstStyle/>
          <a:p>
            <a:pPr fontAlgn="auto">
              <a:lnSpc>
                <a:spcPts val="1400"/>
              </a:lnSpc>
              <a:spcBef>
                <a:spcPts val="0"/>
              </a:spcBef>
              <a:spcAft>
                <a:spcPts val="0"/>
              </a:spcAft>
              <a:defRPr/>
            </a:pPr>
            <a:r>
              <a:rPr lang="en-US" altLang="zh-CN" sz="1403" dirty="0">
                <a:solidFill>
                  <a:srgbClr val="FFFFFF"/>
                </a:solidFill>
                <a:latin typeface="Calibri" pitchFamily="18" charset="0"/>
                <a:ea typeface="+mn-ea"/>
                <a:cs typeface="Calibri" pitchFamily="18" charset="0"/>
              </a:rPr>
              <a:t>11</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1922</TotalTime>
  <Words>2639</Words>
  <Application>Microsoft Office PowerPoint</Application>
  <PresentationFormat>全屏显示(4:3)</PresentationFormat>
  <Paragraphs>913</Paragraphs>
  <Slides>64</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64</vt:i4>
      </vt:variant>
    </vt:vector>
  </HeadingPairs>
  <TitlesOfParts>
    <vt:vector size="72" baseType="lpstr">
      <vt:lpstr>方正大黑简体</vt:lpstr>
      <vt:lpstr>宋体</vt:lpstr>
      <vt:lpstr>微软雅黑</vt:lpstr>
      <vt:lpstr>Arial</vt:lpstr>
      <vt:lpstr>Calibri</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基本标签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user</cp:lastModifiedBy>
  <cp:revision>117</cp:revision>
  <dcterms:created xsi:type="dcterms:W3CDTF">2006-08-16T00:00:00Z</dcterms:created>
  <dcterms:modified xsi:type="dcterms:W3CDTF">2022-02-21T04:20:50Z</dcterms:modified>
</cp:coreProperties>
</file>