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48E90-7BDF-4AF3-AE89-ACE4169E8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B14C8-DBC3-4B00-BB20-39DDAE07E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22A14-D06A-4D16-9E22-665D0A62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5CEF-33DA-42BA-884F-1ADB03D955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E0B2A-6480-4382-81B0-072809E1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8A87B-F65A-43AF-AA05-015405F1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3A4B-DC66-40D5-A93E-074C31C34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94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68F44-5166-4475-BBBD-2793EC51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2C73B6-59E4-4D4B-AD78-DBA42DF3C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9CBEE-5550-420F-827B-8576CF80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5CEF-33DA-42BA-884F-1ADB03D955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0E8B2-9387-414F-A4C2-580E8C0E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731D5-AB1D-479F-A39E-31FF0DD2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3A4B-DC66-40D5-A93E-074C31C34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9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1C9AAD-C7D1-47CB-B3A2-3E8B0B25F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BCAAD4-7284-4EB8-A9C9-E3E4661CA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A48E1-F55D-4008-ADCB-C6EE2A32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5CEF-33DA-42BA-884F-1ADB03D955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DF141-4798-4203-8C07-0C786B51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FCE7B-1002-4335-B063-34B1EEB2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3A4B-DC66-40D5-A93E-074C31C34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6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96DDF-D189-4943-A909-BAC86D2A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3CE5D-D28E-48F0-A997-EB8282EB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7585C-D870-4ED1-B076-C19C770B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5CEF-33DA-42BA-884F-1ADB03D955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1A02B-6D8D-413F-95BC-CA028075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D9B15-A897-44A8-9E6B-0F51E097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3A4B-DC66-40D5-A93E-074C31C34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74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D0380-6C9C-4D86-89B6-3F80EBA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E8C23-ECEE-4924-9D34-456451186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A479E-61B3-4023-BB8C-E9139B99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5CEF-33DA-42BA-884F-1ADB03D955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92516-A6E9-4285-AF66-1BC8F191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D70A2-5D8F-4D16-8134-5B958DF2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3A4B-DC66-40D5-A93E-074C31C34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8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44DF3-B67F-46CC-91C5-67BCFF46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94C53-0C48-4539-94E9-E5AE66260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EB523-B411-4F54-955C-0A713C3C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35714-21ED-4568-953A-19F67FB1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5CEF-33DA-42BA-884F-1ADB03D955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1B84A-C46D-48C9-B3C7-F0B005A1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7DF8C-6DA6-465A-B6CA-A817D64B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3A4B-DC66-40D5-A93E-074C31C34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2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CB4BE-5151-4B37-A55A-D265AA81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E642C-9AC2-4A3A-9714-D925A8690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08B14D-F3BE-43CD-8B6C-0DACE61C1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FB6B7C-1EC2-43B5-9375-A82A3F672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72ABDA-17CC-4E30-B80F-6A3E81728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4B3890-83FB-42CB-BA01-0EA7E2EA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5CEF-33DA-42BA-884F-1ADB03D955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C36C4B-465C-4AD2-8FF0-33B3D42C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434B69-B9E7-4BEC-9234-24CDB8C5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3A4B-DC66-40D5-A93E-074C31C34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3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648EB-DF73-4A55-BECE-99CAA2F8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1C94FA-60B5-4AC6-B416-DD57335D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5CEF-33DA-42BA-884F-1ADB03D955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D45DE-30A6-4F5C-A20F-4E657867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40922A-2545-4A56-8CBF-80C8015A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3A4B-DC66-40D5-A93E-074C31C34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0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D891F-1BF8-47CE-854B-64EC8731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5CEF-33DA-42BA-884F-1ADB03D955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72F7D7-AF3F-42B7-A35F-F14FF1E7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B58DC-77B6-4F1B-B71E-BB8C51D3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3A4B-DC66-40D5-A93E-074C31C34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9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50B75-262C-4D5B-B43A-834BD35C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B2296-59C1-47BB-8798-0821BD49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4A6F2B-8B1D-40D2-8B72-B0EE7342F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5D995A-87C9-4B27-86C6-9A683829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5CEF-33DA-42BA-884F-1ADB03D955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4C64C-6D9E-4853-BA5A-DFCF17BB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922FD-501A-4209-ACB1-D8800618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3A4B-DC66-40D5-A93E-074C31C34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54291-8E1F-48AD-B90D-9A602982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4A24BB-3DFC-459A-BAF9-35702EEEB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4B9DCB-2741-44E3-87E8-DE70EF292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FED459-1738-4AB0-9EEA-20A766F2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5CEF-33DA-42BA-884F-1ADB03D955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862C8D-7429-4034-AB59-63993645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624BF-67F6-4B37-A9C6-A353C5F2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3A4B-DC66-40D5-A93E-074C31C34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32834-E1EA-434B-9E07-4D2F39ED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7FFB9-7A2B-446E-B926-DDB686CC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63A72-3C3F-471B-9343-79493737E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5CEF-33DA-42BA-884F-1ADB03D9550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BE5E2-751D-410F-B122-4BF5498DE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0BFD7-4350-46E1-BE7D-9F4270396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3A4B-DC66-40D5-A93E-074C31C34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1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5BE1275-88F0-4A53-BB5A-0D68A7F8951A}"/>
              </a:ext>
            </a:extLst>
          </p:cNvPr>
          <p:cNvSpPr/>
          <p:nvPr/>
        </p:nvSpPr>
        <p:spPr>
          <a:xfrm>
            <a:off x="5139811" y="2180479"/>
            <a:ext cx="1754155" cy="1754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F9176E-5028-4F93-8EF3-63FC437A7668}"/>
              </a:ext>
            </a:extLst>
          </p:cNvPr>
          <p:cNvSpPr/>
          <p:nvPr/>
        </p:nvSpPr>
        <p:spPr>
          <a:xfrm>
            <a:off x="8911018" y="2180478"/>
            <a:ext cx="1754155" cy="17541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9A895F-F1F8-4657-BD3C-91D5F3D4E523}"/>
              </a:ext>
            </a:extLst>
          </p:cNvPr>
          <p:cNvSpPr/>
          <p:nvPr/>
        </p:nvSpPr>
        <p:spPr>
          <a:xfrm>
            <a:off x="1368604" y="2180478"/>
            <a:ext cx="1754155" cy="17541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9B99141-997D-4D38-9AD9-542F7673CCD3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5400000" flipH="1" flipV="1">
            <a:off x="6016889" y="-1590729"/>
            <a:ext cx="12700" cy="7542414"/>
          </a:xfrm>
          <a:prstGeom prst="bentConnector3">
            <a:avLst>
              <a:gd name="adj1" fmla="val 1800000"/>
            </a:avLst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EC06D4E-8DCA-43C9-B41A-70EDEA862D4E}"/>
              </a:ext>
            </a:extLst>
          </p:cNvPr>
          <p:cNvCxnSpPr>
            <a:cxnSpLocks/>
          </p:cNvCxnSpPr>
          <p:nvPr/>
        </p:nvCxnSpPr>
        <p:spPr>
          <a:xfrm flipV="1">
            <a:off x="6893966" y="2533855"/>
            <a:ext cx="2017052" cy="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8B52BD-01B0-4493-A7B6-F2E0F4C1D29C}"/>
              </a:ext>
            </a:extLst>
          </p:cNvPr>
          <p:cNvCxnSpPr>
            <a:cxnSpLocks/>
          </p:cNvCxnSpPr>
          <p:nvPr/>
        </p:nvCxnSpPr>
        <p:spPr>
          <a:xfrm flipH="1">
            <a:off x="6893966" y="3589570"/>
            <a:ext cx="2017052" cy="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3A1D003-229F-4D3F-9617-58CE241C0D21}"/>
              </a:ext>
            </a:extLst>
          </p:cNvPr>
          <p:cNvCxnSpPr>
            <a:cxnSpLocks/>
          </p:cNvCxnSpPr>
          <p:nvPr/>
        </p:nvCxnSpPr>
        <p:spPr>
          <a:xfrm flipV="1">
            <a:off x="3122759" y="2532872"/>
            <a:ext cx="2017052" cy="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9DAC0E8-BF75-4F83-9654-0235F536DB8B}"/>
              </a:ext>
            </a:extLst>
          </p:cNvPr>
          <p:cNvCxnSpPr>
            <a:cxnSpLocks/>
          </p:cNvCxnSpPr>
          <p:nvPr/>
        </p:nvCxnSpPr>
        <p:spPr>
          <a:xfrm flipH="1">
            <a:off x="3122759" y="3588587"/>
            <a:ext cx="2017052" cy="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F664356-EBBE-4B25-ADE0-D88355D31D8D}"/>
              </a:ext>
            </a:extLst>
          </p:cNvPr>
          <p:cNvSpPr txBox="1"/>
          <p:nvPr/>
        </p:nvSpPr>
        <p:spPr>
          <a:xfrm>
            <a:off x="5868785" y="1616955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AEBFF5-1CEF-4926-9EEA-1AED2212DF88}"/>
              </a:ext>
            </a:extLst>
          </p:cNvPr>
          <p:cNvSpPr txBox="1"/>
          <p:nvPr/>
        </p:nvSpPr>
        <p:spPr>
          <a:xfrm>
            <a:off x="4006187" y="2180478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5991D0-E093-4CA0-B950-90C6DC9145D3}"/>
              </a:ext>
            </a:extLst>
          </p:cNvPr>
          <p:cNvSpPr txBox="1"/>
          <p:nvPr/>
        </p:nvSpPr>
        <p:spPr>
          <a:xfrm>
            <a:off x="4006187" y="3269413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703FCB-E4F3-4F61-880F-97F1DE27A059}"/>
              </a:ext>
            </a:extLst>
          </p:cNvPr>
          <p:cNvSpPr txBox="1"/>
          <p:nvPr/>
        </p:nvSpPr>
        <p:spPr>
          <a:xfrm>
            <a:off x="7699469" y="2186828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945DD7-2355-4DD6-8994-3EDD3DE97E09}"/>
              </a:ext>
            </a:extLst>
          </p:cNvPr>
          <p:cNvSpPr txBox="1"/>
          <p:nvPr/>
        </p:nvSpPr>
        <p:spPr>
          <a:xfrm>
            <a:off x="7693119" y="3268430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3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ACF90-B2AC-487D-B4B9-43E5D579D004}"/>
              </a:ext>
            </a:extLst>
          </p:cNvPr>
          <p:cNvSpPr txBox="1"/>
          <p:nvPr/>
        </p:nvSpPr>
        <p:spPr>
          <a:xfrm>
            <a:off x="415636" y="295231"/>
            <a:ext cx="68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0A9BC-C22C-45F5-A43A-F2E7F664F5CB}"/>
              </a:ext>
            </a:extLst>
          </p:cNvPr>
          <p:cNvSpPr txBox="1"/>
          <p:nvPr/>
        </p:nvSpPr>
        <p:spPr>
          <a:xfrm>
            <a:off x="1307869" y="1554480"/>
            <a:ext cx="589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사용자의 </a:t>
            </a:r>
            <a:r>
              <a:rPr lang="en-US" altLang="ko-KR" dirty="0"/>
              <a:t>n</a:t>
            </a:r>
            <a:r>
              <a:rPr lang="ko-KR" altLang="en-US" dirty="0"/>
              <a:t>초 단위 수면 데이터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DC6E5-A28B-4C6C-9AA7-23D74A9EC84A}"/>
              </a:ext>
            </a:extLst>
          </p:cNvPr>
          <p:cNvSpPr txBox="1"/>
          <p:nvPr/>
        </p:nvSpPr>
        <p:spPr>
          <a:xfrm>
            <a:off x="1307869" y="464508"/>
            <a:ext cx="457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보드에서 서버에 </a:t>
            </a:r>
            <a:r>
              <a:rPr lang="ko-KR" altLang="en-US" sz="2400" dirty="0"/>
              <a:t>보내줄 것들</a:t>
            </a:r>
          </a:p>
        </p:txBody>
      </p:sp>
    </p:spTree>
    <p:extLst>
      <p:ext uri="{BB962C8B-B14F-4D97-AF65-F5344CB8AC3E}">
        <p14:creationId xmlns:p14="http://schemas.microsoft.com/office/powerpoint/2010/main" val="26183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ACF90-B2AC-487D-B4B9-43E5D579D004}"/>
              </a:ext>
            </a:extLst>
          </p:cNvPr>
          <p:cNvSpPr txBox="1"/>
          <p:nvPr/>
        </p:nvSpPr>
        <p:spPr>
          <a:xfrm>
            <a:off x="523702" y="261980"/>
            <a:ext cx="68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701FC-8D3F-42D1-8529-E9DA9088D019}"/>
              </a:ext>
            </a:extLst>
          </p:cNvPr>
          <p:cNvSpPr txBox="1"/>
          <p:nvPr/>
        </p:nvSpPr>
        <p:spPr>
          <a:xfrm>
            <a:off x="1307869" y="464508"/>
            <a:ext cx="4045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보드에서 앱에 보내줄 것들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DC9DB-C7A3-4353-883D-89FF40BB7CDF}"/>
              </a:ext>
            </a:extLst>
          </p:cNvPr>
          <p:cNvSpPr txBox="1"/>
          <p:nvPr/>
        </p:nvSpPr>
        <p:spPr>
          <a:xfrm>
            <a:off x="1307869" y="1554480"/>
            <a:ext cx="5893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기기 연결여부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기기 작동여부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3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ACF90-B2AC-487D-B4B9-43E5D579D004}"/>
              </a:ext>
            </a:extLst>
          </p:cNvPr>
          <p:cNvSpPr txBox="1"/>
          <p:nvPr/>
        </p:nvSpPr>
        <p:spPr>
          <a:xfrm>
            <a:off x="415636" y="295231"/>
            <a:ext cx="68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</a:t>
            </a:r>
            <a:endParaRPr lang="ko-KR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B182AE-22F6-4C82-A110-04057A80DB4C}"/>
              </a:ext>
            </a:extLst>
          </p:cNvPr>
          <p:cNvSpPr txBox="1"/>
          <p:nvPr/>
        </p:nvSpPr>
        <p:spPr>
          <a:xfrm>
            <a:off x="1307869" y="1554480"/>
            <a:ext cx="5893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수면음의 재생</a:t>
            </a:r>
            <a:r>
              <a:rPr lang="en-US" altLang="ko-KR" dirty="0"/>
              <a:t>,</a:t>
            </a:r>
            <a:r>
              <a:rPr lang="ko-KR" altLang="en-US" dirty="0"/>
              <a:t>중단 여부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기상음의 재생</a:t>
            </a:r>
            <a:r>
              <a:rPr lang="en-US" altLang="ko-KR" dirty="0"/>
              <a:t>,</a:t>
            </a:r>
            <a:r>
              <a:rPr lang="ko-KR" altLang="en-US" dirty="0"/>
              <a:t>중단 여부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수면</a:t>
            </a:r>
            <a:r>
              <a:rPr lang="en-US" altLang="ko-KR" dirty="0"/>
              <a:t>,</a:t>
            </a:r>
            <a:r>
              <a:rPr lang="ko-KR" altLang="en-US" dirty="0" err="1"/>
              <a:t>기상음</a:t>
            </a:r>
            <a:r>
              <a:rPr lang="ko-KR" altLang="en-US" dirty="0"/>
              <a:t> 선택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80AA6-D705-42D6-99EE-7E41C242E88F}"/>
              </a:ext>
            </a:extLst>
          </p:cNvPr>
          <p:cNvSpPr txBox="1"/>
          <p:nvPr/>
        </p:nvSpPr>
        <p:spPr>
          <a:xfrm>
            <a:off x="1307869" y="464508"/>
            <a:ext cx="4045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앱에서 보드에 보내줄 것들</a:t>
            </a:r>
          </a:p>
        </p:txBody>
      </p:sp>
    </p:spTree>
    <p:extLst>
      <p:ext uri="{BB962C8B-B14F-4D97-AF65-F5344CB8AC3E}">
        <p14:creationId xmlns:p14="http://schemas.microsoft.com/office/powerpoint/2010/main" val="302175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ACF90-B2AC-487D-B4B9-43E5D579D004}"/>
              </a:ext>
            </a:extLst>
          </p:cNvPr>
          <p:cNvSpPr txBox="1"/>
          <p:nvPr/>
        </p:nvSpPr>
        <p:spPr>
          <a:xfrm>
            <a:off x="415636" y="295231"/>
            <a:ext cx="68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597AA-14EC-4B93-98A4-45FC8A521ED7}"/>
              </a:ext>
            </a:extLst>
          </p:cNvPr>
          <p:cNvSpPr txBox="1"/>
          <p:nvPr/>
        </p:nvSpPr>
        <p:spPr>
          <a:xfrm>
            <a:off x="1307869" y="1554480"/>
            <a:ext cx="58937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설문조사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자가평가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전날 수면시간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전날 기상시간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총 수면시간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판정 </a:t>
            </a:r>
            <a:r>
              <a:rPr lang="en-US" altLang="ko-KR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변경 비밀번호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보호자 연락처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A2D5E-B5B0-4422-B57D-26C79B6B0D4E}"/>
              </a:ext>
            </a:extLst>
          </p:cNvPr>
          <p:cNvSpPr txBox="1"/>
          <p:nvPr/>
        </p:nvSpPr>
        <p:spPr>
          <a:xfrm>
            <a:off x="1307869" y="464508"/>
            <a:ext cx="4045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앱에서 서버에 보내줄 것들</a:t>
            </a:r>
          </a:p>
        </p:txBody>
      </p:sp>
    </p:spTree>
    <p:extLst>
      <p:ext uri="{BB962C8B-B14F-4D97-AF65-F5344CB8AC3E}">
        <p14:creationId xmlns:p14="http://schemas.microsoft.com/office/powerpoint/2010/main" val="288372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ACF90-B2AC-487D-B4B9-43E5D579D004}"/>
              </a:ext>
            </a:extLst>
          </p:cNvPr>
          <p:cNvSpPr txBox="1"/>
          <p:nvPr/>
        </p:nvSpPr>
        <p:spPr>
          <a:xfrm>
            <a:off x="415636" y="295231"/>
            <a:ext cx="68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5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E4E38-5EC1-4393-8F82-1235FB1CE0CC}"/>
              </a:ext>
            </a:extLst>
          </p:cNvPr>
          <p:cNvSpPr txBox="1"/>
          <p:nvPr/>
        </p:nvSpPr>
        <p:spPr>
          <a:xfrm>
            <a:off x="1307869" y="1554480"/>
            <a:ext cx="58937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사용자의 수면 여부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사용자의 총 수면 시간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일별</a:t>
            </a:r>
            <a:r>
              <a:rPr lang="en-US" altLang="ko-KR" dirty="0"/>
              <a:t> </a:t>
            </a:r>
            <a:r>
              <a:rPr lang="ko-KR" altLang="en-US" dirty="0"/>
              <a:t>사용자의 수면 단계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주별 사용자의 수면 단계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월별 사용자의 수면 단계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사용자의 수면 질 결과 값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수면판정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2C35F-02EB-41ED-BB87-2B348710A279}"/>
              </a:ext>
            </a:extLst>
          </p:cNvPr>
          <p:cNvSpPr txBox="1"/>
          <p:nvPr/>
        </p:nvSpPr>
        <p:spPr>
          <a:xfrm>
            <a:off x="1307869" y="464508"/>
            <a:ext cx="4045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서버에서 앱에 보내줄 것들</a:t>
            </a:r>
          </a:p>
        </p:txBody>
      </p:sp>
    </p:spTree>
    <p:extLst>
      <p:ext uri="{BB962C8B-B14F-4D97-AF65-F5344CB8AC3E}">
        <p14:creationId xmlns:p14="http://schemas.microsoft.com/office/powerpoint/2010/main" val="369515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99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임태건</dc:creator>
  <cp:lastModifiedBy>임태건</cp:lastModifiedBy>
  <cp:revision>5</cp:revision>
  <dcterms:created xsi:type="dcterms:W3CDTF">2019-11-05T08:04:52Z</dcterms:created>
  <dcterms:modified xsi:type="dcterms:W3CDTF">2019-11-06T02:28:48Z</dcterms:modified>
</cp:coreProperties>
</file>