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SmartTrip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 Smarter. Travel Better.</a:t>
            </a:r>
          </a:p>
          <a:p>
            <a:r>
              <a:t>Your AI-powered travel assistant for China and beyond.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the Visionary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Christine BenMessaoud — Healthcare IT expert &amp; global traveler</a:t>
            </a:r>
          </a:p>
          <a:p>
            <a:r>
              <a:t>Turning smart problem-solving into a global travel solution.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Ask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Looking for technical collaborators</a:t>
            </a:r>
          </a:p>
          <a:p>
            <a:r>
              <a:t>- Seeking early user testers</a:t>
            </a:r>
          </a:p>
          <a:p>
            <a:r>
              <a:t>- Open to funding or accelerator invites</a:t>
            </a:r>
          </a:p>
          <a:p>
            <a:r>
              <a:t>Let’s plan smarter — together.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[Insert Email]</a:t>
            </a:r>
          </a:p>
          <a:p>
            <a:r>
              <a:t>🌐 www.smarttrip.ai (Coming Soon)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Travelers face overwhelming trip planning complexity — especially in large countries like China.</a:t>
            </a:r>
          </a:p>
          <a:p>
            <a:r>
              <a:t>- Difficulties include:</a:t>
            </a:r>
          </a:p>
          <a:p>
            <a:r>
              <a:t>  - Estimating how long to stay in each location</a:t>
            </a:r>
          </a:p>
          <a:p>
            <a:r>
              <a:t>  - Predicting and managing travel budgets</a:t>
            </a:r>
          </a:p>
          <a:p>
            <a:r>
              <a:t>  - Understanding local attraction booking requirements</a:t>
            </a:r>
          </a:p>
          <a:p>
            <a:r>
              <a:t>  - Piecing together transportation and activity planning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SmartTrip is an intelligent app that helps users:</a:t>
            </a:r>
          </a:p>
          <a:p>
            <a:r>
              <a:t>- Plan efficient multi-city itineraries</a:t>
            </a:r>
          </a:p>
          <a:p>
            <a:r>
              <a:t>- Get realistic time and cost estimates</a:t>
            </a:r>
          </a:p>
          <a:p>
            <a:r>
              <a:t>- Manage ticketing and permit requirements</a:t>
            </a:r>
          </a:p>
          <a:p>
            <a:r>
              <a:t>- Export/share their custom itinerary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Destination Selector with AI Suggestions</a:t>
            </a:r>
          </a:p>
          <a:p>
            <a:r>
              <a:t>- Trip Style Customization (Fast / Balanced / Slow)</a:t>
            </a:r>
          </a:p>
          <a:p>
            <a:r>
              <a:t>- Real-Time Duration &amp; Budget Estimator</a:t>
            </a:r>
          </a:p>
          <a:p>
            <a:r>
              <a:t>- Local Ticketing Alert System</a:t>
            </a:r>
          </a:p>
          <a:p>
            <a:r>
              <a:t>- Offline Itinerary Export</a:t>
            </a:r>
          </a:p>
          <a:p>
            <a:r>
              <a:t>- AI Concierge / Chat Assistant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- 115M inbound tourists to China (2019)</a:t>
            </a:r>
          </a:p>
          <a:p>
            <a:r>
              <a:t>- $1.3T global travel market</a:t>
            </a:r>
          </a:p>
          <a:p>
            <a:r>
              <a:t>- Existing apps focus on booking, not strategic planning</a:t>
            </a:r>
          </a:p>
          <a:p>
            <a:r>
              <a:t>- Early adopters: expats, nomads, culture tourists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Trip.com - Booking engine (no planning)</a:t>
            </a:r>
          </a:p>
          <a:p>
            <a:r>
              <a:t>Google Travel - Discovery (no ticketing help)</a:t>
            </a:r>
          </a:p>
          <a:p>
            <a:r>
              <a:t>Rome2Rio - Transit only (no budget/timing)</a:t>
            </a:r>
          </a:p>
          <a:p>
            <a:r>
              <a:t>Wanderlog - Collaboration (no logic-based planning)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Freemium App</a:t>
            </a:r>
          </a:p>
          <a:p>
            <a:r>
              <a:t>- Affiliate Revenue (Trip.com, Klook, etc.)</a:t>
            </a:r>
          </a:p>
          <a:p>
            <a:r>
              <a:t>- Custom Trip Planning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Start in China (Beijing, Xi’an, Zhangjiajie, etc.)</a:t>
            </a:r>
          </a:p>
          <a:p>
            <a:r>
              <a:t>- Partner with travel influencers &amp; forums</a:t>
            </a:r>
          </a:p>
          <a:p>
            <a:r>
              <a:t>- Landing page for early access</a:t>
            </a:r>
          </a:p>
          <a:p>
            <a:r>
              <a:t>- Expand to Asia, then global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Q1–Q2: Prototype &amp; landing page</a:t>
            </a:r>
          </a:p>
          <a:p>
            <a:r>
              <a:t>Q3: Closed beta + ticketing module</a:t>
            </a:r>
          </a:p>
          <a:p>
            <a:r>
              <a:t>Q4: Global expansion + AI assistant</a:t>
            </a:r>
          </a:p>
          <a:p>
            <a:r>
              <a:t>Q1 (next year): Monetization &amp; partnerships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