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FDABF-6ABA-4A39-F348-3495CB8A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DA3DAC-E31E-5F4D-E809-C0B1FC610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0B18A-8357-E7CF-CA4F-54754FB6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60229-F3D6-A8C0-ABAA-156B336A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7309D-E389-6328-4C72-2EEC8E83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2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7338F-C506-5BAA-115A-FE6C286D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DE9C44-D79A-CA4D-B110-F05577D5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1FC59-4D47-7F16-5481-9BB546AF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B2D1E5-7B52-285B-A002-363D52C2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7D225-EA84-5181-8830-2D34E5C9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12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FCA7D9-6CD8-AFD7-AD80-EF7AA1D5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8B0767-9FD5-0AB0-0CDF-DEBEE0F6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8DBC9-EBB0-B1EB-FE97-FEDF041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0C82A-8BBD-95D8-4309-1E0AB2FF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10E28-3190-92F2-AA07-A4C9BBBA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3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79D6B-A121-0A16-419C-3CC58E8E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E7D3B-6931-C7D8-1B94-AC69678D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EFA25-ACA9-39CF-D964-4CC243DB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9BCA2-6E5E-8AE8-1438-AC113E75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012A4-757E-8EC7-49BD-6FFF789E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859BE-2AC5-6237-9C48-B1E1C415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4BB23-9918-8EC7-DCCF-B7D879321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744815-5CF6-7063-0617-41A294F0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92206-B93F-F792-7DFD-A4CFEA1E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5AB23-F97B-57CC-D859-0153640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1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A682D-6E28-B049-359E-F7CB98FD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44107-0FD6-B42C-AE8F-CE0A1C121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23FA6-0D27-41F5-3B1E-EED24B31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30497B-7301-67D1-1C9B-CF57CECF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F3B2F9-076E-9E39-AB7C-04F23D2B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740152-3DDA-46AA-E969-C46F9426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64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5380A-AEE1-D51F-FF54-BEE3D7D1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34D721-4855-D806-23D0-EC89F3FC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E4358C-E628-F3E1-CE6C-61DBB23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527677-DFCD-A860-7FCC-0765AFA9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74F255-000B-AEA0-4150-FD14B91A5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4F4E9B-0725-84B9-BF2D-AFAEE7C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586B91-895B-8F23-1DB3-7E6F4EAA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A0395D-061A-BD1E-E79A-715C2C6E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DA9C4-4FE1-995F-CB0F-C26EB9A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1E7A00-4238-9CA2-C275-4FC5C682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7B34C4-1F3F-C45D-6EB5-339A609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1D4104-9EDF-C707-F760-D85F13FE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8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2069A-56A5-3CC0-621A-49DCFB8F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7A5EA4-4232-BD02-E99D-3B9BC546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9BF04A-8B98-64A7-AEA4-650783CE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9F51-A2B4-0E63-B38D-4726726B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1F92D-C233-16AA-D2F9-3A730F42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E0B675-B766-BDEB-1EE6-8F12B940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36C091-7CD0-E261-054A-A16B232C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AD012-2DA1-4204-AF8E-9E6B9E01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3BB6C-E8DC-06EE-1E48-A7AD9AF1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6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C618-D7EC-FBAE-D0D1-F9A71B31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154951-7F35-19D1-5C8F-68DDFA105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1943D1-9743-D737-F0F8-AFB09CC7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F1F02F-BCF5-8EB3-0364-C5397346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A17E0-CEEC-42C9-2E0A-F93AF40A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4D15D5-8C2C-B1FE-E5EE-CA5821A1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1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47298-8AB0-ED22-1A8F-7734FBD7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C1F06-152B-B7C9-6C52-DFDF608B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9734E-20DE-5EB1-D3A9-3D9BF6C2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B83E-34B7-49CA-AD50-EEE4555425AC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43233-1F86-036C-ACB1-FEC27C82C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F2E2-97E7-DD56-4407-8BF673DC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3CA93-E4AF-E7C0-7590-1CBBA4EB4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Parcours « minimal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F3B5EB-1D16-1FE3-CD31-A23544458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On y traverse au minimum les points obligatoires</a:t>
            </a:r>
          </a:p>
        </p:txBody>
      </p:sp>
    </p:spTree>
    <p:extLst>
      <p:ext uri="{BB962C8B-B14F-4D97-AF65-F5344CB8AC3E}">
        <p14:creationId xmlns:p14="http://schemas.microsoft.com/office/powerpoint/2010/main" val="128230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338CC-32F8-EE84-E208-A30953D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essaie de traverser le maximum de points d’intérêts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2467CD-CC39-9045-8A03-649680926D20}"/>
              </a:ext>
            </a:extLst>
          </p:cNvPr>
          <p:cNvSpPr/>
          <p:nvPr/>
        </p:nvSpPr>
        <p:spPr>
          <a:xfrm>
            <a:off x="3864441" y="4156635"/>
            <a:ext cx="720000" cy="720000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D37625E-33E2-2D90-ED19-0EFD5941F23B}"/>
              </a:ext>
            </a:extLst>
          </p:cNvPr>
          <p:cNvSpPr/>
          <p:nvPr/>
        </p:nvSpPr>
        <p:spPr>
          <a:xfrm>
            <a:off x="6310603" y="343663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70B12A-A52F-42B3-C1E0-4B0D26E56C74}"/>
              </a:ext>
            </a:extLst>
          </p:cNvPr>
          <p:cNvSpPr/>
          <p:nvPr/>
        </p:nvSpPr>
        <p:spPr>
          <a:xfrm>
            <a:off x="1418279" y="342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2734BC-8C19-FC8D-E4E2-2B3E3A259AAF}"/>
              </a:ext>
            </a:extLst>
          </p:cNvPr>
          <p:cNvCxnSpPr>
            <a:cxnSpLocks/>
            <a:stCxn id="6" idx="7"/>
            <a:endCxn id="3" idx="2"/>
          </p:cNvCxnSpPr>
          <p:nvPr/>
        </p:nvCxnSpPr>
        <p:spPr>
          <a:xfrm>
            <a:off x="2032837" y="3534442"/>
            <a:ext cx="1831604" cy="76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C2636-4FBC-5F88-1559-DEA15AFF3171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2138279" y="3789000"/>
            <a:ext cx="1831604" cy="473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81D8431-98C6-F500-3A30-21E4709BE89E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4478999" y="3796635"/>
            <a:ext cx="1831604" cy="46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E35813A-AEB3-EE12-0A4F-94E9A608AF81}"/>
              </a:ext>
            </a:extLst>
          </p:cNvPr>
          <p:cNvSpPr txBox="1"/>
          <p:nvPr/>
        </p:nvSpPr>
        <p:spPr>
          <a:xfrm>
            <a:off x="7427168" y="2496338"/>
            <a:ext cx="4198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 et D sont des points stratégiques obligatoirement traversés.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Entre A et D, a-t-on un ou plusieurs points d’intérêts ?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Si oui (C) on prend en compte leur valeur.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Dans tous les cas, parmi les points d’intérêts, y en a-t-il par lequel le passage nous rapporte des points 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A122204-5827-6C97-1CE8-56E2CE9827A6}"/>
              </a:ext>
            </a:extLst>
          </p:cNvPr>
          <p:cNvSpPr/>
          <p:nvPr/>
        </p:nvSpPr>
        <p:spPr>
          <a:xfrm>
            <a:off x="3864441" y="3182077"/>
            <a:ext cx="720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E4EA6-BBB8-1F05-39E7-3CFF24D7374E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4584441" y="3542077"/>
            <a:ext cx="18316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4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A61CA58-EA09-D319-230D-82917BA4C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 rot="16200000">
            <a:off x="-72055" y="1644130"/>
            <a:ext cx="2422001" cy="14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402C1CB-E635-BE7F-45A6-080E161F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35532" y="1644129"/>
            <a:ext cx="1440000" cy="14400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D741513-EA9A-D94F-5BE7-F4F77333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16868" y="1644130"/>
            <a:ext cx="2160740" cy="144000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63DC639-10E0-D361-7B6E-B71DB898B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193826" y="1644128"/>
            <a:ext cx="1440000" cy="14400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EBB732CC-1F99-22B1-B42B-3E83404D0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193982" y="1644128"/>
            <a:ext cx="247286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0E87D94F-4A66-2DEC-0BDA-2D59EE178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388403" y="1644128"/>
            <a:ext cx="1567434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517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4507DED6-DA40-B6C0-A302-26F3667A7DB0}"/>
              </a:ext>
            </a:extLst>
          </p:cNvPr>
          <p:cNvSpPr/>
          <p:nvPr/>
        </p:nvSpPr>
        <p:spPr>
          <a:xfrm>
            <a:off x="1652272" y="486137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E5BFC85-851F-28D6-8EA0-5A6C54ECEE6C}"/>
              </a:ext>
            </a:extLst>
          </p:cNvPr>
          <p:cNvSpPr/>
          <p:nvPr/>
        </p:nvSpPr>
        <p:spPr>
          <a:xfrm>
            <a:off x="3694136" y="486137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61543E8-6DFE-3295-2B6F-5B11BB78926B}"/>
              </a:ext>
            </a:extLst>
          </p:cNvPr>
          <p:cNvSpPr/>
          <p:nvPr/>
        </p:nvSpPr>
        <p:spPr>
          <a:xfrm>
            <a:off x="5736000" y="48613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A3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E61DDE-FF1C-0A1E-52CE-427836B22692}"/>
              </a:ext>
            </a:extLst>
          </p:cNvPr>
          <p:cNvSpPr/>
          <p:nvPr/>
        </p:nvSpPr>
        <p:spPr>
          <a:xfrm>
            <a:off x="7777864" y="486137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A4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F0D24A7-D77F-1927-6439-6372869A8FE1}"/>
              </a:ext>
            </a:extLst>
          </p:cNvPr>
          <p:cNvSpPr/>
          <p:nvPr/>
        </p:nvSpPr>
        <p:spPr>
          <a:xfrm>
            <a:off x="9819728" y="486137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A5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6784693-526B-0EA1-5B3E-B2311A3F350E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372272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F90C88E-2C0B-5DA0-EDFF-321C2406D8FF}"/>
              </a:ext>
            </a:extLst>
          </p:cNvPr>
          <p:cNvCxnSpPr>
            <a:cxnSpLocks/>
          </p:cNvCxnSpPr>
          <p:nvPr/>
        </p:nvCxnSpPr>
        <p:spPr>
          <a:xfrm>
            <a:off x="4414136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F9B2246-3FD9-9219-94DB-B498A76B7286}"/>
              </a:ext>
            </a:extLst>
          </p:cNvPr>
          <p:cNvCxnSpPr>
            <a:cxnSpLocks/>
          </p:cNvCxnSpPr>
          <p:nvPr/>
        </p:nvCxnSpPr>
        <p:spPr>
          <a:xfrm>
            <a:off x="6456000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A6D84C4-3F45-A8A6-6FD3-3BF5426F8895}"/>
              </a:ext>
            </a:extLst>
          </p:cNvPr>
          <p:cNvCxnSpPr>
            <a:cxnSpLocks/>
          </p:cNvCxnSpPr>
          <p:nvPr/>
        </p:nvCxnSpPr>
        <p:spPr>
          <a:xfrm>
            <a:off x="8497864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8F79A22-D783-7AD4-4A21-D563053160B8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012272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406EAE6-8ECD-4D3C-178B-8C9D2ABD13F5}"/>
              </a:ext>
            </a:extLst>
          </p:cNvPr>
          <p:cNvCxnSpPr>
            <a:cxnSpLocks/>
          </p:cNvCxnSpPr>
          <p:nvPr/>
        </p:nvCxnSpPr>
        <p:spPr>
          <a:xfrm>
            <a:off x="4065917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34BD7C8-05A9-6DB2-5F7A-04F98EEA61A3}"/>
              </a:ext>
            </a:extLst>
          </p:cNvPr>
          <p:cNvCxnSpPr>
            <a:cxnSpLocks/>
          </p:cNvCxnSpPr>
          <p:nvPr/>
        </p:nvCxnSpPr>
        <p:spPr>
          <a:xfrm>
            <a:off x="6073057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2571F21-665D-FF90-51E0-F5060D739426}"/>
              </a:ext>
            </a:extLst>
          </p:cNvPr>
          <p:cNvCxnSpPr>
            <a:cxnSpLocks/>
          </p:cNvCxnSpPr>
          <p:nvPr/>
        </p:nvCxnSpPr>
        <p:spPr>
          <a:xfrm>
            <a:off x="8137864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685125B-0B3A-372E-83F0-658FD7F1D14D}"/>
              </a:ext>
            </a:extLst>
          </p:cNvPr>
          <p:cNvCxnSpPr>
            <a:cxnSpLocks/>
          </p:cNvCxnSpPr>
          <p:nvPr/>
        </p:nvCxnSpPr>
        <p:spPr>
          <a:xfrm>
            <a:off x="10179728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0953548-99C1-B6DB-C296-CC1A348ED585}"/>
              </a:ext>
            </a:extLst>
          </p:cNvPr>
          <p:cNvCxnSpPr>
            <a:cxnSpLocks/>
          </p:cNvCxnSpPr>
          <p:nvPr/>
        </p:nvCxnSpPr>
        <p:spPr>
          <a:xfrm>
            <a:off x="2012272" y="2916724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99ED8FC-CDBC-C3DB-C18D-881E534A0B9E}"/>
              </a:ext>
            </a:extLst>
          </p:cNvPr>
          <p:cNvCxnSpPr>
            <a:cxnSpLocks/>
          </p:cNvCxnSpPr>
          <p:nvPr/>
        </p:nvCxnSpPr>
        <p:spPr>
          <a:xfrm>
            <a:off x="4054136" y="2916723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B8C049A-9BAB-A9B5-2031-23EB820B9FC7}"/>
              </a:ext>
            </a:extLst>
          </p:cNvPr>
          <p:cNvCxnSpPr>
            <a:cxnSpLocks/>
          </p:cNvCxnSpPr>
          <p:nvPr/>
        </p:nvCxnSpPr>
        <p:spPr>
          <a:xfrm>
            <a:off x="6096000" y="2916722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2E04D41-B1F1-C382-C32A-348387BC2E2E}"/>
              </a:ext>
            </a:extLst>
          </p:cNvPr>
          <p:cNvCxnSpPr>
            <a:cxnSpLocks/>
          </p:cNvCxnSpPr>
          <p:nvPr/>
        </p:nvCxnSpPr>
        <p:spPr>
          <a:xfrm>
            <a:off x="8137864" y="2916722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7A9051A-A31F-5FAF-5FF3-7433C7B1E846}"/>
              </a:ext>
            </a:extLst>
          </p:cNvPr>
          <p:cNvCxnSpPr>
            <a:cxnSpLocks/>
          </p:cNvCxnSpPr>
          <p:nvPr/>
        </p:nvCxnSpPr>
        <p:spPr>
          <a:xfrm>
            <a:off x="10179728" y="2916722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282112DB-1E6C-DECB-FEF8-6A3F05555DC7}"/>
              </a:ext>
            </a:extLst>
          </p:cNvPr>
          <p:cNvSpPr/>
          <p:nvPr/>
        </p:nvSpPr>
        <p:spPr>
          <a:xfrm>
            <a:off x="1652272" y="2196719"/>
            <a:ext cx="720000" cy="72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B1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4F4F011-FEFA-AFC2-6750-61AB65DDD10F}"/>
              </a:ext>
            </a:extLst>
          </p:cNvPr>
          <p:cNvSpPr/>
          <p:nvPr/>
        </p:nvSpPr>
        <p:spPr>
          <a:xfrm>
            <a:off x="3694136" y="2196719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B2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D3FB52C-1ED6-30C6-CE1A-02B9E78A681D}"/>
              </a:ext>
            </a:extLst>
          </p:cNvPr>
          <p:cNvSpPr/>
          <p:nvPr/>
        </p:nvSpPr>
        <p:spPr>
          <a:xfrm>
            <a:off x="5736000" y="2196719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B3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BB8C92AF-C1E1-4295-7563-052CBF9DB8BB}"/>
              </a:ext>
            </a:extLst>
          </p:cNvPr>
          <p:cNvSpPr/>
          <p:nvPr/>
        </p:nvSpPr>
        <p:spPr>
          <a:xfrm>
            <a:off x="7777864" y="2196719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B4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684789E-BFFE-11F6-153E-CAE0947FEE77}"/>
              </a:ext>
            </a:extLst>
          </p:cNvPr>
          <p:cNvSpPr/>
          <p:nvPr/>
        </p:nvSpPr>
        <p:spPr>
          <a:xfrm>
            <a:off x="9819728" y="2196719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B5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AEB426B-6BF6-B0F7-0B98-9D13BD21AFBD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2372272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6374E70-CD48-BD51-6A77-66053ED16121}"/>
              </a:ext>
            </a:extLst>
          </p:cNvPr>
          <p:cNvCxnSpPr>
            <a:cxnSpLocks/>
          </p:cNvCxnSpPr>
          <p:nvPr/>
        </p:nvCxnSpPr>
        <p:spPr>
          <a:xfrm>
            <a:off x="4414136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9C03071E-E9FC-2080-3EF8-849214A46144}"/>
              </a:ext>
            </a:extLst>
          </p:cNvPr>
          <p:cNvCxnSpPr>
            <a:cxnSpLocks/>
          </p:cNvCxnSpPr>
          <p:nvPr/>
        </p:nvCxnSpPr>
        <p:spPr>
          <a:xfrm>
            <a:off x="6456000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C3350B8-FDEE-8E41-C57A-E761A0848160}"/>
              </a:ext>
            </a:extLst>
          </p:cNvPr>
          <p:cNvCxnSpPr>
            <a:cxnSpLocks/>
          </p:cNvCxnSpPr>
          <p:nvPr/>
        </p:nvCxnSpPr>
        <p:spPr>
          <a:xfrm>
            <a:off x="8497864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83DA2D0-CB26-8F19-28C7-444C6973B5CB}"/>
              </a:ext>
            </a:extLst>
          </p:cNvPr>
          <p:cNvCxnSpPr>
            <a:cxnSpLocks/>
          </p:cNvCxnSpPr>
          <p:nvPr/>
        </p:nvCxnSpPr>
        <p:spPr>
          <a:xfrm>
            <a:off x="2012272" y="466128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360A1362-FD51-E627-0943-B8E86B4EA997}"/>
              </a:ext>
            </a:extLst>
          </p:cNvPr>
          <p:cNvCxnSpPr>
            <a:cxnSpLocks/>
          </p:cNvCxnSpPr>
          <p:nvPr/>
        </p:nvCxnSpPr>
        <p:spPr>
          <a:xfrm>
            <a:off x="4054136" y="4661286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AFF194A-01A8-6FB1-71CC-52B00943C9D6}"/>
              </a:ext>
            </a:extLst>
          </p:cNvPr>
          <p:cNvCxnSpPr>
            <a:cxnSpLocks/>
          </p:cNvCxnSpPr>
          <p:nvPr/>
        </p:nvCxnSpPr>
        <p:spPr>
          <a:xfrm>
            <a:off x="6096000" y="4661285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75B0A282-4D76-4D5B-06F4-5162F823AB07}"/>
              </a:ext>
            </a:extLst>
          </p:cNvPr>
          <p:cNvCxnSpPr>
            <a:cxnSpLocks/>
          </p:cNvCxnSpPr>
          <p:nvPr/>
        </p:nvCxnSpPr>
        <p:spPr>
          <a:xfrm>
            <a:off x="8137864" y="4661285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28FFF5AC-A081-1F74-1217-43FC1F87DB4C}"/>
              </a:ext>
            </a:extLst>
          </p:cNvPr>
          <p:cNvCxnSpPr>
            <a:cxnSpLocks/>
          </p:cNvCxnSpPr>
          <p:nvPr/>
        </p:nvCxnSpPr>
        <p:spPr>
          <a:xfrm>
            <a:off x="10179728" y="4661285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EBC68411-FC93-3268-927E-DB9A39B710C2}"/>
              </a:ext>
            </a:extLst>
          </p:cNvPr>
          <p:cNvSpPr/>
          <p:nvPr/>
        </p:nvSpPr>
        <p:spPr>
          <a:xfrm>
            <a:off x="1652272" y="3941282"/>
            <a:ext cx="720000" cy="72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C1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450A81B-213F-7F6B-3306-2CCECDAB29D8}"/>
              </a:ext>
            </a:extLst>
          </p:cNvPr>
          <p:cNvSpPr/>
          <p:nvPr/>
        </p:nvSpPr>
        <p:spPr>
          <a:xfrm>
            <a:off x="3694136" y="3941282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C2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DF91975-EBB1-6329-7ACE-15F4ED0A66C9}"/>
              </a:ext>
            </a:extLst>
          </p:cNvPr>
          <p:cNvSpPr/>
          <p:nvPr/>
        </p:nvSpPr>
        <p:spPr>
          <a:xfrm>
            <a:off x="5736000" y="3941282"/>
            <a:ext cx="720000" cy="72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C3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FC3435C-31F2-485B-47A3-02E71A52B40D}"/>
              </a:ext>
            </a:extLst>
          </p:cNvPr>
          <p:cNvSpPr/>
          <p:nvPr/>
        </p:nvSpPr>
        <p:spPr>
          <a:xfrm>
            <a:off x="7777864" y="3941282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C4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08C91F2-AA9D-00DD-92DF-1AC21543615C}"/>
              </a:ext>
            </a:extLst>
          </p:cNvPr>
          <p:cNvSpPr/>
          <p:nvPr/>
        </p:nvSpPr>
        <p:spPr>
          <a:xfrm>
            <a:off x="9819728" y="3941282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C5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DD6C422B-52FB-6AF8-5539-7B1F3794D112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2372272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EE189EF-1D8F-3476-FAB6-7887FD071251}"/>
              </a:ext>
            </a:extLst>
          </p:cNvPr>
          <p:cNvCxnSpPr>
            <a:cxnSpLocks/>
          </p:cNvCxnSpPr>
          <p:nvPr/>
        </p:nvCxnSpPr>
        <p:spPr>
          <a:xfrm>
            <a:off x="4414136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C31D9118-21AD-1051-C27E-408629BEA9C6}"/>
              </a:ext>
            </a:extLst>
          </p:cNvPr>
          <p:cNvCxnSpPr>
            <a:cxnSpLocks/>
          </p:cNvCxnSpPr>
          <p:nvPr/>
        </p:nvCxnSpPr>
        <p:spPr>
          <a:xfrm>
            <a:off x="6456000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9AD4D3A-EB4D-90DF-4F50-90CE8F55A645}"/>
              </a:ext>
            </a:extLst>
          </p:cNvPr>
          <p:cNvCxnSpPr>
            <a:cxnSpLocks/>
          </p:cNvCxnSpPr>
          <p:nvPr/>
        </p:nvCxnSpPr>
        <p:spPr>
          <a:xfrm>
            <a:off x="8497864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>
            <a:extLst>
              <a:ext uri="{FF2B5EF4-FFF2-40B4-BE49-F238E27FC236}">
                <a16:creationId xmlns:a16="http://schemas.microsoft.com/office/drawing/2014/main" id="{A806EA29-175E-D1F9-F41E-DC3FA3B6EBBC}"/>
              </a:ext>
            </a:extLst>
          </p:cNvPr>
          <p:cNvSpPr/>
          <p:nvPr/>
        </p:nvSpPr>
        <p:spPr>
          <a:xfrm>
            <a:off x="1652272" y="5685845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A01CEF0-7F3F-9BA4-115F-BE74D505BD13}"/>
              </a:ext>
            </a:extLst>
          </p:cNvPr>
          <p:cNvSpPr/>
          <p:nvPr/>
        </p:nvSpPr>
        <p:spPr>
          <a:xfrm>
            <a:off x="3694136" y="568584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D2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8BA55D2-800E-71F0-0EA6-8465FB96B7CA}"/>
              </a:ext>
            </a:extLst>
          </p:cNvPr>
          <p:cNvSpPr/>
          <p:nvPr/>
        </p:nvSpPr>
        <p:spPr>
          <a:xfrm>
            <a:off x="5736000" y="5685845"/>
            <a:ext cx="720000" cy="7200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D3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D6525C5-7B77-1CEF-3CDD-CAB3DAD12D9E}"/>
              </a:ext>
            </a:extLst>
          </p:cNvPr>
          <p:cNvSpPr/>
          <p:nvPr/>
        </p:nvSpPr>
        <p:spPr>
          <a:xfrm>
            <a:off x="7777864" y="568584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D4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029EDC1-CBCC-BDF8-D3C7-C11DBB62A882}"/>
              </a:ext>
            </a:extLst>
          </p:cNvPr>
          <p:cNvSpPr/>
          <p:nvPr/>
        </p:nvSpPr>
        <p:spPr>
          <a:xfrm>
            <a:off x="9819728" y="568584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D5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75DFCCDD-9C0C-CDDC-D4AA-09DF384C83C3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>
            <a:off x="2372272" y="6045845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B431C1F-C7D9-872B-16BA-E9D50A0BE069}"/>
              </a:ext>
            </a:extLst>
          </p:cNvPr>
          <p:cNvCxnSpPr>
            <a:cxnSpLocks/>
          </p:cNvCxnSpPr>
          <p:nvPr/>
        </p:nvCxnSpPr>
        <p:spPr>
          <a:xfrm>
            <a:off x="4414136" y="6045845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6CE67B39-F4CC-7515-C3B2-1B2B93C3B785}"/>
              </a:ext>
            </a:extLst>
          </p:cNvPr>
          <p:cNvCxnSpPr>
            <a:cxnSpLocks/>
          </p:cNvCxnSpPr>
          <p:nvPr/>
        </p:nvCxnSpPr>
        <p:spPr>
          <a:xfrm>
            <a:off x="6456000" y="6045845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E89FC9F-85E6-1493-6E0B-DF200F5D188F}"/>
              </a:ext>
            </a:extLst>
          </p:cNvPr>
          <p:cNvCxnSpPr>
            <a:cxnSpLocks/>
          </p:cNvCxnSpPr>
          <p:nvPr/>
        </p:nvCxnSpPr>
        <p:spPr>
          <a:xfrm>
            <a:off x="8497864" y="6045845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B0A0F783-7ABA-32D5-26DA-AAA1C9DFC04E}"/>
              </a:ext>
            </a:extLst>
          </p:cNvPr>
          <p:cNvSpPr/>
          <p:nvPr/>
        </p:nvSpPr>
        <p:spPr>
          <a:xfrm>
            <a:off x="7656094" y="162094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26859-6516-4C29-8E10-D9C2929BA6CE}"/>
              </a:ext>
            </a:extLst>
          </p:cNvPr>
          <p:cNvSpPr/>
          <p:nvPr/>
        </p:nvSpPr>
        <p:spPr>
          <a:xfrm>
            <a:off x="6509083" y="3762094"/>
            <a:ext cx="720000" cy="7200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709E339-1873-5717-29CC-79550A263084}"/>
              </a:ext>
            </a:extLst>
          </p:cNvPr>
          <p:cNvSpPr/>
          <p:nvPr/>
        </p:nvSpPr>
        <p:spPr>
          <a:xfrm>
            <a:off x="8803107" y="3762094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B08FA4E-82A3-49CF-94AF-C3AF9A17377D}"/>
              </a:ext>
            </a:extLst>
          </p:cNvPr>
          <p:cNvSpPr/>
          <p:nvPr/>
        </p:nvSpPr>
        <p:spPr>
          <a:xfrm>
            <a:off x="9456094" y="1602094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296B788-81F9-5C13-10C5-616B0736AECF}"/>
              </a:ext>
            </a:extLst>
          </p:cNvPr>
          <p:cNvSpPr/>
          <p:nvPr/>
        </p:nvSpPr>
        <p:spPr>
          <a:xfrm>
            <a:off x="5856095" y="1602094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AFE0879-E009-6244-73C5-D82726C94D12}"/>
              </a:ext>
            </a:extLst>
          </p:cNvPr>
          <p:cNvCxnSpPr>
            <a:stCxn id="14" idx="7"/>
            <a:endCxn id="16" idx="2"/>
          </p:cNvCxnSpPr>
          <p:nvPr/>
        </p:nvCxnSpPr>
        <p:spPr>
          <a:xfrm flipV="1">
            <a:off x="7123641" y="1962094"/>
            <a:ext cx="2332453" cy="1905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17DA64D-2D17-3D99-8D86-FAAEFBBA2E37}"/>
              </a:ext>
            </a:extLst>
          </p:cNvPr>
          <p:cNvCxnSpPr>
            <a:cxnSpLocks/>
            <a:stCxn id="16" idx="4"/>
            <a:endCxn id="15" idx="7"/>
          </p:cNvCxnSpPr>
          <p:nvPr/>
        </p:nvCxnSpPr>
        <p:spPr>
          <a:xfrm flipH="1">
            <a:off x="9417665" y="2322094"/>
            <a:ext cx="398429" cy="1545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0A673B5-965E-DB61-84F1-400C5B1992C8}"/>
              </a:ext>
            </a:extLst>
          </p:cNvPr>
          <p:cNvCxnSpPr>
            <a:cxnSpLocks/>
            <a:stCxn id="15" idx="0"/>
            <a:endCxn id="13" idx="5"/>
          </p:cNvCxnSpPr>
          <p:nvPr/>
        </p:nvCxnSpPr>
        <p:spPr>
          <a:xfrm flipH="1" flipV="1">
            <a:off x="8270652" y="776652"/>
            <a:ext cx="892455" cy="2985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3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954B2A3-1BF1-173F-D394-CEA1E7B14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3221232" y="169404"/>
            <a:ext cx="2422001" cy="144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8641F5-4916-80F9-394B-D259A63B4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32" y="5179148"/>
            <a:ext cx="1440000" cy="144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F67927-B984-1225-1728-53A9097D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73" y="169404"/>
            <a:ext cx="247286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2507E0-3A80-AD7E-90AA-00534FEAE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89" y="2674276"/>
            <a:ext cx="1567434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8D0E747-96D5-512F-F42D-C11B01B806DC}"/>
              </a:ext>
            </a:extLst>
          </p:cNvPr>
          <p:cNvSpPr/>
          <p:nvPr/>
        </p:nvSpPr>
        <p:spPr>
          <a:xfrm rot="5400000">
            <a:off x="4072232" y="1769742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947F6BC-F500-924C-9C48-1D090A984A75}"/>
              </a:ext>
            </a:extLst>
          </p:cNvPr>
          <p:cNvSpPr/>
          <p:nvPr/>
        </p:nvSpPr>
        <p:spPr>
          <a:xfrm rot="5400000">
            <a:off x="4072232" y="4298810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78A8AE6-A93F-7AD4-20D8-B17B3A37EAF8}"/>
              </a:ext>
            </a:extLst>
          </p:cNvPr>
          <p:cNvSpPr/>
          <p:nvPr/>
        </p:nvSpPr>
        <p:spPr>
          <a:xfrm rot="16200000">
            <a:off x="7333305" y="4298810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67AF8B1-6C18-388F-587F-2BBDC3CC2688}"/>
              </a:ext>
            </a:extLst>
          </p:cNvPr>
          <p:cNvSpPr/>
          <p:nvPr/>
        </p:nvSpPr>
        <p:spPr>
          <a:xfrm rot="16200000">
            <a:off x="7333306" y="1713577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3FB9085-7BB5-75A5-1AB3-5FA09C3E913E}"/>
              </a:ext>
            </a:extLst>
          </p:cNvPr>
          <p:cNvSpPr/>
          <p:nvPr/>
        </p:nvSpPr>
        <p:spPr>
          <a:xfrm>
            <a:off x="5736873" y="5899148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2AF4E2B-8522-A669-0C6A-9DB275FC0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2" y="2674276"/>
            <a:ext cx="2160740" cy="1440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392B9C-873F-27B2-7203-64DB17337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305" y="5179148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F40A2D-531A-BFC4-A268-BBDD5705A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554748" y="729000"/>
            <a:ext cx="908250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113428-5CEA-6B3A-7A0F-6EF9BF13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12" y="729000"/>
            <a:ext cx="810277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1282CE2-7D0A-E51A-DF71-858CC8B2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FFDBBD3-0915-26A8-0112-89E939BC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713965-214A-8C73-8C1B-A1826505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61" y="729000"/>
            <a:ext cx="5877878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2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111D413-44ED-B986-6BB9-B2406B69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4D530E7-44E1-0434-C587-4C7B12F481D1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81470-6DA9-2FE9-9FF8-74F81D8B1518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A3B11D-31F6-8A3E-E86D-8B1F0FB9B39F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A3CD12-2A38-0CAA-7126-F39C0C51A788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2D988F-D205-39BF-9396-286F04F54511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11602387-A864-917B-B9F4-44999C19B3F4}"/>
              </a:ext>
            </a:extLst>
          </p:cNvPr>
          <p:cNvCxnSpPr>
            <a:stCxn id="72" idx="0"/>
            <a:endCxn id="69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5F8C224-2BDA-1338-F0BC-98CCD1D23629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6429199" y="1652119"/>
            <a:ext cx="1727995" cy="37980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FB569A7-B7C4-6541-C8AE-D07F568A88F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6429198" y="1403683"/>
            <a:ext cx="3476585" cy="405887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65A5B7C-D7FF-31A3-B33D-F4A0692F7784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H="1" flipV="1">
            <a:off x="2502569" y="1403684"/>
            <a:ext cx="3926630" cy="4046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9102EA5-7F78-2582-B203-330B3711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78" y="729000"/>
            <a:ext cx="9273244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2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C5293AB-84BD-AE4A-EB39-F6DA484FF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6C09F6-4101-F5A7-6A55-A24231E654AA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D2BA3-474C-C8B1-6352-D854B1EF9B9C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6CD7A-ED58-5A71-E5DA-13C507A6D517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98F2A-6875-DD91-6F49-31E56C41D95D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112C4-47EA-541F-92EF-E96FA2487EB4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D713BC-6A45-2584-7364-78A808D500F2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73EE01D-EF02-4EE3-8842-669CBD5851D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7B9F1F3-E923-FF98-E9A0-C7C3C0399E40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4250291" y="1523783"/>
            <a:ext cx="3682313" cy="24065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43C0BEA-FC24-9F44-2F79-D467336DF782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4250291" y="1275347"/>
            <a:ext cx="5430902" cy="2654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1933F8-D984-141E-9759-53F71379B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890A4B-C5BA-F3DF-CA66-4D018188FCCA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022CE-EEA4-EB6D-B0B7-D1C0168BFB39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2FAB8-A61E-8F77-7E57-893F850344C1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DEB4F-773B-19F3-D06F-9A543991D963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B0C14-D317-E9B4-C375-D6A10F88B3A0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BBD4E59-3FB9-B156-9285-5DC378C3AF9B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2353066-C890-E10D-0F1A-6C205ECE810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05A114-58A4-999B-6385-73E3B6D951B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9B98E2E-ACEF-BD31-E9B2-189565BDEC2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727158" y="1275347"/>
            <a:ext cx="695403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7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0F4F676-70AF-71CF-6131-4161C238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F83797-8F49-EBBA-A6E8-3F4D75ABCBA1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39E43-9C81-80FE-4B16-8E50D2EEFEFE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C33D5-7656-9F9E-91FC-A6F4D7A7E650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D27F9-FB43-115E-2502-92422E8F9909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CF6B6-4837-F1C6-A701-5F37002BA319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ECB5B7-ABAE-EFDA-918D-CC7EEDCB87B9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C1515DC-C2E2-BDDF-ACFA-AD5C80AF5B0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E7B2039-6490-5162-F185-3A79EB7AE25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BF8BC70-949C-8D2A-9901-DDE53AC1578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381783" y="1275347"/>
            <a:ext cx="1299410" cy="2484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28FDDA3-8FBE-F017-40DC-ABC97FA6C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53634C-7518-1668-8117-636F96CBBBBB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91602-9C5B-8B2F-3C6F-242A2822A7DF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4B3D0-C816-86D5-6BDC-6A298A3D91CE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E8FF3-E90C-A55B-42C6-18DEDB41882C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72FC-6FCF-FF86-3C02-5302188F92CF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1F3622-A84C-C8EF-0438-ABC907CE8C66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79D6C9A-7782-291C-83BF-9D69A4147DF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AFB6E8D-F442-2D50-FFAC-4D6AD722BD1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EB0BD83-A46E-0F55-8486-22D48C44025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381783" y="1275347"/>
            <a:ext cx="1299410" cy="248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3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A0DD1DED-58A4-8FAB-6D76-4E8BCE76C7C6}"/>
              </a:ext>
            </a:extLst>
          </p:cNvPr>
          <p:cNvSpPr/>
          <p:nvPr/>
        </p:nvSpPr>
        <p:spPr>
          <a:xfrm>
            <a:off x="2054337" y="1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00A532-A2D1-62F4-C24C-0928609B89DF}"/>
              </a:ext>
            </a:extLst>
          </p:cNvPr>
          <p:cNvSpPr/>
          <p:nvPr/>
        </p:nvSpPr>
        <p:spPr>
          <a:xfrm>
            <a:off x="907326" y="37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3C2E944-40D0-F5F1-5964-61F87E4FFF81}"/>
              </a:ext>
            </a:extLst>
          </p:cNvPr>
          <p:cNvSpPr/>
          <p:nvPr/>
        </p:nvSpPr>
        <p:spPr>
          <a:xfrm>
            <a:off x="3201350" y="37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713B3F-D73A-1E0D-96B7-C40E56A3413C}"/>
              </a:ext>
            </a:extLst>
          </p:cNvPr>
          <p:cNvSpPr/>
          <p:nvPr/>
        </p:nvSpPr>
        <p:spPr>
          <a:xfrm>
            <a:off x="3854337" y="160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7D07925-D63E-0DAA-03F4-4D5BB8880C0A}"/>
              </a:ext>
            </a:extLst>
          </p:cNvPr>
          <p:cNvSpPr/>
          <p:nvPr/>
        </p:nvSpPr>
        <p:spPr>
          <a:xfrm>
            <a:off x="254338" y="160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D1984A9-0F63-634D-403F-E23333DA3902}"/>
              </a:ext>
            </a:extLst>
          </p:cNvPr>
          <p:cNvCxnSpPr>
            <a:stCxn id="58" idx="7"/>
            <a:endCxn id="6" idx="2"/>
          </p:cNvCxnSpPr>
          <p:nvPr/>
        </p:nvCxnSpPr>
        <p:spPr>
          <a:xfrm flipV="1">
            <a:off x="868896" y="522094"/>
            <a:ext cx="1185441" cy="118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D19C04D-7FB3-64A4-CBFC-A4F6E5D778F7}"/>
              </a:ext>
            </a:extLst>
          </p:cNvPr>
          <p:cNvCxnSpPr>
            <a:cxnSpLocks/>
            <a:stCxn id="56" idx="0"/>
            <a:endCxn id="6" idx="5"/>
          </p:cNvCxnSpPr>
          <p:nvPr/>
        </p:nvCxnSpPr>
        <p:spPr>
          <a:xfrm flipH="1" flipV="1">
            <a:off x="2668895" y="776652"/>
            <a:ext cx="892455" cy="298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FAA84EC-E7E8-EF22-B768-3F1D5BB1CC2B}"/>
              </a:ext>
            </a:extLst>
          </p:cNvPr>
          <p:cNvCxnSpPr>
            <a:cxnSpLocks/>
            <a:stCxn id="56" idx="7"/>
            <a:endCxn id="57" idx="4"/>
          </p:cNvCxnSpPr>
          <p:nvPr/>
        </p:nvCxnSpPr>
        <p:spPr>
          <a:xfrm flipV="1">
            <a:off x="3815908" y="2322094"/>
            <a:ext cx="398429" cy="154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EC6B0948-B6BE-6FA8-E791-510125C91DD3}"/>
              </a:ext>
            </a:extLst>
          </p:cNvPr>
          <p:cNvCxnSpPr>
            <a:cxnSpLocks/>
            <a:stCxn id="55" idx="7"/>
            <a:endCxn id="57" idx="3"/>
          </p:cNvCxnSpPr>
          <p:nvPr/>
        </p:nvCxnSpPr>
        <p:spPr>
          <a:xfrm flipV="1">
            <a:off x="1521884" y="2216652"/>
            <a:ext cx="2437895" cy="1650884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6D1C5466-646F-C4F6-27B6-82A80BBDE2D5}"/>
              </a:ext>
            </a:extLst>
          </p:cNvPr>
          <p:cNvCxnSpPr>
            <a:cxnSpLocks/>
          </p:cNvCxnSpPr>
          <p:nvPr/>
        </p:nvCxnSpPr>
        <p:spPr>
          <a:xfrm>
            <a:off x="5197642" y="657504"/>
            <a:ext cx="802106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5081B764-49FC-A7D2-0A1F-2A62730E7C66}"/>
              </a:ext>
            </a:extLst>
          </p:cNvPr>
          <p:cNvSpPr txBox="1"/>
          <p:nvPr/>
        </p:nvSpPr>
        <p:spPr>
          <a:xfrm>
            <a:off x="5999748" y="472838"/>
            <a:ext cx="602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 de poids = score du chemin le plus court entre ses 2 points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C48CF66-586B-7929-8B24-E6D95218324B}"/>
              </a:ext>
            </a:extLst>
          </p:cNvPr>
          <p:cNvSpPr/>
          <p:nvPr/>
        </p:nvSpPr>
        <p:spPr>
          <a:xfrm>
            <a:off x="5238695" y="98753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50AD27A-EB05-D136-425E-FEA76A2B161A}"/>
              </a:ext>
            </a:extLst>
          </p:cNvPr>
          <p:cNvSpPr txBox="1"/>
          <p:nvPr/>
        </p:nvSpPr>
        <p:spPr>
          <a:xfrm>
            <a:off x="5999747" y="1162870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Sommet obligatoirement traversé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5F05BD9-1432-AFA7-B00F-9B6814D9BF0B}"/>
              </a:ext>
            </a:extLst>
          </p:cNvPr>
          <p:cNvSpPr txBox="1"/>
          <p:nvPr/>
        </p:nvSpPr>
        <p:spPr>
          <a:xfrm>
            <a:off x="5999748" y="1162870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Sommet obligatoirement traversé</a:t>
            </a:r>
          </a:p>
        </p:txBody>
      </p:sp>
    </p:spTree>
    <p:extLst>
      <p:ext uri="{BB962C8B-B14F-4D97-AF65-F5344CB8AC3E}">
        <p14:creationId xmlns:p14="http://schemas.microsoft.com/office/powerpoint/2010/main" val="124010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FED3A273-FCDD-8517-EC85-24E3ADECA0A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Parcours « maximiser les points »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319881D-2B2A-C932-3106-590E05D2ED7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On y traverse au minimum les points obligatoires</a:t>
            </a:r>
          </a:p>
          <a:p>
            <a:pPr>
              <a:buFontTx/>
              <a:buChar char="-"/>
            </a:pPr>
            <a:r>
              <a:rPr lang="fr-FR" dirty="0"/>
              <a:t>On essaie de traverser le maximum de points stratégiques</a:t>
            </a:r>
          </a:p>
          <a:p>
            <a:pPr>
              <a:buFontTx/>
              <a:buChar char="-"/>
            </a:pPr>
            <a:r>
              <a:rPr lang="fr-FR" dirty="0"/>
              <a:t>On essaie de traverser le maximum de points d’intérêts</a:t>
            </a:r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1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338CC-32F8-EE84-E208-A30953D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essaie de traverser le maximum de points stratégiques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2467CD-CC39-9045-8A03-649680926D20}"/>
              </a:ext>
            </a:extLst>
          </p:cNvPr>
          <p:cNvSpPr/>
          <p:nvPr/>
        </p:nvSpPr>
        <p:spPr>
          <a:xfrm>
            <a:off x="3864441" y="4156635"/>
            <a:ext cx="720000" cy="720000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D37625E-33E2-2D90-ED19-0EFD5941F23B}"/>
              </a:ext>
            </a:extLst>
          </p:cNvPr>
          <p:cNvSpPr/>
          <p:nvPr/>
        </p:nvSpPr>
        <p:spPr>
          <a:xfrm>
            <a:off x="6310603" y="343663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70B12A-A52F-42B3-C1E0-4B0D26E56C74}"/>
              </a:ext>
            </a:extLst>
          </p:cNvPr>
          <p:cNvSpPr/>
          <p:nvPr/>
        </p:nvSpPr>
        <p:spPr>
          <a:xfrm>
            <a:off x="1418279" y="342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2734BC-8C19-FC8D-E4E2-2B3E3A259AAF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>
            <a:off x="2032837" y="3534442"/>
            <a:ext cx="4383208" cy="76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C2636-4FBC-5F88-1559-DEA15AFF3171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2138279" y="3789000"/>
            <a:ext cx="1831604" cy="473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81D8431-98C6-F500-3A30-21E4709BE89E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4478999" y="3796635"/>
            <a:ext cx="1831604" cy="46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E35813A-AEB3-EE12-0A4F-94E9A608AF81}"/>
              </a:ext>
            </a:extLst>
          </p:cNvPr>
          <p:cNvSpPr txBox="1"/>
          <p:nvPr/>
        </p:nvSpPr>
        <p:spPr>
          <a:xfrm>
            <a:off x="7427168" y="2496338"/>
            <a:ext cx="4198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A, B et C sont des points stratégiques.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 et C sont obligatoirement traversés.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A-t-on un chemin plus cours ou égal en passant par B ?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Gagne-t-on plus de points par le chemin rouge qu’en passant par le vert ?</a:t>
            </a:r>
          </a:p>
        </p:txBody>
      </p:sp>
    </p:spTree>
    <p:extLst>
      <p:ext uri="{BB962C8B-B14F-4D97-AF65-F5344CB8AC3E}">
        <p14:creationId xmlns:p14="http://schemas.microsoft.com/office/powerpoint/2010/main" val="3782387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221</Words>
  <Application>Microsoft Office PowerPoint</Application>
  <PresentationFormat>Grand écran</PresentationFormat>
  <Paragraphs>64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Parcours « minimal 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On essaie de traverser le maximum de points stratégiques</vt:lpstr>
      <vt:lpstr>On essaie de traverser le maximum de points d’intérêts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Maël Rhuin</dc:creator>
  <cp:lastModifiedBy>Mael Rhuin</cp:lastModifiedBy>
  <cp:revision>37</cp:revision>
  <dcterms:created xsi:type="dcterms:W3CDTF">2023-02-28T17:36:00Z</dcterms:created>
  <dcterms:modified xsi:type="dcterms:W3CDTF">2023-03-09T14:21:41Z</dcterms:modified>
</cp:coreProperties>
</file>