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FDABF-6ABA-4A39-F348-3495CB8A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A3DAC-E31E-5F4D-E809-C0B1FC61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0B18A-8357-E7CF-CA4F-54754FB6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60229-F3D6-A8C0-ABAA-156B336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7309D-E389-6328-4C72-2EEC8E8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7338F-C506-5BAA-115A-FE6C286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DE9C44-D79A-CA4D-B110-F05577D5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1FC59-4D47-7F16-5481-9BB546A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2D1E5-7B52-285B-A002-363D52C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7D225-EA84-5181-8830-2D34E5C9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FCA7D9-6CD8-AFD7-AD80-EF7AA1D5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8B0767-9FD5-0AB0-0CDF-DEBEE0F6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8DBC9-EBB0-B1EB-FE97-FEDF041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0C82A-8BBD-95D8-4309-1E0AB2FF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10E28-3190-92F2-AA07-A4C9BBBA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79D6B-A121-0A16-419C-3CC58E8E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E7D3B-6931-C7D8-1B94-AC69678D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EFA25-ACA9-39CF-D964-4CC243DB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9BCA2-6E5E-8AE8-1438-AC113E7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012A4-757E-8EC7-49BD-6FFF789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859BE-2AC5-6237-9C48-B1E1C415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4BB23-9918-8EC7-DCCF-B7D87932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44815-5CF6-7063-0617-41A294F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92206-B93F-F792-7DFD-A4CFEA1E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5AB23-F97B-57CC-D859-0153640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A682D-6E28-B049-359E-F7CB98F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44107-0FD6-B42C-AE8F-CE0A1C12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23FA6-0D27-41F5-3B1E-EED24B31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0497B-7301-67D1-1C9B-CF57CECF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F3B2F9-076E-9E39-AB7C-04F23D2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40152-3DDA-46AA-E969-C46F9426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6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5380A-AEE1-D51F-FF54-BEE3D7D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4D721-4855-D806-23D0-EC89F3FC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4358C-E628-F3E1-CE6C-61DBB23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527677-DFCD-A860-7FCC-0765AFA9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74F255-000B-AEA0-4150-FD14B91A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F4E9B-0725-84B9-BF2D-AFAEE7C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586B91-895B-8F23-1DB3-7E6F4EA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A0395D-061A-BD1E-E79A-715C2C6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DA9C4-4FE1-995F-CB0F-C26EB9A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1E7A00-4238-9CA2-C275-4FC5C682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7B34C4-1F3F-C45D-6EB5-339A609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1D4104-9EDF-C707-F760-D85F13FE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2069A-56A5-3CC0-621A-49DCFB8F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7A5EA4-4232-BD02-E99D-3B9BC54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9BF04A-8B98-64A7-AEA4-650783C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9F51-A2B4-0E63-B38D-4726726B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1F92D-C233-16AA-D2F9-3A730F42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0B675-B766-BDEB-1EE6-8F12B940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6C091-7CD0-E261-054A-A16B232C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AD012-2DA1-4204-AF8E-9E6B9E01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3BB6C-E8DC-06EE-1E48-A7AD9AF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C618-D7EC-FBAE-D0D1-F9A71B3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154951-7F35-19D1-5C8F-68DDFA10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1943D1-9743-D737-F0F8-AFB09CC7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1F02F-BCF5-8EB3-0364-C5397346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A17E0-CEEC-42C9-2E0A-F93AF40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4D15D5-8C2C-B1FE-E5EE-CA5821A1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47298-8AB0-ED22-1A8F-7734FBD7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C1F06-152B-B7C9-6C52-DFDF608B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9734E-20DE-5EB1-D3A9-3D9BF6C2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B83E-34B7-49CA-AD50-EEE4555425AC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3233-1F86-036C-ACB1-FEC27C82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F2E2-97E7-DD56-4407-8BF673DC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CA93-E4AF-E7C0-7590-1CBBA4EB4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Parcours « minimal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F3B5EB-1D16-1FE3-CD31-A23544458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On y traverse au minimum les points obligatoires</a:t>
            </a:r>
          </a:p>
        </p:txBody>
      </p:sp>
    </p:spTree>
    <p:extLst>
      <p:ext uri="{BB962C8B-B14F-4D97-AF65-F5344CB8AC3E}">
        <p14:creationId xmlns:p14="http://schemas.microsoft.com/office/powerpoint/2010/main" val="12823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d’intérêts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3" idx="2"/>
          </p:cNvCxnSpPr>
          <p:nvPr/>
        </p:nvCxnSpPr>
        <p:spPr>
          <a:xfrm>
            <a:off x="2032837" y="3534442"/>
            <a:ext cx="1831604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 et D sont des points stratégiques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Entre A et D, a-t-on un ou plusieurs points d’intérêts ?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Si oui (C) on prend en compte leur valeur.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Dans tous les cas, parmi les points d’intérêts, y en a-t-il par lequel le passage nous rapporte des points 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A122204-5827-6C97-1CE8-56E2CE9827A6}"/>
              </a:ext>
            </a:extLst>
          </p:cNvPr>
          <p:cNvSpPr/>
          <p:nvPr/>
        </p:nvSpPr>
        <p:spPr>
          <a:xfrm>
            <a:off x="3864441" y="3182077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E4EA6-BBB8-1F05-39E7-3CFF24D7374E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4584441" y="3542077"/>
            <a:ext cx="18316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11D413-44ED-B986-6BB9-B2406B69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D530E7-44E1-0434-C587-4C7B12F481D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81470-6DA9-2FE9-9FF8-74F81D8B1518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A3B11D-31F6-8A3E-E86D-8B1F0FB9B39F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A3CD12-2A38-0CAA-7126-F39C0C51A788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D988F-D205-39BF-9396-286F04F54511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1602387-A864-917B-B9F4-44999C19B3F4}"/>
              </a:ext>
            </a:extLst>
          </p:cNvPr>
          <p:cNvCxnSpPr>
            <a:stCxn id="72" idx="0"/>
            <a:endCxn id="69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5F8C224-2BDA-1338-F0BC-98CCD1D23629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6429199" y="1652119"/>
            <a:ext cx="1727995" cy="37980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FB569A7-B7C4-6541-C8AE-D07F568A88F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429198" y="1403683"/>
            <a:ext cx="3476585" cy="405887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65A5B7C-D7FF-31A3-B33D-F4A0692F7784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502569" y="1403684"/>
            <a:ext cx="3926630" cy="4046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C5293AB-84BD-AE4A-EB39-F6DA484FF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C09F6-4101-F5A7-6A55-A24231E654A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D2BA3-474C-C8B1-6352-D854B1EF9B9C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6CD7A-ED58-5A71-E5DA-13C507A6D517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8F2A-6875-DD91-6F49-31E56C41D95D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112C4-47EA-541F-92EF-E96FA2487EB4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D713BC-6A45-2584-7364-78A808D500F2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73EE01D-EF02-4EE3-8842-669CBD5851D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7B9F1F3-E923-FF98-E9A0-C7C3C0399E40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4250291" y="1523783"/>
            <a:ext cx="3682313" cy="24065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3C0BEA-FC24-9F44-2F79-D467336DF782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250291" y="1275347"/>
            <a:ext cx="5430902" cy="2654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1933F8-D984-141E-9759-53F71379B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90A4B-C5BA-F3DF-CA66-4D018188FCC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022CE-EEA4-EB6D-B0B7-D1C0168BFB39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FAB8-A61E-8F77-7E57-893F850344C1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DEB4F-773B-19F3-D06F-9A543991D963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B0C14-D317-E9B4-C375-D6A10F88B3A0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BD4E59-3FB9-B156-9285-5DC378C3AF9B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2353066-C890-E10D-0F1A-6C205ECE810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05A114-58A4-999B-6385-73E3B6D951B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9B98E2E-ACEF-BD31-E9B2-189565BDEC2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27158" y="1275347"/>
            <a:ext cx="695403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0F4F676-70AF-71CF-6131-4161C238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F83797-8F49-EBBA-A6E8-3F4D75ABCBA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39E43-9C81-80FE-4B16-8E50D2EEFEFE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C33D5-7656-9F9E-91FC-A6F4D7A7E650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D27F9-FB43-115E-2502-92422E8F9909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CF6B6-4837-F1C6-A701-5F37002BA319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ECB5B7-ABAE-EFDA-918D-CC7EEDCB87B9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C1515DC-C2E2-BDDF-ACFA-AD5C80AF5B0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7B2039-6490-5162-F185-3A79EB7AE2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F8BC70-949C-8D2A-9901-DDE53AC1578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28FDDA3-8FBE-F017-40DC-ABC97FA6C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3634C-7518-1668-8117-636F96CBBBBB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91602-9C5B-8B2F-3C6F-242A2822A7DF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4B3D0-C816-86D5-6BDC-6A298A3D91CE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E8FF3-E90C-A55B-42C6-18DEDB41882C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72FC-6FCF-FF86-3C02-5302188F92CF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1F3622-A84C-C8EF-0438-ABC907CE8C66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9D6C9A-7782-291C-83BF-9D69A4147DF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FB6E8D-F442-2D50-FFAC-4D6AD722BD1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EB0BD83-A46E-0F55-8486-22D48C4402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DD1DED-58A4-8FAB-6D76-4E8BCE76C7C6}"/>
              </a:ext>
            </a:extLst>
          </p:cNvPr>
          <p:cNvSpPr/>
          <p:nvPr/>
        </p:nvSpPr>
        <p:spPr>
          <a:xfrm>
            <a:off x="2054337" y="1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00A532-A2D1-62F4-C24C-0928609B89DF}"/>
              </a:ext>
            </a:extLst>
          </p:cNvPr>
          <p:cNvSpPr/>
          <p:nvPr/>
        </p:nvSpPr>
        <p:spPr>
          <a:xfrm>
            <a:off x="907326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3C2E944-40D0-F5F1-5964-61F87E4FFF81}"/>
              </a:ext>
            </a:extLst>
          </p:cNvPr>
          <p:cNvSpPr/>
          <p:nvPr/>
        </p:nvSpPr>
        <p:spPr>
          <a:xfrm>
            <a:off x="3201350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713B3F-D73A-1E0D-96B7-C40E56A3413C}"/>
              </a:ext>
            </a:extLst>
          </p:cNvPr>
          <p:cNvSpPr/>
          <p:nvPr/>
        </p:nvSpPr>
        <p:spPr>
          <a:xfrm>
            <a:off x="3854337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7D07925-D63E-0DAA-03F4-4D5BB8880C0A}"/>
              </a:ext>
            </a:extLst>
          </p:cNvPr>
          <p:cNvSpPr/>
          <p:nvPr/>
        </p:nvSpPr>
        <p:spPr>
          <a:xfrm>
            <a:off x="254338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D1984A9-0F63-634D-403F-E23333DA3902}"/>
              </a:ext>
            </a:extLst>
          </p:cNvPr>
          <p:cNvCxnSpPr>
            <a:stCxn id="58" idx="7"/>
            <a:endCxn id="6" idx="2"/>
          </p:cNvCxnSpPr>
          <p:nvPr/>
        </p:nvCxnSpPr>
        <p:spPr>
          <a:xfrm flipV="1">
            <a:off x="868896" y="522094"/>
            <a:ext cx="1185441" cy="11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B39E8715-791A-AD8D-E4D1-31035C375185}"/>
              </a:ext>
            </a:extLst>
          </p:cNvPr>
          <p:cNvCxnSpPr>
            <a:cxnSpLocks/>
            <a:stCxn id="57" idx="1"/>
            <a:endCxn id="6" idx="6"/>
          </p:cNvCxnSpPr>
          <p:nvPr/>
        </p:nvCxnSpPr>
        <p:spPr>
          <a:xfrm flipH="1" flipV="1">
            <a:off x="2774337" y="522094"/>
            <a:ext cx="1185442" cy="11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7CAD5C5-C826-605D-B9B7-519FCCB3346F}"/>
              </a:ext>
            </a:extLst>
          </p:cNvPr>
          <p:cNvCxnSpPr>
            <a:cxnSpLocks/>
            <a:stCxn id="55" idx="0"/>
            <a:endCxn id="6" idx="3"/>
          </p:cNvCxnSpPr>
          <p:nvPr/>
        </p:nvCxnSpPr>
        <p:spPr>
          <a:xfrm flipV="1">
            <a:off x="1267326" y="776652"/>
            <a:ext cx="892453" cy="29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D19C04D-7FB3-64A4-CBFC-A4F6E5D778F7}"/>
              </a:ext>
            </a:extLst>
          </p:cNvPr>
          <p:cNvCxnSpPr>
            <a:cxnSpLocks/>
            <a:stCxn id="56" idx="0"/>
            <a:endCxn id="6" idx="5"/>
          </p:cNvCxnSpPr>
          <p:nvPr/>
        </p:nvCxnSpPr>
        <p:spPr>
          <a:xfrm flipH="1" flipV="1">
            <a:off x="2668895" y="776652"/>
            <a:ext cx="892455" cy="29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21E6B60-66E7-40FA-7F1B-12C6F00EC9A4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1627326" y="4122094"/>
            <a:ext cx="157402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6153713-EB60-D639-301C-77A5DCFA4A1A}"/>
              </a:ext>
            </a:extLst>
          </p:cNvPr>
          <p:cNvCxnSpPr>
            <a:cxnSpLocks/>
            <a:stCxn id="58" idx="6"/>
            <a:endCxn id="57" idx="2"/>
          </p:cNvCxnSpPr>
          <p:nvPr/>
        </p:nvCxnSpPr>
        <p:spPr>
          <a:xfrm>
            <a:off x="974338" y="1962094"/>
            <a:ext cx="2879999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A81C017-B7DF-46C4-2B35-D2F83441F443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614338" y="2322094"/>
            <a:ext cx="398430" cy="154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FAA84EC-E7E8-EF22-B768-3F1D5BB1CC2B}"/>
              </a:ext>
            </a:extLst>
          </p:cNvPr>
          <p:cNvCxnSpPr>
            <a:cxnSpLocks/>
            <a:stCxn id="56" idx="7"/>
            <a:endCxn id="57" idx="4"/>
          </p:cNvCxnSpPr>
          <p:nvPr/>
        </p:nvCxnSpPr>
        <p:spPr>
          <a:xfrm flipV="1">
            <a:off x="3815908" y="2322094"/>
            <a:ext cx="398429" cy="154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C6B0948-B6BE-6FA8-E791-510125C91DD3}"/>
              </a:ext>
            </a:extLst>
          </p:cNvPr>
          <p:cNvCxnSpPr>
            <a:cxnSpLocks/>
            <a:stCxn id="55" idx="7"/>
            <a:endCxn id="57" idx="3"/>
          </p:cNvCxnSpPr>
          <p:nvPr/>
        </p:nvCxnSpPr>
        <p:spPr>
          <a:xfrm flipV="1">
            <a:off x="1521884" y="2216652"/>
            <a:ext cx="2437895" cy="165088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706A206-3C50-8A4E-1BB6-44FDB2BEC297}"/>
              </a:ext>
            </a:extLst>
          </p:cNvPr>
          <p:cNvCxnSpPr>
            <a:cxnSpLocks/>
            <a:stCxn id="58" idx="5"/>
            <a:endCxn id="56" idx="1"/>
          </p:cNvCxnSpPr>
          <p:nvPr/>
        </p:nvCxnSpPr>
        <p:spPr>
          <a:xfrm>
            <a:off x="868896" y="2216652"/>
            <a:ext cx="2437896" cy="165088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D1C5466-646F-C4F6-27B6-82A80BBDE2D5}"/>
              </a:ext>
            </a:extLst>
          </p:cNvPr>
          <p:cNvCxnSpPr>
            <a:cxnSpLocks/>
          </p:cNvCxnSpPr>
          <p:nvPr/>
        </p:nvCxnSpPr>
        <p:spPr>
          <a:xfrm>
            <a:off x="5197642" y="657504"/>
            <a:ext cx="802106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5081B764-49FC-A7D2-0A1F-2A62730E7C66}"/>
              </a:ext>
            </a:extLst>
          </p:cNvPr>
          <p:cNvSpPr txBox="1"/>
          <p:nvPr/>
        </p:nvSpPr>
        <p:spPr>
          <a:xfrm>
            <a:off x="5999748" y="472838"/>
            <a:ext cx="602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 de poids = score du chemin le plus court entre ses 2 points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C48CF66-586B-7929-8B24-E6D95218324B}"/>
              </a:ext>
            </a:extLst>
          </p:cNvPr>
          <p:cNvSpPr/>
          <p:nvPr/>
        </p:nvSpPr>
        <p:spPr>
          <a:xfrm>
            <a:off x="5238695" y="98753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50AD27A-EB05-D136-425E-FEA76A2B161A}"/>
              </a:ext>
            </a:extLst>
          </p:cNvPr>
          <p:cNvSpPr txBox="1"/>
          <p:nvPr/>
        </p:nvSpPr>
        <p:spPr>
          <a:xfrm>
            <a:off x="5999747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5F05BD9-1432-AFA7-B00F-9B6814D9BF0B}"/>
              </a:ext>
            </a:extLst>
          </p:cNvPr>
          <p:cNvSpPr txBox="1"/>
          <p:nvPr/>
        </p:nvSpPr>
        <p:spPr>
          <a:xfrm>
            <a:off x="5999748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</p:spTree>
    <p:extLst>
      <p:ext uri="{BB962C8B-B14F-4D97-AF65-F5344CB8AC3E}">
        <p14:creationId xmlns:p14="http://schemas.microsoft.com/office/powerpoint/2010/main" val="124010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ED3A273-FCDD-8517-EC85-24E3ADECA0A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Parcours « maximiser les points »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319881D-2B2A-C932-3106-590E05D2ED7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On y traverse au minimum les points obligatoires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stratégiques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d’intérêts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1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stratégiques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>
            <a:off x="2032837" y="3534442"/>
            <a:ext cx="4383208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A, B et C sont des points stratégiques.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et C sont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A-t-on un chemin plus cours ou égal en passant par B ?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Gagne-t-on plus de points par le chemin rouge qu’en passant par le vert ?</a:t>
            </a:r>
          </a:p>
        </p:txBody>
      </p:sp>
    </p:spTree>
    <p:extLst>
      <p:ext uri="{BB962C8B-B14F-4D97-AF65-F5344CB8AC3E}">
        <p14:creationId xmlns:p14="http://schemas.microsoft.com/office/powerpoint/2010/main" val="3782387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Parcours « minimal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On essaie de traverser le maximum de points stratégiques</vt:lpstr>
      <vt:lpstr>On essaie de traverser le maximum de points d’intérêts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 Rhuin</dc:creator>
  <cp:lastModifiedBy>Maël Rhuin</cp:lastModifiedBy>
  <cp:revision>23</cp:revision>
  <dcterms:created xsi:type="dcterms:W3CDTF">2023-02-28T17:36:00Z</dcterms:created>
  <dcterms:modified xsi:type="dcterms:W3CDTF">2023-03-02T15:21:07Z</dcterms:modified>
</cp:coreProperties>
</file>