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5B5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>
        <p:scale>
          <a:sx n="90" d="100"/>
          <a:sy n="90" d="100"/>
        </p:scale>
        <p:origin x="-3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8A8B-765B-160A-D20A-4426A8602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023-0C63-D0E3-6188-298720CA2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69B-E917-C54E-3FAF-7F0BD25A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8243-5969-1052-5954-BE29ECB7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0CF7-93DC-0701-01D5-6ED9DC81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2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6A84-9962-566F-EA3D-E7BFB1B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B5A1-A834-DD5B-A19C-6FFD8159A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B8D1-E798-D099-72DD-9FBF03B2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5013-A56C-7D69-B8BC-C6FF6A0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2FFF-93D7-4E3E-9D68-0BB99727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02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BB511-B399-AE41-9F09-582C903FA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0209D-EB9E-FC16-07EE-C18F80E2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A6BD-1DE1-01CB-3E13-E6E30514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8239-8B79-8977-CD6F-ABE5F190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7700-4329-08CF-F8F7-D329B2B6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0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4DF2-C9DE-10F6-0A87-726E6AB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DD5F-31C7-74BF-1AD5-602D026D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0B9C-2D4C-CC73-349C-8C8C0419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B2D8-DD96-D4BF-B4F8-0653398D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E7BF-9EDF-5C3A-4C7B-0F5F80BC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3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E84D-F151-EA47-B516-AA54F213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28A8-0809-AA46-3CD1-EB4B722F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58F1-DDCD-00D4-A574-EBB2D756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201E-6680-C5C7-C040-FA0D8DF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55715-1759-FAE2-448A-C4EE317C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08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97CD-CE9D-1EA4-F7AC-C3700BCE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754C-8D3D-1263-34D7-5CCB86E8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FAC3D-CBE9-BB71-2A30-60CE612B2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EB7B-C49B-554E-86C8-03B955F1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0DD1-A317-D470-D7C9-6E393343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DE336-B624-63B8-B65E-11B5254B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34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AF89-B9D6-65FE-1869-6CC42FFD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3444-B563-7908-7BBD-F77709D6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2DDCE-F869-EC4A-4A77-CAFEF7F9B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4820D-5BEE-43C5-5D64-A1B2F76EF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03EF-3B97-A408-E916-C399C5755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DAC56-0855-0B49-9667-8B5806E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EAF5D-DFAE-D51F-5A58-9A7349D8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90FAC-CA61-D235-E824-D4897685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230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3D56-70F8-F7F9-2101-EB25E8BA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58C66-6F7F-9386-17AD-3ECB6531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18093-E73F-D8C1-C24D-902621BB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18F58-9165-9221-D846-A8ED4D52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276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A7943-E9F4-DFA3-51DE-943B0737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E03BA-C993-A49D-C6DA-E356F613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EF00-4C69-AB1F-C641-81DC653C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72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079-CD46-D6B2-C88A-4D4EBAC3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CC39-1121-BA18-D445-386FD01B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0B8F-DB3E-561E-346D-8C4723E2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CB13-04A5-660C-979A-4C4AF5A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032C-1907-CE7F-16CA-8D163965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2499-409A-DED7-FEC8-0990F8E0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232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54B2-F897-483D-BA5C-4E5885BB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E98DA-5728-D2F2-2402-637131AC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02FE-6634-30FC-B7FA-0A80D8D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0AABB-C630-E02F-9163-1151F6E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7AE1-A319-868D-D3EB-3CB0A980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C1FC5-948C-4658-A520-DC6884A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9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9C8E4-4DF1-85CF-D9C5-9D85DA15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C086-A1F7-4704-2381-EF656934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64CD-61B2-8FDB-C794-2BF633014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2039-2093-3C48-87B7-C8342C430B4F}" type="datetimeFigureOut">
              <a:rPr lang="en-DE" smtClean="0"/>
              <a:t>20.02.23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1270-7C5D-3E99-8B26-2EC037336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4BB6-86A1-81EB-BA51-A7BA73BF0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CD31-9AFA-914E-AC38-7438654A9CB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258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995D536-327C-2F7D-E9E1-B4F766A27A1B}"/>
              </a:ext>
            </a:extLst>
          </p:cNvPr>
          <p:cNvCxnSpPr>
            <a:cxnSpLocks/>
          </p:cNvCxnSpPr>
          <p:nvPr/>
        </p:nvCxnSpPr>
        <p:spPr>
          <a:xfrm flipH="1" flipV="1">
            <a:off x="5981584" y="3713450"/>
            <a:ext cx="512487" cy="496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093B380-2EC6-2B46-3AA4-1A6EAFF031CA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6355720" y="2953939"/>
            <a:ext cx="1264810" cy="12498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2D2B43-E213-64DF-4A17-F93D5EE9DEB9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237827" y="1688423"/>
            <a:ext cx="1049611" cy="54937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3929F0-93A5-16E2-8E0F-1B4F2AFD889F}"/>
              </a:ext>
            </a:extLst>
          </p:cNvPr>
          <p:cNvCxnSpPr>
            <a:cxnSpLocks/>
          </p:cNvCxnSpPr>
          <p:nvPr/>
        </p:nvCxnSpPr>
        <p:spPr>
          <a:xfrm flipV="1">
            <a:off x="3597307" y="3540740"/>
            <a:ext cx="801875" cy="611303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B95E92-5985-DA58-9D2B-37711FB00D81}"/>
              </a:ext>
            </a:extLst>
          </p:cNvPr>
          <p:cNvCxnSpPr>
            <a:cxnSpLocks/>
          </p:cNvCxnSpPr>
          <p:nvPr/>
        </p:nvCxnSpPr>
        <p:spPr>
          <a:xfrm>
            <a:off x="3258264" y="2517045"/>
            <a:ext cx="942997" cy="134148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1747A3A-4118-86AE-E6B3-8577984D3988}"/>
              </a:ext>
            </a:extLst>
          </p:cNvPr>
          <p:cNvSpPr/>
          <p:nvPr/>
        </p:nvSpPr>
        <p:spPr>
          <a:xfrm>
            <a:off x="4151115" y="1686449"/>
            <a:ext cx="2276190" cy="2276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BE14D767-3817-0719-D8B3-4F2207C85935}"/>
              </a:ext>
            </a:extLst>
          </p:cNvPr>
          <p:cNvSpPr/>
          <p:nvPr/>
        </p:nvSpPr>
        <p:spPr>
          <a:xfrm>
            <a:off x="4611933" y="2494877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084D78B-5723-76BF-73CD-87A8FA2BB25C}"/>
              </a:ext>
            </a:extLst>
          </p:cNvPr>
          <p:cNvSpPr/>
          <p:nvPr/>
        </p:nvSpPr>
        <p:spPr>
          <a:xfrm>
            <a:off x="3112262" y="269316"/>
            <a:ext cx="1753449" cy="11604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0E0ECF-917F-B445-49E6-90CC0F7B9B45}"/>
              </a:ext>
            </a:extLst>
          </p:cNvPr>
          <p:cNvGrpSpPr/>
          <p:nvPr/>
        </p:nvGrpSpPr>
        <p:grpSpPr>
          <a:xfrm>
            <a:off x="3231530" y="384193"/>
            <a:ext cx="1446487" cy="1000213"/>
            <a:chOff x="9545755" y="851536"/>
            <a:chExt cx="1056163" cy="10776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0EE9C0-0860-82DD-41A2-387C3CB4881A}"/>
                </a:ext>
              </a:extLst>
            </p:cNvPr>
            <p:cNvSpPr/>
            <p:nvPr/>
          </p:nvSpPr>
          <p:spPr>
            <a:xfrm>
              <a:off x="9545755" y="851536"/>
              <a:ext cx="220134" cy="220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F0BAD68-97AC-A6BD-D0C6-22449BB75C23}"/>
                </a:ext>
              </a:extLst>
            </p:cNvPr>
            <p:cNvSpPr/>
            <p:nvPr/>
          </p:nvSpPr>
          <p:spPr>
            <a:xfrm>
              <a:off x="9768737" y="1146372"/>
              <a:ext cx="220134" cy="220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881528-3DDA-0F0C-2043-ADBA6652CC2E}"/>
                </a:ext>
              </a:extLst>
            </p:cNvPr>
            <p:cNvSpPr/>
            <p:nvPr/>
          </p:nvSpPr>
          <p:spPr>
            <a:xfrm>
              <a:off x="9765889" y="1424199"/>
              <a:ext cx="220134" cy="220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9E1B0E1-FA1E-20D0-2B4B-87A5329C8F9B}"/>
                </a:ext>
              </a:extLst>
            </p:cNvPr>
            <p:cNvSpPr/>
            <p:nvPr/>
          </p:nvSpPr>
          <p:spPr>
            <a:xfrm>
              <a:off x="9973886" y="1709072"/>
              <a:ext cx="220134" cy="220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DF03DBE-5AA8-CFEF-5B91-3AA377CA5402}"/>
                </a:ext>
              </a:extLst>
            </p:cNvPr>
            <p:cNvSpPr/>
            <p:nvPr/>
          </p:nvSpPr>
          <p:spPr>
            <a:xfrm>
              <a:off x="10161650" y="851536"/>
              <a:ext cx="220134" cy="220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9CEEF9-64DE-05DE-018F-43B9E56EEC1A}"/>
                </a:ext>
              </a:extLst>
            </p:cNvPr>
            <p:cNvSpPr/>
            <p:nvPr/>
          </p:nvSpPr>
          <p:spPr>
            <a:xfrm>
              <a:off x="10381784" y="1146372"/>
              <a:ext cx="220134" cy="220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D1F89-791C-9734-C3CB-259E93B22E1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9655822" y="1071670"/>
              <a:ext cx="0" cy="4625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3C2D24-E75D-C384-3779-5E0CBA0FE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684" y="1534266"/>
              <a:ext cx="33829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68DC83-DDCD-08B9-2571-53DD0CE2B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7730" y="1257788"/>
              <a:ext cx="33829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4E6935-62F0-C035-17F9-61DC44E8D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53811" y="1255614"/>
              <a:ext cx="2890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47F328B-A40B-3684-C097-1D34FCE3C0EE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9863818" y="1644333"/>
              <a:ext cx="0" cy="1828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F79D23-288B-D0D5-927C-E6166DC5D979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H="1">
              <a:off x="9872362" y="1819139"/>
              <a:ext cx="32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08BD7A-0FE9-7B50-C385-9ABACACEDC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949" y="1064625"/>
              <a:ext cx="0" cy="190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83D76B-5D23-BD14-40E6-292AC91F1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2354" y="1319564"/>
              <a:ext cx="4342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437613-AEBD-A89D-AE39-D55B13B7A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2762" y="1819475"/>
              <a:ext cx="289740" cy="318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818284-8F80-D9E8-0DA7-3952E7ADA60B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0491851" y="1366506"/>
              <a:ext cx="0" cy="45263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D6A9411-99C4-91F0-FCEC-37F959B1E692}"/>
              </a:ext>
            </a:extLst>
          </p:cNvPr>
          <p:cNvSpPr/>
          <p:nvPr/>
        </p:nvSpPr>
        <p:spPr>
          <a:xfrm>
            <a:off x="5003340" y="3458817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61E25C7-21C3-0083-F8F8-40BB69208D59}"/>
              </a:ext>
            </a:extLst>
          </p:cNvPr>
          <p:cNvSpPr/>
          <p:nvPr/>
        </p:nvSpPr>
        <p:spPr>
          <a:xfrm>
            <a:off x="5511705" y="3001276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AE3B49D-DC41-DD48-3060-161BC8D1241D}"/>
              </a:ext>
            </a:extLst>
          </p:cNvPr>
          <p:cNvSpPr/>
          <p:nvPr/>
        </p:nvSpPr>
        <p:spPr>
          <a:xfrm>
            <a:off x="4530514" y="3056929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B4C4AAD-E685-726E-ABA0-CD56B4BEA6C7}"/>
              </a:ext>
            </a:extLst>
          </p:cNvPr>
          <p:cNvSpPr/>
          <p:nvPr/>
        </p:nvSpPr>
        <p:spPr>
          <a:xfrm>
            <a:off x="4518164" y="2397846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A5D7261-328C-1F68-50ED-B4CA2D720F4C}"/>
              </a:ext>
            </a:extLst>
          </p:cNvPr>
          <p:cNvSpPr/>
          <p:nvPr/>
        </p:nvSpPr>
        <p:spPr>
          <a:xfrm>
            <a:off x="5086962" y="1914035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DBA931-DDE7-9E4E-AF31-D537DB80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65271" y="2001063"/>
            <a:ext cx="1159668" cy="100021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C94C8A9-DA99-9F6D-D633-382E03E5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0343" y="3572564"/>
            <a:ext cx="1159668" cy="100021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51DBFC1-7EC8-4536-9A58-629881D589C7}"/>
              </a:ext>
            </a:extLst>
          </p:cNvPr>
          <p:cNvGrpSpPr/>
          <p:nvPr/>
        </p:nvGrpSpPr>
        <p:grpSpPr>
          <a:xfrm>
            <a:off x="7287438" y="1250703"/>
            <a:ext cx="855467" cy="876163"/>
            <a:chOff x="9531113" y="1813828"/>
            <a:chExt cx="1135145" cy="116260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FBB41F3-DE52-EFAE-AB1B-FD77A3B42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531113" y="1813828"/>
              <a:ext cx="1135145" cy="1162608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87072A-4F57-6C23-087B-B9412C1C027C}"/>
                </a:ext>
              </a:extLst>
            </p:cNvPr>
            <p:cNvSpPr/>
            <p:nvPr/>
          </p:nvSpPr>
          <p:spPr>
            <a:xfrm>
              <a:off x="9531113" y="1827080"/>
              <a:ext cx="1135145" cy="1135145"/>
            </a:xfrm>
            <a:prstGeom prst="rect">
              <a:avLst/>
            </a:prstGeom>
            <a:noFill/>
            <a:ln w="79375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9FFCAC-2939-C366-713A-F4F1238C3052}"/>
              </a:ext>
            </a:extLst>
          </p:cNvPr>
          <p:cNvGrpSpPr/>
          <p:nvPr/>
        </p:nvGrpSpPr>
        <p:grpSpPr>
          <a:xfrm>
            <a:off x="7620530" y="2641206"/>
            <a:ext cx="855467" cy="876163"/>
            <a:chOff x="9531113" y="1813828"/>
            <a:chExt cx="1135145" cy="1162608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08FD445-4658-8035-67BA-B18821CD2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531113" y="1813828"/>
              <a:ext cx="1135145" cy="1162608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0A7CC09-8F7B-CE00-2CDC-224AB6465829}"/>
                </a:ext>
              </a:extLst>
            </p:cNvPr>
            <p:cNvSpPr/>
            <p:nvPr/>
          </p:nvSpPr>
          <p:spPr>
            <a:xfrm>
              <a:off x="9531113" y="1827080"/>
              <a:ext cx="1135145" cy="1135145"/>
            </a:xfrm>
            <a:prstGeom prst="rect">
              <a:avLst/>
            </a:prstGeom>
            <a:noFill/>
            <a:ln w="79375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267EF8-095F-114C-108B-16A8F46D3DC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865711" y="849546"/>
            <a:ext cx="187785" cy="1569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C1D76B-662E-200A-6E1E-CE0FF071278E}"/>
              </a:ext>
            </a:extLst>
          </p:cNvPr>
          <p:cNvCxnSpPr>
            <a:cxnSpLocks/>
          </p:cNvCxnSpPr>
          <p:nvPr/>
        </p:nvCxnSpPr>
        <p:spPr>
          <a:xfrm>
            <a:off x="3847661" y="1429776"/>
            <a:ext cx="676065" cy="96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DC6D34C-CEAA-00E5-A641-BAEE27145169}"/>
              </a:ext>
            </a:extLst>
          </p:cNvPr>
          <p:cNvCxnSpPr>
            <a:cxnSpLocks/>
          </p:cNvCxnSpPr>
          <p:nvPr/>
        </p:nvCxnSpPr>
        <p:spPr>
          <a:xfrm>
            <a:off x="3158209" y="1361823"/>
            <a:ext cx="1378905" cy="1344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F6149E-B29E-81F0-DA3C-B157AC65BD9D}"/>
              </a:ext>
            </a:extLst>
          </p:cNvPr>
          <p:cNvCxnSpPr>
            <a:cxnSpLocks/>
          </p:cNvCxnSpPr>
          <p:nvPr/>
        </p:nvCxnSpPr>
        <p:spPr>
          <a:xfrm>
            <a:off x="4806458" y="1377521"/>
            <a:ext cx="227281" cy="1328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557EE2F-8A6A-F199-7209-F640A54BA756}"/>
              </a:ext>
            </a:extLst>
          </p:cNvPr>
          <p:cNvGrpSpPr/>
          <p:nvPr/>
        </p:nvGrpSpPr>
        <p:grpSpPr>
          <a:xfrm>
            <a:off x="6507685" y="3912494"/>
            <a:ext cx="855467" cy="876163"/>
            <a:chOff x="9531113" y="1813828"/>
            <a:chExt cx="1135145" cy="1162608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DEE3A45E-EF11-DC33-BF83-88C20CFA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531113" y="1813828"/>
              <a:ext cx="1135145" cy="1162608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4B873E-CB97-C52D-7813-6F5E2096B229}"/>
                </a:ext>
              </a:extLst>
            </p:cNvPr>
            <p:cNvSpPr/>
            <p:nvPr/>
          </p:nvSpPr>
          <p:spPr>
            <a:xfrm>
              <a:off x="9531113" y="1827080"/>
              <a:ext cx="1135145" cy="1135145"/>
            </a:xfrm>
            <a:prstGeom prst="rect">
              <a:avLst/>
            </a:prstGeom>
            <a:noFill/>
            <a:ln w="79375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80C8BC11-B1B9-D184-1B2B-1E49FE4F95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5883" y="4019102"/>
            <a:ext cx="618490" cy="722730"/>
          </a:xfrm>
          <a:prstGeom prst="rect">
            <a:avLst/>
          </a:prstGeom>
        </p:spPr>
      </p:pic>
      <p:sp>
        <p:nvSpPr>
          <p:cNvPr id="89" name="Right Arrow 88">
            <a:extLst>
              <a:ext uri="{FF2B5EF4-FFF2-40B4-BE49-F238E27FC236}">
                <a16:creationId xmlns:a16="http://schemas.microsoft.com/office/drawing/2014/main" id="{5F835F45-0979-D199-869C-13B26E442138}"/>
              </a:ext>
            </a:extLst>
          </p:cNvPr>
          <p:cNvSpPr/>
          <p:nvPr/>
        </p:nvSpPr>
        <p:spPr>
          <a:xfrm>
            <a:off x="7515117" y="4216794"/>
            <a:ext cx="724000" cy="332413"/>
          </a:xfrm>
          <a:prstGeom prst="rightArrow">
            <a:avLst/>
          </a:prstGeom>
          <a:solidFill>
            <a:srgbClr val="B6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0D372B6-3275-BD55-27EC-5D5DF1F85F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1932" y="2739248"/>
            <a:ext cx="618490" cy="722730"/>
          </a:xfrm>
          <a:prstGeom prst="rect">
            <a:avLst/>
          </a:prstGeom>
        </p:spPr>
      </p:pic>
      <p:sp>
        <p:nvSpPr>
          <p:cNvPr id="91" name="Right Arrow 90">
            <a:extLst>
              <a:ext uri="{FF2B5EF4-FFF2-40B4-BE49-F238E27FC236}">
                <a16:creationId xmlns:a16="http://schemas.microsoft.com/office/drawing/2014/main" id="{CD3004B4-B794-9D0D-A01B-37A76A7263DD}"/>
              </a:ext>
            </a:extLst>
          </p:cNvPr>
          <p:cNvSpPr/>
          <p:nvPr/>
        </p:nvSpPr>
        <p:spPr>
          <a:xfrm flipH="1">
            <a:off x="8621769" y="2953939"/>
            <a:ext cx="724000" cy="332413"/>
          </a:xfrm>
          <a:prstGeom prst="rightArrow">
            <a:avLst/>
          </a:prstGeom>
          <a:solidFill>
            <a:srgbClr val="B6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6C4AA143-D847-C71F-B6EA-447DFF82F81B}"/>
              </a:ext>
            </a:extLst>
          </p:cNvPr>
          <p:cNvSpPr/>
          <p:nvPr/>
        </p:nvSpPr>
        <p:spPr>
          <a:xfrm>
            <a:off x="5433944" y="2541742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90F741-394A-F2D9-16F5-A940DB55855F}"/>
              </a:ext>
            </a:extLst>
          </p:cNvPr>
          <p:cNvSpPr/>
          <p:nvPr/>
        </p:nvSpPr>
        <p:spPr>
          <a:xfrm>
            <a:off x="5344340" y="2449732"/>
            <a:ext cx="551889" cy="3081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43E7CC-2483-D16F-A16C-DD0B1277229B}"/>
              </a:ext>
            </a:extLst>
          </p:cNvPr>
          <p:cNvSpPr/>
          <p:nvPr/>
        </p:nvSpPr>
        <p:spPr>
          <a:xfrm>
            <a:off x="5874116" y="1637352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70E732-693D-91D0-FD47-59CF7683E2D2}"/>
              </a:ext>
            </a:extLst>
          </p:cNvPr>
          <p:cNvSpPr/>
          <p:nvPr/>
        </p:nvSpPr>
        <p:spPr>
          <a:xfrm>
            <a:off x="4952916" y="406649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877B2DA-5E15-A72C-2A3A-8751A45019BF}"/>
              </a:ext>
            </a:extLst>
          </p:cNvPr>
          <p:cNvSpPr/>
          <p:nvPr/>
        </p:nvSpPr>
        <p:spPr>
          <a:xfrm>
            <a:off x="8251417" y="1219344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D399574-1891-E47B-A12C-9DD2B1B16D08}"/>
              </a:ext>
            </a:extLst>
          </p:cNvPr>
          <p:cNvSpPr/>
          <p:nvPr/>
        </p:nvSpPr>
        <p:spPr>
          <a:xfrm>
            <a:off x="8570253" y="2447913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ACD91B-B263-8127-0EB9-7C61E993D221}"/>
              </a:ext>
            </a:extLst>
          </p:cNvPr>
          <p:cNvSpPr/>
          <p:nvPr/>
        </p:nvSpPr>
        <p:spPr>
          <a:xfrm>
            <a:off x="7472253" y="3745402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58D9E21-BC2F-97CD-2B85-AB390B3B6FE9}"/>
              </a:ext>
            </a:extLst>
          </p:cNvPr>
          <p:cNvSpPr/>
          <p:nvPr/>
        </p:nvSpPr>
        <p:spPr>
          <a:xfrm>
            <a:off x="2165271" y="3612873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AE2309C-2DB9-8F47-2680-329263717BB5}"/>
              </a:ext>
            </a:extLst>
          </p:cNvPr>
          <p:cNvSpPr/>
          <p:nvPr/>
        </p:nvSpPr>
        <p:spPr>
          <a:xfrm>
            <a:off x="1771933" y="2062404"/>
            <a:ext cx="363711" cy="363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G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CDE91E0-A3E7-D257-A871-28D4A4A0F147}"/>
              </a:ext>
            </a:extLst>
          </p:cNvPr>
          <p:cNvSpPr/>
          <p:nvPr/>
        </p:nvSpPr>
        <p:spPr>
          <a:xfrm>
            <a:off x="6667138" y="2072112"/>
            <a:ext cx="375801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1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8B9C419-7804-F8D5-A97D-E86D241A1EC9}"/>
              </a:ext>
            </a:extLst>
          </p:cNvPr>
          <p:cNvSpPr/>
          <p:nvPr/>
        </p:nvSpPr>
        <p:spPr>
          <a:xfrm>
            <a:off x="6697372" y="3110247"/>
            <a:ext cx="375801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2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0FDE05B-3B76-8C35-1E79-1E28609CCBDD}"/>
              </a:ext>
            </a:extLst>
          </p:cNvPr>
          <p:cNvSpPr/>
          <p:nvPr/>
        </p:nvSpPr>
        <p:spPr>
          <a:xfrm>
            <a:off x="5872483" y="4035507"/>
            <a:ext cx="375801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3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80403E1-09CB-C1BC-0216-893556EA29CE}"/>
              </a:ext>
            </a:extLst>
          </p:cNvPr>
          <p:cNvSpPr/>
          <p:nvPr/>
        </p:nvSpPr>
        <p:spPr>
          <a:xfrm>
            <a:off x="3948591" y="3960611"/>
            <a:ext cx="341637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4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D13796C-E337-10CC-534E-2C49C8BD4720}"/>
              </a:ext>
            </a:extLst>
          </p:cNvPr>
          <p:cNvSpPr/>
          <p:nvPr/>
        </p:nvSpPr>
        <p:spPr>
          <a:xfrm>
            <a:off x="3453941" y="2683017"/>
            <a:ext cx="375801" cy="37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014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6</cp:revision>
  <dcterms:created xsi:type="dcterms:W3CDTF">2023-02-20T11:56:45Z</dcterms:created>
  <dcterms:modified xsi:type="dcterms:W3CDTF">2023-02-22T18:10:35Z</dcterms:modified>
</cp:coreProperties>
</file>