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76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 autoAdjust="0"/>
    <p:restoredTop sz="94620" autoAdjust="0"/>
  </p:normalViewPr>
  <p:slideViewPr>
    <p:cSldViewPr snapToGrid="0">
      <p:cViewPr varScale="1">
        <p:scale>
          <a:sx n="176" d="100"/>
          <a:sy n="176" d="100"/>
        </p:scale>
        <p:origin x="216" y="1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1800" b="1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6355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105783" y="3208833"/>
            <a:ext cx="1095751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MPS PROP Language</a:t>
            </a:r>
            <a:endParaRPr lang="en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2961979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02655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98442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95816" y="3012181"/>
            <a:ext cx="389169" cy="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5931" y="1514485"/>
            <a:ext cx="708877" cy="93174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61179" y="3015516"/>
            <a:ext cx="385798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5530" y="3899900"/>
            <a:ext cx="473234" cy="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53382" y="3898944"/>
            <a:ext cx="477014" cy="1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463" y="3014251"/>
            <a:ext cx="385122" cy="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1290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8368" y="507598"/>
            <a:ext cx="709552" cy="29461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113163" y="3208833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</a:t>
            </a:r>
          </a:p>
          <a:p>
            <a:pPr algn="ctr"/>
            <a:r>
              <a:rPr lang="en-NL" sz="1200" dirty="0"/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0807" y="3899990"/>
            <a:ext cx="473234" cy="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393164" y="28742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Meta / Language 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84029" y="2335472"/>
            <a:ext cx="1276281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799430" y="412732"/>
            <a:ext cx="709552" cy="313592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129524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7522794" y="3008078"/>
            <a:ext cx="400130" cy="1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34956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2"/>
            <a:endCxn id="94" idx="0"/>
          </p:cNvCxnSpPr>
          <p:nvPr/>
        </p:nvCxnSpPr>
        <p:spPr>
          <a:xfrm rot="16200000" flipH="1">
            <a:off x="7485073" y="3899491"/>
            <a:ext cx="477014" cy="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 LionWeb</a:t>
            </a:r>
          </a:p>
          <a:p>
            <a:pPr algn="ctr"/>
            <a:r>
              <a:rPr lang="en-US" sz="1200" dirty="0" err="1"/>
              <a:t>Instance.json</a:t>
            </a:r>
            <a:endParaRPr lang="en-NL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Page</a:t>
            </a:r>
          </a:p>
          <a:p>
            <a:pPr algn="ctr"/>
            <a:r>
              <a:rPr lang="en-US" sz="1200" dirty="0"/>
              <a:t>with PROP instance</a:t>
            </a:r>
            <a:endParaRPr lang="en-NL" sz="1200" dirty="0"/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Changed</a:t>
            </a:r>
          </a:p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Model Demo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/>
              <a:t>Generate </a:t>
            </a:r>
            <a:r>
              <a:rPr lang="en-GB" dirty="0" err="1"/>
              <a:t>LIonWeb</a:t>
            </a:r>
            <a:r>
              <a:rPr lang="en-GB" dirty="0"/>
              <a:t> metamodel from Kotlin classes</a:t>
            </a:r>
          </a:p>
          <a:p>
            <a:pPr lvl="0"/>
            <a:r>
              <a:rPr lang="en-GB" dirty="0"/>
              <a:t>Parse properties file and store as </a:t>
            </a:r>
            <a:r>
              <a:rPr lang="en-GB" dirty="0" err="1"/>
              <a:t>LIonWeb</a:t>
            </a:r>
            <a:r>
              <a:rPr lang="en-GB" dirty="0"/>
              <a:t> instance model</a:t>
            </a:r>
            <a:endParaRPr lang="en-GB" dirty="0">
              <a:sym typeface="Roboto Mono"/>
            </a:endParaRPr>
          </a:p>
          <a:p>
            <a:pPr lvl="0"/>
            <a:r>
              <a:rPr lang="en-GB" dirty="0"/>
              <a:t>Import metamodel into MPS</a:t>
            </a:r>
          </a:p>
          <a:p>
            <a:pPr lvl="0"/>
            <a:r>
              <a:rPr lang="en-GB" dirty="0"/>
              <a:t>Convert to MPS languages</a:t>
            </a:r>
          </a:p>
          <a:p>
            <a:pPr lvl="0"/>
            <a:r>
              <a:rPr lang="en-GB" dirty="0"/>
              <a:t>Import properties instance model into MPS</a:t>
            </a:r>
          </a:p>
          <a:p>
            <a:pPr lvl="0"/>
            <a:r>
              <a:rPr lang="en-GB" dirty="0"/>
              <a:t>Show instance model in Freon web editor, served from MPS via </a:t>
            </a:r>
            <a:r>
              <a:rPr lang="en-GB" dirty="0" err="1"/>
              <a:t>LIonWeb</a:t>
            </a:r>
            <a:r>
              <a:rPr lang="en-GB" dirty="0"/>
              <a:t> protocol</a:t>
            </a:r>
          </a:p>
          <a:p>
            <a:pPr lvl="0"/>
            <a:r>
              <a:rPr lang="en-GB" dirty="0"/>
              <a:t>Change some values in Freon</a:t>
            </a:r>
          </a:p>
          <a:p>
            <a:pPr lvl="0"/>
            <a:r>
              <a:rPr lang="en-GB" dirty="0"/>
              <a:t>Store changes back to MPS</a:t>
            </a:r>
          </a:p>
          <a:p>
            <a:pPr lvl="0"/>
            <a:r>
              <a:rPr lang="en-GB" dirty="0"/>
              <a:t>Export example instance from MPS to </a:t>
            </a:r>
            <a:r>
              <a:rPr lang="en-GB" dirty="0" err="1"/>
              <a:t>LIonWeb</a:t>
            </a:r>
            <a:endParaRPr lang="en-GB" dirty="0"/>
          </a:p>
          <a:p>
            <a:pPr lvl="0"/>
            <a:r>
              <a:rPr lang="en-GB" dirty="0" err="1"/>
              <a:t>Unparse</a:t>
            </a:r>
            <a:r>
              <a:rPr lang="en-GB" dirty="0"/>
              <a:t> example instance</a:t>
            </a:r>
          </a:p>
          <a:p>
            <a:endParaRPr lang="en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7202"/>
              </p:ext>
            </p:extLst>
          </p:nvPr>
        </p:nvGraphicFramePr>
        <p:xfrm>
          <a:off x="229505" y="299824"/>
          <a:ext cx="3888860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3277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085583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5" y="4159419"/>
            <a:ext cx="2977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011" y="26477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6337084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/>
              <a:t>Everything needs to be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/>
              <a:t>Strong tool lock-in</a:t>
            </a:r>
          </a:p>
          <a:p>
            <a:pPr lvl="1"/>
            <a:r>
              <a:rPr lang="en-US" dirty="0"/>
              <a:t>Many interesting tools/component that you would like to use … but …  you cannot</a:t>
            </a:r>
          </a:p>
          <a:p>
            <a:pPr lvl="1"/>
            <a:r>
              <a:rPr lang="en-US" dirty="0"/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5013806" y="4020628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Interfaces</a:t>
            </a:r>
          </a:p>
          <a:p>
            <a:r>
              <a:rPr lang="en-NL" sz="1600" dirty="0"/>
              <a:t>Interoperability</a:t>
            </a:r>
          </a:p>
          <a:p>
            <a:r>
              <a:rPr lang="en-NL" sz="1600" dirty="0"/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884847" y="410110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6436437" y="409889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&amp;&amp; Running code</a:t>
            </a:r>
          </a:p>
          <a:p>
            <a:pPr lvl="1"/>
            <a:r>
              <a:rPr lang="en-US" dirty="0"/>
              <a:t>Yoyo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8" y="29000"/>
            <a:ext cx="628352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833766"/>
            <a:ext cx="5997946" cy="136638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Interoperability</a:t>
            </a:r>
          </a:p>
          <a:p>
            <a:pPr lvl="1"/>
            <a:r>
              <a:rPr lang="en-US" dirty="0"/>
              <a:t>meta-metamodel</a:t>
            </a:r>
          </a:p>
          <a:p>
            <a:pPr lvl="1"/>
            <a:r>
              <a:rPr lang="en-US" dirty="0"/>
              <a:t>serialization format</a:t>
            </a:r>
          </a:p>
          <a:p>
            <a:pPr lvl="1"/>
            <a:r>
              <a:rPr lang="en-US" dirty="0"/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307500" y="133135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5055839" y="1252800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307500" y="173129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5050152" y="1781879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6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Programming APIs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Tool integrations</a:t>
            </a:r>
          </a:p>
          <a:p>
            <a:pPr lvl="1"/>
            <a:r>
              <a:rPr lang="en-US" dirty="0"/>
              <a:t>MPS</a:t>
            </a:r>
          </a:p>
          <a:p>
            <a:pPr lvl="1"/>
            <a:r>
              <a:rPr lang="en-US" dirty="0" err="1"/>
              <a:t>Starlasa</a:t>
            </a:r>
            <a:endParaRPr lang="en-US" dirty="0"/>
          </a:p>
          <a:p>
            <a:pPr lvl="1"/>
            <a:r>
              <a:rPr lang="en-US" dirty="0"/>
              <a:t>Freon</a:t>
            </a:r>
          </a:p>
          <a:p>
            <a:pPr lvl="1"/>
            <a:r>
              <a:rPr lang="en-US" dirty="0"/>
              <a:t>Modelix</a:t>
            </a:r>
          </a:p>
          <a:p>
            <a:pPr lvl="1"/>
            <a:r>
              <a:rPr lang="en-US" dirty="0" err="1"/>
              <a:t>Ecore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3481" y="85846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32218" y="1485903"/>
            <a:ext cx="2231682" cy="2609744"/>
            <a:chOff x="4332218" y="1485903"/>
            <a:chExt cx="2231682" cy="2609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993604" y="3581009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147" y="3638009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512" y="828040"/>
            <a:ext cx="7021786" cy="3051574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Processors</a:t>
            </a:r>
            <a:endParaRPr lang="en-US" sz="2200" dirty="0">
              <a:solidFill>
                <a:srgbClr val="1F2328"/>
              </a:solidFill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641523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641523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641523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568</Words>
  <Application>Microsoft Macintosh PowerPoint</Application>
  <PresentationFormat>On-screen Show (16:9)</PresentationFormat>
  <Paragraphs>203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16</cp:revision>
  <dcterms:modified xsi:type="dcterms:W3CDTF">2023-11-06T08:02:45Z</dcterms:modified>
</cp:coreProperties>
</file>