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 snapToGrid="0">
      <p:cViewPr>
        <p:scale>
          <a:sx n="128" d="100"/>
          <a:sy n="128" d="100"/>
        </p:scale>
        <p:origin x="-1352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49E8-3D91-C055-9DA8-6FF9117D6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DA79D-3D8A-793A-6F73-544114E8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6C5E-31DC-6263-2837-77C95B12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411E-7A7F-4ACC-47DE-05880E75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837B-BA39-6108-D758-793E5F2B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852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C35F-B160-02B2-2681-CCBC7620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B94DD-C4E2-BEA1-F7F4-A21049242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F65B-5B83-3505-A67B-32C1BBFB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190E-9417-F472-82BD-D9771954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631-7F30-0C4B-4524-D150B14B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8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6F78-1B39-0BA6-74DB-D23A6BB79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A76BB-6907-55B7-67E0-711BD907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AC77-5F64-885E-B65E-EE7F4996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01F7-483D-3A4A-F659-95F0E1A7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1C1B-823B-B8E1-5597-97E61732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996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58DA-E307-61A6-7B47-C3D0F286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A3AB-BE72-6996-7760-E39FEAF6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01D8-5630-6955-EE6C-1C35D551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32C9-5112-8BAD-359E-EBBD0F0E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A656-55CD-1F01-AB96-D50EB808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955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A4F4-7EF2-FB03-E44A-4C377B84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630F-0452-E047-8875-2FF03A26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4505-A50A-8938-26E2-8C1B3F3D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9819F-CDCD-D46C-3B73-1C125B8D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BEBA-D7F0-9551-B210-5C067F4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3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C3D9-86F1-584F-BB37-7AD4B89D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CFEB-8E2E-7387-AC24-3665375A9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38A47-BF95-8218-470D-0AD5FC4F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33C4-F24B-79D4-7F04-3FDE1B19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2984D-43DE-222D-45E2-7B79D3B2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AAE3F-8B1E-AB42-1E15-FC73486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675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BE69-20A2-AE42-59E7-BAF7CA8F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B546B-9BF3-8E90-3465-7D621C76E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4FC9-4ED4-C100-3D2C-73F151C2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A7517-040C-CFA9-6D70-CA3B4DD80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19A42-117D-16A2-9A50-76E9C825E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E7065-714A-5CD3-EAFB-2F119F5F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CA0D2-ABAC-0A41-E765-5C63D9F4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E71E6-C5E5-AED9-6712-A436CF28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347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D058-5A82-DC50-C7CC-E09ED186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AD385-355D-F7BC-6A1F-42E40A2F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E6769-1C71-7740-B45F-D0F1E8B5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1C37-9DAD-F1D3-EB0F-59FD361F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0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2DD28-6069-1E2B-D474-CB48D24D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D1E41-5A5F-95DE-3541-940FBE78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B98BA-D67A-F0D2-707A-03D707AA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799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6876-2156-AB9C-6D59-A5D592D6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5C59-84CB-094A-DC96-5BD74B76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D09A9-25B0-76EB-1FC2-F71B9B53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EAE7-82A9-AAE4-CF46-4A4D7900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84DED-4D9C-7DE5-9015-320AE45B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88DF4-A147-0D44-6E6F-D01C404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77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1F2E-B2DA-CF71-F1C0-2667A35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91F66-4B8C-B1D6-0454-2146406BF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59F11-7E8B-3E3C-A34F-9218839D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DA90-40A3-3AE0-B69D-EA74F1DE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3596-39DB-5C21-6C72-DCD80D08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B2DC-8231-AFEC-4484-68E48608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4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E8196-27EC-E5B1-430C-EF3192E9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128D-1D52-9B87-3D5D-27E7B24C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F643-DED1-5EE1-E487-742C215E5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F2B0-9498-E242-8656-3697A562F0F4}" type="datetimeFigureOut">
              <a:rPr lang="en-DE" smtClean="0"/>
              <a:t>28.01.23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3974-BD25-E49F-18EE-BE6340193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DBA4-5873-FBB0-120A-C117F7DAE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AACB-032D-8C4A-AE92-C9021F9A2D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432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2E5CD09-117A-585D-BEA2-672944F13511}"/>
              </a:ext>
            </a:extLst>
          </p:cNvPr>
          <p:cNvSpPr/>
          <p:nvPr/>
        </p:nvSpPr>
        <p:spPr>
          <a:xfrm>
            <a:off x="2577435" y="1959362"/>
            <a:ext cx="3635625" cy="36131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6C94D-9C7C-534F-0724-6A6F08FF44B7}"/>
              </a:ext>
            </a:extLst>
          </p:cNvPr>
          <p:cNvSpPr/>
          <p:nvPr/>
        </p:nvSpPr>
        <p:spPr>
          <a:xfrm>
            <a:off x="2995231" y="2077894"/>
            <a:ext cx="2800033" cy="27827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E6132-2551-9DF3-DE72-CE4F812BD216}"/>
              </a:ext>
            </a:extLst>
          </p:cNvPr>
          <p:cNvSpPr/>
          <p:nvPr/>
        </p:nvSpPr>
        <p:spPr>
          <a:xfrm>
            <a:off x="3338884" y="2196425"/>
            <a:ext cx="2112727" cy="20996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694748-8458-E7B3-B436-B7A4E80DF310}"/>
              </a:ext>
            </a:extLst>
          </p:cNvPr>
          <p:cNvSpPr/>
          <p:nvPr/>
        </p:nvSpPr>
        <p:spPr>
          <a:xfrm>
            <a:off x="3667810" y="2305061"/>
            <a:ext cx="1454875" cy="1454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0EF4B-A487-B54F-7412-B403592AA917}"/>
              </a:ext>
            </a:extLst>
          </p:cNvPr>
          <p:cNvSpPr txBox="1"/>
          <p:nvPr/>
        </p:nvSpPr>
        <p:spPr>
          <a:xfrm>
            <a:off x="3712528" y="2675466"/>
            <a:ext cx="1365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Reference</a:t>
            </a:r>
          </a:p>
          <a:p>
            <a:pPr algn="ctr"/>
            <a:r>
              <a:rPr lang="en-DE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306D4-FC92-4A2C-C0D6-5B45C32B56C4}"/>
              </a:ext>
            </a:extLst>
          </p:cNvPr>
          <p:cNvSpPr txBox="1"/>
          <p:nvPr/>
        </p:nvSpPr>
        <p:spPr>
          <a:xfrm>
            <a:off x="3844904" y="3760473"/>
            <a:ext cx="110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7DF90-0C25-D6B3-AED7-DC13C711DFAB}"/>
              </a:ext>
            </a:extLst>
          </p:cNvPr>
          <p:cNvSpPr txBox="1"/>
          <p:nvPr/>
        </p:nvSpPr>
        <p:spPr>
          <a:xfrm>
            <a:off x="3658442" y="4290937"/>
            <a:ext cx="147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/>
              <a:t>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6E449-A229-6FFF-4ED9-B3A3331D6D92}"/>
              </a:ext>
            </a:extLst>
          </p:cNvPr>
          <p:cNvSpPr txBox="1"/>
          <p:nvPr/>
        </p:nvSpPr>
        <p:spPr>
          <a:xfrm>
            <a:off x="3406258" y="4903833"/>
            <a:ext cx="197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/>
              <a:t>Service Integration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2B6425-4B7D-E3B2-1AFC-73AF818D593E}"/>
              </a:ext>
            </a:extLst>
          </p:cNvPr>
          <p:cNvCxnSpPr>
            <a:cxnSpLocks/>
          </p:cNvCxnSpPr>
          <p:nvPr/>
        </p:nvCxnSpPr>
        <p:spPr>
          <a:xfrm flipV="1">
            <a:off x="5027167" y="2196425"/>
            <a:ext cx="1558427" cy="479041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62029-02F2-D59D-2686-C4D3869C5E7C}"/>
              </a:ext>
            </a:extLst>
          </p:cNvPr>
          <p:cNvCxnSpPr>
            <a:cxnSpLocks/>
          </p:cNvCxnSpPr>
          <p:nvPr/>
        </p:nvCxnSpPr>
        <p:spPr>
          <a:xfrm>
            <a:off x="6585594" y="2198882"/>
            <a:ext cx="2573867" cy="0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D62DE1-01D2-2CBC-85AE-21CB0E4E8FEF}"/>
              </a:ext>
            </a:extLst>
          </p:cNvPr>
          <p:cNvSpPr txBox="1"/>
          <p:nvPr/>
        </p:nvSpPr>
        <p:spPr>
          <a:xfrm>
            <a:off x="6566652" y="2166736"/>
            <a:ext cx="327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How do we envision cloud-based</a:t>
            </a:r>
          </a:p>
          <a:p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infrastructures</a:t>
            </a:r>
            <a:r>
              <a:rPr lang="de-DE" dirty="0"/>
              <a:t>; </a:t>
            </a:r>
            <a:r>
              <a:rPr lang="de-DE" dirty="0" err="1"/>
              <a:t>guides</a:t>
            </a:r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en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D5B72-2C4B-5EE4-F178-878F1FE678C5}"/>
              </a:ext>
            </a:extLst>
          </p:cNvPr>
          <p:cNvCxnSpPr>
            <a:cxnSpLocks/>
          </p:cNvCxnSpPr>
          <p:nvPr/>
        </p:nvCxnSpPr>
        <p:spPr>
          <a:xfrm>
            <a:off x="6585594" y="3280485"/>
            <a:ext cx="2573867" cy="0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9E1E62-226C-C0D4-9F80-714E7766AE84}"/>
              </a:ext>
            </a:extLst>
          </p:cNvPr>
          <p:cNvSpPr txBox="1"/>
          <p:nvPr/>
        </p:nvSpPr>
        <p:spPr>
          <a:xfrm>
            <a:off x="6566652" y="3252221"/>
            <a:ext cx="293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</a:t>
            </a:r>
            <a:r>
              <a:rPr lang="de-DE" dirty="0" err="1"/>
              <a:t>access</a:t>
            </a:r>
            <a:r>
              <a:rPr lang="de-DE" dirty="0"/>
              <a:t> APIs and </a:t>
            </a:r>
            <a:r>
              <a:rPr lang="de-DE" dirty="0" err="1"/>
              <a:t>over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the-wire</a:t>
            </a:r>
            <a:r>
              <a:rPr lang="de-DE" dirty="0"/>
              <a:t> </a:t>
            </a:r>
            <a:r>
              <a:rPr lang="de-DE" dirty="0" err="1"/>
              <a:t>serialisation</a:t>
            </a:r>
            <a:r>
              <a:rPr lang="de-DE" dirty="0"/>
              <a:t> </a:t>
            </a:r>
            <a:r>
              <a:rPr lang="de-DE" dirty="0" err="1"/>
              <a:t>formats</a:t>
            </a:r>
            <a:endParaRPr lang="en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9A1061-95E0-B125-35ED-4D79C45FFA14}"/>
              </a:ext>
            </a:extLst>
          </p:cNvPr>
          <p:cNvCxnSpPr>
            <a:cxnSpLocks/>
          </p:cNvCxnSpPr>
          <p:nvPr/>
        </p:nvCxnSpPr>
        <p:spPr>
          <a:xfrm>
            <a:off x="6556713" y="4077939"/>
            <a:ext cx="2573867" cy="0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5A6C6A-685A-253E-BBDE-6AA880B6CADA}"/>
              </a:ext>
            </a:extLst>
          </p:cNvPr>
          <p:cNvSpPr txBox="1"/>
          <p:nvPr/>
        </p:nvSpPr>
        <p:spPr>
          <a:xfrm>
            <a:off x="6566652" y="4060707"/>
            <a:ext cx="319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</a:t>
            </a:r>
            <a:r>
              <a:rPr lang="de-DE" dirty="0" err="1"/>
              <a:t>maninpulation</a:t>
            </a:r>
            <a:r>
              <a:rPr lang="de-DE" dirty="0"/>
              <a:t> APIs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064D2E-0F8D-5A8D-2E21-C80755DFF3C9}"/>
              </a:ext>
            </a:extLst>
          </p:cNvPr>
          <p:cNvCxnSpPr>
            <a:cxnSpLocks/>
          </p:cNvCxnSpPr>
          <p:nvPr/>
        </p:nvCxnSpPr>
        <p:spPr>
          <a:xfrm>
            <a:off x="6556713" y="4896018"/>
            <a:ext cx="2573867" cy="0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A529D-C1CB-0385-1725-F37513B06146}"/>
              </a:ext>
            </a:extLst>
          </p:cNvPr>
          <p:cNvSpPr txBox="1"/>
          <p:nvPr/>
        </p:nvSpPr>
        <p:spPr>
          <a:xfrm>
            <a:off x="6566652" y="4869192"/>
            <a:ext cx="3048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Type </a:t>
            </a:r>
            <a:r>
              <a:rPr lang="de-DE" dirty="0" err="1"/>
              <a:t>systems</a:t>
            </a:r>
            <a:r>
              <a:rPr lang="de-DE" dirty="0"/>
              <a:t>, </a:t>
            </a:r>
            <a:r>
              <a:rPr lang="de-DE" dirty="0" err="1"/>
              <a:t>interpreters</a:t>
            </a:r>
            <a:r>
              <a:rPr lang="de-DE" dirty="0"/>
              <a:t> and</a:t>
            </a:r>
          </a:p>
          <a:p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value-added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endParaRPr lang="en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4BA276-692A-866C-0616-E5B34E6AB2A8}"/>
              </a:ext>
            </a:extLst>
          </p:cNvPr>
          <p:cNvCxnSpPr>
            <a:cxnSpLocks/>
          </p:cNvCxnSpPr>
          <p:nvPr/>
        </p:nvCxnSpPr>
        <p:spPr>
          <a:xfrm flipV="1">
            <a:off x="5299779" y="3280485"/>
            <a:ext cx="1285815" cy="451887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02186D-A35C-4519-82C6-21361DD3D1D9}"/>
              </a:ext>
            </a:extLst>
          </p:cNvPr>
          <p:cNvCxnSpPr>
            <a:cxnSpLocks/>
          </p:cNvCxnSpPr>
          <p:nvPr/>
        </p:nvCxnSpPr>
        <p:spPr>
          <a:xfrm flipV="1">
            <a:off x="5475705" y="4077939"/>
            <a:ext cx="1056913" cy="212998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20458D-F5C0-2387-571E-AC31EE663D6B}"/>
              </a:ext>
            </a:extLst>
          </p:cNvPr>
          <p:cNvCxnSpPr>
            <a:cxnSpLocks/>
          </p:cNvCxnSpPr>
          <p:nvPr/>
        </p:nvCxnSpPr>
        <p:spPr>
          <a:xfrm flipV="1">
            <a:off x="5693969" y="4894434"/>
            <a:ext cx="838649" cy="108512"/>
          </a:xfrm>
          <a:prstGeom prst="line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FDF489-5C1B-855B-97C2-A006E4B9BFBD}"/>
              </a:ext>
            </a:extLst>
          </p:cNvPr>
          <p:cNvCxnSpPr>
            <a:cxnSpLocks/>
          </p:cNvCxnSpPr>
          <p:nvPr/>
        </p:nvCxnSpPr>
        <p:spPr>
          <a:xfrm flipV="1">
            <a:off x="2432615" y="5738731"/>
            <a:ext cx="7423181" cy="4303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F40067-7F95-8FD2-3090-08FF624E9C8C}"/>
              </a:ext>
            </a:extLst>
          </p:cNvPr>
          <p:cNvSpPr txBox="1"/>
          <p:nvPr/>
        </p:nvSpPr>
        <p:spPr>
          <a:xfrm>
            <a:off x="2656947" y="5743034"/>
            <a:ext cx="7223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S P E C I F I C A T I O N S   –   R E F E R E N CE I M P L E M E N T A T I O N S   –   E X A M P L E S   -   T U T O R I A L S</a:t>
            </a:r>
            <a:endParaRPr lang="en-DE" sz="12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0B81684-B185-6B51-AD40-16B1FD73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88" y="977722"/>
            <a:ext cx="1217060" cy="104067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B9D26F3-3F80-2AE6-FE1B-8F40695EDE7E}"/>
              </a:ext>
            </a:extLst>
          </p:cNvPr>
          <p:cNvSpPr/>
          <p:nvPr/>
        </p:nvSpPr>
        <p:spPr>
          <a:xfrm>
            <a:off x="2432616" y="928027"/>
            <a:ext cx="6065342" cy="550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3200" b="1" dirty="0"/>
              <a:t>LIonWeb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604C0E-F5C4-C47A-6E70-E5F22453424E}"/>
              </a:ext>
            </a:extLst>
          </p:cNvPr>
          <p:cNvSpPr/>
          <p:nvPr/>
        </p:nvSpPr>
        <p:spPr>
          <a:xfrm>
            <a:off x="2432615" y="1506023"/>
            <a:ext cx="6065341" cy="245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400" b="1" dirty="0"/>
              <a:t>Language Interfaces on the Web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A71FFD-3152-F703-8680-5C4DF5B5281A}"/>
              </a:ext>
            </a:extLst>
          </p:cNvPr>
          <p:cNvSpPr/>
          <p:nvPr/>
        </p:nvSpPr>
        <p:spPr>
          <a:xfrm>
            <a:off x="2432615" y="928027"/>
            <a:ext cx="7423182" cy="50820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838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1</cp:revision>
  <dcterms:created xsi:type="dcterms:W3CDTF">2023-01-28T09:33:11Z</dcterms:created>
  <dcterms:modified xsi:type="dcterms:W3CDTF">2023-01-28T09:57:50Z</dcterms:modified>
</cp:coreProperties>
</file>