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93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4560" autoAdjust="0"/>
  </p:normalViewPr>
  <p:slideViewPr>
    <p:cSldViewPr snapToGrid="0">
      <p:cViewPr varScale="1">
        <p:scale>
          <a:sx n="203" d="100"/>
          <a:sy n="203" d="100"/>
        </p:scale>
        <p:origin x="132" y="220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5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6683B-649A-A58E-9EF6-5BF3BFC926C3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3E1B95-B556-9BC0-DCFF-4127D3F54AC0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E72B68-6EA6-CFEC-E952-64998CE85AB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781229-F554-CA0C-6E0E-440D1304579E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32A280-52C2-A659-9A8F-E282C1303508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7E0C09-4415-F0BA-4F61-1F16A4F011C4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977AE-C050-5732-2559-B49EDAA03099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31" name="Freeform: Shape 403">
              <a:extLst>
                <a:ext uri="{FF2B5EF4-FFF2-40B4-BE49-F238E27FC236}">
                  <a16:creationId xmlns:a16="http://schemas.microsoft.com/office/drawing/2014/main" id="{BEBE5DCF-3934-6758-AC34-86DD243BF64C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04">
              <a:extLst>
                <a:ext uri="{FF2B5EF4-FFF2-40B4-BE49-F238E27FC236}">
                  <a16:creationId xmlns:a16="http://schemas.microsoft.com/office/drawing/2014/main" id="{6371B11A-75F4-3573-B09D-1D92ECD9980E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05">
              <a:extLst>
                <a:ext uri="{FF2B5EF4-FFF2-40B4-BE49-F238E27FC236}">
                  <a16:creationId xmlns:a16="http://schemas.microsoft.com/office/drawing/2014/main" id="{38ADFF5C-7F2A-B7A8-DCFC-BF044D44662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4" name="Freeform: Shape 406">
              <a:extLst>
                <a:ext uri="{FF2B5EF4-FFF2-40B4-BE49-F238E27FC236}">
                  <a16:creationId xmlns:a16="http://schemas.microsoft.com/office/drawing/2014/main" id="{871FB2CE-647F-74AC-5123-A5F15637E59B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5" name="Freeform: Shape 407">
              <a:extLst>
                <a:ext uri="{FF2B5EF4-FFF2-40B4-BE49-F238E27FC236}">
                  <a16:creationId xmlns:a16="http://schemas.microsoft.com/office/drawing/2014/main" id="{B68AC9C5-F67D-86F3-6D2B-4033B022B679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5087CD-57EC-3174-DAB5-CB7A71105DDA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B4F933-3C98-FAFB-923A-1969BF6CFAED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BCA8746-C2F8-6B67-9BD8-64BC47011370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BCE3B6-B023-CD28-0562-193D2FDED245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993188-738A-3A0A-37C7-3729059F1E0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C99484-C7D4-F847-BE54-B28A9B167707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50C309-12CA-FD7A-DC15-89FD078D822C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BEC187-953C-2A29-563C-01891A3AD734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448567-0CAA-E918-21A8-2D96B007499B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6A39D5A-D44B-3421-F4D8-7CBBEBF8A50A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B39423-E5F9-B57B-B87D-2B2C2096BA5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B0EBD4-E768-33DE-70A5-67ABB31EC27A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BFA2717-4F7A-56AA-F30C-3A772F355EF4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0582E9-7FBE-1EFB-E16A-418CBCDFC1EC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86AEAD-8A92-122E-65CF-EA6ECD9A1B44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B874D8C-AFEF-EDCC-D41E-D991D0197082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CECB55-147C-B987-7685-A4976E7E0A0D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3F2066-C38D-45C4-029B-BF3A2F0F69BA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2B1D8C-D3BD-D388-99FF-B5417EEE4029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61402B-2EF4-0C72-1C08-6BC509FA110B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8459FC6-3765-E961-8054-FDA3E640ECAC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E41B38-BBA8-08B6-A3EF-F3300A372AE9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8842F2-E8F7-61DB-68F5-788A84D97816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CBF4982-E3B9-C0A3-B20D-3CF9AAAEBB3B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C977218-304F-6364-17C5-4A014FBBA0F8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89FB76-A3DA-6A8E-F601-3D4DDE46BD0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613148-F2B1-EDFA-05AA-CEDF5B03E9DF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9B5698-6FFC-32BE-9879-0782C4A584D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A5CFCF0-EE10-4F5E-8351-5DE72732F969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A9286DC-B182-34BF-BF1C-4BFE00DB1774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4C47129-DD2C-0583-E821-A4F33C3CE9F4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E188E657-212A-DB13-E07F-AAED48855952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B1F1F6AC-E853-0879-D527-E29911427A02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A364953E-17F3-DAA1-D3F2-46723B7F7C9D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AF41F91A-7A97-8531-EB27-69FC7E6BB756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82AC2749-EA8A-0FBE-1AAE-1E2B27947E92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C5BDD001-C42D-FB3F-B5E5-B87FE8F7D52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49" name="Graphic 4">
            <a:extLst>
              <a:ext uri="{FF2B5EF4-FFF2-40B4-BE49-F238E27FC236}">
                <a16:creationId xmlns:a16="http://schemas.microsoft.com/office/drawing/2014/main" id="{8D918D72-C519-9AB0-D5DD-5AC72A2E4A46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AAF63FF-F04E-6BCB-0E8E-1BE21BDF7A9A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0FE22A59-7865-FF16-3BEB-E4C3325B858E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DD969D1-B85D-1187-555A-18F35033493E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30A350A3-5802-7374-D51A-E4C71B82000B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19937F1D-D726-9DAA-54A3-0D120A6501A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EF96BFA-59F5-B938-FE2F-918A1AF0A533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656FB92-F35C-4979-483E-ED0F37B53E57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7" name="Graphic 4">
            <a:extLst>
              <a:ext uri="{FF2B5EF4-FFF2-40B4-BE49-F238E27FC236}">
                <a16:creationId xmlns:a16="http://schemas.microsoft.com/office/drawing/2014/main" id="{6DA544C2-E2CC-10C8-7437-85D349F981B8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3B0EDBB1-1041-04BC-3601-9DFA67D8E03E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AABB3B54-52DE-2B74-8C84-E5151365C8D8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AE19126-2EDF-D726-1973-281FE8587E4D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A54B439E-EA33-1468-9969-764C5031F8AA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0264F662-7E0B-4BF8-F508-9B4358A627AF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D15AFB9-B6AE-3231-24C3-32E6F1A84E7A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2972FA3-F038-625A-ADB1-8D49CD31061E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315AA47-36A5-BBF4-BE03-185CE9A42F63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486DF2D-31D4-123C-718E-42D98902B3E4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082AB7FE-9C24-B3DC-8918-45ED1B9D5879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FECC3E03-F8F1-A790-0837-02BD19515616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2AD34CAB-67F6-E451-08FA-60ADA9571A2A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70" name="Graphic 4">
            <a:extLst>
              <a:ext uri="{FF2B5EF4-FFF2-40B4-BE49-F238E27FC236}">
                <a16:creationId xmlns:a16="http://schemas.microsoft.com/office/drawing/2014/main" id="{3C6FCD50-CB37-2917-13D4-43B63AFA57E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C551B90-E691-D1CD-8FDD-620888CA93F2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4F01140-06A2-E07A-30D3-89F377074967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B2D660E-7A25-96C7-E29B-B22EDCAE125E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CA26131A-B542-EF89-A600-8A4FEEC0BEA3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5CBAC0E-D774-5335-176D-6BD77B8E5E2F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0CF8F39-D57F-70E3-E430-EB942C3C721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B6C7407-FA92-2D1C-D4A5-62EF434FC3DC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63BAC81-E213-7798-B7E7-47EEEA8CFF8A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C85C598-3B92-7349-D660-FC9BB3B79A3B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03A6DBB-459C-5F18-A173-9092E63556D3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89" name="Graphic 4">
            <a:extLst>
              <a:ext uri="{FF2B5EF4-FFF2-40B4-BE49-F238E27FC236}">
                <a16:creationId xmlns:a16="http://schemas.microsoft.com/office/drawing/2014/main" id="{95BE5AE2-A157-9121-CC23-92B47AD4B191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4B7C2CA-B77B-D25D-2358-9CB95FF4E2B7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3ABBEEC-1F28-97BC-0C96-095F7F492D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3C1CE3F-7CFD-2616-2C19-58668C771660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3D7CAE6-ED14-162E-5C62-79ACA2F3E8C7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A5E5ED4-817A-17A6-0560-2E74120125EF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8F27250-1FE7-FB80-157E-AF24191A1D71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3E74405-C4C9-9DAA-3AAC-AC009F24E10E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18DCFEB-E4C9-52FB-082E-CCA230D8D460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17F0EEC-42FC-E391-B7BA-DEEAB230E97B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24CC5D0-D3F0-C7B2-1ED0-FF21CEBF6615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00" name="Graphic 4">
            <a:extLst>
              <a:ext uri="{FF2B5EF4-FFF2-40B4-BE49-F238E27FC236}">
                <a16:creationId xmlns:a16="http://schemas.microsoft.com/office/drawing/2014/main" id="{48ABB74C-3FA3-1899-3B42-798D9B03A7EB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0320859-2C7F-3147-1498-2201D17B20B1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4309E22-06FB-6803-EC89-023364F08276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61B1182-3E11-3C9B-378C-E88AD83E56A1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B0388B0-5285-5623-E6F1-9F1930A153CE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55F43289-550F-CC95-BE5B-503073AC00C0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5B19597-67F7-4543-A2A2-4EDA0C9E8798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184D09CE-B51A-E209-4866-52A11BF5C87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CF8FBA7D-749F-1A6A-E14D-7B5C40D50E1B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35DA744-4D58-367C-4566-617853E76B12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69DCC91-E447-D7D4-5D93-03DA61B3EA07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AFD91FF-9C10-9C9C-1480-79B0015E96CF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33" name="Graphic 4">
            <a:extLst>
              <a:ext uri="{FF2B5EF4-FFF2-40B4-BE49-F238E27FC236}">
                <a16:creationId xmlns:a16="http://schemas.microsoft.com/office/drawing/2014/main" id="{50E3EC8C-5F25-8885-63ED-51CFECB5E2CD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5D39877-7A4D-0D41-D54A-E7651FD33993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60F749A8-430C-15D9-F528-6D6BCB7E5C5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3A05B57-EF1B-48EC-A763-423108A2A0DD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06F6F86-C2F6-68DD-B8EE-CA152E639614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D69A70D-6B9A-2D43-6CB6-2DA8D2DC62BD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A9D93F6-3AFD-DC76-4695-FFBED6CA4A64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781155D-9C1A-24B8-DE25-D183E04EA038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776D2EB6-0B86-BFDA-103F-9CA0CE6B85C9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91C207A-EE1F-C5DD-2AC2-F3E37DDF1665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F3FEECD-E5FE-A9F4-8C42-44BA64F98188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E8CB894-0E00-A679-DB8E-29C38EA81BD7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2" name="Graphic 4">
            <a:extLst>
              <a:ext uri="{FF2B5EF4-FFF2-40B4-BE49-F238E27FC236}">
                <a16:creationId xmlns:a16="http://schemas.microsoft.com/office/drawing/2014/main" id="{5AB936C1-4170-E7F3-6884-9D13E726349F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81075D22-39D8-0432-02D0-E0B13E4D993C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7FDEFC-CC36-EDA8-77EE-8B6BB14DEB5F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7B13DC5A-0ACD-5C71-BCBA-D9B017D70E32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EC0F59D0-63FF-AD1A-6595-035C76C94B9D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D14682E2-F7A1-A4B0-E7E3-E0E0A291F2A1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D47CA5F0-A5C9-D87D-03CD-91EC5B57B7FD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EA218D8-17C8-C104-E233-CD4997890311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8E8929D3-B569-0B12-C452-7210563F1C29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0BBF260-0B37-CE5C-E01E-771B0DB60A8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E89EEA22-0EDC-6642-F4F1-B3785CB0E583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1B5AD-104F-F7F0-012E-1E731ECB205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94" name="Graphic 4">
            <a:extLst>
              <a:ext uri="{FF2B5EF4-FFF2-40B4-BE49-F238E27FC236}">
                <a16:creationId xmlns:a16="http://schemas.microsoft.com/office/drawing/2014/main" id="{6EB8C1CE-1596-730E-7B7A-D23644B5FEF6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E88C219-8B6D-5C27-DC62-C261CBFC51E2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A0184FBE-BB76-FDB8-4FE1-22963F04A372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05441B71-4595-EC6E-D8EF-B9E689D6B9CB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8AD83961-55B5-176B-8FBC-D703EB09C64B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12599ED9-3332-A79E-DFF3-5455CA6685AB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72BD177-E77A-159D-7AB9-1590BF626D94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EF7CEE4A-46A3-CBE2-B4D9-4AC7E23EBAAF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2" name="Graphic 4">
            <a:extLst>
              <a:ext uri="{FF2B5EF4-FFF2-40B4-BE49-F238E27FC236}">
                <a16:creationId xmlns:a16="http://schemas.microsoft.com/office/drawing/2014/main" id="{8EDD091B-5D0D-819E-C319-1B70E170A924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747C95DE-3DF4-170F-DB6C-BDD948715171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53811FB0-1EC2-ED54-C9C6-F1B92D3F1F5F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84DFFE98-D4F6-0BF0-D0B7-EC50E8A18DED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A1BE149A-18E6-C082-D352-21D403019315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F24533E0-4E90-FDED-5927-6D0AAED4001C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B3B70E32-5705-9AA0-D774-41682FA227E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A774DBDA-C347-5760-D66E-0902A43E879C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80D2D1-71FA-C9E4-C942-FB835C58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22" y="858716"/>
            <a:ext cx="8787706" cy="32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EE445-9012-FBC2-6E22-C27DC10A66BE}"/>
              </a:ext>
            </a:extLst>
          </p:cNvPr>
          <p:cNvCxnSpPr/>
          <p:nvPr/>
        </p:nvCxnSpPr>
        <p:spPr>
          <a:xfrm>
            <a:off x="2516909" y="1317508"/>
            <a:ext cx="0" cy="333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42057" y="1641201"/>
            <a:ext cx="747734" cy="25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556537" y="2937867"/>
            <a:ext cx="718776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9"/>
            <a:ext cx="5997946" cy="1366386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8E1A4B-2E91-20D4-BED9-41AB651DFD53}"/>
              </a:ext>
            </a:extLst>
          </p:cNvPr>
          <p:cNvGrpSpPr/>
          <p:nvPr/>
        </p:nvGrpSpPr>
        <p:grpSpPr>
          <a:xfrm>
            <a:off x="4744573" y="3703034"/>
            <a:ext cx="1224121" cy="514638"/>
            <a:chOff x="4302404" y="3635147"/>
            <a:chExt cx="1224121" cy="5146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80" y="3018572"/>
            <a:ext cx="2130712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954750" y="3472080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726574" y="3472080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726574" y="402506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726574" y="4287834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726574" y="4533524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28ABBA-C3F3-6B32-997E-24D2B811FDBD}"/>
              </a:ext>
            </a:extLst>
          </p:cNvPr>
          <p:cNvGrpSpPr/>
          <p:nvPr/>
        </p:nvGrpSpPr>
        <p:grpSpPr>
          <a:xfrm>
            <a:off x="2234124" y="3018572"/>
            <a:ext cx="1611892" cy="1234184"/>
            <a:chOff x="2234124" y="3018572"/>
            <a:chExt cx="1611892" cy="12341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3215DC-097D-0AEA-0DDF-6457FC75F3A2}"/>
                </a:ext>
              </a:extLst>
            </p:cNvPr>
            <p:cNvSpPr txBox="1"/>
            <p:nvPr/>
          </p:nvSpPr>
          <p:spPr>
            <a:xfrm>
              <a:off x="2234124" y="3018572"/>
              <a:ext cx="1611892" cy="1234184"/>
            </a:xfrm>
            <a:prstGeom prst="rect">
              <a:avLst/>
            </a:prstGeom>
            <a:noFill/>
          </p:spPr>
          <p:txBody>
            <a:bodyPr wrap="square" tIns="90000" rtlCol="0">
              <a:noAutofit/>
            </a:bodyPr>
            <a:lstStyle/>
            <a:p>
              <a:pPr marL="149225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Repository</a:t>
              </a:r>
            </a:p>
            <a:p>
              <a:pPr marL="149225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Model</a:t>
              </a:r>
            </a:p>
            <a:p>
              <a:pPr marL="606425" marR="0" lvl="1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Original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Gill Sans MT" panose="020B0502020104020203" pitchFamily="34" charset="77"/>
                <a:cs typeface="Arial"/>
                <a:sym typeface="Arial"/>
              </a:endParaRPr>
            </a:p>
            <a:p>
              <a:pPr marL="606425" marR="0" lvl="1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Derived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Gill Sans MT" panose="020B0502020104020203" pitchFamily="34" charset="77"/>
                <a:cs typeface="Arial"/>
                <a:sym typeface="Arial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FE65B4-52BA-2194-0170-1FFC789F5F50}"/>
                </a:ext>
              </a:extLst>
            </p:cNvPr>
            <p:cNvGrpSpPr/>
            <p:nvPr/>
          </p:nvGrpSpPr>
          <p:grpSpPr>
            <a:xfrm>
              <a:off x="2605760" y="3680433"/>
              <a:ext cx="258258" cy="527993"/>
              <a:chOff x="2141816" y="3712597"/>
              <a:chExt cx="258258" cy="527993"/>
            </a:xfrm>
          </p:grpSpPr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F4FD2571-E3D3-C511-AE87-96BF15541EA9}"/>
                  </a:ext>
                </a:extLst>
              </p:cNvPr>
              <p:cNvSpPr/>
              <p:nvPr/>
            </p:nvSpPr>
            <p:spPr>
              <a:xfrm>
                <a:off x="2146041" y="3755571"/>
                <a:ext cx="249261" cy="240028"/>
              </a:xfrm>
              <a:custGeom>
                <a:avLst/>
                <a:gdLst>
                  <a:gd name="connsiteX0" fmla="*/ 0 w 305250"/>
                  <a:gd name="connsiteY0" fmla="*/ 0 h 305250"/>
                  <a:gd name="connsiteX1" fmla="*/ 305251 w 305250"/>
                  <a:gd name="connsiteY1" fmla="*/ 0 h 305250"/>
                  <a:gd name="connsiteX2" fmla="*/ 305251 w 305250"/>
                  <a:gd name="connsiteY2" fmla="*/ 305251 h 305250"/>
                  <a:gd name="connsiteX3" fmla="*/ 0 w 305250"/>
                  <a:gd name="connsiteY3" fmla="*/ 305251 h 30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250" h="305250">
                    <a:moveTo>
                      <a:pt x="0" y="0"/>
                    </a:moveTo>
                    <a:lnTo>
                      <a:pt x="305251" y="0"/>
                    </a:lnTo>
                    <a:lnTo>
                      <a:pt x="305251" y="305251"/>
                    </a:lnTo>
                    <a:lnTo>
                      <a:pt x="0" y="305251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7CF4FB3-B5E7-B0F7-F2E5-04E0295CCB35}"/>
                  </a:ext>
                </a:extLst>
              </p:cNvPr>
              <p:cNvSpPr txBox="1"/>
              <p:nvPr/>
            </p:nvSpPr>
            <p:spPr>
              <a:xfrm>
                <a:off x="2141816" y="3712597"/>
                <a:ext cx="257709" cy="2878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1">
                <a:normAutofit/>
              </a:bodyPr>
              <a:lstStyle/>
              <a:p>
                <a:pPr algn="ctr"/>
                <a:r>
                  <a:rPr lang="en-US" sz="1800" spc="0" baseline="0" dirty="0">
                    <a:ln/>
                    <a:solidFill>
                      <a:srgbClr val="FFFFFF"/>
                    </a:solidFill>
                    <a:latin typeface="Gill Sans MT" panose="020B0502020104020203" pitchFamily="34" charset="77"/>
                    <a:cs typeface="Calibri"/>
                    <a:sym typeface="Calibri"/>
                    <a:rtl val="0"/>
                  </a:rPr>
                  <a:t>A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95DD070-E9D8-88B5-AB17-5BE2AD8F5184}"/>
                  </a:ext>
                </a:extLst>
              </p:cNvPr>
              <p:cNvGrpSpPr/>
              <p:nvPr/>
            </p:nvGrpSpPr>
            <p:grpSpPr>
              <a:xfrm>
                <a:off x="2206273" y="4058980"/>
                <a:ext cx="193801" cy="181610"/>
                <a:chOff x="5188450" y="825619"/>
                <a:chExt cx="193801" cy="181610"/>
              </a:xfrm>
            </p:grpSpPr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D4A51CE6-FB4D-7701-94BF-3A5FADDBC561}"/>
                    </a:ext>
                  </a:extLst>
                </p:cNvPr>
                <p:cNvSpPr/>
                <p:nvPr/>
              </p:nvSpPr>
              <p:spPr>
                <a:xfrm>
                  <a:off x="5188450" y="825619"/>
                  <a:ext cx="185246" cy="181610"/>
                </a:xfrm>
                <a:custGeom>
                  <a:avLst/>
                  <a:gdLst>
                    <a:gd name="connsiteX0" fmla="*/ 0 w 305250"/>
                    <a:gd name="connsiteY0" fmla="*/ 0 h 305250"/>
                    <a:gd name="connsiteX1" fmla="*/ 305251 w 305250"/>
                    <a:gd name="connsiteY1" fmla="*/ 0 h 305250"/>
                    <a:gd name="connsiteX2" fmla="*/ 305251 w 305250"/>
                    <a:gd name="connsiteY2" fmla="*/ 305251 h 305250"/>
                    <a:gd name="connsiteX3" fmla="*/ 0 w 305250"/>
                    <a:gd name="connsiteY3" fmla="*/ 305251 h 30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250" h="305250">
                      <a:moveTo>
                        <a:pt x="0" y="0"/>
                      </a:moveTo>
                      <a:lnTo>
                        <a:pt x="305251" y="0"/>
                      </a:lnTo>
                      <a:lnTo>
                        <a:pt x="305251" y="305251"/>
                      </a:lnTo>
                      <a:lnTo>
                        <a:pt x="0" y="3052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438D2374-9AB9-C0BA-A723-906C0EBB3280}"/>
                    </a:ext>
                  </a:extLst>
                </p:cNvPr>
                <p:cNvSpPr txBox="1"/>
                <p:nvPr/>
              </p:nvSpPr>
              <p:spPr>
                <a:xfrm>
                  <a:off x="5194304" y="825619"/>
                  <a:ext cx="187947" cy="18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1">
                  <a:normAutofit fontScale="77500" lnSpcReduction="20000"/>
                </a:bodyPr>
                <a:lstStyle/>
                <a:p>
                  <a:pPr algn="ctr"/>
                  <a:r>
                    <a:rPr lang="en-US" sz="1800" spc="0" baseline="0" dirty="0">
                      <a:ln/>
                      <a:solidFill>
                        <a:srgbClr val="FFFFFF"/>
                      </a:solidFill>
                      <a:latin typeface="Gill Sans MT" panose="020B0502020104020203" pitchFamily="34" charset="77"/>
                      <a:cs typeface="Calibri"/>
                      <a:sym typeface="Calibri"/>
                      <a:rtl val="0"/>
                    </a:rPr>
                    <a:t>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572</Words>
  <Application>Microsoft Office PowerPoint</Application>
  <PresentationFormat>On-screen Show (16:9)</PresentationFormat>
  <Paragraphs>204</Paragraphs>
  <Slides>18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26</cp:revision>
  <dcterms:modified xsi:type="dcterms:W3CDTF">2023-11-11T20:45:15Z</dcterms:modified>
</cp:coreProperties>
</file>