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331" r:id="rId29"/>
    <p:sldId id="324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1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11/10/2024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" TargetMode="External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362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</a:t>
            </a:r>
          </a:p>
          <a:p>
            <a:pPr lvl="1"/>
            <a:r>
              <a:rPr lang="en-US" dirty="0"/>
              <a:t>keep discussions running (more than 2 years already!)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pPr marL="1028700" lvl="1" indent="-342900"/>
            <a:r>
              <a:rPr lang="en-US" dirty="0"/>
              <a:t>language agnostic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pPr marL="1028700" lvl="1" indent="-342900"/>
            <a:r>
              <a:rPr lang="en-US" dirty="0"/>
              <a:t>millions of nodes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pPr marL="1028700" lvl="1" indent="-342900"/>
            <a:r>
              <a:rPr lang="en-US" dirty="0"/>
              <a:t>additional binary wire formats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Idiomatic Kotlin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model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load/store JSON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(de)serializer, M2 </a:t>
            </a:r>
            <a:r>
              <a:rPr lang="en-US" dirty="0" err="1"/>
              <a:t>deserializer</a:t>
            </a:r>
            <a:endParaRPr lang="en-US" dirty="0"/>
          </a:p>
          <a:p>
            <a:r>
              <a:rPr lang="en-US" dirty="0"/>
              <a:t>Annotations, generalizations, references</a:t>
            </a:r>
          </a:p>
          <a:p>
            <a:r>
              <a:rPr lang="en-US" dirty="0"/>
              <a:t>Custom-made pointers and </a:t>
            </a:r>
            <a:r>
              <a:rPr lang="en-US" dirty="0" err="1"/>
              <a:t>lionspace</a:t>
            </a:r>
            <a:r>
              <a:rPr lang="en-US" dirty="0"/>
              <a:t> for </a:t>
            </a:r>
            <a:r>
              <a:rPr lang="en-US" dirty="0" err="1"/>
              <a:t>LionCore</a:t>
            </a:r>
            <a:r>
              <a:rPr lang="en-US" dirty="0"/>
              <a:t> languages and nodes</a:t>
            </a:r>
          </a:p>
          <a:p>
            <a:r>
              <a:rPr lang="en-US" dirty="0"/>
              <a:t>Rascal terminal to invoke transformations</a:t>
            </a:r>
          </a:p>
          <a:p>
            <a:r>
              <a:rPr lang="en-US" dirty="0"/>
              <a:t>https://github.com/UlyanaTikhonova/lionweb-rascal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 	</a:t>
            </a:r>
            <a:r>
              <a:rPr lang="en-NL" sz="1600" b="1" dirty="0">
                <a:latin typeface="Gill Sans MT" panose="020B0502020104020203" pitchFamily="34" charset="77"/>
              </a:rPr>
              <a:t> 				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		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36015D1-111A-2EFD-D627-4AC6E58E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316A58-36E0-44CD-C9D3-2302E8D4684C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963179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286565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lvl="1"/>
            <a:r>
              <a:rPr lang="en-US" dirty="0"/>
              <a:t>TODO</a:t>
            </a:r>
          </a:p>
          <a:p>
            <a:r>
              <a:rPr lang="en-US" dirty="0" err="1"/>
              <a:t>Strumenta</a:t>
            </a:r>
            <a:r>
              <a:rPr lang="en-US" dirty="0"/>
              <a:t> Code Insight Studio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in Integration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Langium</a:t>
            </a:r>
            <a:r>
              <a:rPr lang="en-US" dirty="0"/>
              <a:t> - Niko</a:t>
            </a:r>
          </a:p>
          <a:p>
            <a:r>
              <a:rPr lang="en-US" dirty="0"/>
              <a:t>JetBrains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Orca - Federico</a:t>
            </a:r>
          </a:p>
          <a:p>
            <a:r>
              <a:rPr lang="en-US" dirty="0" err="1"/>
              <a:t>Dclare</a:t>
            </a:r>
            <a:r>
              <a:rPr lang="en-US" dirty="0"/>
              <a:t> - Niko</a:t>
            </a:r>
          </a:p>
          <a:p>
            <a:r>
              <a:rPr lang="en-US" dirty="0" err="1"/>
              <a:t>Spoofax</a:t>
            </a:r>
            <a:r>
              <a:rPr lang="en-US" dirty="0"/>
              <a:t> - </a:t>
            </a:r>
            <a:r>
              <a:rPr lang="en-US" dirty="0" err="1"/>
              <a:t>Meinte</a:t>
            </a:r>
            <a:endParaRPr lang="en-US" dirty="0"/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1157</Words>
  <Application>Microsoft Office PowerPoint</Application>
  <PresentationFormat>Widescreen</PresentationFormat>
  <Paragraphs>306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in Integration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</vt:lpstr>
      <vt:lpstr>Repository Implementation</vt:lpstr>
      <vt:lpstr>C#</vt:lpstr>
      <vt:lpstr>Java</vt:lpstr>
      <vt:lpstr>Kotlin</vt:lpstr>
      <vt:lpstr>TypeScript</vt:lpstr>
      <vt:lpstr>MPS</vt:lpstr>
      <vt:lpstr>Modelix</vt:lpstr>
      <vt:lpstr>Freon LionWeb Core Editor</vt:lpstr>
      <vt:lpstr>Rascal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25</cp:revision>
  <dcterms:created xsi:type="dcterms:W3CDTF">2024-10-07T11:56:45Z</dcterms:created>
  <dcterms:modified xsi:type="dcterms:W3CDTF">2024-10-11T10:15:41Z</dcterms:modified>
</cp:coreProperties>
</file>