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>
      <p:cViewPr varScale="1">
        <p:scale>
          <a:sx n="189" d="100"/>
          <a:sy n="189" d="100"/>
        </p:scale>
        <p:origin x="16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49E8-3D91-C055-9DA8-6FF9117D6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DA79D-3D8A-793A-6F73-544114E8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6C5E-31DC-6263-2837-77C95B12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02/02/2023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411E-7A7F-4ACC-47DE-05880E75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837B-BA39-6108-D758-793E5F2B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852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C35F-B160-02B2-2681-CCBC7620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B94DD-C4E2-BEA1-F7F4-A21049242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FF65B-5B83-3505-A67B-32C1BBFB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02/02/2023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190E-9417-F472-82BD-D9771954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631-7F30-0C4B-4524-D150B14B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8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6F78-1B39-0BA6-74DB-D23A6BB79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A76BB-6907-55B7-67E0-711BD907B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AC77-5F64-885E-B65E-EE7F4996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02/02/2023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01F7-483D-3A4A-F659-95F0E1A7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1C1B-823B-B8E1-5597-97E61732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996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58DA-E307-61A6-7B47-C3D0F286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A3AB-BE72-6996-7760-E39FEAF6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401D8-5630-6955-EE6C-1C35D551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02/02/2023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32C9-5112-8BAD-359E-EBBD0F0E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A656-55CD-1F01-AB96-D50EB808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955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A4F4-7EF2-FB03-E44A-4C377B84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1630F-0452-E047-8875-2FF03A26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4505-A50A-8938-26E2-8C1B3F3D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02/02/2023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9819F-CDCD-D46C-3B73-1C125B8D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BEBA-D7F0-9551-B210-5C067F43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53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C3D9-86F1-584F-BB37-7AD4B89D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CFEB-8E2E-7387-AC24-3665375A9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38A47-BF95-8218-470D-0AD5FC4F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B33C4-F24B-79D4-7F04-3FDE1B19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02/02/2023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2984D-43DE-222D-45E2-7B79D3B2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AAE3F-8B1E-AB42-1E15-FC73486D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675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BE69-20A2-AE42-59E7-BAF7CA8F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B546B-9BF3-8E90-3465-7D621C76E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4FC9-4ED4-C100-3D2C-73F151C28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A7517-040C-CFA9-6D70-CA3B4DD80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19A42-117D-16A2-9A50-76E9C825E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E7065-714A-5CD3-EAFB-2F119F5F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02/02/2023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CA0D2-ABAC-0A41-E765-5C63D9F4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E71E6-C5E5-AED9-6712-A436CF28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347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D058-5A82-DC50-C7CC-E09ED186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AD385-355D-F7BC-6A1F-42E40A2F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02/02/2023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E6769-1C71-7740-B45F-D0F1E8B5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21C37-9DAD-F1D3-EB0F-59FD361F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0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2DD28-6069-1E2B-D474-CB48D24D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02/02/2023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D1E41-5A5F-95DE-3541-940FBE78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B98BA-D67A-F0D2-707A-03D707AA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799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6876-2156-AB9C-6D59-A5D592D6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5C59-84CB-094A-DC96-5BD74B76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D09A9-25B0-76EB-1FC2-F71B9B53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0EAE7-82A9-AAE4-CF46-4A4D7900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02/02/2023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84DED-4D9C-7DE5-9015-320AE45B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88DF4-A147-0D44-6E6F-D01C4040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277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1F2E-B2DA-CF71-F1C0-2667A358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91F66-4B8C-B1D6-0454-2146406BF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59F11-7E8B-3E3C-A34F-9218839D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DA90-40A3-3AE0-B69D-EA74F1DE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02/02/2023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B3596-39DB-5C21-6C72-DCD80D08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5B2DC-8231-AFEC-4484-68E48608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4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E8196-27EC-E5B1-430C-EF3192E9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128D-1D52-9B87-3D5D-27E7B24C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F643-DED1-5EE1-E487-742C215E5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F2B0-9498-E242-8656-3697A562F0F4}" type="datetimeFigureOut">
              <a:rPr lang="en-DE" smtClean="0"/>
              <a:t>02/02/2023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3974-BD25-E49F-18EE-BE6340193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DBA4-5873-FBB0-120A-C117F7DAE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432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62E5CD09-117A-585D-BEA2-672944F13511}"/>
              </a:ext>
            </a:extLst>
          </p:cNvPr>
          <p:cNvSpPr/>
          <p:nvPr/>
        </p:nvSpPr>
        <p:spPr>
          <a:xfrm>
            <a:off x="2577435" y="1959362"/>
            <a:ext cx="3635625" cy="36131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F6C94D-9C7C-534F-0724-6A6F08FF44B7}"/>
              </a:ext>
            </a:extLst>
          </p:cNvPr>
          <p:cNvSpPr/>
          <p:nvPr/>
        </p:nvSpPr>
        <p:spPr>
          <a:xfrm>
            <a:off x="2995231" y="2077894"/>
            <a:ext cx="2800033" cy="27827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4E6132-2551-9DF3-DE72-CE4F812BD216}"/>
              </a:ext>
            </a:extLst>
          </p:cNvPr>
          <p:cNvSpPr/>
          <p:nvPr/>
        </p:nvSpPr>
        <p:spPr>
          <a:xfrm>
            <a:off x="3338884" y="2196425"/>
            <a:ext cx="2112727" cy="20996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694748-8458-E7B3-B436-B7A4E80DF310}"/>
              </a:ext>
            </a:extLst>
          </p:cNvPr>
          <p:cNvSpPr/>
          <p:nvPr/>
        </p:nvSpPr>
        <p:spPr>
          <a:xfrm>
            <a:off x="3667810" y="2305061"/>
            <a:ext cx="1454875" cy="1454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0EF4B-A487-B54F-7412-B403592AA917}"/>
              </a:ext>
            </a:extLst>
          </p:cNvPr>
          <p:cNvSpPr txBox="1"/>
          <p:nvPr/>
        </p:nvSpPr>
        <p:spPr>
          <a:xfrm>
            <a:off x="3712528" y="2675466"/>
            <a:ext cx="1365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Reference</a:t>
            </a:r>
          </a:p>
          <a:p>
            <a:pPr algn="ctr"/>
            <a:r>
              <a:rPr lang="en-DE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306D4-FC92-4A2C-C0D6-5B45C32B56C4}"/>
              </a:ext>
            </a:extLst>
          </p:cNvPr>
          <p:cNvSpPr txBox="1"/>
          <p:nvPr/>
        </p:nvSpPr>
        <p:spPr>
          <a:xfrm>
            <a:off x="3844904" y="3760473"/>
            <a:ext cx="110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7DF90-0C25-D6B3-AED7-DC13C711DFAB}"/>
              </a:ext>
            </a:extLst>
          </p:cNvPr>
          <p:cNvSpPr txBox="1"/>
          <p:nvPr/>
        </p:nvSpPr>
        <p:spPr>
          <a:xfrm>
            <a:off x="3658442" y="4290937"/>
            <a:ext cx="147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/>
              <a:t>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6E449-A229-6FFF-4ED9-B3A3331D6D92}"/>
              </a:ext>
            </a:extLst>
          </p:cNvPr>
          <p:cNvSpPr txBox="1"/>
          <p:nvPr/>
        </p:nvSpPr>
        <p:spPr>
          <a:xfrm>
            <a:off x="3406258" y="4903833"/>
            <a:ext cx="197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/>
              <a:t>Service Integration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2B6425-4B7D-E3B2-1AFC-73AF818D593E}"/>
              </a:ext>
            </a:extLst>
          </p:cNvPr>
          <p:cNvCxnSpPr>
            <a:cxnSpLocks/>
          </p:cNvCxnSpPr>
          <p:nvPr/>
        </p:nvCxnSpPr>
        <p:spPr>
          <a:xfrm flipV="1">
            <a:off x="5027167" y="2196425"/>
            <a:ext cx="1558427" cy="479041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62029-02F2-D59D-2686-C4D3869C5E7C}"/>
              </a:ext>
            </a:extLst>
          </p:cNvPr>
          <p:cNvCxnSpPr>
            <a:cxnSpLocks/>
          </p:cNvCxnSpPr>
          <p:nvPr/>
        </p:nvCxnSpPr>
        <p:spPr>
          <a:xfrm>
            <a:off x="6585594" y="2198882"/>
            <a:ext cx="2573867" cy="0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D62DE1-01D2-2CBC-85AE-21CB0E4E8FEF}"/>
              </a:ext>
            </a:extLst>
          </p:cNvPr>
          <p:cNvSpPr txBox="1"/>
          <p:nvPr/>
        </p:nvSpPr>
        <p:spPr>
          <a:xfrm>
            <a:off x="6566652" y="2166736"/>
            <a:ext cx="327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How do we envision cloud-based</a:t>
            </a:r>
          </a:p>
          <a:p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infrastructures</a:t>
            </a:r>
            <a:r>
              <a:rPr lang="de-DE" dirty="0"/>
              <a:t>; </a:t>
            </a:r>
            <a:r>
              <a:rPr lang="de-DE" dirty="0" err="1"/>
              <a:t>guides</a:t>
            </a:r>
            <a:endParaRPr lang="de-DE" dirty="0"/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en-D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D5B72-2C4B-5EE4-F178-878F1FE678C5}"/>
              </a:ext>
            </a:extLst>
          </p:cNvPr>
          <p:cNvCxnSpPr>
            <a:cxnSpLocks/>
          </p:cNvCxnSpPr>
          <p:nvPr/>
        </p:nvCxnSpPr>
        <p:spPr>
          <a:xfrm>
            <a:off x="6585594" y="3280485"/>
            <a:ext cx="2573867" cy="0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9E1E62-226C-C0D4-9F80-714E7766AE84}"/>
              </a:ext>
            </a:extLst>
          </p:cNvPr>
          <p:cNvSpPr txBox="1"/>
          <p:nvPr/>
        </p:nvSpPr>
        <p:spPr>
          <a:xfrm>
            <a:off x="6566652" y="3252221"/>
            <a:ext cx="293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</a:t>
            </a:r>
            <a:r>
              <a:rPr lang="de-DE" dirty="0" err="1"/>
              <a:t>access</a:t>
            </a:r>
            <a:r>
              <a:rPr lang="de-DE" dirty="0"/>
              <a:t> APIs and </a:t>
            </a:r>
            <a:r>
              <a:rPr lang="de-DE" dirty="0" err="1"/>
              <a:t>over</a:t>
            </a:r>
            <a:r>
              <a:rPr lang="de-DE" dirty="0"/>
              <a:t>-</a:t>
            </a:r>
            <a:br>
              <a:rPr lang="de-DE" dirty="0"/>
            </a:br>
            <a:r>
              <a:rPr lang="de-DE" dirty="0" err="1"/>
              <a:t>the-wire</a:t>
            </a:r>
            <a:r>
              <a:rPr lang="de-DE" dirty="0"/>
              <a:t> </a:t>
            </a:r>
            <a:r>
              <a:rPr lang="de-DE" dirty="0" err="1"/>
              <a:t>serialisation</a:t>
            </a:r>
            <a:r>
              <a:rPr lang="de-DE" dirty="0"/>
              <a:t> </a:t>
            </a:r>
            <a:r>
              <a:rPr lang="de-DE" dirty="0" err="1"/>
              <a:t>formats</a:t>
            </a:r>
            <a:endParaRPr lang="en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9A1061-95E0-B125-35ED-4D79C45FFA14}"/>
              </a:ext>
            </a:extLst>
          </p:cNvPr>
          <p:cNvCxnSpPr>
            <a:cxnSpLocks/>
          </p:cNvCxnSpPr>
          <p:nvPr/>
        </p:nvCxnSpPr>
        <p:spPr>
          <a:xfrm>
            <a:off x="6556713" y="4077939"/>
            <a:ext cx="2573867" cy="0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5A6C6A-685A-253E-BBDE-6AA880B6CADA}"/>
              </a:ext>
            </a:extLst>
          </p:cNvPr>
          <p:cNvSpPr txBox="1"/>
          <p:nvPr/>
        </p:nvSpPr>
        <p:spPr>
          <a:xfrm>
            <a:off x="6566652" y="4060707"/>
            <a:ext cx="3192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</a:t>
            </a:r>
            <a:r>
              <a:rPr lang="de-DE" dirty="0" err="1"/>
              <a:t>maninpulation</a:t>
            </a:r>
            <a:r>
              <a:rPr lang="de-DE" dirty="0"/>
              <a:t> APIs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064D2E-0F8D-5A8D-2E21-C80755DFF3C9}"/>
              </a:ext>
            </a:extLst>
          </p:cNvPr>
          <p:cNvCxnSpPr>
            <a:cxnSpLocks/>
          </p:cNvCxnSpPr>
          <p:nvPr/>
        </p:nvCxnSpPr>
        <p:spPr>
          <a:xfrm>
            <a:off x="6556713" y="4896018"/>
            <a:ext cx="2573867" cy="0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A529D-C1CB-0385-1725-F37513B06146}"/>
              </a:ext>
            </a:extLst>
          </p:cNvPr>
          <p:cNvSpPr txBox="1"/>
          <p:nvPr/>
        </p:nvSpPr>
        <p:spPr>
          <a:xfrm>
            <a:off x="6566652" y="4869192"/>
            <a:ext cx="3048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Type </a:t>
            </a:r>
            <a:r>
              <a:rPr lang="de-DE" dirty="0" err="1"/>
              <a:t>systems</a:t>
            </a:r>
            <a:r>
              <a:rPr lang="de-DE" dirty="0"/>
              <a:t>, </a:t>
            </a:r>
            <a:r>
              <a:rPr lang="de-DE" dirty="0" err="1"/>
              <a:t>interpreters</a:t>
            </a:r>
            <a:r>
              <a:rPr lang="de-DE" dirty="0"/>
              <a:t> and</a:t>
            </a:r>
          </a:p>
          <a:p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value-added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endParaRPr lang="en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4BA276-692A-866C-0616-E5B34E6AB2A8}"/>
              </a:ext>
            </a:extLst>
          </p:cNvPr>
          <p:cNvCxnSpPr>
            <a:cxnSpLocks/>
          </p:cNvCxnSpPr>
          <p:nvPr/>
        </p:nvCxnSpPr>
        <p:spPr>
          <a:xfrm flipV="1">
            <a:off x="5299779" y="3280485"/>
            <a:ext cx="1285815" cy="451887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02186D-A35C-4519-82C6-21361DD3D1D9}"/>
              </a:ext>
            </a:extLst>
          </p:cNvPr>
          <p:cNvCxnSpPr>
            <a:cxnSpLocks/>
          </p:cNvCxnSpPr>
          <p:nvPr/>
        </p:nvCxnSpPr>
        <p:spPr>
          <a:xfrm flipV="1">
            <a:off x="5475705" y="4077939"/>
            <a:ext cx="1056913" cy="212998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20458D-F5C0-2387-571E-AC31EE663D6B}"/>
              </a:ext>
            </a:extLst>
          </p:cNvPr>
          <p:cNvCxnSpPr>
            <a:cxnSpLocks/>
          </p:cNvCxnSpPr>
          <p:nvPr/>
        </p:nvCxnSpPr>
        <p:spPr>
          <a:xfrm flipV="1">
            <a:off x="5693969" y="4894434"/>
            <a:ext cx="838649" cy="108512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FDF489-5C1B-855B-97C2-A006E4B9BFBD}"/>
              </a:ext>
            </a:extLst>
          </p:cNvPr>
          <p:cNvCxnSpPr>
            <a:cxnSpLocks/>
          </p:cNvCxnSpPr>
          <p:nvPr/>
        </p:nvCxnSpPr>
        <p:spPr>
          <a:xfrm flipV="1">
            <a:off x="2432615" y="5738731"/>
            <a:ext cx="7423181" cy="4303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F40067-7F95-8FD2-3090-08FF624E9C8C}"/>
              </a:ext>
            </a:extLst>
          </p:cNvPr>
          <p:cNvSpPr txBox="1"/>
          <p:nvPr/>
        </p:nvSpPr>
        <p:spPr>
          <a:xfrm>
            <a:off x="2656947" y="5743034"/>
            <a:ext cx="7223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S P E C I F I C A T I O N S   –   R E F E R E N CE I M P L E M E N T A T I O N S   –   E X A M P L E S   -   T U T O R I A L S</a:t>
            </a:r>
            <a:endParaRPr lang="en-DE" sz="12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0B81684-B185-6B51-AD40-16B1FD73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88" y="977722"/>
            <a:ext cx="1217060" cy="104067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B9D26F3-3F80-2AE6-FE1B-8F40695EDE7E}"/>
              </a:ext>
            </a:extLst>
          </p:cNvPr>
          <p:cNvSpPr/>
          <p:nvPr/>
        </p:nvSpPr>
        <p:spPr>
          <a:xfrm>
            <a:off x="2432616" y="928027"/>
            <a:ext cx="6065342" cy="550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3200" b="1" dirty="0"/>
              <a:t>LIonWeb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604C0E-F5C4-C47A-6E70-E5F22453424E}"/>
              </a:ext>
            </a:extLst>
          </p:cNvPr>
          <p:cNvSpPr/>
          <p:nvPr/>
        </p:nvSpPr>
        <p:spPr>
          <a:xfrm>
            <a:off x="2432615" y="1506023"/>
            <a:ext cx="6065341" cy="245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400" b="1" dirty="0"/>
              <a:t>Language Interfaces on the Web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A71FFD-3152-F703-8680-5C4DF5B5281A}"/>
              </a:ext>
            </a:extLst>
          </p:cNvPr>
          <p:cNvSpPr/>
          <p:nvPr/>
        </p:nvSpPr>
        <p:spPr>
          <a:xfrm>
            <a:off x="2432615" y="928027"/>
            <a:ext cx="7423182" cy="50820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838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48971FE-1390-384D-2F28-1393DCACE6A1}"/>
              </a:ext>
            </a:extLst>
          </p:cNvPr>
          <p:cNvSpPr txBox="1"/>
          <p:nvPr/>
        </p:nvSpPr>
        <p:spPr>
          <a:xfrm>
            <a:off x="5863564" y="360000"/>
            <a:ext cx="6114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we talk about is a Node in a tree and has a Concept,</a:t>
            </a:r>
          </a:p>
          <a:p>
            <a:r>
              <a:rPr lang="en-US" dirty="0"/>
              <a:t>defined by our meta-metamodel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4A2A99-73CA-C552-293D-4DEDF5B0FDB7}"/>
              </a:ext>
            </a:extLst>
          </p:cNvPr>
          <p:cNvSpPr txBox="1"/>
          <p:nvPr/>
        </p:nvSpPr>
        <p:spPr>
          <a:xfrm>
            <a:off x="5863884" y="1248169"/>
            <a:ext cx="39786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specify protocols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Bulk node request/storage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node notification/change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Service-specific commands</a:t>
            </a:r>
          </a:p>
          <a:p>
            <a:r>
              <a:rPr lang="en-US" dirty="0"/>
              <a:t>They might communicate 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REST-JSON (main focus)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 API (single-process optimization)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F45B3B-9148-2AC4-100E-EEF5B40D2EFE}"/>
              </a:ext>
            </a:extLst>
          </p:cNvPr>
          <p:cNvSpPr txBox="1"/>
          <p:nvPr/>
        </p:nvSpPr>
        <p:spPr>
          <a:xfrm>
            <a:off x="5863564" y="3521332"/>
            <a:ext cx="5882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specify services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Languages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Derived nodes (e.g. </a:t>
            </a:r>
            <a:r>
              <a:rPr lang="en-US" dirty="0" err="1"/>
              <a:t>typesystem</a:t>
            </a:r>
            <a:r>
              <a:rPr lang="en-US" dirty="0"/>
              <a:t>, scopes, interpreters)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On-demand transformers (e.g. generators, model change)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4427ACE-A38B-4889-0E70-6099E30E2324}"/>
              </a:ext>
            </a:extLst>
          </p:cNvPr>
          <p:cNvGrpSpPr/>
          <p:nvPr/>
        </p:nvGrpSpPr>
        <p:grpSpPr>
          <a:xfrm>
            <a:off x="0" y="1147594"/>
            <a:ext cx="5694593" cy="4562811"/>
            <a:chOff x="113455" y="1732305"/>
            <a:chExt cx="5694593" cy="456281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979F69B-22E5-21BC-0B95-36C895BFFB50}"/>
                </a:ext>
              </a:extLst>
            </p:cNvPr>
            <p:cNvGrpSpPr/>
            <p:nvPr/>
          </p:nvGrpSpPr>
          <p:grpSpPr>
            <a:xfrm>
              <a:off x="1936784" y="1732305"/>
              <a:ext cx="3871264" cy="4562811"/>
              <a:chOff x="1936784" y="1732305"/>
              <a:chExt cx="3871264" cy="456281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BB64806-08DF-22A1-534E-4096E2BD436F}"/>
                  </a:ext>
                </a:extLst>
              </p:cNvPr>
              <p:cNvGrpSpPr/>
              <p:nvPr/>
            </p:nvGrpSpPr>
            <p:grpSpPr>
              <a:xfrm>
                <a:off x="1936784" y="1732305"/>
                <a:ext cx="3871264" cy="4562811"/>
                <a:chOff x="1936784" y="1732305"/>
                <a:chExt cx="3871264" cy="4562811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C7735D9-1539-850B-7E7D-994969884100}"/>
                    </a:ext>
                  </a:extLst>
                </p:cNvPr>
                <p:cNvSpPr/>
                <p:nvPr/>
              </p:nvSpPr>
              <p:spPr>
                <a:xfrm>
                  <a:off x="1936784" y="1732305"/>
                  <a:ext cx="3871264" cy="45628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D4E0CBA-E6C3-E74C-2F01-05C8BFFB257D}"/>
                    </a:ext>
                  </a:extLst>
                </p:cNvPr>
                <p:cNvSpPr txBox="1"/>
                <p:nvPr/>
              </p:nvSpPr>
              <p:spPr>
                <a:xfrm>
                  <a:off x="2701935" y="5854210"/>
                  <a:ext cx="23409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Reference Architecture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C2BE436-B43E-623B-2976-EEE7F55B9B1C}"/>
                  </a:ext>
                </a:extLst>
              </p:cNvPr>
              <p:cNvGrpSpPr/>
              <p:nvPr/>
            </p:nvGrpSpPr>
            <p:grpSpPr>
              <a:xfrm>
                <a:off x="2024117" y="4697420"/>
                <a:ext cx="3696598" cy="920526"/>
                <a:chOff x="1993384" y="4697420"/>
                <a:chExt cx="3696598" cy="92052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5C46A9E-E21D-0CC4-42F5-036F5FA7F44E}"/>
                    </a:ext>
                  </a:extLst>
                </p:cNvPr>
                <p:cNvSpPr/>
                <p:nvPr/>
              </p:nvSpPr>
              <p:spPr>
                <a:xfrm>
                  <a:off x="1993384" y="4697420"/>
                  <a:ext cx="1158560" cy="9144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Java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connector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33717EE6-7AAC-F454-CA58-33B5F3BD8748}"/>
                    </a:ext>
                  </a:extLst>
                </p:cNvPr>
                <p:cNvSpPr/>
                <p:nvPr/>
              </p:nvSpPr>
              <p:spPr>
                <a:xfrm>
                  <a:off x="4531422" y="4703546"/>
                  <a:ext cx="1158560" cy="9144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TypeScript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connector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1ADC959-6448-DEB6-70D3-9435E128FCF0}"/>
                    </a:ext>
                  </a:extLst>
                </p:cNvPr>
                <p:cNvSpPr/>
                <p:nvPr/>
              </p:nvSpPr>
              <p:spPr>
                <a:xfrm>
                  <a:off x="3262403" y="4697420"/>
                  <a:ext cx="1158560" cy="9144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MPS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connector</a:t>
                  </a: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36976A1-D8C2-6397-1F45-0D4809AD1A80}"/>
                </a:ext>
              </a:extLst>
            </p:cNvPr>
            <p:cNvGrpSpPr/>
            <p:nvPr/>
          </p:nvGrpSpPr>
          <p:grpSpPr>
            <a:xfrm>
              <a:off x="113455" y="1797259"/>
              <a:ext cx="5043415" cy="2586133"/>
              <a:chOff x="113455" y="1797259"/>
              <a:chExt cx="5043415" cy="258613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A08721-EEC7-CA6D-6DF5-B9C56675C34A}"/>
                  </a:ext>
                </a:extLst>
              </p:cNvPr>
              <p:cNvSpPr txBox="1"/>
              <p:nvPr/>
            </p:nvSpPr>
            <p:spPr>
              <a:xfrm>
                <a:off x="113455" y="2767158"/>
                <a:ext cx="10177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2F528F"/>
                    </a:solidFill>
                  </a:rPr>
                  <a:t>LIonWeb</a:t>
                </a:r>
                <a:br>
                  <a:rPr lang="en-US" dirty="0">
                    <a:solidFill>
                      <a:srgbClr val="2F528F"/>
                    </a:solidFill>
                  </a:rPr>
                </a:br>
                <a:r>
                  <a:rPr lang="en-US" dirty="0">
                    <a:solidFill>
                      <a:srgbClr val="2F528F"/>
                    </a:solidFill>
                  </a:rPr>
                  <a:t>Spec</a:t>
                </a:r>
              </a:p>
            </p:txBody>
          </p:sp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DBE5703D-D21A-A652-06A0-9EFBDA287F26}"/>
                  </a:ext>
                </a:extLst>
              </p:cNvPr>
              <p:cNvSpPr/>
              <p:nvPr/>
            </p:nvSpPr>
            <p:spPr>
              <a:xfrm>
                <a:off x="1131234" y="1797259"/>
                <a:ext cx="645135" cy="2586131"/>
              </a:xfrm>
              <a:prstGeom prst="leftBrace">
                <a:avLst>
                  <a:gd name="adj1" fmla="val 31125"/>
                  <a:gd name="adj2" fmla="val 5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2CA4C41-2883-FDE6-717C-4CACEE9642BB}"/>
                  </a:ext>
                </a:extLst>
              </p:cNvPr>
              <p:cNvGrpSpPr/>
              <p:nvPr/>
            </p:nvGrpSpPr>
            <p:grpSpPr>
              <a:xfrm>
                <a:off x="2587962" y="1797260"/>
                <a:ext cx="2568908" cy="2586132"/>
                <a:chOff x="1998814" y="1797260"/>
                <a:chExt cx="2568908" cy="258613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5690E9B-9B77-966A-CE8E-E79F95562F75}"/>
                    </a:ext>
                  </a:extLst>
                </p:cNvPr>
                <p:cNvGrpSpPr/>
                <p:nvPr/>
              </p:nvGrpSpPr>
              <p:grpSpPr>
                <a:xfrm>
                  <a:off x="1998814" y="1797260"/>
                  <a:ext cx="2568908" cy="2586132"/>
                  <a:chOff x="1998814" y="1797260"/>
                  <a:chExt cx="2568908" cy="2586132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4DDFE7D6-BAA5-20CF-747D-210DB14C51E0}"/>
                      </a:ext>
                    </a:extLst>
                  </p:cNvPr>
                  <p:cNvSpPr/>
                  <p:nvPr/>
                </p:nvSpPr>
                <p:spPr>
                  <a:xfrm>
                    <a:off x="1998814" y="1797260"/>
                    <a:ext cx="2568908" cy="25861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tIns="0" rtlCol="0" anchor="b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B9C078D-059E-BC29-1A73-23081753E1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09164" y="3953368"/>
                    <a:ext cx="9482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Services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BC7A53F2-53E3-8E29-6FD9-FFA46E8C3FF4}"/>
                    </a:ext>
                  </a:extLst>
                </p:cNvPr>
                <p:cNvGrpSpPr/>
                <p:nvPr/>
              </p:nvGrpSpPr>
              <p:grpSpPr>
                <a:xfrm>
                  <a:off x="2233148" y="1871784"/>
                  <a:ext cx="2100241" cy="2100241"/>
                  <a:chOff x="2233148" y="1871784"/>
                  <a:chExt cx="2100241" cy="2100241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3D2EA811-8E7F-8D56-57B2-126FE89C2F8B}"/>
                      </a:ext>
                    </a:extLst>
                  </p:cNvPr>
                  <p:cNvSpPr/>
                  <p:nvPr/>
                </p:nvSpPr>
                <p:spPr>
                  <a:xfrm>
                    <a:off x="2233148" y="1871784"/>
                    <a:ext cx="2100241" cy="2100241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b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88C8124-F624-6F9C-C24E-BE4EA18D426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2643" y="3184563"/>
                    <a:ext cx="82125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Messages</a:t>
                    </a:r>
                  </a:p>
                  <a:p>
                    <a:pPr algn="ctr"/>
                    <a:r>
                      <a:rPr lang="en-US" sz="1200" dirty="0"/>
                      <a:t>Data</a:t>
                    </a:r>
                  </a:p>
                  <a:p>
                    <a:pPr algn="ctr"/>
                    <a:r>
                      <a:rPr lang="en-US" sz="1200" dirty="0"/>
                      <a:t>Semantics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CE01A5A-76AC-453F-505A-DE768C5193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053" y="2952859"/>
                    <a:ext cx="10584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Protocols</a:t>
                    </a:r>
                  </a:p>
                </p:txBody>
              </p:sp>
            </p:grp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1E00E67-1A4D-8042-F2BD-206F08C5E65C}"/>
                    </a:ext>
                  </a:extLst>
                </p:cNvPr>
                <p:cNvSpPr/>
                <p:nvPr/>
              </p:nvSpPr>
              <p:spPr>
                <a:xfrm>
                  <a:off x="2894648" y="2001486"/>
                  <a:ext cx="777240" cy="77724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M3</a:t>
                  </a:r>
                </a:p>
              </p:txBody>
            </p:sp>
          </p:grp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B8CAFC-42BB-3840-8084-E58D37674EFA}"/>
              </a:ext>
            </a:extLst>
          </p:cNvPr>
          <p:cNvCxnSpPr>
            <a:cxnSpLocks/>
            <a:stCxn id="8" idx="7"/>
            <a:endCxn id="15" idx="1"/>
          </p:cNvCxnSpPr>
          <p:nvPr/>
        </p:nvCxnSpPr>
        <p:spPr>
          <a:xfrm flipV="1">
            <a:off x="4033757" y="683166"/>
            <a:ext cx="1829807" cy="8474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3E311-F67B-9356-AED3-132F0F0F53EC}"/>
              </a:ext>
            </a:extLst>
          </p:cNvPr>
          <p:cNvCxnSpPr>
            <a:cxnSpLocks/>
            <a:stCxn id="5" idx="7"/>
            <a:endCxn id="28" idx="1"/>
          </p:cNvCxnSpPr>
          <p:nvPr/>
        </p:nvCxnSpPr>
        <p:spPr>
          <a:xfrm>
            <a:off x="4501509" y="1594646"/>
            <a:ext cx="1362375" cy="6691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2472F5-2D23-9F89-2B3D-3B37D0329A7B}"/>
              </a:ext>
            </a:extLst>
          </p:cNvPr>
          <p:cNvCxnSpPr>
            <a:cxnSpLocks/>
            <a:stCxn id="4" idx="5"/>
            <a:endCxn id="30" idx="1"/>
          </p:cNvCxnSpPr>
          <p:nvPr/>
        </p:nvCxnSpPr>
        <p:spPr>
          <a:xfrm>
            <a:off x="4667207" y="3419951"/>
            <a:ext cx="1196357" cy="8400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7808CB-7C7F-A43C-C4E9-9F483530ED97}"/>
              </a:ext>
            </a:extLst>
          </p:cNvPr>
          <p:cNvSpPr txBox="1"/>
          <p:nvPr/>
        </p:nvSpPr>
        <p:spPr>
          <a:xfrm>
            <a:off x="5863564" y="5240498"/>
            <a:ext cx="461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provide default connectors to the protocols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001C41-6C4F-BDB8-9F79-82D6CF05B9CB}"/>
              </a:ext>
            </a:extLst>
          </p:cNvPr>
          <p:cNvCxnSpPr>
            <a:cxnSpLocks/>
            <a:stCxn id="50" idx="3"/>
            <a:endCxn id="69" idx="1"/>
          </p:cNvCxnSpPr>
          <p:nvPr/>
        </p:nvCxnSpPr>
        <p:spPr>
          <a:xfrm>
            <a:off x="5607260" y="4576035"/>
            <a:ext cx="256304" cy="8491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7D7F10-B990-3B75-8102-8B7B86A1DB59}"/>
              </a:ext>
            </a:extLst>
          </p:cNvPr>
          <p:cNvSpPr txBox="1"/>
          <p:nvPr/>
        </p:nvSpPr>
        <p:spPr>
          <a:xfrm>
            <a:off x="5863564" y="5851668"/>
            <a:ext cx="362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propose a reference architecture</a:t>
            </a:r>
          </a:p>
          <a:p>
            <a:r>
              <a:rPr lang="en-US" dirty="0"/>
              <a:t>how to set up a </a:t>
            </a:r>
            <a:r>
              <a:rPr lang="en-US" dirty="0" err="1"/>
              <a:t>LIonWeb</a:t>
            </a:r>
            <a:r>
              <a:rPr lang="en-US" dirty="0"/>
              <a:t> system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A448806-E38B-611C-1C86-1511DF3B3872}"/>
              </a:ext>
            </a:extLst>
          </p:cNvPr>
          <p:cNvCxnSpPr>
            <a:cxnSpLocks/>
            <a:stCxn id="36" idx="2"/>
            <a:endCxn id="74" idx="1"/>
          </p:cNvCxnSpPr>
          <p:nvPr/>
        </p:nvCxnSpPr>
        <p:spPr>
          <a:xfrm>
            <a:off x="3758961" y="5710405"/>
            <a:ext cx="2104603" cy="4644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Voelter</dc:creator>
  <cp:lastModifiedBy>Stotz, Niko</cp:lastModifiedBy>
  <cp:revision>2</cp:revision>
  <dcterms:created xsi:type="dcterms:W3CDTF">2023-01-28T09:33:11Z</dcterms:created>
  <dcterms:modified xsi:type="dcterms:W3CDTF">2023-02-02T18:30:58Z</dcterms:modified>
</cp:coreProperties>
</file>