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94" r:id="rId10"/>
    <p:sldId id="295" r:id="rId11"/>
    <p:sldId id="296" r:id="rId12"/>
    <p:sldId id="277" r:id="rId13"/>
    <p:sldId id="285" r:id="rId14"/>
    <p:sldId id="297" r:id="rId15"/>
    <p:sldId id="298" r:id="rId16"/>
    <p:sldId id="292" r:id="rId17"/>
    <p:sldId id="290" r:id="rId18"/>
    <p:sldId id="263" r:id="rId19"/>
    <p:sldId id="287" r:id="rId20"/>
    <p:sldId id="265" r:id="rId21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EFB"/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 autoAdjust="0"/>
    <p:restoredTop sz="94572" autoAdjust="0"/>
  </p:normalViewPr>
  <p:slideViewPr>
    <p:cSldViewPr snapToGrid="0">
      <p:cViewPr varScale="1">
        <p:scale>
          <a:sx n="127" d="100"/>
          <a:sy n="127" d="100"/>
        </p:scale>
        <p:origin x="298" y="91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_shortlin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29145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09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058" y="3024815"/>
            <a:ext cx="2522541" cy="147499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44E7-7780-8636-B26C-07C0391E42AC}"/>
              </a:ext>
            </a:extLst>
          </p:cNvPr>
          <p:cNvGrpSpPr/>
          <p:nvPr/>
        </p:nvGrpSpPr>
        <p:grpSpPr>
          <a:xfrm>
            <a:off x="4323153" y="1468423"/>
            <a:ext cx="2231682" cy="1266845"/>
            <a:chOff x="4323153" y="1468423"/>
            <a:chExt cx="2231682" cy="126684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34484" y="3024817"/>
            <a:ext cx="2734301" cy="14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44B4F-F6F8-8409-823F-1819772ED2DF}"/>
              </a:ext>
            </a:extLst>
          </p:cNvPr>
          <p:cNvGrpSpPr/>
          <p:nvPr/>
        </p:nvGrpSpPr>
        <p:grpSpPr>
          <a:xfrm>
            <a:off x="4325118" y="1468019"/>
            <a:ext cx="2231682" cy="1266845"/>
            <a:chOff x="4323153" y="1468423"/>
            <a:chExt cx="2231682" cy="1266845"/>
          </a:xfrm>
        </p:grpSpPr>
        <p:sp>
          <p:nvSpPr>
            <p:cNvPr id="13" name="Freeform: Shape 403">
              <a:extLst>
                <a:ext uri="{FF2B5EF4-FFF2-40B4-BE49-F238E27FC236}">
                  <a16:creationId xmlns:a16="http://schemas.microsoft.com/office/drawing/2014/main" id="{3D231CFF-2ABC-7761-4B6D-77C78C988D3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4" name="Freeform: Shape 404">
              <a:extLst>
                <a:ext uri="{FF2B5EF4-FFF2-40B4-BE49-F238E27FC236}">
                  <a16:creationId xmlns:a16="http://schemas.microsoft.com/office/drawing/2014/main" id="{D8685F85-C0B2-4C33-C148-5CAC44DEE6E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5" name="Freeform: Shape 405">
              <a:extLst>
                <a:ext uri="{FF2B5EF4-FFF2-40B4-BE49-F238E27FC236}">
                  <a16:creationId xmlns:a16="http://schemas.microsoft.com/office/drawing/2014/main" id="{415E6964-4E4A-3633-327B-A3C41712E4B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6" name="Freeform: Shape 406">
              <a:extLst>
                <a:ext uri="{FF2B5EF4-FFF2-40B4-BE49-F238E27FC236}">
                  <a16:creationId xmlns:a16="http://schemas.microsoft.com/office/drawing/2014/main" id="{5EC6F406-6704-9632-1E2C-2419E6FAF243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7" name="Freeform: Shape 407">
              <a:extLst>
                <a:ext uri="{FF2B5EF4-FFF2-40B4-BE49-F238E27FC236}">
                  <a16:creationId xmlns:a16="http://schemas.microsoft.com/office/drawing/2014/main" id="{BE938787-07A2-D7D4-F906-67A3C6557B78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46DA6-8D68-18EF-8CA9-6123961E3614}"/>
              </a:ext>
            </a:extLst>
          </p:cNvPr>
          <p:cNvSpPr/>
          <p:nvPr/>
        </p:nvSpPr>
        <p:spPr>
          <a:xfrm>
            <a:off x="5917002" y="132413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029EA-D24C-B7ED-98E9-4D6061337729}"/>
              </a:ext>
            </a:extLst>
          </p:cNvPr>
          <p:cNvSpPr/>
          <p:nvPr/>
        </p:nvSpPr>
        <p:spPr>
          <a:xfrm>
            <a:off x="6540945" y="34526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8448-6E37-3AFA-1CA5-F6C4CFA52B45}"/>
              </a:ext>
            </a:extLst>
          </p:cNvPr>
          <p:cNvSpPr/>
          <p:nvPr/>
        </p:nvSpPr>
        <p:spPr>
          <a:xfrm>
            <a:off x="6172462" y="186344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7CE5A-ADAD-A767-95F3-E75A59660DE1}"/>
              </a:ext>
            </a:extLst>
          </p:cNvPr>
          <p:cNvSpPr/>
          <p:nvPr/>
        </p:nvSpPr>
        <p:spPr>
          <a:xfrm>
            <a:off x="2464154" y="345465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FAD955-ACE2-D310-4373-612F8BE95AED}"/>
              </a:ext>
            </a:extLst>
          </p:cNvPr>
          <p:cNvSpPr/>
          <p:nvPr/>
        </p:nvSpPr>
        <p:spPr>
          <a:xfrm>
            <a:off x="2711444" y="392566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CEA6C-63D2-4024-6E74-1A6593DAF4E4}"/>
              </a:ext>
            </a:extLst>
          </p:cNvPr>
          <p:cNvSpPr/>
          <p:nvPr/>
        </p:nvSpPr>
        <p:spPr>
          <a:xfrm>
            <a:off x="5579930" y="26256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078AA-F114-AD6F-311E-5235769A2868}"/>
              </a:ext>
            </a:extLst>
          </p:cNvPr>
          <p:cNvSpPr/>
          <p:nvPr/>
        </p:nvSpPr>
        <p:spPr>
          <a:xfrm>
            <a:off x="4731484" y="259731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84878-41BE-9C30-4755-B9F7C9EFF073}"/>
              </a:ext>
            </a:extLst>
          </p:cNvPr>
          <p:cNvSpPr/>
          <p:nvPr/>
        </p:nvSpPr>
        <p:spPr>
          <a:xfrm>
            <a:off x="6788235" y="34544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92D00-22FF-615B-AD83-7DDFB3F1BE3F}"/>
              </a:ext>
            </a:extLst>
          </p:cNvPr>
          <p:cNvSpPr/>
          <p:nvPr/>
        </p:nvSpPr>
        <p:spPr>
          <a:xfrm>
            <a:off x="4452316" y="197282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F78EFF-C7DF-59A8-D7CE-CD5D1CA63917}"/>
              </a:ext>
            </a:extLst>
          </p:cNvPr>
          <p:cNvSpPr/>
          <p:nvPr/>
        </p:nvSpPr>
        <p:spPr>
          <a:xfrm>
            <a:off x="2711444" y="344909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" name="Graphic 4">
            <a:extLst>
              <a:ext uri="{FF2B5EF4-FFF2-40B4-BE49-F238E27FC236}">
                <a16:creationId xmlns:a16="http://schemas.microsoft.com/office/drawing/2014/main" id="{A1797310-7695-B1E8-F6B9-609055A44D2D}"/>
              </a:ext>
            </a:extLst>
          </p:cNvPr>
          <p:cNvGrpSpPr/>
          <p:nvPr/>
        </p:nvGrpSpPr>
        <p:grpSpPr>
          <a:xfrm>
            <a:off x="6555834" y="1921519"/>
            <a:ext cx="437299" cy="428715"/>
            <a:chOff x="6813867" y="1750668"/>
            <a:chExt cx="720584" cy="720584"/>
          </a:xfrm>
        </p:grpSpPr>
        <p:sp>
          <p:nvSpPr>
            <p:cNvPr id="6" name="Freeform: Shape 463">
              <a:extLst>
                <a:ext uri="{FF2B5EF4-FFF2-40B4-BE49-F238E27FC236}">
                  <a16:creationId xmlns:a16="http://schemas.microsoft.com/office/drawing/2014/main" id="{BCA0BEDD-C2D0-72A0-1556-CE40A9DB4332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7" name="Freeform: Shape 464">
              <a:extLst>
                <a:ext uri="{FF2B5EF4-FFF2-40B4-BE49-F238E27FC236}">
                  <a16:creationId xmlns:a16="http://schemas.microsoft.com/office/drawing/2014/main" id="{B67BFCEE-B42C-2F58-9FED-0310F258A9F8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Freeform: Shape 465">
              <a:extLst>
                <a:ext uri="{FF2B5EF4-FFF2-40B4-BE49-F238E27FC236}">
                  <a16:creationId xmlns:a16="http://schemas.microsoft.com/office/drawing/2014/main" id="{67F30C86-1386-4F5A-121A-45DBEFD30C53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9" name="Freeform: Shape 466">
              <a:extLst>
                <a:ext uri="{FF2B5EF4-FFF2-40B4-BE49-F238E27FC236}">
                  <a16:creationId xmlns:a16="http://schemas.microsoft.com/office/drawing/2014/main" id="{206ABA5B-89FD-8222-8552-BD6AA084E831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67">
              <a:extLst>
                <a:ext uri="{FF2B5EF4-FFF2-40B4-BE49-F238E27FC236}">
                  <a16:creationId xmlns:a16="http://schemas.microsoft.com/office/drawing/2014/main" id="{808FB2BD-CD0E-FA24-7B3F-6A7FD2BBCA28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" name="Freeform: Shape 468">
              <a:extLst>
                <a:ext uri="{FF2B5EF4-FFF2-40B4-BE49-F238E27FC236}">
                  <a16:creationId xmlns:a16="http://schemas.microsoft.com/office/drawing/2014/main" id="{EAAE2B4E-1008-976F-9D8A-3E28AAA6876E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9" name="Freeform: Shape 469">
              <a:extLst>
                <a:ext uri="{FF2B5EF4-FFF2-40B4-BE49-F238E27FC236}">
                  <a16:creationId xmlns:a16="http://schemas.microsoft.com/office/drawing/2014/main" id="{EB7780A6-3403-4487-6DF0-59E758EB1657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" name="Freeform: Shape 470">
              <a:extLst>
                <a:ext uri="{FF2B5EF4-FFF2-40B4-BE49-F238E27FC236}">
                  <a16:creationId xmlns:a16="http://schemas.microsoft.com/office/drawing/2014/main" id="{B37902A4-94D9-3529-7AC7-6E08F4AF00AC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1" name="Freeform: Shape 471">
              <a:extLst>
                <a:ext uri="{FF2B5EF4-FFF2-40B4-BE49-F238E27FC236}">
                  <a16:creationId xmlns:a16="http://schemas.microsoft.com/office/drawing/2014/main" id="{F10C86EF-E990-74F1-7887-286C9D3BE4B9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2" name="Freeform: Shape 472">
              <a:extLst>
                <a:ext uri="{FF2B5EF4-FFF2-40B4-BE49-F238E27FC236}">
                  <a16:creationId xmlns:a16="http://schemas.microsoft.com/office/drawing/2014/main" id="{6F9BB02C-FD01-862D-A36D-B1FE12A14E01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3" name="Freeform: Shape 473">
              <a:extLst>
                <a:ext uri="{FF2B5EF4-FFF2-40B4-BE49-F238E27FC236}">
                  <a16:creationId xmlns:a16="http://schemas.microsoft.com/office/drawing/2014/main" id="{8717FFE7-A433-1459-A8C4-100A22F00200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6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B0BB7A-B5E2-A715-6185-880CA660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831" y="-159026"/>
            <a:ext cx="6312919" cy="52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8517-E4C1-22FD-0B9D-556ADA87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Metamodel: PROPS Language</a:t>
            </a:r>
            <a:endParaRPr lang="en-N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EBA3A2-9340-8002-ECA0-23D77290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6412" y="995362"/>
            <a:ext cx="55911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2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037-DEC6-5B11-2874-4553EF86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file: example1.props</a:t>
            </a:r>
            <a:endParaRPr lang="en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765D9A-E412-A67C-B6D7-CAA9F12DA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0360" y="2349789"/>
            <a:ext cx="588334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integerProp = 1</a:t>
            </a:r>
            <a:b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LIonWeb_integrates = true</a:t>
            </a:r>
            <a:b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myString = "Hello, StarLasu, MPS, and Freon!"</a:t>
            </a:r>
            <a:endParaRPr kumimoji="0" lang="en-NL" altLang="en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Using MPS to create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LionWeb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PROPS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endParaRPr lang="en-NL" sz="1200" dirty="0">
              <a:latin typeface="Gill Sans MT" panose="020B0502020104020203" pitchFamily="34" charset="77"/>
            </a:endParaRP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159B6E-E6DF-97A5-7481-DEA907FB9AD3}"/>
              </a:ext>
            </a:extLst>
          </p:cNvPr>
          <p:cNvSpPr/>
          <p:nvPr/>
        </p:nvSpPr>
        <p:spPr>
          <a:xfrm>
            <a:off x="2752792" y="2128423"/>
            <a:ext cx="1819208" cy="2755727"/>
          </a:xfrm>
          <a:prstGeom prst="rect">
            <a:avLst/>
          </a:prstGeom>
          <a:solidFill>
            <a:schemeClr val="lt1">
              <a:alpha val="67000"/>
            </a:schemeClr>
          </a:solidFill>
          <a:ln w="12700">
            <a:solidFill>
              <a:srgbClr val="B3CEF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2453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PROPS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5400000">
            <a:off x="3540492" y="1642209"/>
            <a:ext cx="747734" cy="55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16200000" flipH="1">
            <a:off x="3554971" y="2938873"/>
            <a:ext cx="718776" cy="56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PROPS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</a:t>
            </a:r>
            <a:r>
              <a:rPr lang="en-US" sz="1200" dirty="0">
                <a:latin typeface="Gill Sans MT" panose="020B0502020104020203" pitchFamily="34" charset="77"/>
              </a:rPr>
              <a:t>MF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LionWeb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937058"/>
            <a:ext cx="5997946" cy="1634691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0744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8227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074421" y="183436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817073" y="1884953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57619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4302404" y="1485903"/>
            <a:ext cx="2261496" cy="2663882"/>
            <a:chOff x="4302404" y="1485903"/>
            <a:chExt cx="2261496" cy="26638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546" y="3060216"/>
            <a:ext cx="7210961" cy="1287080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Original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Derived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03785" y="2778218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48358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2862" y="206577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36127" y="2693836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67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 Editor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Model checker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Importer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Generator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21623-D96E-D773-01A9-B7AA213F5D26}"/>
              </a:ext>
            </a:extLst>
          </p:cNvPr>
          <p:cNvSpPr/>
          <p:nvPr/>
        </p:nvSpPr>
        <p:spPr>
          <a:xfrm>
            <a:off x="5603496" y="136134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8C12C-0EC8-1CB2-B61C-B08AEAD48B6E}"/>
              </a:ext>
            </a:extLst>
          </p:cNvPr>
          <p:cNvSpPr/>
          <p:nvPr/>
        </p:nvSpPr>
        <p:spPr>
          <a:xfrm>
            <a:off x="5189128" y="79087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76A59-C9C5-5BAC-421A-5C56AEC6929C}"/>
              </a:ext>
            </a:extLst>
          </p:cNvPr>
          <p:cNvSpPr/>
          <p:nvPr/>
        </p:nvSpPr>
        <p:spPr>
          <a:xfrm>
            <a:off x="2170373" y="402056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1B12F-4EC8-7F44-9A4C-AA7D4BE2266B}"/>
              </a:ext>
            </a:extLst>
          </p:cNvPr>
          <p:cNvSpPr/>
          <p:nvPr/>
        </p:nvSpPr>
        <p:spPr>
          <a:xfrm>
            <a:off x="2170373" y="377282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CE8B60-7300-E6DD-A134-7D163B581E42}"/>
              </a:ext>
            </a:extLst>
          </p:cNvPr>
          <p:cNvSpPr/>
          <p:nvPr/>
        </p:nvSpPr>
        <p:spPr>
          <a:xfrm>
            <a:off x="6864699" y="122182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B2E63-9D5F-EF63-2F04-CC32A7B73454}"/>
              </a:ext>
            </a:extLst>
          </p:cNvPr>
          <p:cNvSpPr/>
          <p:nvPr/>
        </p:nvSpPr>
        <p:spPr>
          <a:xfrm>
            <a:off x="6686453" y="371691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9E12A-9EFF-59F1-4390-14D11730DA27}"/>
              </a:ext>
            </a:extLst>
          </p:cNvPr>
          <p:cNvSpPr/>
          <p:nvPr/>
        </p:nvSpPr>
        <p:spPr>
          <a:xfrm>
            <a:off x="7038855" y="19188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7675D-9287-2E85-DEA7-BDD7CC587D50}"/>
              </a:ext>
            </a:extLst>
          </p:cNvPr>
          <p:cNvSpPr/>
          <p:nvPr/>
        </p:nvSpPr>
        <p:spPr>
          <a:xfrm>
            <a:off x="6686453" y="397333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CE142-77AE-9113-1E9B-663951A64E5D}"/>
              </a:ext>
            </a:extLst>
          </p:cNvPr>
          <p:cNvSpPr/>
          <p:nvPr/>
        </p:nvSpPr>
        <p:spPr>
          <a:xfrm>
            <a:off x="6468487" y="256098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92CD0-694D-222D-12C9-73BB12E9CEBA}"/>
              </a:ext>
            </a:extLst>
          </p:cNvPr>
          <p:cNvSpPr/>
          <p:nvPr/>
        </p:nvSpPr>
        <p:spPr>
          <a:xfrm>
            <a:off x="6686453" y="4229753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1EF01-DDBA-8AF2-B00F-A5ADAC95F0C8}"/>
              </a:ext>
            </a:extLst>
          </p:cNvPr>
          <p:cNvSpPr/>
          <p:nvPr/>
        </p:nvSpPr>
        <p:spPr>
          <a:xfrm>
            <a:off x="3732788" y="241441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66469-45A0-917A-1BD0-07183522A524}"/>
              </a:ext>
            </a:extLst>
          </p:cNvPr>
          <p:cNvSpPr/>
          <p:nvPr/>
        </p:nvSpPr>
        <p:spPr>
          <a:xfrm>
            <a:off x="6681168" y="345251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53325-A616-9891-598F-26293C993631}"/>
              </a:ext>
            </a:extLst>
          </p:cNvPr>
          <p:cNvSpPr/>
          <p:nvPr/>
        </p:nvSpPr>
        <p:spPr>
          <a:xfrm>
            <a:off x="3557503" y="162257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728D-3A5F-2910-97E3-79B46699E851}"/>
              </a:ext>
            </a:extLst>
          </p:cNvPr>
          <p:cNvSpPr/>
          <p:nvPr/>
        </p:nvSpPr>
        <p:spPr>
          <a:xfrm>
            <a:off x="6913881" y="345067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863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5727</TotalTime>
  <Words>612</Words>
  <Application>Microsoft Office PowerPoint</Application>
  <PresentationFormat>On-screen Show (16:9)</PresentationFormat>
  <Paragraphs>201</Paragraphs>
  <Slides>20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Bauhaus 93</vt:lpstr>
      <vt:lpstr>Wingdings</vt:lpstr>
      <vt:lpstr>Consolas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Example Metamodel: PROPS Language</vt:lpstr>
      <vt:lpstr>Example file: example1.props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</cp:lastModifiedBy>
  <cp:revision>32</cp:revision>
  <dcterms:modified xsi:type="dcterms:W3CDTF">2023-11-13T22:08:53Z</dcterms:modified>
</cp:coreProperties>
</file>