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66" r:id="rId2"/>
    <p:sldId id="280" r:id="rId3"/>
    <p:sldId id="270" r:id="rId4"/>
    <p:sldId id="272" r:id="rId5"/>
    <p:sldId id="282" r:id="rId6"/>
    <p:sldId id="288" r:id="rId7"/>
    <p:sldId id="279" r:id="rId8"/>
    <p:sldId id="281" r:id="rId9"/>
    <p:sldId id="294" r:id="rId10"/>
    <p:sldId id="295" r:id="rId11"/>
    <p:sldId id="296" r:id="rId12"/>
    <p:sldId id="277" r:id="rId13"/>
    <p:sldId id="285" r:id="rId14"/>
    <p:sldId id="292" r:id="rId15"/>
    <p:sldId id="290" r:id="rId16"/>
    <p:sldId id="263" r:id="rId17"/>
    <p:sldId id="287" r:id="rId18"/>
    <p:sldId id="265" r:id="rId19"/>
  </p:sldIdLst>
  <p:sldSz cx="9144000" cy="5143500" type="screen16x9"/>
  <p:notesSz cx="6858000" cy="9144000"/>
  <p:embeddedFontLst>
    <p:embeddedFont>
      <p:font typeface="Bauhaus 93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Gill Sans MT" panose="020B0502020104020203" pitchFamily="34" charset="77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 userDrawn="1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CEFB"/>
    <a:srgbClr val="0078B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7" autoAdjust="0"/>
    <p:restoredTop sz="94572" autoAdjust="0"/>
  </p:normalViewPr>
  <p:slideViewPr>
    <p:cSldViewPr snapToGrid="0">
      <p:cViewPr varScale="1">
        <p:scale>
          <a:sx n="193" d="100"/>
          <a:sy n="193" d="100"/>
        </p:scale>
        <p:origin x="216" y="2544"/>
      </p:cViewPr>
      <p:guideLst>
        <p:guide orient="horz" pos="159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75195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22289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2a08254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2a08254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a7c15603a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a7c15603a_2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lionweb.io" TargetMode="External"/><Relationship Id="rId4" Type="http://schemas.openxmlformats.org/officeDocument/2006/relationships/hyperlink" Target="http://lionweb.io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tx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 i="0">
                <a:solidFill>
                  <a:schemeClr val="bg1"/>
                </a:solidFill>
                <a:latin typeface="Gill Sans MT" panose="020B0502020104020203" pitchFamily="34" charset="7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3"/>
                </a:solidFill>
                <a:latin typeface="Gill Sans MT" panose="020B0502020104020203" pitchFamily="34" charset="7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tx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 i="0">
                <a:solidFill>
                  <a:schemeClr val="bg1"/>
                </a:solidFill>
                <a:latin typeface="Gill Sans MT" panose="020B0502020104020203" pitchFamily="34" charset="7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315771" y="29000"/>
            <a:ext cx="67621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i="0">
                <a:latin typeface="Gill Sans MT" panose="020B0502020104020203" pitchFamily="34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15770" y="943674"/>
            <a:ext cx="6516530" cy="37919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14300" lvl="0" indent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"/>
              <a:defRPr>
                <a:solidFill>
                  <a:schemeClr val="tx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0232" y="4735634"/>
            <a:ext cx="550926" cy="3211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CEFA579-1DC9-BDA2-2AC6-E8E793FC36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701" y="225868"/>
            <a:ext cx="1310783" cy="179499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C9BA59-013B-6BCD-F42E-F222FF8D5A97}"/>
              </a:ext>
            </a:extLst>
          </p:cNvPr>
          <p:cNvCxnSpPr>
            <a:cxnSpLocks/>
          </p:cNvCxnSpPr>
          <p:nvPr userDrawn="1"/>
        </p:nvCxnSpPr>
        <p:spPr>
          <a:xfrm>
            <a:off x="2315770" y="612506"/>
            <a:ext cx="676219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110;p14">
            <a:extLst>
              <a:ext uri="{FF2B5EF4-FFF2-40B4-BE49-F238E27FC236}">
                <a16:creationId xmlns:a16="http://schemas.microsoft.com/office/drawing/2014/main" id="{9C9A4FEE-00FD-A72A-13A8-6345480BE6A9}"/>
              </a:ext>
            </a:extLst>
          </p:cNvPr>
          <p:cNvSpPr txBox="1"/>
          <p:nvPr userDrawn="1"/>
        </p:nvSpPr>
        <p:spPr>
          <a:xfrm>
            <a:off x="143589" y="4122475"/>
            <a:ext cx="2463694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chemeClr val="hlink"/>
                </a:solidFill>
                <a:latin typeface="Gill Sans MT" panose="020B0502020104020203" pitchFamily="34" charset="77"/>
                <a:hlinkClick r:id="rId4"/>
              </a:rPr>
              <a:t>http://lionweb.io</a:t>
            </a:r>
            <a:endParaRPr sz="1800" b="1" dirty="0">
              <a:latin typeface="Gill Sans MT" panose="020B0502020104020203" pitchFamily="34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chemeClr val="hlink"/>
                </a:solidFill>
                <a:latin typeface="Gill Sans MT" panose="020B0502020104020203" pitchFamily="34" charset="77"/>
                <a:hlinkClick r:id="rId5"/>
              </a:rPr>
              <a:t>info@lionweb.io</a:t>
            </a:r>
            <a:endParaRPr sz="1800" b="1" dirty="0">
              <a:latin typeface="Gill Sans MT" panose="020B0502020104020203" pitchFamily="34" charset="77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587120" y="29000"/>
            <a:ext cx="74908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i="0">
                <a:latin typeface="Gill Sans MT" panose="020B0502020104020203" pitchFamily="34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610360" y="828040"/>
            <a:ext cx="7221938" cy="3966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dirty="0">
                <a:solidFill>
                  <a:schemeClr val="tx1"/>
                </a:solidFill>
              </a:defRPr>
            </a:lvl1pPr>
            <a:lvl2pPr marL="914400" indent="-317500">
              <a:buFont typeface="Wingdings" panose="05000000000000000000" pitchFamily="2" charset="2"/>
              <a:buChar char=""/>
              <a:defRPr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805679"/>
            <a:ext cx="548700" cy="2511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CEFA579-1DC9-BDA2-2AC6-E8E793FC36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528" y="221173"/>
            <a:ext cx="762550" cy="10442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C9BA59-013B-6BCD-F42E-F222FF8D5A97}"/>
              </a:ext>
            </a:extLst>
          </p:cNvPr>
          <p:cNvCxnSpPr>
            <a:cxnSpLocks/>
          </p:cNvCxnSpPr>
          <p:nvPr userDrawn="1"/>
        </p:nvCxnSpPr>
        <p:spPr>
          <a:xfrm>
            <a:off x="1587120" y="612506"/>
            <a:ext cx="749084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27533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_shortline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587120" y="29000"/>
            <a:ext cx="74908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i="0">
                <a:latin typeface="Gill Sans MT" panose="020B0502020104020203" pitchFamily="34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610360" y="828040"/>
            <a:ext cx="7221938" cy="3966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dirty="0">
                <a:solidFill>
                  <a:schemeClr val="tx1"/>
                </a:solidFill>
              </a:defRPr>
            </a:lvl1pPr>
            <a:lvl2pPr marL="914400" indent="-317500">
              <a:buFont typeface="Wingdings" panose="05000000000000000000" pitchFamily="2" charset="2"/>
              <a:buChar char=""/>
              <a:defRPr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805679"/>
            <a:ext cx="548700" cy="2511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CEFA579-1DC9-BDA2-2AC6-E8E793FC36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528" y="221173"/>
            <a:ext cx="762550" cy="10442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C9BA59-013B-6BCD-F42E-F222FF8D5A97}"/>
              </a:ext>
            </a:extLst>
          </p:cNvPr>
          <p:cNvCxnSpPr>
            <a:cxnSpLocks/>
          </p:cNvCxnSpPr>
          <p:nvPr userDrawn="1"/>
        </p:nvCxnSpPr>
        <p:spPr>
          <a:xfrm>
            <a:off x="1587120" y="612506"/>
            <a:ext cx="291454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0943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lang="en-US" dirty="0">
              <a:latin typeface="Gill Sans MT" panose="020B0502020104020203" pitchFamily="34" charset="77"/>
            </a:endParaRPr>
          </a:p>
          <a:p>
            <a:pPr lvl="1"/>
            <a:endParaRPr lang="en-US"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60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0000"/>
          </a:solidFill>
          <a:latin typeface="Gill Sans MT" panose="020B0502020104020203" pitchFamily="34" charset="77"/>
          <a:ea typeface="Gill Sans MT" panose="020B0502020104020203" pitchFamily="34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1143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1400" b="0" i="0" u="none" strike="noStrike" cap="none">
          <a:solidFill>
            <a:schemeClr val="tx1"/>
          </a:solidFill>
          <a:latin typeface="Gill Sans MT" panose="020B0502020104020203" pitchFamily="34" charset="77"/>
          <a:ea typeface="Gill Sans MT" panose="020B0502020104020203" pitchFamily="34" charset="77"/>
          <a:cs typeface="Arial"/>
          <a:sym typeface="Arial"/>
        </a:defRPr>
      </a:lvl1pPr>
      <a:lvl2pPr marL="596900" marR="0" lvl="1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strumenta.com/" TargetMode="External"/><Relationship Id="rId13" Type="http://schemas.openxmlformats.org/officeDocument/2006/relationships/hyperlink" Target="https://join.slack.com/t/lionweb/shared_invite/zt-1uvaly9eb-z529c694OIN5oBh9FH1vhQ" TargetMode="External"/><Relationship Id="rId3" Type="http://schemas.openxmlformats.org/officeDocument/2006/relationships/hyperlink" Target="http://itemis.de/" TargetMode="External"/><Relationship Id="rId7" Type="http://schemas.openxmlformats.org/officeDocument/2006/relationships/hyperlink" Target="https://www.f1re.io/" TargetMode="External"/><Relationship Id="rId12" Type="http://schemas.openxmlformats.org/officeDocument/2006/relationships/hyperlink" Target="mailto:info@lionweb.io" TargetMode="External"/><Relationship Id="rId2" Type="http://schemas.openxmlformats.org/officeDocument/2006/relationships/hyperlink" Target="https://www.dslconsultancy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jetbrains.com/" TargetMode="External"/><Relationship Id="rId11" Type="http://schemas.openxmlformats.org/officeDocument/2006/relationships/image" Target="../media/image25.svg"/><Relationship Id="rId5" Type="http://schemas.openxmlformats.org/officeDocument/2006/relationships/hyperlink" Target="https://cpp.canon/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s://specificlanguages.com/" TargetMode="External"/><Relationship Id="rId9" Type="http://schemas.openxmlformats.org/officeDocument/2006/relationships/hyperlink" Target="http://voelter.de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voelter.de/data/pub/APlatformForSystemsAndBusinessModeling.pdf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2824-C0B5-6AD4-C536-8BC5310B1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8" y="1871559"/>
            <a:ext cx="8520600" cy="2052600"/>
          </a:xfrm>
        </p:spPr>
        <p:txBody>
          <a:bodyPr/>
          <a:lstStyle/>
          <a:p>
            <a:r>
              <a:rPr lang="en-US" sz="5400" b="1">
                <a:solidFill>
                  <a:schemeClr val="lt1"/>
                </a:solidFill>
              </a:rPr>
              <a:t>The </a:t>
            </a:r>
            <a:r>
              <a:rPr lang="en-US" sz="5400" b="1">
                <a:solidFill>
                  <a:schemeClr val="lt1"/>
                </a:solidFill>
                <a:latin typeface="Gill Sans MT" panose="020B0502020104020203" pitchFamily="34" charset="77"/>
              </a:rPr>
              <a:t>LionWeb</a:t>
            </a:r>
            <a:r>
              <a:rPr lang="en-US" sz="5400" b="1">
                <a:solidFill>
                  <a:schemeClr val="lt1"/>
                </a:solidFill>
              </a:rPr>
              <a:t> Initiative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E0D32-306F-E9A4-D919-8E827537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3961109"/>
            <a:ext cx="8520600" cy="792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at </a:t>
            </a:r>
            <a:r>
              <a:rPr lang="en-US" dirty="0" err="1"/>
              <a:t>LangDev</a:t>
            </a:r>
            <a:r>
              <a:rPr lang="en-US" dirty="0"/>
              <a:t> 2023</a:t>
            </a:r>
          </a:p>
          <a:p>
            <a:r>
              <a:rPr lang="en-US" dirty="0"/>
              <a:t>Jos Warmer, Niko </a:t>
            </a:r>
            <a:r>
              <a:rPr lang="en-US" dirty="0" err="1"/>
              <a:t>Stotz</a:t>
            </a:r>
            <a:endParaRPr lang="en-US" dirty="0"/>
          </a:p>
        </p:txBody>
      </p:sp>
      <p:grpSp>
        <p:nvGrpSpPr>
          <p:cNvPr id="4" name="Google Shape;55;p13">
            <a:extLst>
              <a:ext uri="{FF2B5EF4-FFF2-40B4-BE49-F238E27FC236}">
                <a16:creationId xmlns:a16="http://schemas.microsoft.com/office/drawing/2014/main" id="{C957E90D-5A09-BF75-5267-4B50124ACF66}"/>
              </a:ext>
            </a:extLst>
          </p:cNvPr>
          <p:cNvGrpSpPr/>
          <p:nvPr/>
        </p:nvGrpSpPr>
        <p:grpSpPr>
          <a:xfrm>
            <a:off x="3158647" y="187587"/>
            <a:ext cx="2826698" cy="2838171"/>
            <a:chOff x="4690787" y="1999494"/>
            <a:chExt cx="2826698" cy="2838171"/>
          </a:xfrm>
        </p:grpSpPr>
        <p:grpSp>
          <p:nvGrpSpPr>
            <p:cNvPr id="5" name="Google Shape;56;p13">
              <a:extLst>
                <a:ext uri="{FF2B5EF4-FFF2-40B4-BE49-F238E27FC236}">
                  <a16:creationId xmlns:a16="http://schemas.microsoft.com/office/drawing/2014/main" id="{B66376AB-E160-3714-4AC3-3464FD5A750F}"/>
                </a:ext>
              </a:extLst>
            </p:cNvPr>
            <p:cNvGrpSpPr/>
            <p:nvPr/>
          </p:nvGrpSpPr>
          <p:grpSpPr>
            <a:xfrm>
              <a:off x="5310461" y="2732445"/>
              <a:ext cx="1587349" cy="1372267"/>
              <a:chOff x="5310461" y="2732445"/>
              <a:chExt cx="1587349" cy="1372267"/>
            </a:xfrm>
          </p:grpSpPr>
          <p:grpSp>
            <p:nvGrpSpPr>
              <p:cNvPr id="38" name="Google Shape;57;p13">
                <a:extLst>
                  <a:ext uri="{FF2B5EF4-FFF2-40B4-BE49-F238E27FC236}">
                    <a16:creationId xmlns:a16="http://schemas.microsoft.com/office/drawing/2014/main" id="{7363F58F-647B-BA26-CC1D-F33D6316E36C}"/>
                  </a:ext>
                </a:extLst>
              </p:cNvPr>
              <p:cNvGrpSpPr/>
              <p:nvPr/>
            </p:nvGrpSpPr>
            <p:grpSpPr>
              <a:xfrm>
                <a:off x="5310461" y="2732445"/>
                <a:ext cx="1587349" cy="1372267"/>
                <a:chOff x="5310461" y="2732445"/>
                <a:chExt cx="1587349" cy="1372267"/>
              </a:xfrm>
            </p:grpSpPr>
            <p:sp>
              <p:nvSpPr>
                <p:cNvPr id="45" name="Google Shape;58;p13">
                  <a:extLst>
                    <a:ext uri="{FF2B5EF4-FFF2-40B4-BE49-F238E27FC236}">
                      <a16:creationId xmlns:a16="http://schemas.microsoft.com/office/drawing/2014/main" id="{B5B19933-778A-0F5F-8188-0EC7D294D02F}"/>
                    </a:ext>
                  </a:extLst>
                </p:cNvPr>
                <p:cNvSpPr/>
                <p:nvPr/>
              </p:nvSpPr>
              <p:spPr>
                <a:xfrm>
                  <a:off x="5840180" y="3136153"/>
                  <a:ext cx="489022" cy="483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022" h="483642" extrusionOk="0">
                      <a:moveTo>
                        <a:pt x="488950" y="241706"/>
                      </a:moveTo>
                      <a:cubicBezTo>
                        <a:pt x="488950" y="375260"/>
                        <a:pt x="379479" y="483527"/>
                        <a:pt x="244439" y="483527"/>
                      </a:cubicBezTo>
                      <a:cubicBezTo>
                        <a:pt x="109400" y="483527"/>
                        <a:pt x="-72" y="375260"/>
                        <a:pt x="-72" y="241706"/>
                      </a:cubicBezTo>
                      <a:cubicBezTo>
                        <a:pt x="-72" y="108152"/>
                        <a:pt x="109400" y="-115"/>
                        <a:pt x="244439" y="-115"/>
                      </a:cubicBezTo>
                      <a:cubicBezTo>
                        <a:pt x="379479" y="-115"/>
                        <a:pt x="488950" y="108152"/>
                        <a:pt x="488950" y="2417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59;p13">
                  <a:extLst>
                    <a:ext uri="{FF2B5EF4-FFF2-40B4-BE49-F238E27FC236}">
                      <a16:creationId xmlns:a16="http://schemas.microsoft.com/office/drawing/2014/main" id="{85DDE833-24CA-8BBE-6DAD-0A3C9131DBB8}"/>
                    </a:ext>
                  </a:extLst>
                </p:cNvPr>
                <p:cNvSpPr/>
                <p:nvPr/>
              </p:nvSpPr>
              <p:spPr>
                <a:xfrm>
                  <a:off x="5603572" y="3557817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1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1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60;p13">
                  <a:extLst>
                    <a:ext uri="{FF2B5EF4-FFF2-40B4-BE49-F238E27FC236}">
                      <a16:creationId xmlns:a16="http://schemas.microsoft.com/office/drawing/2014/main" id="{D41E78F5-4953-1E20-4D46-182FD2F5E320}"/>
                    </a:ext>
                  </a:extLst>
                </p:cNvPr>
                <p:cNvSpPr/>
                <p:nvPr/>
              </p:nvSpPr>
              <p:spPr>
                <a:xfrm>
                  <a:off x="6385052" y="3746459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2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2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61;p13">
                  <a:extLst>
                    <a:ext uri="{FF2B5EF4-FFF2-40B4-BE49-F238E27FC236}">
                      <a16:creationId xmlns:a16="http://schemas.microsoft.com/office/drawing/2014/main" id="{1070CE7F-56D9-F1F3-19B7-236E808CFAE1}"/>
                    </a:ext>
                  </a:extLst>
                </p:cNvPr>
                <p:cNvSpPr/>
                <p:nvPr/>
              </p:nvSpPr>
              <p:spPr>
                <a:xfrm>
                  <a:off x="6641941" y="3140865"/>
                  <a:ext cx="255869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869" h="250777" extrusionOk="0">
                      <a:moveTo>
                        <a:pt x="255797" y="125274"/>
                      </a:moveTo>
                      <a:cubicBezTo>
                        <a:pt x="255797" y="194524"/>
                        <a:pt x="198519" y="250662"/>
                        <a:pt x="127863" y="250662"/>
                      </a:cubicBezTo>
                      <a:cubicBezTo>
                        <a:pt x="57206" y="250662"/>
                        <a:pt x="-72" y="194524"/>
                        <a:pt x="-72" y="125274"/>
                      </a:cubicBezTo>
                      <a:cubicBezTo>
                        <a:pt x="-72" y="56023"/>
                        <a:pt x="57206" y="-115"/>
                        <a:pt x="127863" y="-115"/>
                      </a:cubicBezTo>
                      <a:cubicBezTo>
                        <a:pt x="198519" y="-115"/>
                        <a:pt x="255797" y="56023"/>
                        <a:pt x="255797" y="12527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62;p13">
                  <a:extLst>
                    <a:ext uri="{FF2B5EF4-FFF2-40B4-BE49-F238E27FC236}">
                      <a16:creationId xmlns:a16="http://schemas.microsoft.com/office/drawing/2014/main" id="{B403BD3F-DAE5-FD11-EF71-D285B548CEA0}"/>
                    </a:ext>
                  </a:extLst>
                </p:cNvPr>
                <p:cNvSpPr/>
                <p:nvPr/>
              </p:nvSpPr>
              <p:spPr>
                <a:xfrm>
                  <a:off x="6339389" y="2732445"/>
                  <a:ext cx="253567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50777" extrusionOk="0">
                      <a:moveTo>
                        <a:pt x="253495" y="125273"/>
                      </a:moveTo>
                      <a:cubicBezTo>
                        <a:pt x="253495" y="194524"/>
                        <a:pt x="196733" y="250662"/>
                        <a:pt x="126712" y="250662"/>
                      </a:cubicBezTo>
                      <a:cubicBezTo>
                        <a:pt x="56691" y="250662"/>
                        <a:pt x="-72" y="194524"/>
                        <a:pt x="-72" y="125273"/>
                      </a:cubicBezTo>
                      <a:cubicBezTo>
                        <a:pt x="-72" y="56023"/>
                        <a:pt x="56691" y="-115"/>
                        <a:pt x="126712" y="-115"/>
                      </a:cubicBezTo>
                      <a:cubicBezTo>
                        <a:pt x="196733" y="-115"/>
                        <a:pt x="253495" y="56023"/>
                        <a:pt x="253495" y="1252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63;p13">
                  <a:extLst>
                    <a:ext uri="{FF2B5EF4-FFF2-40B4-BE49-F238E27FC236}">
                      <a16:creationId xmlns:a16="http://schemas.microsoft.com/office/drawing/2014/main" id="{C9832A53-E5FD-EA4E-5CF7-31FCE82533CC}"/>
                    </a:ext>
                  </a:extLst>
                </p:cNvPr>
                <p:cNvSpPr/>
                <p:nvPr/>
              </p:nvSpPr>
              <p:spPr>
                <a:xfrm>
                  <a:off x="5310461" y="3213587"/>
                  <a:ext cx="253567" cy="262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62839" extrusionOk="0">
                      <a:moveTo>
                        <a:pt x="253495" y="131304"/>
                      </a:moveTo>
                      <a:cubicBezTo>
                        <a:pt x="253495" y="203885"/>
                        <a:pt x="196732" y="262724"/>
                        <a:pt x="126712" y="262724"/>
                      </a:cubicBezTo>
                      <a:cubicBezTo>
                        <a:pt x="56691" y="262724"/>
                        <a:pt x="-72" y="203885"/>
                        <a:pt x="-72" y="131304"/>
                      </a:cubicBezTo>
                      <a:cubicBezTo>
                        <a:pt x="-72" y="58723"/>
                        <a:pt x="56691" y="-115"/>
                        <a:pt x="126712" y="-115"/>
                      </a:cubicBezTo>
                      <a:cubicBezTo>
                        <a:pt x="196732" y="-115"/>
                        <a:pt x="253495" y="58723"/>
                        <a:pt x="253495" y="13130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" name="Google Shape;64;p13">
                <a:extLst>
                  <a:ext uri="{FF2B5EF4-FFF2-40B4-BE49-F238E27FC236}">
                    <a16:creationId xmlns:a16="http://schemas.microsoft.com/office/drawing/2014/main" id="{B0FE0489-F2EA-B4EC-CF6B-4DC121F5D437}"/>
                  </a:ext>
                </a:extLst>
              </p:cNvPr>
              <p:cNvGrpSpPr/>
              <p:nvPr/>
            </p:nvGrpSpPr>
            <p:grpSpPr>
              <a:xfrm>
                <a:off x="5437245" y="2857834"/>
                <a:ext cx="1332629" cy="1067752"/>
                <a:chOff x="5437245" y="2857834"/>
                <a:chExt cx="1332629" cy="1067752"/>
              </a:xfrm>
            </p:grpSpPr>
            <p:sp>
              <p:nvSpPr>
                <p:cNvPr id="40" name="Google Shape;65;p13">
                  <a:extLst>
                    <a:ext uri="{FF2B5EF4-FFF2-40B4-BE49-F238E27FC236}">
                      <a16:creationId xmlns:a16="http://schemas.microsoft.com/office/drawing/2014/main" id="{AC081205-C818-D97D-35A9-777F0AA64422}"/>
                    </a:ext>
                  </a:extLst>
                </p:cNvPr>
                <p:cNvSpPr/>
                <p:nvPr/>
              </p:nvSpPr>
              <p:spPr>
                <a:xfrm>
                  <a:off x="5437245" y="3345007"/>
                  <a:ext cx="646295" cy="32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295" h="32966" extrusionOk="0">
                      <a:moveTo>
                        <a:pt x="-72" y="-115"/>
                      </a:moveTo>
                      <a:lnTo>
                        <a:pt x="646224" y="32851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66;p13">
                  <a:extLst>
                    <a:ext uri="{FF2B5EF4-FFF2-40B4-BE49-F238E27FC236}">
                      <a16:creationId xmlns:a16="http://schemas.microsoft.com/office/drawing/2014/main" id="{BDE28C8F-D158-7C6F-8E95-859C9111563D}"/>
                    </a:ext>
                  </a:extLst>
                </p:cNvPr>
                <p:cNvSpPr/>
                <p:nvPr/>
              </p:nvSpPr>
              <p:spPr>
                <a:xfrm>
                  <a:off x="5784691" y="3377974"/>
                  <a:ext cx="299999" cy="358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99" h="358969" extrusionOk="0">
                      <a:moveTo>
                        <a:pt x="-72" y="358854"/>
                      </a:moveTo>
                      <a:lnTo>
                        <a:pt x="299928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67;p13">
                  <a:extLst>
                    <a:ext uri="{FF2B5EF4-FFF2-40B4-BE49-F238E27FC236}">
                      <a16:creationId xmlns:a16="http://schemas.microsoft.com/office/drawing/2014/main" id="{15AFE7D4-244E-8B5E-8F0F-E19A68C57D36}"/>
                    </a:ext>
                  </a:extLst>
                </p:cNvPr>
                <p:cNvSpPr/>
                <p:nvPr/>
              </p:nvSpPr>
              <p:spPr>
                <a:xfrm>
                  <a:off x="6084691" y="3377974"/>
                  <a:ext cx="481480" cy="547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480" h="547612" extrusionOk="0">
                      <a:moveTo>
                        <a:pt x="481409" y="547497"/>
                      </a:moveTo>
                      <a:lnTo>
                        <a:pt x="-72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68;p13">
                  <a:extLst>
                    <a:ext uri="{FF2B5EF4-FFF2-40B4-BE49-F238E27FC236}">
                      <a16:creationId xmlns:a16="http://schemas.microsoft.com/office/drawing/2014/main" id="{B7410AFA-F597-C155-8D2A-E06E03059381}"/>
                    </a:ext>
                  </a:extLst>
                </p:cNvPr>
                <p:cNvSpPr/>
                <p:nvPr/>
              </p:nvSpPr>
              <p:spPr>
                <a:xfrm>
                  <a:off x="6084691" y="3266254"/>
                  <a:ext cx="685183" cy="11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183" h="111720" extrusionOk="0">
                      <a:moveTo>
                        <a:pt x="685112" y="-115"/>
                      </a:moveTo>
                      <a:lnTo>
                        <a:pt x="-72" y="11160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69;p13">
                  <a:extLst>
                    <a:ext uri="{FF2B5EF4-FFF2-40B4-BE49-F238E27FC236}">
                      <a16:creationId xmlns:a16="http://schemas.microsoft.com/office/drawing/2014/main" id="{412F3AEC-A71B-A0F0-9073-FF084AC308E2}"/>
                    </a:ext>
                  </a:extLst>
                </p:cNvPr>
                <p:cNvSpPr/>
                <p:nvPr/>
              </p:nvSpPr>
              <p:spPr>
                <a:xfrm>
                  <a:off x="6084691" y="2857834"/>
                  <a:ext cx="381480" cy="520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480" h="520139" extrusionOk="0">
                      <a:moveTo>
                        <a:pt x="381409" y="-115"/>
                      </a:moveTo>
                      <a:lnTo>
                        <a:pt x="-72" y="520024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" name="Google Shape;70;p13">
              <a:extLst>
                <a:ext uri="{FF2B5EF4-FFF2-40B4-BE49-F238E27FC236}">
                  <a16:creationId xmlns:a16="http://schemas.microsoft.com/office/drawing/2014/main" id="{F3B800C0-C337-956E-EDD1-CBD86AA03669}"/>
                </a:ext>
              </a:extLst>
            </p:cNvPr>
            <p:cNvGrpSpPr/>
            <p:nvPr/>
          </p:nvGrpSpPr>
          <p:grpSpPr>
            <a:xfrm>
              <a:off x="4900612" y="2228850"/>
              <a:ext cx="2405495" cy="2201932"/>
              <a:chOff x="4900612" y="2228850"/>
              <a:chExt cx="2405495" cy="2201932"/>
            </a:xfrm>
          </p:grpSpPr>
          <p:grpSp>
            <p:nvGrpSpPr>
              <p:cNvPr id="18" name="Google Shape;71;p13">
                <a:extLst>
                  <a:ext uri="{FF2B5EF4-FFF2-40B4-BE49-F238E27FC236}">
                    <a16:creationId xmlns:a16="http://schemas.microsoft.com/office/drawing/2014/main" id="{01725062-5E7F-51A9-98A8-1B396199865C}"/>
                  </a:ext>
                </a:extLst>
              </p:cNvPr>
              <p:cNvGrpSpPr/>
              <p:nvPr/>
            </p:nvGrpSpPr>
            <p:grpSpPr>
              <a:xfrm>
                <a:off x="4900612" y="2228850"/>
                <a:ext cx="2405495" cy="1784997"/>
                <a:chOff x="4900612" y="2228850"/>
                <a:chExt cx="2405495" cy="1784997"/>
              </a:xfrm>
            </p:grpSpPr>
            <p:sp>
              <p:nvSpPr>
                <p:cNvPr id="20" name="Google Shape;72;p13">
                  <a:extLst>
                    <a:ext uri="{FF2B5EF4-FFF2-40B4-BE49-F238E27FC236}">
                      <a16:creationId xmlns:a16="http://schemas.microsoft.com/office/drawing/2014/main" id="{14CDC86E-12DA-C5B2-678A-407D46169F7D}"/>
                    </a:ext>
                  </a:extLst>
                </p:cNvPr>
                <p:cNvSpPr/>
                <p:nvPr/>
              </p:nvSpPr>
              <p:spPr>
                <a:xfrm>
                  <a:off x="4900612" y="3260749"/>
                  <a:ext cx="198008" cy="149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008" h="149729" extrusionOk="0">
                      <a:moveTo>
                        <a:pt x="-72" y="135864"/>
                      </a:moveTo>
                      <a:lnTo>
                        <a:pt x="4225" y="78714"/>
                      </a:lnTo>
                      <a:lnTo>
                        <a:pt x="145181" y="89079"/>
                      </a:lnTo>
                      <a:lnTo>
                        <a:pt x="151886" y="-115"/>
                      </a:lnTo>
                      <a:lnTo>
                        <a:pt x="197936" y="3270"/>
                      </a:lnTo>
                      <a:lnTo>
                        <a:pt x="186935" y="1496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73;p13">
                  <a:extLst>
                    <a:ext uri="{FF2B5EF4-FFF2-40B4-BE49-F238E27FC236}">
                      <a16:creationId xmlns:a16="http://schemas.microsoft.com/office/drawing/2014/main" id="{0B155123-0937-FE64-4B97-74741AB53C82}"/>
                    </a:ext>
                  </a:extLst>
                </p:cNvPr>
                <p:cNvSpPr/>
                <p:nvPr/>
              </p:nvSpPr>
              <p:spPr>
                <a:xfrm>
                  <a:off x="4938488" y="3049448"/>
                  <a:ext cx="216663" cy="19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663" h="194396" extrusionOk="0">
                      <a:moveTo>
                        <a:pt x="167918" y="58117"/>
                      </a:moveTo>
                      <a:lnTo>
                        <a:pt x="150085" y="120968"/>
                      </a:lnTo>
                      <a:lnTo>
                        <a:pt x="177435" y="137887"/>
                      </a:lnTo>
                      <a:lnTo>
                        <a:pt x="161434" y="194281"/>
                      </a:lnTo>
                      <a:lnTo>
                        <a:pt x="-72" y="77060"/>
                      </a:lnTo>
                      <a:lnTo>
                        <a:pt x="17001" y="16890"/>
                      </a:lnTo>
                      <a:lnTo>
                        <a:pt x="216592" y="-115"/>
                      </a:lnTo>
                      <a:lnTo>
                        <a:pt x="200211" y="57619"/>
                      </a:lnTo>
                      <a:close/>
                      <a:moveTo>
                        <a:pt x="125594" y="58851"/>
                      </a:moveTo>
                      <a:lnTo>
                        <a:pt x="55091" y="60571"/>
                      </a:lnTo>
                      <a:lnTo>
                        <a:pt x="114431" y="981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74;p13">
                  <a:extLst>
                    <a:ext uri="{FF2B5EF4-FFF2-40B4-BE49-F238E27FC236}">
                      <a16:creationId xmlns:a16="http://schemas.microsoft.com/office/drawing/2014/main" id="{A63936BF-EBB8-412A-BBDD-13FAFA9F082A}"/>
                    </a:ext>
                  </a:extLst>
                </p:cNvPr>
                <p:cNvSpPr/>
                <p:nvPr/>
              </p:nvSpPr>
              <p:spPr>
                <a:xfrm>
                  <a:off x="5003548" y="2776371"/>
                  <a:ext cx="250210" cy="244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210" h="244180" extrusionOk="0">
                      <a:moveTo>
                        <a:pt x="-72" y="155952"/>
                      </a:moveTo>
                      <a:lnTo>
                        <a:pt x="25635" y="108864"/>
                      </a:lnTo>
                      <a:lnTo>
                        <a:pt x="150465" y="96162"/>
                      </a:lnTo>
                      <a:lnTo>
                        <a:pt x="59182" y="47417"/>
                      </a:lnTo>
                      <a:lnTo>
                        <a:pt x="85132" y="-115"/>
                      </a:lnTo>
                      <a:lnTo>
                        <a:pt x="250139" y="87998"/>
                      </a:lnTo>
                      <a:lnTo>
                        <a:pt x="224188" y="135530"/>
                      </a:lnTo>
                      <a:lnTo>
                        <a:pt x="100217" y="148259"/>
                      </a:lnTo>
                      <a:lnTo>
                        <a:pt x="190824" y="196644"/>
                      </a:lnTo>
                      <a:lnTo>
                        <a:pt x="164935" y="2440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" name="Google Shape;75;p13">
                  <a:extLst>
                    <a:ext uri="{FF2B5EF4-FFF2-40B4-BE49-F238E27FC236}">
                      <a16:creationId xmlns:a16="http://schemas.microsoft.com/office/drawing/2014/main" id="{F4CDA70D-E979-A741-738E-872FE78B23FA}"/>
                    </a:ext>
                  </a:extLst>
                </p:cNvPr>
                <p:cNvSpPr/>
                <p:nvPr/>
              </p:nvSpPr>
              <p:spPr>
                <a:xfrm>
                  <a:off x="5171793" y="2589938"/>
                  <a:ext cx="212727" cy="204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27" h="204537" extrusionOk="0">
                      <a:moveTo>
                        <a:pt x="122761" y="118190"/>
                      </a:moveTo>
                      <a:lnTo>
                        <a:pt x="93481" y="92690"/>
                      </a:lnTo>
                      <a:lnTo>
                        <a:pt x="152656" y="26230"/>
                      </a:lnTo>
                      <a:lnTo>
                        <a:pt x="212655" y="78483"/>
                      </a:lnTo>
                      <a:cubicBezTo>
                        <a:pt x="210095" y="98842"/>
                        <a:pt x="206048" y="115320"/>
                        <a:pt x="200512" y="127917"/>
                      </a:cubicBezTo>
                      <a:cubicBezTo>
                        <a:pt x="194969" y="140396"/>
                        <a:pt x="186224" y="153345"/>
                        <a:pt x="174276" y="166764"/>
                      </a:cubicBezTo>
                      <a:cubicBezTo>
                        <a:pt x="159567" y="183283"/>
                        <a:pt x="144715" y="194285"/>
                        <a:pt x="129720" y="199768"/>
                      </a:cubicBezTo>
                      <a:cubicBezTo>
                        <a:pt x="114782" y="205188"/>
                        <a:pt x="99116" y="205874"/>
                        <a:pt x="82724" y="201825"/>
                      </a:cubicBezTo>
                      <a:cubicBezTo>
                        <a:pt x="66388" y="197711"/>
                        <a:pt x="50924" y="189301"/>
                        <a:pt x="36332" y="176593"/>
                      </a:cubicBezTo>
                      <a:cubicBezTo>
                        <a:pt x="20972" y="163216"/>
                        <a:pt x="10418" y="148462"/>
                        <a:pt x="4669" y="132330"/>
                      </a:cubicBezTo>
                      <a:cubicBezTo>
                        <a:pt x="-1143" y="116143"/>
                        <a:pt x="-1611" y="99440"/>
                        <a:pt x="3265" y="82223"/>
                      </a:cubicBezTo>
                      <a:cubicBezTo>
                        <a:pt x="7118" y="68834"/>
                        <a:pt x="16146" y="54165"/>
                        <a:pt x="30348" y="38214"/>
                      </a:cubicBezTo>
                      <a:cubicBezTo>
                        <a:pt x="44043" y="22833"/>
                        <a:pt x="55679" y="12572"/>
                        <a:pt x="65258" y="7429"/>
                      </a:cubicBezTo>
                      <a:cubicBezTo>
                        <a:pt x="74894" y="2223"/>
                        <a:pt x="84913" y="-289"/>
                        <a:pt x="95318" y="-106"/>
                      </a:cubicBezTo>
                      <a:cubicBezTo>
                        <a:pt x="105714" y="-34"/>
                        <a:pt x="116583" y="2689"/>
                        <a:pt x="127925" y="8065"/>
                      </a:cubicBezTo>
                      <a:lnTo>
                        <a:pt x="98471" y="56076"/>
                      </a:lnTo>
                      <a:cubicBezTo>
                        <a:pt x="91638" y="53159"/>
                        <a:pt x="84981" y="52531"/>
                        <a:pt x="78502" y="54192"/>
                      </a:cubicBezTo>
                      <a:cubicBezTo>
                        <a:pt x="72079" y="55790"/>
                        <a:pt x="66050" y="59754"/>
                        <a:pt x="60414" y="66084"/>
                      </a:cubicBezTo>
                      <a:cubicBezTo>
                        <a:pt x="52017" y="75515"/>
                        <a:pt x="48639" y="85946"/>
                        <a:pt x="50279" y="97375"/>
                      </a:cubicBezTo>
                      <a:cubicBezTo>
                        <a:pt x="51911" y="108686"/>
                        <a:pt x="59895" y="120585"/>
                        <a:pt x="74231" y="133070"/>
                      </a:cubicBezTo>
                      <a:cubicBezTo>
                        <a:pt x="89463" y="146335"/>
                        <a:pt x="102851" y="152993"/>
                        <a:pt x="114395" y="153045"/>
                      </a:cubicBezTo>
                      <a:cubicBezTo>
                        <a:pt x="125995" y="153034"/>
                        <a:pt x="136303" y="147965"/>
                        <a:pt x="145320" y="137838"/>
                      </a:cubicBezTo>
                      <a:cubicBezTo>
                        <a:pt x="149604" y="133027"/>
                        <a:pt x="152986" y="127825"/>
                        <a:pt x="155466" y="122231"/>
                      </a:cubicBezTo>
                      <a:cubicBezTo>
                        <a:pt x="157947" y="116638"/>
                        <a:pt x="159999" y="109547"/>
                        <a:pt x="161623" y="100960"/>
                      </a:cubicBezTo>
                      <a:lnTo>
                        <a:pt x="148375" y="894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76;p13">
                  <a:extLst>
                    <a:ext uri="{FF2B5EF4-FFF2-40B4-BE49-F238E27FC236}">
                      <a16:creationId xmlns:a16="http://schemas.microsoft.com/office/drawing/2014/main" id="{10366FDD-F395-A5F1-B9F5-B16A83A32F39}"/>
                    </a:ext>
                  </a:extLst>
                </p:cNvPr>
                <p:cNvSpPr/>
                <p:nvPr/>
              </p:nvSpPr>
              <p:spPr>
                <a:xfrm>
                  <a:off x="5330647" y="2400701"/>
                  <a:ext cx="228229" cy="22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29" h="228325" extrusionOk="0">
                      <a:moveTo>
                        <a:pt x="98652" y="33429"/>
                      </a:moveTo>
                      <a:lnTo>
                        <a:pt x="145476" y="-115"/>
                      </a:lnTo>
                      <a:lnTo>
                        <a:pt x="211059" y="89429"/>
                      </a:lnTo>
                      <a:cubicBezTo>
                        <a:pt x="217562" y="98308"/>
                        <a:pt x="222300" y="107724"/>
                        <a:pt x="225271" y="117675"/>
                      </a:cubicBezTo>
                      <a:cubicBezTo>
                        <a:pt x="228261" y="127509"/>
                        <a:pt x="228929" y="137549"/>
                        <a:pt x="227272" y="147795"/>
                      </a:cubicBezTo>
                      <a:cubicBezTo>
                        <a:pt x="225635" y="157924"/>
                        <a:pt x="222412" y="166534"/>
                        <a:pt x="217601" y="173625"/>
                      </a:cubicBezTo>
                      <a:cubicBezTo>
                        <a:pt x="210937" y="183502"/>
                        <a:pt x="201216" y="193017"/>
                        <a:pt x="188440" y="202170"/>
                      </a:cubicBezTo>
                      <a:cubicBezTo>
                        <a:pt x="181050" y="207464"/>
                        <a:pt x="172594" y="212740"/>
                        <a:pt x="163073" y="217999"/>
                      </a:cubicBezTo>
                      <a:cubicBezTo>
                        <a:pt x="153621" y="223208"/>
                        <a:pt x="144859" y="226413"/>
                        <a:pt x="136788" y="227613"/>
                      </a:cubicBezTo>
                      <a:cubicBezTo>
                        <a:pt x="128666" y="228745"/>
                        <a:pt x="120103" y="228267"/>
                        <a:pt x="111098" y="226180"/>
                      </a:cubicBezTo>
                      <a:cubicBezTo>
                        <a:pt x="102161" y="224042"/>
                        <a:pt x="94619" y="220646"/>
                        <a:pt x="88471" y="215990"/>
                      </a:cubicBezTo>
                      <a:cubicBezTo>
                        <a:pt x="78567" y="208505"/>
                        <a:pt x="70914" y="201075"/>
                        <a:pt x="65511" y="193698"/>
                      </a:cubicBezTo>
                      <a:lnTo>
                        <a:pt x="-72" y="104154"/>
                      </a:lnTo>
                      <a:lnTo>
                        <a:pt x="46752" y="70610"/>
                      </a:lnTo>
                      <a:lnTo>
                        <a:pt x="113911" y="162306"/>
                      </a:lnTo>
                      <a:cubicBezTo>
                        <a:pt x="119914" y="170502"/>
                        <a:pt x="126895" y="175290"/>
                        <a:pt x="134855" y="176669"/>
                      </a:cubicBezTo>
                      <a:cubicBezTo>
                        <a:pt x="142834" y="177930"/>
                        <a:pt x="150898" y="175642"/>
                        <a:pt x="159047" y="169804"/>
                      </a:cubicBezTo>
                      <a:cubicBezTo>
                        <a:pt x="167128" y="164016"/>
                        <a:pt x="171796" y="157235"/>
                        <a:pt x="173052" y="149461"/>
                      </a:cubicBezTo>
                      <a:cubicBezTo>
                        <a:pt x="174328" y="141570"/>
                        <a:pt x="171914" y="133459"/>
                        <a:pt x="165811" y="1251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77;p13">
                  <a:extLst>
                    <a:ext uri="{FF2B5EF4-FFF2-40B4-BE49-F238E27FC236}">
                      <a16:creationId xmlns:a16="http://schemas.microsoft.com/office/drawing/2014/main" id="{9F5085CD-6349-C29A-44DB-1D6AF3F1E467}"/>
                    </a:ext>
                  </a:extLst>
                </p:cNvPr>
                <p:cNvSpPr/>
                <p:nvPr/>
              </p:nvSpPr>
              <p:spPr>
                <a:xfrm>
                  <a:off x="5595739" y="2315868"/>
                  <a:ext cx="197690" cy="222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90" h="222924" extrusionOk="0">
                      <a:moveTo>
                        <a:pt x="121226" y="141459"/>
                      </a:moveTo>
                      <a:lnTo>
                        <a:pt x="60771" y="167657"/>
                      </a:lnTo>
                      <a:lnTo>
                        <a:pt x="64875" y="199302"/>
                      </a:lnTo>
                      <a:lnTo>
                        <a:pt x="10629" y="222809"/>
                      </a:lnTo>
                      <a:lnTo>
                        <a:pt x="-72" y="24965"/>
                      </a:lnTo>
                      <a:lnTo>
                        <a:pt x="57806" y="-115"/>
                      </a:lnTo>
                      <a:lnTo>
                        <a:pt x="197619" y="141780"/>
                      </a:lnTo>
                      <a:lnTo>
                        <a:pt x="142084" y="165845"/>
                      </a:lnTo>
                      <a:close/>
                      <a:moveTo>
                        <a:pt x="93822" y="109550"/>
                      </a:moveTo>
                      <a:lnTo>
                        <a:pt x="47789" y="56710"/>
                      </a:lnTo>
                      <a:lnTo>
                        <a:pt x="55979" y="1259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" name="Google Shape;78;p13">
                  <a:extLst>
                    <a:ext uri="{FF2B5EF4-FFF2-40B4-BE49-F238E27FC236}">
                      <a16:creationId xmlns:a16="http://schemas.microsoft.com/office/drawing/2014/main" id="{11BA66F4-984B-D0B1-00EF-7CB111F7E4FA}"/>
                    </a:ext>
                  </a:extLst>
                </p:cNvPr>
                <p:cNvSpPr/>
                <p:nvPr/>
              </p:nvSpPr>
              <p:spPr>
                <a:xfrm>
                  <a:off x="5792124" y="2244244"/>
                  <a:ext cx="202751" cy="195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51" h="195818" extrusionOk="0">
                      <a:moveTo>
                        <a:pt x="106937" y="123129"/>
                      </a:moveTo>
                      <a:lnTo>
                        <a:pt x="99430" y="85265"/>
                      </a:lnTo>
                      <a:lnTo>
                        <a:pt x="187297" y="68225"/>
                      </a:lnTo>
                      <a:lnTo>
                        <a:pt x="202680" y="145815"/>
                      </a:lnTo>
                      <a:cubicBezTo>
                        <a:pt x="188108" y="160415"/>
                        <a:pt x="174746" y="171042"/>
                        <a:pt x="162596" y="177696"/>
                      </a:cubicBezTo>
                      <a:cubicBezTo>
                        <a:pt x="150513" y="184250"/>
                        <a:pt x="135601" y="189248"/>
                        <a:pt x="117860" y="192688"/>
                      </a:cubicBezTo>
                      <a:cubicBezTo>
                        <a:pt x="96019" y="196924"/>
                        <a:pt x="77464" y="196697"/>
                        <a:pt x="62197" y="192007"/>
                      </a:cubicBezTo>
                      <a:cubicBezTo>
                        <a:pt x="47012" y="187303"/>
                        <a:pt x="34168" y="178406"/>
                        <a:pt x="23665" y="165317"/>
                      </a:cubicBezTo>
                      <a:cubicBezTo>
                        <a:pt x="13246" y="152211"/>
                        <a:pt x="6166" y="136224"/>
                        <a:pt x="2425" y="117354"/>
                      </a:cubicBezTo>
                      <a:cubicBezTo>
                        <a:pt x="-1514" y="97491"/>
                        <a:pt x="-792" y="79432"/>
                        <a:pt x="4588" y="63176"/>
                      </a:cubicBezTo>
                      <a:cubicBezTo>
                        <a:pt x="9952" y="46838"/>
                        <a:pt x="19871" y="33312"/>
                        <a:pt x="34344" y="22598"/>
                      </a:cubicBezTo>
                      <a:cubicBezTo>
                        <a:pt x="45648" y="14304"/>
                        <a:pt x="61844" y="8112"/>
                        <a:pt x="82932" y="4023"/>
                      </a:cubicBezTo>
                      <a:cubicBezTo>
                        <a:pt x="103267" y="79"/>
                        <a:pt x="118816" y="-1046"/>
                        <a:pt x="129580" y="648"/>
                      </a:cubicBezTo>
                      <a:cubicBezTo>
                        <a:pt x="140428" y="2327"/>
                        <a:pt x="149920" y="6373"/>
                        <a:pt x="158057" y="12787"/>
                      </a:cubicBezTo>
                      <a:cubicBezTo>
                        <a:pt x="166261" y="19103"/>
                        <a:pt x="173202" y="27812"/>
                        <a:pt x="178880" y="38915"/>
                      </a:cubicBezTo>
                      <a:lnTo>
                        <a:pt x="125945" y="59236"/>
                      </a:lnTo>
                      <a:cubicBezTo>
                        <a:pt x="122324" y="52805"/>
                        <a:pt x="117433" y="48296"/>
                        <a:pt x="111271" y="45709"/>
                      </a:cubicBezTo>
                      <a:cubicBezTo>
                        <a:pt x="105193" y="43107"/>
                        <a:pt x="97971" y="42617"/>
                        <a:pt x="89602" y="44241"/>
                      </a:cubicBezTo>
                      <a:cubicBezTo>
                        <a:pt x="77133" y="46658"/>
                        <a:pt x="68029" y="52893"/>
                        <a:pt x="62287" y="62945"/>
                      </a:cubicBezTo>
                      <a:cubicBezTo>
                        <a:pt x="56613" y="72897"/>
                        <a:pt x="55614" y="87143"/>
                        <a:pt x="59290" y="105682"/>
                      </a:cubicBezTo>
                      <a:cubicBezTo>
                        <a:pt x="63195" y="125379"/>
                        <a:pt x="69708" y="138727"/>
                        <a:pt x="78830" y="145724"/>
                      </a:cubicBezTo>
                      <a:cubicBezTo>
                        <a:pt x="88035" y="152705"/>
                        <a:pt x="99332" y="154898"/>
                        <a:pt x="112721" y="152301"/>
                      </a:cubicBezTo>
                      <a:cubicBezTo>
                        <a:pt x="119081" y="151069"/>
                        <a:pt x="124968" y="148982"/>
                        <a:pt x="130381" y="146041"/>
                      </a:cubicBezTo>
                      <a:cubicBezTo>
                        <a:pt x="135794" y="143100"/>
                        <a:pt x="141790" y="138714"/>
                        <a:pt x="148368" y="132884"/>
                      </a:cubicBezTo>
                      <a:lnTo>
                        <a:pt x="144970" y="1157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" name="Google Shape;79;p13">
                  <a:extLst>
                    <a:ext uri="{FF2B5EF4-FFF2-40B4-BE49-F238E27FC236}">
                      <a16:creationId xmlns:a16="http://schemas.microsoft.com/office/drawing/2014/main" id="{93BF74F5-2234-CBC9-1C64-4F066F2D11C4}"/>
                    </a:ext>
                  </a:extLst>
                </p:cNvPr>
                <p:cNvSpPr/>
                <p:nvPr/>
              </p:nvSpPr>
              <p:spPr>
                <a:xfrm>
                  <a:off x="6047376" y="2228850"/>
                  <a:ext cx="158847" cy="188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847" h="188263" extrusionOk="0">
                      <a:moveTo>
                        <a:pt x="3326" y="-115"/>
                      </a:moveTo>
                      <a:lnTo>
                        <a:pt x="158588" y="2668"/>
                      </a:lnTo>
                      <a:lnTo>
                        <a:pt x="157864" y="42259"/>
                      </a:lnTo>
                      <a:lnTo>
                        <a:pt x="60665" y="40518"/>
                      </a:lnTo>
                      <a:lnTo>
                        <a:pt x="60125" y="69989"/>
                      </a:lnTo>
                      <a:lnTo>
                        <a:pt x="150290" y="71605"/>
                      </a:lnTo>
                      <a:lnTo>
                        <a:pt x="149598" y="109424"/>
                      </a:lnTo>
                      <a:lnTo>
                        <a:pt x="59433" y="107809"/>
                      </a:lnTo>
                      <a:lnTo>
                        <a:pt x="58763" y="144363"/>
                      </a:lnTo>
                      <a:lnTo>
                        <a:pt x="158776" y="146155"/>
                      </a:lnTo>
                      <a:lnTo>
                        <a:pt x="158004" y="188148"/>
                      </a:lnTo>
                      <a:lnTo>
                        <a:pt x="-72" y="1853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80;p13">
                  <a:extLst>
                    <a:ext uri="{FF2B5EF4-FFF2-40B4-BE49-F238E27FC236}">
                      <a16:creationId xmlns:a16="http://schemas.microsoft.com/office/drawing/2014/main" id="{B3A2CD8D-0A4F-1A89-11BD-380F0E572A18}"/>
                    </a:ext>
                  </a:extLst>
                </p:cNvPr>
                <p:cNvSpPr/>
                <p:nvPr/>
              </p:nvSpPr>
              <p:spPr>
                <a:xfrm>
                  <a:off x="6348975" y="2265813"/>
                  <a:ext cx="106357" cy="194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57" h="194072" extrusionOk="0">
                      <a:moveTo>
                        <a:pt x="50351" y="-115"/>
                      </a:moveTo>
                      <a:lnTo>
                        <a:pt x="106285" y="15328"/>
                      </a:lnTo>
                      <a:lnTo>
                        <a:pt x="55863" y="193958"/>
                      </a:lnTo>
                      <a:lnTo>
                        <a:pt x="-72" y="1785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81;p13">
                  <a:extLst>
                    <a:ext uri="{FF2B5EF4-FFF2-40B4-BE49-F238E27FC236}">
                      <a16:creationId xmlns:a16="http://schemas.microsoft.com/office/drawing/2014/main" id="{6D4C7221-21F1-5AE0-140A-E9766FBA4563}"/>
                    </a:ext>
                  </a:extLst>
                </p:cNvPr>
                <p:cNvSpPr/>
                <p:nvPr/>
              </p:nvSpPr>
              <p:spPr>
                <a:xfrm>
                  <a:off x="6457906" y="2306477"/>
                  <a:ext cx="242446" cy="243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446" h="243618" extrusionOk="0">
                      <a:moveTo>
                        <a:pt x="80382" y="-115"/>
                      </a:moveTo>
                      <a:lnTo>
                        <a:pt x="129257" y="22844"/>
                      </a:lnTo>
                      <a:lnTo>
                        <a:pt x="148530" y="145479"/>
                      </a:lnTo>
                      <a:lnTo>
                        <a:pt x="193037" y="52804"/>
                      </a:lnTo>
                      <a:lnTo>
                        <a:pt x="242374" y="75980"/>
                      </a:lnTo>
                      <a:lnTo>
                        <a:pt x="161920" y="243503"/>
                      </a:lnTo>
                      <a:lnTo>
                        <a:pt x="112583" y="220327"/>
                      </a:lnTo>
                      <a:lnTo>
                        <a:pt x="93328" y="98540"/>
                      </a:lnTo>
                      <a:lnTo>
                        <a:pt x="49150" y="190530"/>
                      </a:lnTo>
                      <a:lnTo>
                        <a:pt x="-72" y="16740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82;p13">
                  <a:extLst>
                    <a:ext uri="{FF2B5EF4-FFF2-40B4-BE49-F238E27FC236}">
                      <a16:creationId xmlns:a16="http://schemas.microsoft.com/office/drawing/2014/main" id="{5FDA2C0A-4559-1286-870A-BCF4A0867779}"/>
                    </a:ext>
                  </a:extLst>
                </p:cNvPr>
                <p:cNvSpPr/>
                <p:nvPr/>
              </p:nvSpPr>
              <p:spPr>
                <a:xfrm>
                  <a:off x="6699349" y="2423179"/>
                  <a:ext cx="207165" cy="217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5" h="217559" extrusionOk="0">
                      <a:moveTo>
                        <a:pt x="67568" y="-115"/>
                      </a:moveTo>
                      <a:lnTo>
                        <a:pt x="207094" y="106207"/>
                      </a:lnTo>
                      <a:lnTo>
                        <a:pt x="178832" y="142483"/>
                      </a:lnTo>
                      <a:lnTo>
                        <a:pt x="132019" y="106811"/>
                      </a:lnTo>
                      <a:lnTo>
                        <a:pt x="45829" y="217444"/>
                      </a:lnTo>
                      <a:lnTo>
                        <a:pt x="-72" y="182467"/>
                      </a:lnTo>
                      <a:lnTo>
                        <a:pt x="86119" y="71834"/>
                      </a:lnTo>
                      <a:lnTo>
                        <a:pt x="39306" y="361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83;p13">
                  <a:extLst>
                    <a:ext uri="{FF2B5EF4-FFF2-40B4-BE49-F238E27FC236}">
                      <a16:creationId xmlns:a16="http://schemas.microsoft.com/office/drawing/2014/main" id="{75D87D2D-4AAC-E1D4-B767-9BB68F85329C}"/>
                    </a:ext>
                  </a:extLst>
                </p:cNvPr>
                <p:cNvSpPr/>
                <p:nvPr/>
              </p:nvSpPr>
              <p:spPr>
                <a:xfrm>
                  <a:off x="6819657" y="2581917"/>
                  <a:ext cx="243397" cy="23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97" h="239718" extrusionOk="0">
                      <a:moveTo>
                        <a:pt x="141332" y="-115"/>
                      </a:moveTo>
                      <a:lnTo>
                        <a:pt x="243326" y="115693"/>
                      </a:lnTo>
                      <a:lnTo>
                        <a:pt x="213135" y="141700"/>
                      </a:lnTo>
                      <a:lnTo>
                        <a:pt x="149284" y="69201"/>
                      </a:lnTo>
                      <a:lnTo>
                        <a:pt x="126810" y="88561"/>
                      </a:lnTo>
                      <a:lnTo>
                        <a:pt x="186041" y="155814"/>
                      </a:lnTo>
                      <a:lnTo>
                        <a:pt x="157200" y="180658"/>
                      </a:lnTo>
                      <a:lnTo>
                        <a:pt x="97970" y="113405"/>
                      </a:lnTo>
                      <a:lnTo>
                        <a:pt x="70094" y="137418"/>
                      </a:lnTo>
                      <a:lnTo>
                        <a:pt x="135794" y="212017"/>
                      </a:lnTo>
                      <a:lnTo>
                        <a:pt x="103771" y="239603"/>
                      </a:lnTo>
                      <a:lnTo>
                        <a:pt x="-72" y="1216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84;p13">
                  <a:extLst>
                    <a:ext uri="{FF2B5EF4-FFF2-40B4-BE49-F238E27FC236}">
                      <a16:creationId xmlns:a16="http://schemas.microsoft.com/office/drawing/2014/main" id="{BF176116-A72D-82AF-D80B-C4872B55C80A}"/>
                    </a:ext>
                  </a:extLst>
                </p:cNvPr>
                <p:cNvSpPr/>
                <p:nvPr/>
              </p:nvSpPr>
              <p:spPr>
                <a:xfrm>
                  <a:off x="6949364" y="2767294"/>
                  <a:ext cx="227752" cy="249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52" h="249816" extrusionOk="0">
                      <a:moveTo>
                        <a:pt x="-72" y="90578"/>
                      </a:moveTo>
                      <a:lnTo>
                        <a:pt x="163499" y="-115"/>
                      </a:lnTo>
                      <a:lnTo>
                        <a:pt x="210726" y="83198"/>
                      </a:lnTo>
                      <a:cubicBezTo>
                        <a:pt x="219483" y="98647"/>
                        <a:pt x="224838" y="111197"/>
                        <a:pt x="226789" y="120847"/>
                      </a:cubicBezTo>
                      <a:cubicBezTo>
                        <a:pt x="228740" y="130498"/>
                        <a:pt x="227489" y="139846"/>
                        <a:pt x="223034" y="148890"/>
                      </a:cubicBezTo>
                      <a:cubicBezTo>
                        <a:pt x="218655" y="157893"/>
                        <a:pt x="211258" y="165281"/>
                        <a:pt x="200844" y="171055"/>
                      </a:cubicBezTo>
                      <a:cubicBezTo>
                        <a:pt x="191769" y="176087"/>
                        <a:pt x="182837" y="178525"/>
                        <a:pt x="174048" y="178370"/>
                      </a:cubicBezTo>
                      <a:cubicBezTo>
                        <a:pt x="165334" y="178180"/>
                        <a:pt x="157034" y="175868"/>
                        <a:pt x="149148" y="171437"/>
                      </a:cubicBezTo>
                      <a:cubicBezTo>
                        <a:pt x="144126" y="168614"/>
                        <a:pt x="138654" y="163961"/>
                        <a:pt x="132731" y="157480"/>
                      </a:cubicBezTo>
                      <a:cubicBezTo>
                        <a:pt x="134100" y="164552"/>
                        <a:pt x="134552" y="170006"/>
                        <a:pt x="134086" y="173841"/>
                      </a:cubicBezTo>
                      <a:cubicBezTo>
                        <a:pt x="133788" y="176423"/>
                        <a:pt x="132426" y="180659"/>
                        <a:pt x="129998" y="186550"/>
                      </a:cubicBezTo>
                      <a:cubicBezTo>
                        <a:pt x="127612" y="192514"/>
                        <a:pt x="125562" y="196746"/>
                        <a:pt x="123847" y="199242"/>
                      </a:cubicBezTo>
                      <a:lnTo>
                        <a:pt x="90127" y="249701"/>
                      </a:lnTo>
                      <a:lnTo>
                        <a:pt x="58100" y="193202"/>
                      </a:lnTo>
                      <a:lnTo>
                        <a:pt x="92949" y="138782"/>
                      </a:lnTo>
                      <a:cubicBezTo>
                        <a:pt x="97502" y="131810"/>
                        <a:pt x="99995" y="126464"/>
                        <a:pt x="100428" y="122743"/>
                      </a:cubicBezTo>
                      <a:cubicBezTo>
                        <a:pt x="100913" y="117736"/>
                        <a:pt x="99862" y="112952"/>
                        <a:pt x="97276" y="108391"/>
                      </a:cubicBezTo>
                      <a:lnTo>
                        <a:pt x="94773" y="103977"/>
                      </a:lnTo>
                      <a:lnTo>
                        <a:pt x="28385" y="140786"/>
                      </a:lnTo>
                      <a:close/>
                      <a:moveTo>
                        <a:pt x="125684" y="86841"/>
                      </a:moveTo>
                      <a:lnTo>
                        <a:pt x="137631" y="107917"/>
                      </a:lnTo>
                      <a:cubicBezTo>
                        <a:pt x="138923" y="110198"/>
                        <a:pt x="142169" y="114200"/>
                        <a:pt x="147370" y="119922"/>
                      </a:cubicBezTo>
                      <a:cubicBezTo>
                        <a:pt x="149915" y="122861"/>
                        <a:pt x="153148" y="124598"/>
                        <a:pt x="157068" y="125132"/>
                      </a:cubicBezTo>
                      <a:cubicBezTo>
                        <a:pt x="161030" y="125739"/>
                        <a:pt x="164796" y="125053"/>
                        <a:pt x="168366" y="123075"/>
                      </a:cubicBezTo>
                      <a:cubicBezTo>
                        <a:pt x="173648" y="120147"/>
                        <a:pt x="176763" y="116244"/>
                        <a:pt x="177713" y="111366"/>
                      </a:cubicBezTo>
                      <a:cubicBezTo>
                        <a:pt x="178662" y="106489"/>
                        <a:pt x="176552" y="99489"/>
                        <a:pt x="171382" y="90367"/>
                      </a:cubicBezTo>
                      <a:lnTo>
                        <a:pt x="158934" y="684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85;p13">
                  <a:extLst>
                    <a:ext uri="{FF2B5EF4-FFF2-40B4-BE49-F238E27FC236}">
                      <a16:creationId xmlns:a16="http://schemas.microsoft.com/office/drawing/2014/main" id="{23BF8127-9D87-2E3D-8043-2DEDFCC23A03}"/>
                    </a:ext>
                  </a:extLst>
                </p:cNvPr>
                <p:cNvSpPr/>
                <p:nvPr/>
              </p:nvSpPr>
              <p:spPr>
                <a:xfrm>
                  <a:off x="7048399" y="2988591"/>
                  <a:ext cx="223320" cy="157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20" h="157555" extrusionOk="0">
                      <a:moveTo>
                        <a:pt x="177738" y="-115"/>
                      </a:moveTo>
                      <a:lnTo>
                        <a:pt x="223249" y="134234"/>
                      </a:lnTo>
                      <a:lnTo>
                        <a:pt x="185042" y="146893"/>
                      </a:lnTo>
                      <a:lnTo>
                        <a:pt x="158021" y="67123"/>
                      </a:lnTo>
                      <a:lnTo>
                        <a:pt x="126970" y="77411"/>
                      </a:lnTo>
                      <a:lnTo>
                        <a:pt x="150051" y="145545"/>
                      </a:lnTo>
                      <a:lnTo>
                        <a:pt x="114149" y="157441"/>
                      </a:lnTo>
                      <a:lnTo>
                        <a:pt x="91069" y="89307"/>
                      </a:lnTo>
                      <a:lnTo>
                        <a:pt x="18417" y="113379"/>
                      </a:lnTo>
                      <a:lnTo>
                        <a:pt x="-72" y="588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86;p13">
                  <a:extLst>
                    <a:ext uri="{FF2B5EF4-FFF2-40B4-BE49-F238E27FC236}">
                      <a16:creationId xmlns:a16="http://schemas.microsoft.com/office/drawing/2014/main" id="{8B4D731A-A957-706C-E838-F534C65F4160}"/>
                    </a:ext>
                  </a:extLst>
                </p:cNvPr>
                <p:cNvSpPr/>
                <p:nvPr/>
              </p:nvSpPr>
              <p:spPr>
                <a:xfrm>
                  <a:off x="7095049" y="3182197"/>
                  <a:ext cx="204135" cy="199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35" h="199983" extrusionOk="0">
                      <a:moveTo>
                        <a:pt x="49074" y="127239"/>
                      </a:moveTo>
                      <a:lnTo>
                        <a:pt x="39990" y="62583"/>
                      </a:lnTo>
                      <a:lnTo>
                        <a:pt x="8079" y="57900"/>
                      </a:lnTo>
                      <a:lnTo>
                        <a:pt x="-72" y="-115"/>
                      </a:lnTo>
                      <a:lnTo>
                        <a:pt x="195367" y="43401"/>
                      </a:lnTo>
                      <a:lnTo>
                        <a:pt x="204064" y="105301"/>
                      </a:lnTo>
                      <a:lnTo>
                        <a:pt x="28026" y="199869"/>
                      </a:lnTo>
                      <a:lnTo>
                        <a:pt x="19681" y="140475"/>
                      </a:lnTo>
                      <a:close/>
                      <a:moveTo>
                        <a:pt x="87565" y="109816"/>
                      </a:moveTo>
                      <a:lnTo>
                        <a:pt x="151482" y="80341"/>
                      </a:lnTo>
                      <a:lnTo>
                        <a:pt x="81879" y="693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" name="Google Shape;87;p13">
                  <a:extLst>
                    <a:ext uri="{FF2B5EF4-FFF2-40B4-BE49-F238E27FC236}">
                      <a16:creationId xmlns:a16="http://schemas.microsoft.com/office/drawing/2014/main" id="{453512C2-05E8-F6F9-B3FC-D01C5A56BC5F}"/>
                    </a:ext>
                  </a:extLst>
                </p:cNvPr>
                <p:cNvSpPr/>
                <p:nvPr/>
              </p:nvSpPr>
              <p:spPr>
                <a:xfrm>
                  <a:off x="7111567" y="3408374"/>
                  <a:ext cx="194540" cy="181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40" h="181262" extrusionOk="0">
                      <a:moveTo>
                        <a:pt x="77659" y="128913"/>
                      </a:moveTo>
                      <a:lnTo>
                        <a:pt x="58754" y="177936"/>
                      </a:lnTo>
                      <a:cubicBezTo>
                        <a:pt x="44790" y="173574"/>
                        <a:pt x="33304" y="167441"/>
                        <a:pt x="24296" y="159538"/>
                      </a:cubicBezTo>
                      <a:cubicBezTo>
                        <a:pt x="15288" y="151634"/>
                        <a:pt x="8746" y="142129"/>
                        <a:pt x="4670" y="131020"/>
                      </a:cubicBezTo>
                      <a:cubicBezTo>
                        <a:pt x="588" y="119996"/>
                        <a:pt x="-858" y="106197"/>
                        <a:pt x="330" y="89624"/>
                      </a:cubicBezTo>
                      <a:cubicBezTo>
                        <a:pt x="1772" y="69518"/>
                        <a:pt x="5887" y="53277"/>
                        <a:pt x="12674" y="40901"/>
                      </a:cubicBezTo>
                      <a:cubicBezTo>
                        <a:pt x="19540" y="28616"/>
                        <a:pt x="30747" y="18369"/>
                        <a:pt x="46297" y="10159"/>
                      </a:cubicBezTo>
                      <a:cubicBezTo>
                        <a:pt x="61847" y="1950"/>
                        <a:pt x="81233" y="-1340"/>
                        <a:pt x="104455" y="290"/>
                      </a:cubicBezTo>
                      <a:cubicBezTo>
                        <a:pt x="135418" y="2463"/>
                        <a:pt x="158610" y="12250"/>
                        <a:pt x="174033" y="29650"/>
                      </a:cubicBezTo>
                      <a:cubicBezTo>
                        <a:pt x="189534" y="47140"/>
                        <a:pt x="196217" y="70776"/>
                        <a:pt x="194080" y="100557"/>
                      </a:cubicBezTo>
                      <a:cubicBezTo>
                        <a:pt x="192409" y="123860"/>
                        <a:pt x="186333" y="141823"/>
                        <a:pt x="175852" y="154446"/>
                      </a:cubicBezTo>
                      <a:cubicBezTo>
                        <a:pt x="165365" y="167154"/>
                        <a:pt x="150021" y="176054"/>
                        <a:pt x="129822" y="181147"/>
                      </a:cubicBezTo>
                      <a:lnTo>
                        <a:pt x="122088" y="129874"/>
                      </a:lnTo>
                      <a:cubicBezTo>
                        <a:pt x="127914" y="128508"/>
                        <a:pt x="132215" y="126950"/>
                        <a:pt x="134990" y="125199"/>
                      </a:cubicBezTo>
                      <a:cubicBezTo>
                        <a:pt x="139643" y="122313"/>
                        <a:pt x="143326" y="118640"/>
                        <a:pt x="146040" y="114180"/>
                      </a:cubicBezTo>
                      <a:cubicBezTo>
                        <a:pt x="148753" y="109720"/>
                        <a:pt x="150316" y="104630"/>
                        <a:pt x="150726" y="98909"/>
                      </a:cubicBezTo>
                      <a:cubicBezTo>
                        <a:pt x="151656" y="85954"/>
                        <a:pt x="147094" y="75657"/>
                        <a:pt x="137041" y="68018"/>
                      </a:cubicBezTo>
                      <a:cubicBezTo>
                        <a:pt x="129590" y="62253"/>
                        <a:pt x="117485" y="58783"/>
                        <a:pt x="100728" y="57607"/>
                      </a:cubicBezTo>
                      <a:cubicBezTo>
                        <a:pt x="79973" y="56150"/>
                        <a:pt x="65502" y="58263"/>
                        <a:pt x="57314" y="63945"/>
                      </a:cubicBezTo>
                      <a:cubicBezTo>
                        <a:pt x="49211" y="69634"/>
                        <a:pt x="44756" y="78114"/>
                        <a:pt x="43947" y="89387"/>
                      </a:cubicBezTo>
                      <a:cubicBezTo>
                        <a:pt x="43162" y="100324"/>
                        <a:pt x="45676" y="108786"/>
                        <a:pt x="51488" y="114774"/>
                      </a:cubicBezTo>
                      <a:cubicBezTo>
                        <a:pt x="57293" y="120846"/>
                        <a:pt x="66017" y="125559"/>
                        <a:pt x="77659" y="12891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88;p13">
                  <a:extLst>
                    <a:ext uri="{FF2B5EF4-FFF2-40B4-BE49-F238E27FC236}">
                      <a16:creationId xmlns:a16="http://schemas.microsoft.com/office/drawing/2014/main" id="{9A543CB2-A9F0-80FE-6F68-732F8DF01811}"/>
                    </a:ext>
                  </a:extLst>
                </p:cNvPr>
                <p:cNvSpPr/>
                <p:nvPr/>
              </p:nvSpPr>
              <p:spPr>
                <a:xfrm>
                  <a:off x="7057205" y="3621779"/>
                  <a:ext cx="223638" cy="198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38" h="198480" extrusionOk="0">
                      <a:moveTo>
                        <a:pt x="223566" y="50651"/>
                      </a:moveTo>
                      <a:lnTo>
                        <a:pt x="181059" y="198365"/>
                      </a:lnTo>
                      <a:lnTo>
                        <a:pt x="142551" y="187526"/>
                      </a:lnTo>
                      <a:lnTo>
                        <a:pt x="169162" y="95053"/>
                      </a:lnTo>
                      <a:lnTo>
                        <a:pt x="140496" y="86984"/>
                      </a:lnTo>
                      <a:lnTo>
                        <a:pt x="115811" y="172766"/>
                      </a:lnTo>
                      <a:lnTo>
                        <a:pt x="79025" y="162411"/>
                      </a:lnTo>
                      <a:lnTo>
                        <a:pt x="103710" y="76630"/>
                      </a:lnTo>
                      <a:lnTo>
                        <a:pt x="68155" y="66622"/>
                      </a:lnTo>
                      <a:lnTo>
                        <a:pt x="40774" y="161772"/>
                      </a:lnTo>
                      <a:lnTo>
                        <a:pt x="-72" y="150276"/>
                      </a:lnTo>
                      <a:lnTo>
                        <a:pt x="43206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" name="Google Shape;89;p13">
                  <a:extLst>
                    <a:ext uri="{FF2B5EF4-FFF2-40B4-BE49-F238E27FC236}">
                      <a16:creationId xmlns:a16="http://schemas.microsoft.com/office/drawing/2014/main" id="{926444ED-0C4C-F254-E64A-484AA02D621F}"/>
                    </a:ext>
                  </a:extLst>
                </p:cNvPr>
                <p:cNvSpPr/>
                <p:nvPr/>
              </p:nvSpPr>
              <p:spPr>
                <a:xfrm>
                  <a:off x="6988108" y="3825552"/>
                  <a:ext cx="201162" cy="188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162" h="188295" extrusionOk="0">
                      <a:moveTo>
                        <a:pt x="111833" y="6108"/>
                      </a:moveTo>
                      <a:lnTo>
                        <a:pt x="89578" y="56109"/>
                      </a:lnTo>
                      <a:cubicBezTo>
                        <a:pt x="81076" y="53090"/>
                        <a:pt x="73899" y="52127"/>
                        <a:pt x="68049" y="53218"/>
                      </a:cubicBezTo>
                      <a:cubicBezTo>
                        <a:pt x="58566" y="55014"/>
                        <a:pt x="51278" y="60782"/>
                        <a:pt x="46185" y="70521"/>
                      </a:cubicBezTo>
                      <a:cubicBezTo>
                        <a:pt x="42386" y="77788"/>
                        <a:pt x="41173" y="84241"/>
                        <a:pt x="42545" y="89879"/>
                      </a:cubicBezTo>
                      <a:cubicBezTo>
                        <a:pt x="43952" y="95632"/>
                        <a:pt x="46929" y="99670"/>
                        <a:pt x="51475" y="101994"/>
                      </a:cubicBezTo>
                      <a:cubicBezTo>
                        <a:pt x="55792" y="104201"/>
                        <a:pt x="60634" y="104309"/>
                        <a:pt x="66001" y="102317"/>
                      </a:cubicBezTo>
                      <a:cubicBezTo>
                        <a:pt x="71368" y="100316"/>
                        <a:pt x="79132" y="93272"/>
                        <a:pt x="89291" y="81185"/>
                      </a:cubicBezTo>
                      <a:cubicBezTo>
                        <a:pt x="106038" y="61457"/>
                        <a:pt x="121103" y="48985"/>
                        <a:pt x="134486" y="43771"/>
                      </a:cubicBezTo>
                      <a:cubicBezTo>
                        <a:pt x="147908" y="38482"/>
                        <a:pt x="161133" y="39168"/>
                        <a:pt x="174162" y="45831"/>
                      </a:cubicBezTo>
                      <a:cubicBezTo>
                        <a:pt x="182721" y="50208"/>
                        <a:pt x="189516" y="56769"/>
                        <a:pt x="194544" y="65512"/>
                      </a:cubicBezTo>
                      <a:cubicBezTo>
                        <a:pt x="199610" y="74369"/>
                        <a:pt x="201735" y="84809"/>
                        <a:pt x="200922" y="96830"/>
                      </a:cubicBezTo>
                      <a:cubicBezTo>
                        <a:pt x="200145" y="108966"/>
                        <a:pt x="195271" y="123612"/>
                        <a:pt x="186302" y="140767"/>
                      </a:cubicBezTo>
                      <a:cubicBezTo>
                        <a:pt x="175295" y="161818"/>
                        <a:pt x="162936" y="175816"/>
                        <a:pt x="149225" y="182762"/>
                      </a:cubicBezTo>
                      <a:cubicBezTo>
                        <a:pt x="135550" y="189820"/>
                        <a:pt x="119529" y="189982"/>
                        <a:pt x="101161" y="183249"/>
                      </a:cubicBezTo>
                      <a:lnTo>
                        <a:pt x="123409" y="133813"/>
                      </a:lnTo>
                      <a:cubicBezTo>
                        <a:pt x="131574" y="136374"/>
                        <a:pt x="138438" y="136470"/>
                        <a:pt x="144001" y="134100"/>
                      </a:cubicBezTo>
                      <a:cubicBezTo>
                        <a:pt x="149525" y="131797"/>
                        <a:pt x="154167" y="127050"/>
                        <a:pt x="157927" y="119858"/>
                      </a:cubicBezTo>
                      <a:cubicBezTo>
                        <a:pt x="161021" y="113940"/>
                        <a:pt x="162064" y="108824"/>
                        <a:pt x="161056" y="104511"/>
                      </a:cubicBezTo>
                      <a:cubicBezTo>
                        <a:pt x="160125" y="100235"/>
                        <a:pt x="157840" y="97168"/>
                        <a:pt x="154204" y="95309"/>
                      </a:cubicBezTo>
                      <a:cubicBezTo>
                        <a:pt x="151552" y="93952"/>
                        <a:pt x="148520" y="93964"/>
                        <a:pt x="145106" y="95345"/>
                      </a:cubicBezTo>
                      <a:cubicBezTo>
                        <a:pt x="141656" y="96617"/>
                        <a:pt x="136634" y="101265"/>
                        <a:pt x="130040" y="109287"/>
                      </a:cubicBezTo>
                      <a:cubicBezTo>
                        <a:pt x="113559" y="129058"/>
                        <a:pt x="100312" y="142459"/>
                        <a:pt x="90299" y="149491"/>
                      </a:cubicBezTo>
                      <a:cubicBezTo>
                        <a:pt x="80322" y="156638"/>
                        <a:pt x="70524" y="160505"/>
                        <a:pt x="60905" y="161092"/>
                      </a:cubicBezTo>
                      <a:cubicBezTo>
                        <a:pt x="51246" y="161753"/>
                        <a:pt x="41872" y="159760"/>
                        <a:pt x="32782" y="155112"/>
                      </a:cubicBezTo>
                      <a:cubicBezTo>
                        <a:pt x="22102" y="149650"/>
                        <a:pt x="13783" y="141693"/>
                        <a:pt x="7824" y="131239"/>
                      </a:cubicBezTo>
                      <a:cubicBezTo>
                        <a:pt x="1865" y="120786"/>
                        <a:pt x="-721" y="109114"/>
                        <a:pt x="66" y="96224"/>
                      </a:cubicBezTo>
                      <a:cubicBezTo>
                        <a:pt x="928" y="83373"/>
                        <a:pt x="5531" y="68969"/>
                        <a:pt x="13875" y="53013"/>
                      </a:cubicBezTo>
                      <a:cubicBezTo>
                        <a:pt x="28525" y="24995"/>
                        <a:pt x="44123" y="8380"/>
                        <a:pt x="60671" y="3171"/>
                      </a:cubicBezTo>
                      <a:cubicBezTo>
                        <a:pt x="77220" y="-2038"/>
                        <a:pt x="94274" y="-1054"/>
                        <a:pt x="111834" y="61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" name="Google Shape;90;p13">
                <a:extLst>
                  <a:ext uri="{FF2B5EF4-FFF2-40B4-BE49-F238E27FC236}">
                    <a16:creationId xmlns:a16="http://schemas.microsoft.com/office/drawing/2014/main" id="{3C7BA653-6E74-A464-10BD-57B4B1FA52C8}"/>
                  </a:ext>
                </a:extLst>
              </p:cNvPr>
              <p:cNvSpPr/>
              <p:nvPr/>
            </p:nvSpPr>
            <p:spPr>
              <a:xfrm rot="10765624">
                <a:off x="5090734" y="2414369"/>
                <a:ext cx="2028637" cy="2006320"/>
              </a:xfrm>
              <a:custGeom>
                <a:avLst/>
                <a:gdLst/>
                <a:ahLst/>
                <a:cxnLst/>
                <a:rect l="l" t="t" r="r" b="b"/>
                <a:pathLst>
                  <a:path w="2028536" h="2006220" extrusionOk="0">
                    <a:moveTo>
                      <a:pt x="2028673" y="1003293"/>
                    </a:moveTo>
                    <a:cubicBezTo>
                      <a:pt x="2028673" y="1557296"/>
                      <a:pt x="1574570" y="2006404"/>
                      <a:pt x="1014405" y="2006404"/>
                    </a:cubicBezTo>
                    <a:cubicBezTo>
                      <a:pt x="454240" y="2006404"/>
                      <a:pt x="136" y="1557296"/>
                      <a:pt x="136" y="1003293"/>
                    </a:cubicBezTo>
                    <a:cubicBezTo>
                      <a:pt x="136" y="449291"/>
                      <a:pt x="454240" y="183"/>
                      <a:pt x="1014404" y="183"/>
                    </a:cubicBezTo>
                    <a:cubicBezTo>
                      <a:pt x="1574569" y="183"/>
                      <a:pt x="2028673" y="449291"/>
                      <a:pt x="2028673" y="100329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91;p13">
              <a:extLst>
                <a:ext uri="{FF2B5EF4-FFF2-40B4-BE49-F238E27FC236}">
                  <a16:creationId xmlns:a16="http://schemas.microsoft.com/office/drawing/2014/main" id="{0AF982F9-D939-3552-C0E8-B30ACF1CC15D}"/>
                </a:ext>
              </a:extLst>
            </p:cNvPr>
            <p:cNvGrpSpPr/>
            <p:nvPr/>
          </p:nvGrpSpPr>
          <p:grpSpPr>
            <a:xfrm>
              <a:off x="4690787" y="1999494"/>
              <a:ext cx="2826698" cy="2838171"/>
              <a:chOff x="4690787" y="1999494"/>
              <a:chExt cx="2826698" cy="2838171"/>
            </a:xfrm>
          </p:grpSpPr>
          <p:sp>
            <p:nvSpPr>
              <p:cNvPr id="8" name="Google Shape;92;p13">
                <a:extLst>
                  <a:ext uri="{FF2B5EF4-FFF2-40B4-BE49-F238E27FC236}">
                    <a16:creationId xmlns:a16="http://schemas.microsoft.com/office/drawing/2014/main" id="{7032DA88-617B-384C-133E-3BCA345CE08C}"/>
                  </a:ext>
                </a:extLst>
              </p:cNvPr>
              <p:cNvSpPr/>
              <p:nvPr/>
            </p:nvSpPr>
            <p:spPr>
              <a:xfrm>
                <a:off x="4690787" y="1999494"/>
                <a:ext cx="2826698" cy="2838171"/>
              </a:xfrm>
              <a:custGeom>
                <a:avLst/>
                <a:gdLst/>
                <a:ahLst/>
                <a:cxnLst/>
                <a:rect l="l" t="t" r="r" b="b"/>
                <a:pathLst>
                  <a:path w="2826698" h="2838171" extrusionOk="0">
                    <a:moveTo>
                      <a:pt x="2025438" y="2203238"/>
                    </a:moveTo>
                    <a:cubicBezTo>
                      <a:pt x="1582914" y="2553902"/>
                      <a:pt x="950135" y="2487095"/>
                      <a:pt x="612088" y="2054020"/>
                    </a:cubicBezTo>
                    <a:cubicBezTo>
                      <a:pt x="274041" y="1620945"/>
                      <a:pt x="358736" y="985599"/>
                      <a:pt x="801261" y="634934"/>
                    </a:cubicBezTo>
                    <a:cubicBezTo>
                      <a:pt x="1243785" y="284270"/>
                      <a:pt x="1876563" y="351077"/>
                      <a:pt x="2214610" y="784152"/>
                    </a:cubicBezTo>
                    <a:cubicBezTo>
                      <a:pt x="2552657" y="1217226"/>
                      <a:pt x="2467962" y="1852573"/>
                      <a:pt x="2025438" y="2203238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" name="Google Shape;93;p13">
                <a:extLst>
                  <a:ext uri="{FF2B5EF4-FFF2-40B4-BE49-F238E27FC236}">
                    <a16:creationId xmlns:a16="http://schemas.microsoft.com/office/drawing/2014/main" id="{E8E139DA-127B-1396-4AA9-5F0342B37459}"/>
                  </a:ext>
                </a:extLst>
              </p:cNvPr>
              <p:cNvGrpSpPr/>
              <p:nvPr/>
            </p:nvGrpSpPr>
            <p:grpSpPr>
              <a:xfrm>
                <a:off x="4972102" y="3736706"/>
                <a:ext cx="1807077" cy="878712"/>
                <a:chOff x="4972102" y="3736706"/>
                <a:chExt cx="1807077" cy="878712"/>
              </a:xfrm>
            </p:grpSpPr>
            <p:sp>
              <p:nvSpPr>
                <p:cNvPr id="10" name="Google Shape;94;p13">
                  <a:extLst>
                    <a:ext uri="{FF2B5EF4-FFF2-40B4-BE49-F238E27FC236}">
                      <a16:creationId xmlns:a16="http://schemas.microsoft.com/office/drawing/2014/main" id="{8468FCFA-44F8-564C-8210-6FDAA30017FA}"/>
                    </a:ext>
                  </a:extLst>
                </p:cNvPr>
                <p:cNvSpPr/>
                <p:nvPr/>
              </p:nvSpPr>
              <p:spPr>
                <a:xfrm>
                  <a:off x="6577438" y="4243877"/>
                  <a:ext cx="201741" cy="199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41" h="199640" extrusionOk="0">
                      <a:moveTo>
                        <a:pt x="182649" y="47568"/>
                      </a:moveTo>
                      <a:cubicBezTo>
                        <a:pt x="199230" y="73020"/>
                        <a:pt x="204970" y="97404"/>
                        <a:pt x="199870" y="120719"/>
                      </a:cubicBezTo>
                      <a:cubicBezTo>
                        <a:pt x="194770" y="144034"/>
                        <a:pt x="179424" y="163845"/>
                        <a:pt x="153833" y="180152"/>
                      </a:cubicBezTo>
                      <a:cubicBezTo>
                        <a:pt x="127595" y="196870"/>
                        <a:pt x="102831" y="202768"/>
                        <a:pt x="79538" y="197846"/>
                      </a:cubicBezTo>
                      <a:cubicBezTo>
                        <a:pt x="56292" y="192994"/>
                        <a:pt x="36494" y="178020"/>
                        <a:pt x="20144" y="152922"/>
                      </a:cubicBezTo>
                      <a:cubicBezTo>
                        <a:pt x="8274" y="134701"/>
                        <a:pt x="1647" y="117755"/>
                        <a:pt x="263" y="102083"/>
                      </a:cubicBezTo>
                      <a:cubicBezTo>
                        <a:pt x="-1148" y="86528"/>
                        <a:pt x="1901" y="71743"/>
                        <a:pt x="9409" y="57729"/>
                      </a:cubicBezTo>
                      <a:cubicBezTo>
                        <a:pt x="16891" y="43832"/>
                        <a:pt x="29378" y="31310"/>
                        <a:pt x="46869" y="20165"/>
                      </a:cubicBezTo>
                      <a:cubicBezTo>
                        <a:pt x="64647" y="8836"/>
                        <a:pt x="81203" y="2250"/>
                        <a:pt x="96537" y="406"/>
                      </a:cubicBezTo>
                      <a:cubicBezTo>
                        <a:pt x="111799" y="-1392"/>
                        <a:pt x="126998" y="1463"/>
                        <a:pt x="142136" y="8972"/>
                      </a:cubicBezTo>
                      <a:cubicBezTo>
                        <a:pt x="157275" y="16482"/>
                        <a:pt x="170779" y="29347"/>
                        <a:pt x="182649" y="47568"/>
                      </a:cubicBezTo>
                      <a:close/>
                      <a:moveTo>
                        <a:pt x="133800" y="78394"/>
                      </a:moveTo>
                      <a:cubicBezTo>
                        <a:pt x="123546" y="62654"/>
                        <a:pt x="113240" y="53219"/>
                        <a:pt x="102882" y="50088"/>
                      </a:cubicBezTo>
                      <a:cubicBezTo>
                        <a:pt x="92452" y="47002"/>
                        <a:pt x="82147" y="48702"/>
                        <a:pt x="71968" y="55189"/>
                      </a:cubicBezTo>
                      <a:cubicBezTo>
                        <a:pt x="61502" y="61858"/>
                        <a:pt x="55595" y="70387"/>
                        <a:pt x="54248" y="80776"/>
                      </a:cubicBezTo>
                      <a:cubicBezTo>
                        <a:pt x="52901" y="91166"/>
                        <a:pt x="57908" y="105081"/>
                        <a:pt x="69270" y="122521"/>
                      </a:cubicBezTo>
                      <a:cubicBezTo>
                        <a:pt x="78831" y="137197"/>
                        <a:pt x="88815" y="145984"/>
                        <a:pt x="99225" y="148883"/>
                      </a:cubicBezTo>
                      <a:cubicBezTo>
                        <a:pt x="109609" y="151897"/>
                        <a:pt x="119926" y="150139"/>
                        <a:pt x="130177" y="143607"/>
                      </a:cubicBezTo>
                      <a:cubicBezTo>
                        <a:pt x="139998" y="137349"/>
                        <a:pt x="145644" y="128886"/>
                        <a:pt x="147113" y="118218"/>
                      </a:cubicBezTo>
                      <a:cubicBezTo>
                        <a:pt x="148584" y="107549"/>
                        <a:pt x="144146" y="94275"/>
                        <a:pt x="133800" y="783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" name="Google Shape;95;p13">
                  <a:extLst>
                    <a:ext uri="{FF2B5EF4-FFF2-40B4-BE49-F238E27FC236}">
                      <a16:creationId xmlns:a16="http://schemas.microsoft.com/office/drawing/2014/main" id="{3C13B231-C55F-170C-6BDE-69A9BF564729}"/>
                    </a:ext>
                  </a:extLst>
                </p:cNvPr>
                <p:cNvSpPr/>
                <p:nvPr/>
              </p:nvSpPr>
              <p:spPr>
                <a:xfrm>
                  <a:off x="6337217" y="4336878"/>
                  <a:ext cx="232651" cy="234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51" h="234932" extrusionOk="0">
                      <a:moveTo>
                        <a:pt x="232580" y="174162"/>
                      </a:moveTo>
                      <a:lnTo>
                        <a:pt x="181735" y="192462"/>
                      </a:lnTo>
                      <a:lnTo>
                        <a:pt x="79907" y="119932"/>
                      </a:lnTo>
                      <a:lnTo>
                        <a:pt x="115383" y="216344"/>
                      </a:lnTo>
                      <a:lnTo>
                        <a:pt x="64057" y="234817"/>
                      </a:lnTo>
                      <a:lnTo>
                        <a:pt x="-72" y="60538"/>
                      </a:lnTo>
                      <a:lnTo>
                        <a:pt x="51254" y="42065"/>
                      </a:lnTo>
                      <a:lnTo>
                        <a:pt x="152460" y="114012"/>
                      </a:lnTo>
                      <a:lnTo>
                        <a:pt x="117246" y="18315"/>
                      </a:lnTo>
                      <a:lnTo>
                        <a:pt x="168452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" name="Google Shape;96;p13">
                  <a:extLst>
                    <a:ext uri="{FF2B5EF4-FFF2-40B4-BE49-F238E27FC236}">
                      <a16:creationId xmlns:a16="http://schemas.microsoft.com/office/drawing/2014/main" id="{A1C67D2E-1ECE-AABD-30BA-A62E7EEF41E2}"/>
                    </a:ext>
                  </a:extLst>
                </p:cNvPr>
                <p:cNvSpPr/>
                <p:nvPr/>
              </p:nvSpPr>
              <p:spPr>
                <a:xfrm>
                  <a:off x="6030390" y="4425869"/>
                  <a:ext cx="177705" cy="18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5" h="189549" extrusionOk="0">
                      <a:moveTo>
                        <a:pt x="177634" y="183097"/>
                      </a:moveTo>
                      <a:lnTo>
                        <a:pt x="1613" y="189435"/>
                      </a:lnTo>
                      <a:lnTo>
                        <a:pt x="-72" y="143669"/>
                      </a:lnTo>
                      <a:lnTo>
                        <a:pt x="58986" y="141541"/>
                      </a:lnTo>
                      <a:lnTo>
                        <a:pt x="53848" y="1970"/>
                      </a:lnTo>
                      <a:lnTo>
                        <a:pt x="111755" y="-115"/>
                      </a:lnTo>
                      <a:lnTo>
                        <a:pt x="116892" y="139456"/>
                      </a:lnTo>
                      <a:lnTo>
                        <a:pt x="175950" y="1373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Google Shape;97;p13">
                  <a:extLst>
                    <a:ext uri="{FF2B5EF4-FFF2-40B4-BE49-F238E27FC236}">
                      <a16:creationId xmlns:a16="http://schemas.microsoft.com/office/drawing/2014/main" id="{ABCC4DDE-684E-BE3C-0D5C-1E02F73621D0}"/>
                    </a:ext>
                  </a:extLst>
                </p:cNvPr>
                <p:cNvSpPr/>
                <p:nvPr/>
              </p:nvSpPr>
              <p:spPr>
                <a:xfrm>
                  <a:off x="5775515" y="4395657"/>
                  <a:ext cx="210256" cy="2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56" h="214350" extrusionOk="0">
                      <a:moveTo>
                        <a:pt x="176467" y="214235"/>
                      </a:moveTo>
                      <a:lnTo>
                        <a:pt x="119467" y="203931"/>
                      </a:lnTo>
                      <a:lnTo>
                        <a:pt x="131265" y="140091"/>
                      </a:lnTo>
                      <a:lnTo>
                        <a:pt x="68979" y="128831"/>
                      </a:lnTo>
                      <a:lnTo>
                        <a:pt x="57181" y="192672"/>
                      </a:lnTo>
                      <a:lnTo>
                        <a:pt x="-72" y="182322"/>
                      </a:lnTo>
                      <a:lnTo>
                        <a:pt x="33645" y="-115"/>
                      </a:lnTo>
                      <a:lnTo>
                        <a:pt x="90898" y="10234"/>
                      </a:lnTo>
                      <a:lnTo>
                        <a:pt x="77259" y="84031"/>
                      </a:lnTo>
                      <a:lnTo>
                        <a:pt x="139545" y="95290"/>
                      </a:lnTo>
                      <a:lnTo>
                        <a:pt x="153183" y="21494"/>
                      </a:lnTo>
                      <a:lnTo>
                        <a:pt x="210185" y="317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98;p13">
                  <a:extLst>
                    <a:ext uri="{FF2B5EF4-FFF2-40B4-BE49-F238E27FC236}">
                      <a16:creationId xmlns:a16="http://schemas.microsoft.com/office/drawing/2014/main" id="{103235E4-B964-D2BD-EA02-0CD72DE34DE3}"/>
                    </a:ext>
                  </a:extLst>
                </p:cNvPr>
                <p:cNvSpPr/>
                <p:nvPr/>
              </p:nvSpPr>
              <p:spPr>
                <a:xfrm>
                  <a:off x="5544167" y="4318538"/>
                  <a:ext cx="216242" cy="231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42" h="231830" extrusionOk="0">
                      <a:moveTo>
                        <a:pt x="142856" y="231715"/>
                      </a:moveTo>
                      <a:lnTo>
                        <a:pt x="-72" y="171671"/>
                      </a:lnTo>
                      <a:lnTo>
                        <a:pt x="15581" y="135226"/>
                      </a:lnTo>
                      <a:lnTo>
                        <a:pt x="105058" y="172815"/>
                      </a:lnTo>
                      <a:lnTo>
                        <a:pt x="116711" y="145686"/>
                      </a:lnTo>
                      <a:lnTo>
                        <a:pt x="33709" y="110816"/>
                      </a:lnTo>
                      <a:lnTo>
                        <a:pt x="48662" y="76001"/>
                      </a:lnTo>
                      <a:lnTo>
                        <a:pt x="131664" y="110870"/>
                      </a:lnTo>
                      <a:lnTo>
                        <a:pt x="146117" y="77220"/>
                      </a:lnTo>
                      <a:lnTo>
                        <a:pt x="54050" y="38542"/>
                      </a:lnTo>
                      <a:lnTo>
                        <a:pt x="70653" y="-115"/>
                      </a:lnTo>
                      <a:lnTo>
                        <a:pt x="216171" y="61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99;p13">
                  <a:extLst>
                    <a:ext uri="{FF2B5EF4-FFF2-40B4-BE49-F238E27FC236}">
                      <a16:creationId xmlns:a16="http://schemas.microsoft.com/office/drawing/2014/main" id="{D3C2732A-C919-8B64-BE83-A45D18E52FB4}"/>
                    </a:ext>
                  </a:extLst>
                </p:cNvPr>
                <p:cNvSpPr/>
                <p:nvPr/>
              </p:nvSpPr>
              <p:spPr>
                <a:xfrm>
                  <a:off x="5185299" y="4108516"/>
                  <a:ext cx="289153" cy="284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153" h="284683" extrusionOk="0">
                      <a:moveTo>
                        <a:pt x="191465" y="284568"/>
                      </a:moveTo>
                      <a:lnTo>
                        <a:pt x="151289" y="247414"/>
                      </a:lnTo>
                      <a:lnTo>
                        <a:pt x="208358" y="158343"/>
                      </a:lnTo>
                      <a:lnTo>
                        <a:pt x="115691" y="214495"/>
                      </a:lnTo>
                      <a:lnTo>
                        <a:pt x="75608" y="177428"/>
                      </a:lnTo>
                      <a:lnTo>
                        <a:pt x="125950" y="82135"/>
                      </a:lnTo>
                      <a:lnTo>
                        <a:pt x="39917" y="144422"/>
                      </a:lnTo>
                      <a:lnTo>
                        <a:pt x="-72" y="107441"/>
                      </a:lnTo>
                      <a:lnTo>
                        <a:pt x="158183" y="-115"/>
                      </a:lnTo>
                      <a:lnTo>
                        <a:pt x="199667" y="38248"/>
                      </a:lnTo>
                      <a:lnTo>
                        <a:pt x="143042" y="145743"/>
                      </a:lnTo>
                      <a:lnTo>
                        <a:pt x="247597" y="82572"/>
                      </a:lnTo>
                      <a:lnTo>
                        <a:pt x="289082" y="1209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100;p13">
                  <a:extLst>
                    <a:ext uri="{FF2B5EF4-FFF2-40B4-BE49-F238E27FC236}">
                      <a16:creationId xmlns:a16="http://schemas.microsoft.com/office/drawing/2014/main" id="{EC5F2A84-E7DF-D97F-E406-C12FC0D602C8}"/>
                    </a:ext>
                  </a:extLst>
                </p:cNvPr>
                <p:cNvSpPr/>
                <p:nvPr/>
              </p:nvSpPr>
              <p:spPr>
                <a:xfrm>
                  <a:off x="5055982" y="3920671"/>
                  <a:ext cx="241872" cy="232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872" h="232211" extrusionOk="0">
                      <a:moveTo>
                        <a:pt x="84626" y="232096"/>
                      </a:moveTo>
                      <a:lnTo>
                        <a:pt x="-72" y="103371"/>
                      </a:lnTo>
                      <a:lnTo>
                        <a:pt x="33486" y="81775"/>
                      </a:lnTo>
                      <a:lnTo>
                        <a:pt x="86509" y="162360"/>
                      </a:lnTo>
                      <a:lnTo>
                        <a:pt x="111490" y="146283"/>
                      </a:lnTo>
                      <a:lnTo>
                        <a:pt x="62304" y="71529"/>
                      </a:lnTo>
                      <a:lnTo>
                        <a:pt x="94360" y="50898"/>
                      </a:lnTo>
                      <a:lnTo>
                        <a:pt x="143547" y="125652"/>
                      </a:lnTo>
                      <a:lnTo>
                        <a:pt x="174531" y="105711"/>
                      </a:lnTo>
                      <a:lnTo>
                        <a:pt x="119973" y="22793"/>
                      </a:lnTo>
                      <a:lnTo>
                        <a:pt x="155567" y="-115"/>
                      </a:lnTo>
                      <a:lnTo>
                        <a:pt x="241800" y="1309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101;p13">
                  <a:extLst>
                    <a:ext uri="{FF2B5EF4-FFF2-40B4-BE49-F238E27FC236}">
                      <a16:creationId xmlns:a16="http://schemas.microsoft.com/office/drawing/2014/main" id="{A9B513B8-D644-C576-55A6-4DC55F13AE86}"/>
                    </a:ext>
                  </a:extLst>
                </p:cNvPr>
                <p:cNvSpPr/>
                <p:nvPr/>
              </p:nvSpPr>
              <p:spPr>
                <a:xfrm>
                  <a:off x="4972102" y="3736706"/>
                  <a:ext cx="219401" cy="211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01" h="211155" extrusionOk="0">
                      <a:moveTo>
                        <a:pt x="44187" y="211040"/>
                      </a:moveTo>
                      <a:lnTo>
                        <a:pt x="5429" y="110844"/>
                      </a:lnTo>
                      <a:cubicBezTo>
                        <a:pt x="-1031" y="94145"/>
                        <a:pt x="-1801" y="79762"/>
                        <a:pt x="3119" y="67697"/>
                      </a:cubicBezTo>
                      <a:cubicBezTo>
                        <a:pt x="8008" y="55553"/>
                        <a:pt x="16626" y="47145"/>
                        <a:pt x="28971" y="42475"/>
                      </a:cubicBezTo>
                      <a:cubicBezTo>
                        <a:pt x="39325" y="38557"/>
                        <a:pt x="49439" y="38387"/>
                        <a:pt x="59315" y="41966"/>
                      </a:cubicBezTo>
                      <a:cubicBezTo>
                        <a:pt x="65898" y="44352"/>
                        <a:pt x="72208" y="49098"/>
                        <a:pt x="78244" y="56204"/>
                      </a:cubicBezTo>
                      <a:cubicBezTo>
                        <a:pt x="76456" y="42613"/>
                        <a:pt x="78139" y="31502"/>
                        <a:pt x="83291" y="22871"/>
                      </a:cubicBezTo>
                      <a:cubicBezTo>
                        <a:pt x="88334" y="14190"/>
                        <a:pt x="96430" y="7741"/>
                        <a:pt x="107581" y="3522"/>
                      </a:cubicBezTo>
                      <a:cubicBezTo>
                        <a:pt x="116660" y="87"/>
                        <a:pt x="125632" y="-915"/>
                        <a:pt x="134494" y="516"/>
                      </a:cubicBezTo>
                      <a:cubicBezTo>
                        <a:pt x="143357" y="1950"/>
                        <a:pt x="151301" y="5491"/>
                        <a:pt x="158325" y="11140"/>
                      </a:cubicBezTo>
                      <a:cubicBezTo>
                        <a:pt x="162690" y="14635"/>
                        <a:pt x="167222" y="20687"/>
                        <a:pt x="171921" y="29293"/>
                      </a:cubicBezTo>
                      <a:cubicBezTo>
                        <a:pt x="178176" y="40742"/>
                        <a:pt x="182065" y="48436"/>
                        <a:pt x="183589" y="52375"/>
                      </a:cubicBezTo>
                      <a:lnTo>
                        <a:pt x="219330" y="144773"/>
                      </a:lnTo>
                      <a:close/>
                      <a:moveTo>
                        <a:pt x="91995" y="131051"/>
                      </a:moveTo>
                      <a:lnTo>
                        <a:pt x="82991" y="107775"/>
                      </a:lnTo>
                      <a:cubicBezTo>
                        <a:pt x="79761" y="99425"/>
                        <a:pt x="76088" y="94178"/>
                        <a:pt x="71971" y="92033"/>
                      </a:cubicBezTo>
                      <a:cubicBezTo>
                        <a:pt x="67745" y="89840"/>
                        <a:pt x="62883" y="89781"/>
                        <a:pt x="57388" y="91854"/>
                      </a:cubicBezTo>
                      <a:cubicBezTo>
                        <a:pt x="52290" y="93784"/>
                        <a:pt x="48948" y="96945"/>
                        <a:pt x="47360" y="101337"/>
                      </a:cubicBezTo>
                      <a:cubicBezTo>
                        <a:pt x="45742" y="105651"/>
                        <a:pt x="46502" y="111865"/>
                        <a:pt x="49641" y="119979"/>
                      </a:cubicBezTo>
                      <a:lnTo>
                        <a:pt x="58782" y="143610"/>
                      </a:lnTo>
                      <a:close/>
                      <a:moveTo>
                        <a:pt x="160809" y="105015"/>
                      </a:moveTo>
                      <a:lnTo>
                        <a:pt x="150252" y="77721"/>
                      </a:lnTo>
                      <a:cubicBezTo>
                        <a:pt x="146687" y="68505"/>
                        <a:pt x="142540" y="62624"/>
                        <a:pt x="137812" y="60078"/>
                      </a:cubicBezTo>
                      <a:cubicBezTo>
                        <a:pt x="133004" y="57563"/>
                        <a:pt x="127813" y="57360"/>
                        <a:pt x="122238" y="59469"/>
                      </a:cubicBezTo>
                      <a:cubicBezTo>
                        <a:pt x="117060" y="61428"/>
                        <a:pt x="113650" y="64885"/>
                        <a:pt x="112007" y="69842"/>
                      </a:cubicBezTo>
                      <a:cubicBezTo>
                        <a:pt x="110253" y="74750"/>
                        <a:pt x="111189" y="81890"/>
                        <a:pt x="114815" y="91264"/>
                      </a:cubicBezTo>
                      <a:lnTo>
                        <a:pt x="125327" y="1184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1951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Architecture: Protocols</a:t>
            </a:r>
          </a:p>
        </p:txBody>
      </p: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7058" y="3024815"/>
            <a:ext cx="2522541" cy="1474995"/>
          </a:xfrm>
        </p:spPr>
        <p:txBody>
          <a:bodyPr wrap="square">
            <a:noAutofit/>
          </a:bodyPr>
          <a:lstStyle/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</a:rPr>
              <a:t>Bulk</a:t>
            </a:r>
          </a:p>
          <a:p>
            <a:pPr marL="627063" lvl="1" indent="0">
              <a:buClr>
                <a:srgbClr val="1F2328"/>
              </a:buClr>
              <a:buSzPts val="1250"/>
              <a:buNone/>
            </a:pPr>
            <a:r>
              <a:rPr lang="en-US" sz="1400" dirty="0">
                <a:solidFill>
                  <a:srgbClr val="1F2328"/>
                </a:solidFill>
                <a:latin typeface="Gill Sans MT" panose="020B0502020104020203" pitchFamily="34" charset="77"/>
              </a:rPr>
              <a:t>Load model, modify, store it back</a:t>
            </a:r>
          </a:p>
          <a:p>
            <a:pPr marL="627063" lvl="1" indent="0">
              <a:buClr>
                <a:srgbClr val="1F2328"/>
              </a:buClr>
              <a:buSzPts val="1250"/>
              <a:buNone/>
            </a:pPr>
            <a:r>
              <a:rPr lang="en-US" sz="1400" dirty="0">
                <a:solidFill>
                  <a:srgbClr val="1F2328"/>
                </a:solidFill>
                <a:latin typeface="Gill Sans MT" panose="020B0502020104020203" pitchFamily="34" charset="77"/>
              </a:rPr>
              <a:t>Load, derive something else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FC44E7-7780-8636-B26C-07C0391E42AC}"/>
              </a:ext>
            </a:extLst>
          </p:cNvPr>
          <p:cNvGrpSpPr/>
          <p:nvPr/>
        </p:nvGrpSpPr>
        <p:grpSpPr>
          <a:xfrm>
            <a:off x="4323153" y="1468423"/>
            <a:ext cx="2231682" cy="1266845"/>
            <a:chOff x="4323153" y="1468423"/>
            <a:chExt cx="2231682" cy="1266845"/>
          </a:xfrm>
        </p:grpSpPr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18A237D0-9433-1699-B7C8-DD4F5557A92A}"/>
                </a:ext>
              </a:extLst>
            </p:cNvPr>
            <p:cNvSpPr/>
            <p:nvPr/>
          </p:nvSpPr>
          <p:spPr>
            <a:xfrm>
              <a:off x="5717378" y="2486396"/>
              <a:ext cx="262290" cy="248872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0931D8CC-E6AD-DF10-8A26-59628C5959DF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D8ADD412-4360-65A4-D264-4C5D299725A7}"/>
                </a:ext>
              </a:extLst>
            </p:cNvPr>
            <p:cNvSpPr/>
            <p:nvPr/>
          </p:nvSpPr>
          <p:spPr>
            <a:xfrm>
              <a:off x="5849001" y="1468423"/>
              <a:ext cx="537191" cy="275651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38A6097B-E5B3-A982-0A66-C2E870981CB1}"/>
                </a:ext>
              </a:extLst>
            </p:cNvPr>
            <p:cNvSpPr/>
            <p:nvPr/>
          </p:nvSpPr>
          <p:spPr>
            <a:xfrm>
              <a:off x="4498650" y="2400370"/>
              <a:ext cx="410399" cy="306725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2915E348-99E5-B89D-6C69-8D5F0FD7A4C7}"/>
                </a:ext>
              </a:extLst>
            </p:cNvPr>
            <p:cNvSpPr/>
            <p:nvPr/>
          </p:nvSpPr>
          <p:spPr>
            <a:xfrm>
              <a:off x="4323153" y="1884214"/>
              <a:ext cx="482626" cy="67310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sp>
        <p:nvSpPr>
          <p:cNvPr id="409" name="Freeform: Shape 408">
            <a:extLst>
              <a:ext uri="{FF2B5EF4-FFF2-40B4-BE49-F238E27FC236}">
                <a16:creationId xmlns:a16="http://schemas.microsoft.com/office/drawing/2014/main" id="{3A7D8448-E41C-B10B-EBF9-A8F4E638994D}"/>
              </a:ext>
            </a:extLst>
          </p:cNvPr>
          <p:cNvSpPr/>
          <p:nvPr/>
        </p:nvSpPr>
        <p:spPr>
          <a:xfrm>
            <a:off x="4778957" y="1466033"/>
            <a:ext cx="1165104" cy="1142232"/>
          </a:xfrm>
          <a:custGeom>
            <a:avLst/>
            <a:gdLst>
              <a:gd name="connsiteX0" fmla="*/ 0 w 1919865"/>
              <a:gd name="connsiteY0" fmla="*/ 959933 h 1919865"/>
              <a:gd name="connsiteX1" fmla="*/ 959933 w 1919865"/>
              <a:gd name="connsiteY1" fmla="*/ 0 h 1919865"/>
              <a:gd name="connsiteX2" fmla="*/ 1919866 w 1919865"/>
              <a:gd name="connsiteY2" fmla="*/ 959933 h 1919865"/>
              <a:gd name="connsiteX3" fmla="*/ 959933 w 1919865"/>
              <a:gd name="connsiteY3" fmla="*/ 1919866 h 1919865"/>
              <a:gd name="connsiteX4" fmla="*/ 0 w 1919865"/>
              <a:gd name="connsiteY4" fmla="*/ 959933 h 19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865" h="1919865">
                <a:moveTo>
                  <a:pt x="0" y="959933"/>
                </a:moveTo>
                <a:cubicBezTo>
                  <a:pt x="0" y="429777"/>
                  <a:pt x="429777" y="0"/>
                  <a:pt x="959933" y="0"/>
                </a:cubicBezTo>
                <a:cubicBezTo>
                  <a:pt x="1490089" y="0"/>
                  <a:pt x="1919866" y="429777"/>
                  <a:pt x="1919866" y="959933"/>
                </a:cubicBezTo>
                <a:cubicBezTo>
                  <a:pt x="1919866" y="1490089"/>
                  <a:pt x="1490089" y="1919866"/>
                  <a:pt x="959933" y="1919866"/>
                </a:cubicBezTo>
                <a:cubicBezTo>
                  <a:pt x="429777" y="1919866"/>
                  <a:pt x="0" y="1490089"/>
                  <a:pt x="0" y="959933"/>
                </a:cubicBezTo>
                <a:close/>
              </a:path>
            </a:pathLst>
          </a:custGeom>
          <a:solidFill>
            <a:srgbClr val="BFBFBF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696E744A-C837-2D0E-69D2-E1FA029DB7B7}"/>
              </a:ext>
            </a:extLst>
          </p:cNvPr>
          <p:cNvSpPr/>
          <p:nvPr/>
        </p:nvSpPr>
        <p:spPr>
          <a:xfrm>
            <a:off x="5015391" y="1874656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1" name="Freeform: Shape 410">
            <a:extLst>
              <a:ext uri="{FF2B5EF4-FFF2-40B4-BE49-F238E27FC236}">
                <a16:creationId xmlns:a16="http://schemas.microsoft.com/office/drawing/2014/main" id="{CBACAC70-7EE9-065A-3A70-24A61256309F}"/>
              </a:ext>
            </a:extLst>
          </p:cNvPr>
          <p:cNvSpPr/>
          <p:nvPr/>
        </p:nvSpPr>
        <p:spPr>
          <a:xfrm>
            <a:off x="4250029" y="756321"/>
            <a:ext cx="896984" cy="583063"/>
          </a:xfrm>
          <a:custGeom>
            <a:avLst/>
            <a:gdLst>
              <a:gd name="connsiteX0" fmla="*/ 0 w 1478055"/>
              <a:gd name="connsiteY0" fmla="*/ 163339 h 980012"/>
              <a:gd name="connsiteX1" fmla="*/ 163341 w 1478055"/>
              <a:gd name="connsiteY1" fmla="*/ 0 h 980012"/>
              <a:gd name="connsiteX2" fmla="*/ 1314714 w 1478055"/>
              <a:gd name="connsiteY2" fmla="*/ 0 h 980012"/>
              <a:gd name="connsiteX3" fmla="*/ 1478056 w 1478055"/>
              <a:gd name="connsiteY3" fmla="*/ 163339 h 980012"/>
              <a:gd name="connsiteX4" fmla="*/ 1478056 w 1478055"/>
              <a:gd name="connsiteY4" fmla="*/ 816671 h 980012"/>
              <a:gd name="connsiteX5" fmla="*/ 1314714 w 1478055"/>
              <a:gd name="connsiteY5" fmla="*/ 980012 h 980012"/>
              <a:gd name="connsiteX6" fmla="*/ 163341 w 1478055"/>
              <a:gd name="connsiteY6" fmla="*/ 980012 h 980012"/>
              <a:gd name="connsiteX7" fmla="*/ 0 w 1478055"/>
              <a:gd name="connsiteY7" fmla="*/ 816671 h 98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8055" h="980012">
                <a:moveTo>
                  <a:pt x="0" y="163339"/>
                </a:moveTo>
                <a:cubicBezTo>
                  <a:pt x="0" y="73129"/>
                  <a:pt x="73132" y="0"/>
                  <a:pt x="163341" y="0"/>
                </a:cubicBezTo>
                <a:lnTo>
                  <a:pt x="1314714" y="0"/>
                </a:lnTo>
                <a:cubicBezTo>
                  <a:pt x="1404924" y="0"/>
                  <a:pt x="1478056" y="73129"/>
                  <a:pt x="1478056" y="163339"/>
                </a:cubicBezTo>
                <a:lnTo>
                  <a:pt x="1478056" y="816671"/>
                </a:lnTo>
                <a:cubicBezTo>
                  <a:pt x="1478056" y="906881"/>
                  <a:pt x="1404924" y="980012"/>
                  <a:pt x="1314714" y="980012"/>
                </a:cubicBezTo>
                <a:lnTo>
                  <a:pt x="163341" y="980012"/>
                </a:lnTo>
                <a:cubicBezTo>
                  <a:pt x="73132" y="980012"/>
                  <a:pt x="0" y="906881"/>
                  <a:pt x="0" y="816671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D0D0D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2" name="Freeform: Shape 411">
            <a:extLst>
              <a:ext uri="{FF2B5EF4-FFF2-40B4-BE49-F238E27FC236}">
                <a16:creationId xmlns:a16="http://schemas.microsoft.com/office/drawing/2014/main" id="{11B6D3F3-07E4-2DEA-7307-576A85E9FD5C}"/>
              </a:ext>
            </a:extLst>
          </p:cNvPr>
          <p:cNvSpPr/>
          <p:nvPr/>
        </p:nvSpPr>
        <p:spPr>
          <a:xfrm>
            <a:off x="5215262" y="2357357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C0FDF54B-3049-6865-4D8E-DFEEEB3A59B5}"/>
              </a:ext>
            </a:extLst>
          </p:cNvPr>
          <p:cNvSpPr/>
          <p:nvPr/>
        </p:nvSpPr>
        <p:spPr>
          <a:xfrm>
            <a:off x="5478508" y="2127955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4" name="Freeform: Shape 413">
            <a:extLst>
              <a:ext uri="{FF2B5EF4-FFF2-40B4-BE49-F238E27FC236}">
                <a16:creationId xmlns:a16="http://schemas.microsoft.com/office/drawing/2014/main" id="{FD081C1A-BA09-1550-C008-571D4CC74603}"/>
              </a:ext>
            </a:extLst>
          </p:cNvPr>
          <p:cNvSpPr/>
          <p:nvPr/>
        </p:nvSpPr>
        <p:spPr>
          <a:xfrm>
            <a:off x="4976391" y="2156630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5" name="Freeform: Shape 414">
            <a:extLst>
              <a:ext uri="{FF2B5EF4-FFF2-40B4-BE49-F238E27FC236}">
                <a16:creationId xmlns:a16="http://schemas.microsoft.com/office/drawing/2014/main" id="{DFB5DB18-9E44-74BD-4DEC-19A91E35EC65}"/>
              </a:ext>
            </a:extLst>
          </p:cNvPr>
          <p:cNvSpPr/>
          <p:nvPr/>
        </p:nvSpPr>
        <p:spPr>
          <a:xfrm>
            <a:off x="4966641" y="182686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3822F63F-858A-D512-2AE1-48ABAC67A305}"/>
              </a:ext>
            </a:extLst>
          </p:cNvPr>
          <p:cNvSpPr/>
          <p:nvPr/>
        </p:nvSpPr>
        <p:spPr>
          <a:xfrm>
            <a:off x="5259137" y="158312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7" name="Freeform: Shape 416">
            <a:extLst>
              <a:ext uri="{FF2B5EF4-FFF2-40B4-BE49-F238E27FC236}">
                <a16:creationId xmlns:a16="http://schemas.microsoft.com/office/drawing/2014/main" id="{5888F5A6-A82E-5502-A36D-E4E465647DD4}"/>
              </a:ext>
            </a:extLst>
          </p:cNvPr>
          <p:cNvSpPr/>
          <p:nvPr/>
        </p:nvSpPr>
        <p:spPr>
          <a:xfrm>
            <a:off x="5147013" y="1047853"/>
            <a:ext cx="96108" cy="787388"/>
          </a:xfrm>
          <a:custGeom>
            <a:avLst/>
            <a:gdLst>
              <a:gd name="connsiteX0" fmla="*/ 0 w 158368"/>
              <a:gd name="connsiteY0" fmla="*/ 0 h 1323443"/>
              <a:gd name="connsiteX1" fmla="*/ 158369 w 158368"/>
              <a:gd name="connsiteY1" fmla="*/ 1323444 h 132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368" h="1323443">
                <a:moveTo>
                  <a:pt x="0" y="0"/>
                </a:moveTo>
                <a:lnTo>
                  <a:pt x="158369" y="1323444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8" name="Freeform: Shape 417">
            <a:extLst>
              <a:ext uri="{FF2B5EF4-FFF2-40B4-BE49-F238E27FC236}">
                <a16:creationId xmlns:a16="http://schemas.microsoft.com/office/drawing/2014/main" id="{AF5CDD26-0302-152C-C1A8-AE0A73014858}"/>
              </a:ext>
            </a:extLst>
          </p:cNvPr>
          <p:cNvSpPr/>
          <p:nvPr/>
        </p:nvSpPr>
        <p:spPr>
          <a:xfrm>
            <a:off x="4625397" y="1339384"/>
            <a:ext cx="346011" cy="485874"/>
          </a:xfrm>
          <a:custGeom>
            <a:avLst/>
            <a:gdLst>
              <a:gd name="connsiteX0" fmla="*/ 0 w 570159"/>
              <a:gd name="connsiteY0" fmla="*/ 0 h 816657"/>
              <a:gd name="connsiteX1" fmla="*/ 570160 w 570159"/>
              <a:gd name="connsiteY1" fmla="*/ 816658 h 8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9" h="816657">
                <a:moveTo>
                  <a:pt x="0" y="0"/>
                </a:moveTo>
                <a:lnTo>
                  <a:pt x="570160" y="816658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BE01EBBD-F9D3-92D8-78F5-BA91409D6C3B}"/>
              </a:ext>
            </a:extLst>
          </p:cNvPr>
          <p:cNvSpPr/>
          <p:nvPr/>
        </p:nvSpPr>
        <p:spPr>
          <a:xfrm>
            <a:off x="4274404" y="1305929"/>
            <a:ext cx="705727" cy="674429"/>
          </a:xfrm>
          <a:custGeom>
            <a:avLst/>
            <a:gdLst>
              <a:gd name="connsiteX0" fmla="*/ 0 w 1162900"/>
              <a:gd name="connsiteY0" fmla="*/ 0 h 1133580"/>
              <a:gd name="connsiteX1" fmla="*/ 1162900 w 1162900"/>
              <a:gd name="connsiteY1" fmla="*/ 1133580 h 113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2900" h="1133580">
                <a:moveTo>
                  <a:pt x="0" y="0"/>
                </a:moveTo>
                <a:lnTo>
                  <a:pt x="1162900" y="1133580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0" name="Freeform: Shape 419">
            <a:extLst>
              <a:ext uri="{FF2B5EF4-FFF2-40B4-BE49-F238E27FC236}">
                <a16:creationId xmlns:a16="http://schemas.microsoft.com/office/drawing/2014/main" id="{0ECABAC3-213E-8F29-4684-5BA00ED34123}"/>
              </a:ext>
            </a:extLst>
          </p:cNvPr>
          <p:cNvSpPr/>
          <p:nvPr/>
        </p:nvSpPr>
        <p:spPr>
          <a:xfrm>
            <a:off x="5117764" y="1315488"/>
            <a:ext cx="116325" cy="666552"/>
          </a:xfrm>
          <a:custGeom>
            <a:avLst/>
            <a:gdLst>
              <a:gd name="connsiteX0" fmla="*/ 0 w 191681"/>
              <a:gd name="connsiteY0" fmla="*/ 0 h 1120341"/>
              <a:gd name="connsiteX1" fmla="*/ 191681 w 191681"/>
              <a:gd name="connsiteY1" fmla="*/ 1120342 h 112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681" h="1120341">
                <a:moveTo>
                  <a:pt x="0" y="0"/>
                </a:moveTo>
                <a:lnTo>
                  <a:pt x="191681" y="1120342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446D221-817C-102B-9A6B-B2D5510A6D68}"/>
              </a:ext>
            </a:extLst>
          </p:cNvPr>
          <p:cNvSpPr/>
          <p:nvPr/>
        </p:nvSpPr>
        <p:spPr>
          <a:xfrm>
            <a:off x="6510082" y="2736556"/>
            <a:ext cx="370493" cy="167272"/>
          </a:xfrm>
          <a:custGeom>
            <a:avLst/>
            <a:gdLst>
              <a:gd name="connsiteX0" fmla="*/ 0 w 610501"/>
              <a:gd name="connsiteY0" fmla="*/ 70288 h 281151"/>
              <a:gd name="connsiteX1" fmla="*/ 469925 w 610501"/>
              <a:gd name="connsiteY1" fmla="*/ 70288 h 281151"/>
              <a:gd name="connsiteX2" fmla="*/ 469925 w 610501"/>
              <a:gd name="connsiteY2" fmla="*/ 0 h 281151"/>
              <a:gd name="connsiteX3" fmla="*/ 610501 w 610501"/>
              <a:gd name="connsiteY3" fmla="*/ 140576 h 281151"/>
              <a:gd name="connsiteX4" fmla="*/ 469925 w 610501"/>
              <a:gd name="connsiteY4" fmla="*/ 281152 h 281151"/>
              <a:gd name="connsiteX5" fmla="*/ 469925 w 610501"/>
              <a:gd name="connsiteY5" fmla="*/ 210864 h 281151"/>
              <a:gd name="connsiteX6" fmla="*/ 0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0" y="70288"/>
                </a:moveTo>
                <a:lnTo>
                  <a:pt x="469925" y="70288"/>
                </a:lnTo>
                <a:lnTo>
                  <a:pt x="469925" y="0"/>
                </a:lnTo>
                <a:lnTo>
                  <a:pt x="610501" y="140576"/>
                </a:lnTo>
                <a:lnTo>
                  <a:pt x="469925" y="281152"/>
                </a:lnTo>
                <a:lnTo>
                  <a:pt x="469925" y="210864"/>
                </a:lnTo>
                <a:lnTo>
                  <a:pt x="0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DDE955D3-C7E7-B71E-F726-76799D02B086}"/>
              </a:ext>
            </a:extLst>
          </p:cNvPr>
          <p:cNvSpPr/>
          <p:nvPr/>
        </p:nvSpPr>
        <p:spPr>
          <a:xfrm>
            <a:off x="7065293" y="2101669"/>
            <a:ext cx="370493" cy="167272"/>
          </a:xfrm>
          <a:custGeom>
            <a:avLst/>
            <a:gdLst>
              <a:gd name="connsiteX0" fmla="*/ 610501 w 610501"/>
              <a:gd name="connsiteY0" fmla="*/ 70288 h 281151"/>
              <a:gd name="connsiteX1" fmla="*/ 140576 w 610501"/>
              <a:gd name="connsiteY1" fmla="*/ 70288 h 281151"/>
              <a:gd name="connsiteX2" fmla="*/ 140576 w 610501"/>
              <a:gd name="connsiteY2" fmla="*/ 0 h 281151"/>
              <a:gd name="connsiteX3" fmla="*/ 0 w 610501"/>
              <a:gd name="connsiteY3" fmla="*/ 140576 h 281151"/>
              <a:gd name="connsiteX4" fmla="*/ 140576 w 610501"/>
              <a:gd name="connsiteY4" fmla="*/ 281152 h 281151"/>
              <a:gd name="connsiteX5" fmla="*/ 140576 w 610501"/>
              <a:gd name="connsiteY5" fmla="*/ 210864 h 281151"/>
              <a:gd name="connsiteX6" fmla="*/ 610501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610501" y="70288"/>
                </a:moveTo>
                <a:lnTo>
                  <a:pt x="140576" y="70288"/>
                </a:lnTo>
                <a:lnTo>
                  <a:pt x="140576" y="0"/>
                </a:lnTo>
                <a:lnTo>
                  <a:pt x="0" y="140576"/>
                </a:lnTo>
                <a:lnTo>
                  <a:pt x="140576" y="281152"/>
                </a:lnTo>
                <a:lnTo>
                  <a:pt x="140576" y="210864"/>
                </a:lnTo>
                <a:lnTo>
                  <a:pt x="610501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3" name="Freeform: Shape 422">
            <a:extLst>
              <a:ext uri="{FF2B5EF4-FFF2-40B4-BE49-F238E27FC236}">
                <a16:creationId xmlns:a16="http://schemas.microsoft.com/office/drawing/2014/main" id="{5953F488-DD54-F8C2-EA2D-4F5E11D16C38}"/>
              </a:ext>
            </a:extLst>
          </p:cNvPr>
          <p:cNvSpPr/>
          <p:nvPr/>
        </p:nvSpPr>
        <p:spPr>
          <a:xfrm>
            <a:off x="5434634" y="1898552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4" name="Freeform: Shape 423">
            <a:extLst>
              <a:ext uri="{FF2B5EF4-FFF2-40B4-BE49-F238E27FC236}">
                <a16:creationId xmlns:a16="http://schemas.microsoft.com/office/drawing/2014/main" id="{54AEB3B5-D98D-03D4-56FC-29902C026F5E}"/>
              </a:ext>
            </a:extLst>
          </p:cNvPr>
          <p:cNvSpPr/>
          <p:nvPr/>
        </p:nvSpPr>
        <p:spPr>
          <a:xfrm>
            <a:off x="5390759" y="1850760"/>
            <a:ext cx="282745" cy="157714"/>
          </a:xfrm>
          <a:custGeom>
            <a:avLst/>
            <a:gdLst>
              <a:gd name="connsiteX0" fmla="*/ 0 w 465908"/>
              <a:gd name="connsiteY0" fmla="*/ 44181 h 265086"/>
              <a:gd name="connsiteX1" fmla="*/ 44181 w 465908"/>
              <a:gd name="connsiteY1" fmla="*/ 0 h 265086"/>
              <a:gd name="connsiteX2" fmla="*/ 421728 w 465908"/>
              <a:gd name="connsiteY2" fmla="*/ 0 h 265086"/>
              <a:gd name="connsiteX3" fmla="*/ 465909 w 465908"/>
              <a:gd name="connsiteY3" fmla="*/ 44181 h 265086"/>
              <a:gd name="connsiteX4" fmla="*/ 465909 w 465908"/>
              <a:gd name="connsiteY4" fmla="*/ 220905 h 265086"/>
              <a:gd name="connsiteX5" fmla="*/ 421728 w 465908"/>
              <a:gd name="connsiteY5" fmla="*/ 265086 h 265086"/>
              <a:gd name="connsiteX6" fmla="*/ 44181 w 465908"/>
              <a:gd name="connsiteY6" fmla="*/ 265086 h 265086"/>
              <a:gd name="connsiteX7" fmla="*/ 0 w 465908"/>
              <a:gd name="connsiteY7" fmla="*/ 220905 h 26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65086">
                <a:moveTo>
                  <a:pt x="0" y="44181"/>
                </a:moveTo>
                <a:cubicBezTo>
                  <a:pt x="0" y="19785"/>
                  <a:pt x="19785" y="0"/>
                  <a:pt x="44181" y="0"/>
                </a:cubicBezTo>
                <a:lnTo>
                  <a:pt x="421728" y="0"/>
                </a:lnTo>
                <a:cubicBezTo>
                  <a:pt x="446132" y="0"/>
                  <a:pt x="465909" y="19785"/>
                  <a:pt x="465909" y="44181"/>
                </a:cubicBezTo>
                <a:lnTo>
                  <a:pt x="465909" y="220905"/>
                </a:lnTo>
                <a:cubicBezTo>
                  <a:pt x="465909" y="245309"/>
                  <a:pt x="446132" y="265086"/>
                  <a:pt x="421728" y="265086"/>
                </a:cubicBezTo>
                <a:lnTo>
                  <a:pt x="44181" y="265086"/>
                </a:lnTo>
                <a:cubicBezTo>
                  <a:pt x="19785" y="265086"/>
                  <a:pt x="0" y="245309"/>
                  <a:pt x="0" y="220905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grpSp>
        <p:nvGrpSpPr>
          <p:cNvPr id="441" name="Graphic 4">
            <a:extLst>
              <a:ext uri="{FF2B5EF4-FFF2-40B4-BE49-F238E27FC236}">
                <a16:creationId xmlns:a16="http://schemas.microsoft.com/office/drawing/2014/main" id="{E7070A55-2055-1A57-0ADE-304A8781D32E}"/>
              </a:ext>
            </a:extLst>
          </p:cNvPr>
          <p:cNvGrpSpPr/>
          <p:nvPr/>
        </p:nvGrpSpPr>
        <p:grpSpPr>
          <a:xfrm>
            <a:off x="5651260" y="2194740"/>
            <a:ext cx="253003" cy="303686"/>
            <a:chOff x="5607235" y="3335770"/>
            <a:chExt cx="416899" cy="510435"/>
          </a:xfrm>
        </p:grpSpPr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47B8BA3E-D6AA-3061-B2E1-8E67DC843923}"/>
                </a:ext>
              </a:extLst>
            </p:cNvPr>
            <p:cNvSpPr/>
            <p:nvPr/>
          </p:nvSpPr>
          <p:spPr>
            <a:xfrm>
              <a:off x="5655577" y="3380746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536CFF19-312F-9346-D7B9-8716C566054F}"/>
                </a:ext>
              </a:extLst>
            </p:cNvPr>
            <p:cNvSpPr/>
            <p:nvPr/>
          </p:nvSpPr>
          <p:spPr>
            <a:xfrm>
              <a:off x="5607235" y="3335770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4027E109-56B2-5FED-C597-7B17E0BFD1C7}"/>
                </a:ext>
              </a:extLst>
            </p:cNvPr>
            <p:cNvSpPr/>
            <p:nvPr/>
          </p:nvSpPr>
          <p:spPr>
            <a:xfrm>
              <a:off x="5607235" y="3335770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577E9811-10D5-9A28-EF8F-B8994E5AA8C5}"/>
                </a:ext>
              </a:extLst>
            </p:cNvPr>
            <p:cNvSpPr/>
            <p:nvPr/>
          </p:nvSpPr>
          <p:spPr>
            <a:xfrm>
              <a:off x="5671683" y="3733062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67E93042-3DAF-9744-7E9E-9380C58D5246}"/>
                </a:ext>
              </a:extLst>
            </p:cNvPr>
            <p:cNvSpPr/>
            <p:nvPr/>
          </p:nvSpPr>
          <p:spPr>
            <a:xfrm>
              <a:off x="5671683" y="366315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4E4435E4-35A0-EF49-96F0-A07621AA84E1}"/>
                </a:ext>
              </a:extLst>
            </p:cNvPr>
            <p:cNvSpPr/>
            <p:nvPr/>
          </p:nvSpPr>
          <p:spPr>
            <a:xfrm>
              <a:off x="5671683" y="359324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190298 w 239661"/>
                <a:gd name="connsiteY1" fmla="*/ -27 h 8032"/>
                <a:gd name="connsiteX2" fmla="*/ 147394 w 239661"/>
                <a:gd name="connsiteY2" fmla="*/ -27 h 8032"/>
                <a:gd name="connsiteX3" fmla="*/ -186 w 23966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F8A0B6DE-DFCA-39FE-B7DF-610D15ADE3BA}"/>
                </a:ext>
              </a:extLst>
            </p:cNvPr>
            <p:cNvSpPr/>
            <p:nvPr/>
          </p:nvSpPr>
          <p:spPr>
            <a:xfrm>
              <a:off x="5671683" y="352333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2" name="Graphic 4">
            <a:extLst>
              <a:ext uri="{FF2B5EF4-FFF2-40B4-BE49-F238E27FC236}">
                <a16:creationId xmlns:a16="http://schemas.microsoft.com/office/drawing/2014/main" id="{00AE4B8E-E221-3E15-9414-06BB0712561B}"/>
              </a:ext>
            </a:extLst>
          </p:cNvPr>
          <p:cNvGrpSpPr/>
          <p:nvPr/>
        </p:nvGrpSpPr>
        <p:grpSpPr>
          <a:xfrm>
            <a:off x="4330314" y="796944"/>
            <a:ext cx="740719" cy="501817"/>
            <a:chOff x="3430573" y="986353"/>
            <a:chExt cx="1220560" cy="843455"/>
          </a:xfrm>
        </p:grpSpPr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ECB2FE92-9175-1E81-4A83-D440E7D0D455}"/>
                </a:ext>
              </a:extLst>
            </p:cNvPr>
            <p:cNvSpPr/>
            <p:nvPr/>
          </p:nvSpPr>
          <p:spPr>
            <a:xfrm>
              <a:off x="3430573" y="986353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85B0E187-D764-87C0-05C5-EF7CC0BC6EE1}"/>
                </a:ext>
              </a:extLst>
            </p:cNvPr>
            <p:cNvSpPr/>
            <p:nvPr/>
          </p:nvSpPr>
          <p:spPr>
            <a:xfrm>
              <a:off x="3688574" y="1214328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23A03783-B2FA-0266-44F2-46FA6B29D1B1}"/>
                </a:ext>
              </a:extLst>
            </p:cNvPr>
            <p:cNvSpPr/>
            <p:nvPr/>
          </p:nvSpPr>
          <p:spPr>
            <a:xfrm>
              <a:off x="3688574" y="1431984"/>
              <a:ext cx="255181" cy="174501"/>
            </a:xfrm>
            <a:custGeom>
              <a:avLst/>
              <a:gdLst>
                <a:gd name="connsiteX0" fmla="*/ -186 w 255181"/>
                <a:gd name="connsiteY0" fmla="*/ -27 h 174501"/>
                <a:gd name="connsiteX1" fmla="*/ 254995 w 255181"/>
                <a:gd name="connsiteY1" fmla="*/ -27 h 174501"/>
                <a:gd name="connsiteX2" fmla="*/ 254995 w 255181"/>
                <a:gd name="connsiteY2" fmla="*/ 174474 h 174501"/>
                <a:gd name="connsiteX3" fmla="*/ -186 w 255181"/>
                <a:gd name="connsiteY3" fmla="*/ 174474 h 1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501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4"/>
                  </a:lnTo>
                  <a:lnTo>
                    <a:pt x="-186" y="174474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41432A79-16CC-FE25-CDF8-BDBD3F8457FD}"/>
                </a:ext>
              </a:extLst>
            </p:cNvPr>
            <p:cNvSpPr/>
            <p:nvPr/>
          </p:nvSpPr>
          <p:spPr>
            <a:xfrm>
              <a:off x="3547725" y="1301579"/>
              <a:ext cx="150576" cy="8032"/>
            </a:xfrm>
            <a:custGeom>
              <a:avLst/>
              <a:gdLst>
                <a:gd name="connsiteX0" fmla="*/ 150391 w 150576"/>
                <a:gd name="connsiteY0" fmla="*/ -27 h 8032"/>
                <a:gd name="connsiteX1" fmla="*/ -186 w 150576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76" h="8032">
                  <a:moveTo>
                    <a:pt x="150391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139C7E8F-A292-3894-A34F-536F39D79182}"/>
                </a:ext>
              </a:extLst>
            </p:cNvPr>
            <p:cNvSpPr/>
            <p:nvPr/>
          </p:nvSpPr>
          <p:spPr>
            <a:xfrm>
              <a:off x="3946567" y="1655309"/>
              <a:ext cx="255181" cy="174498"/>
            </a:xfrm>
            <a:custGeom>
              <a:avLst/>
              <a:gdLst>
                <a:gd name="connsiteX0" fmla="*/ -186 w 255181"/>
                <a:gd name="connsiteY0" fmla="*/ -27 h 174498"/>
                <a:gd name="connsiteX1" fmla="*/ 254995 w 255181"/>
                <a:gd name="connsiteY1" fmla="*/ -27 h 174498"/>
                <a:gd name="connsiteX2" fmla="*/ 254995 w 255181"/>
                <a:gd name="connsiteY2" fmla="*/ 174472 h 174498"/>
                <a:gd name="connsiteX3" fmla="*/ -186 w 255181"/>
                <a:gd name="connsiteY3" fmla="*/ 174472 h 17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8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2"/>
                  </a:lnTo>
                  <a:lnTo>
                    <a:pt x="-186" y="174472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41EF2350-9892-4206-87DA-0F0E5812CC0C}"/>
                </a:ext>
              </a:extLst>
            </p:cNvPr>
            <p:cNvSpPr/>
            <p:nvPr/>
          </p:nvSpPr>
          <p:spPr>
            <a:xfrm>
              <a:off x="3816161" y="1593625"/>
              <a:ext cx="140134" cy="148930"/>
            </a:xfrm>
            <a:custGeom>
              <a:avLst/>
              <a:gdLst>
                <a:gd name="connsiteX0" fmla="*/ 139948 w 140134"/>
                <a:gd name="connsiteY0" fmla="*/ 148903 h 148930"/>
                <a:gd name="connsiteX1" fmla="*/ -186 w 140134"/>
                <a:gd name="connsiteY1" fmla="*/ 148903 h 148930"/>
                <a:gd name="connsiteX2" fmla="*/ -186 w 140134"/>
                <a:gd name="connsiteY2" fmla="*/ -27 h 14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0">
                  <a:moveTo>
                    <a:pt x="139948" y="148903"/>
                  </a:moveTo>
                  <a:lnTo>
                    <a:pt x="-186" y="148903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E9151868-868E-E799-F88C-219CA479C9CD}"/>
                </a:ext>
              </a:extLst>
            </p:cNvPr>
            <p:cNvSpPr/>
            <p:nvPr/>
          </p:nvSpPr>
          <p:spPr>
            <a:xfrm>
              <a:off x="3558168" y="1152644"/>
              <a:ext cx="140134" cy="366588"/>
            </a:xfrm>
            <a:custGeom>
              <a:avLst/>
              <a:gdLst>
                <a:gd name="connsiteX0" fmla="*/ 139948 w 140134"/>
                <a:gd name="connsiteY0" fmla="*/ 366561 h 366588"/>
                <a:gd name="connsiteX1" fmla="*/ -186 w 140134"/>
                <a:gd name="connsiteY1" fmla="*/ 366561 h 366588"/>
                <a:gd name="connsiteX2" fmla="*/ -186 w 140134"/>
                <a:gd name="connsiteY2" fmla="*/ -27 h 36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366588">
                  <a:moveTo>
                    <a:pt x="139948" y="366561"/>
                  </a:moveTo>
                  <a:lnTo>
                    <a:pt x="-186" y="366561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F45ACFE0-3A1F-C3BE-93F0-70B204429ABF}"/>
                </a:ext>
              </a:extLst>
            </p:cNvPr>
            <p:cNvSpPr/>
            <p:nvPr/>
          </p:nvSpPr>
          <p:spPr>
            <a:xfrm>
              <a:off x="4137951" y="986353"/>
              <a:ext cx="255189" cy="174499"/>
            </a:xfrm>
            <a:custGeom>
              <a:avLst/>
              <a:gdLst>
                <a:gd name="connsiteX0" fmla="*/ -186 w 255189"/>
                <a:gd name="connsiteY0" fmla="*/ -27 h 174499"/>
                <a:gd name="connsiteX1" fmla="*/ 255004 w 255189"/>
                <a:gd name="connsiteY1" fmla="*/ -27 h 174499"/>
                <a:gd name="connsiteX2" fmla="*/ 255004 w 255189"/>
                <a:gd name="connsiteY2" fmla="*/ 174473 h 174499"/>
                <a:gd name="connsiteX3" fmla="*/ -186 w 255189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9" h="174499">
                  <a:moveTo>
                    <a:pt x="-186" y="-27"/>
                  </a:moveTo>
                  <a:lnTo>
                    <a:pt x="255004" y="-27"/>
                  </a:lnTo>
                  <a:lnTo>
                    <a:pt x="255004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28961301-4863-D57F-5A26-6E2326076CC5}"/>
                </a:ext>
              </a:extLst>
            </p:cNvPr>
            <p:cNvSpPr/>
            <p:nvPr/>
          </p:nvSpPr>
          <p:spPr>
            <a:xfrm>
              <a:off x="4395953" y="1209677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D234D40-69C5-609B-6AB9-EC9459213CD7}"/>
                </a:ext>
              </a:extLst>
            </p:cNvPr>
            <p:cNvSpPr/>
            <p:nvPr/>
          </p:nvSpPr>
          <p:spPr>
            <a:xfrm>
              <a:off x="4265546" y="1147993"/>
              <a:ext cx="140134" cy="148934"/>
            </a:xfrm>
            <a:custGeom>
              <a:avLst/>
              <a:gdLst>
                <a:gd name="connsiteX0" fmla="*/ 139948 w 140134"/>
                <a:gd name="connsiteY0" fmla="*/ 148907 h 148934"/>
                <a:gd name="connsiteX1" fmla="*/ -186 w 140134"/>
                <a:gd name="connsiteY1" fmla="*/ 148907 h 148934"/>
                <a:gd name="connsiteX2" fmla="*/ -186 w 140134"/>
                <a:gd name="connsiteY2" fmla="*/ -27 h 14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4">
                  <a:moveTo>
                    <a:pt x="139948" y="148907"/>
                  </a:moveTo>
                  <a:lnTo>
                    <a:pt x="-186" y="148907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56936C20-60F4-8B24-7C8A-00AE936B1374}"/>
                </a:ext>
              </a:extLst>
            </p:cNvPr>
            <p:cNvSpPr/>
            <p:nvPr/>
          </p:nvSpPr>
          <p:spPr>
            <a:xfrm>
              <a:off x="4190262" y="1368657"/>
              <a:ext cx="333285" cy="373897"/>
            </a:xfrm>
            <a:custGeom>
              <a:avLst/>
              <a:gdLst>
                <a:gd name="connsiteX0" fmla="*/ 333100 w 333285"/>
                <a:gd name="connsiteY0" fmla="*/ -27 h 373897"/>
                <a:gd name="connsiteX1" fmla="*/ 333100 w 333285"/>
                <a:gd name="connsiteY1" fmla="*/ 373870 h 373897"/>
                <a:gd name="connsiteX2" fmla="*/ -186 w 333285"/>
                <a:gd name="connsiteY2" fmla="*/ 373870 h 37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285" h="373897">
                  <a:moveTo>
                    <a:pt x="333100" y="-27"/>
                  </a:moveTo>
                  <a:lnTo>
                    <a:pt x="333100" y="373870"/>
                  </a:lnTo>
                  <a:lnTo>
                    <a:pt x="-186" y="373870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EBA89C79-36F2-7F16-1403-4BF3159CEB5F}"/>
                </a:ext>
              </a:extLst>
            </p:cNvPr>
            <p:cNvSpPr/>
            <p:nvPr/>
          </p:nvSpPr>
          <p:spPr>
            <a:xfrm>
              <a:off x="3932968" y="1345772"/>
              <a:ext cx="472712" cy="8032"/>
            </a:xfrm>
            <a:custGeom>
              <a:avLst/>
              <a:gdLst>
                <a:gd name="connsiteX0" fmla="*/ 472527 w 472712"/>
                <a:gd name="connsiteY0" fmla="*/ -27 h 8032"/>
                <a:gd name="connsiteX1" fmla="*/ -186 w 472712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2712" h="8032">
                  <a:moveTo>
                    <a:pt x="472527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8" name="Graphic 4">
            <a:extLst>
              <a:ext uri="{FF2B5EF4-FFF2-40B4-BE49-F238E27FC236}">
                <a16:creationId xmlns:a16="http://schemas.microsoft.com/office/drawing/2014/main" id="{11F71EA2-5678-081D-AB17-30778FE2AE28}"/>
              </a:ext>
            </a:extLst>
          </p:cNvPr>
          <p:cNvGrpSpPr/>
          <p:nvPr/>
        </p:nvGrpSpPr>
        <p:grpSpPr>
          <a:xfrm>
            <a:off x="7498853" y="2032247"/>
            <a:ext cx="253022" cy="303686"/>
            <a:chOff x="8651708" y="3062651"/>
            <a:chExt cx="416931" cy="510435"/>
          </a:xfrm>
        </p:grpSpPr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7AD068CD-8F8F-34FA-67B3-2E081A795074}"/>
                </a:ext>
              </a:extLst>
            </p:cNvPr>
            <p:cNvSpPr/>
            <p:nvPr/>
          </p:nvSpPr>
          <p:spPr>
            <a:xfrm>
              <a:off x="8700042" y="3107627"/>
              <a:ext cx="368598" cy="465458"/>
            </a:xfrm>
            <a:custGeom>
              <a:avLst/>
              <a:gdLst>
                <a:gd name="connsiteX0" fmla="*/ 116902 w 368598"/>
                <a:gd name="connsiteY0" fmla="*/ -27 h 465458"/>
                <a:gd name="connsiteX1" fmla="*/ 368412 w 368598"/>
                <a:gd name="connsiteY1" fmla="*/ -27 h 465458"/>
                <a:gd name="connsiteX2" fmla="*/ 368412 w 368598"/>
                <a:gd name="connsiteY2" fmla="*/ 465432 h 465458"/>
                <a:gd name="connsiteX3" fmla="*/ -186 w 368598"/>
                <a:gd name="connsiteY3" fmla="*/ 465432 h 465458"/>
                <a:gd name="connsiteX4" fmla="*/ -186 w 368598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98" h="465458">
                  <a:moveTo>
                    <a:pt x="116902" y="-27"/>
                  </a:moveTo>
                  <a:lnTo>
                    <a:pt x="368412" y="-27"/>
                  </a:lnTo>
                  <a:lnTo>
                    <a:pt x="36841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1601B105-3BBD-54B0-F57F-8B055984C98B}"/>
                </a:ext>
              </a:extLst>
            </p:cNvPr>
            <p:cNvSpPr/>
            <p:nvPr/>
          </p:nvSpPr>
          <p:spPr>
            <a:xfrm>
              <a:off x="8651708" y="3062651"/>
              <a:ext cx="368573" cy="465458"/>
            </a:xfrm>
            <a:custGeom>
              <a:avLst/>
              <a:gdLst>
                <a:gd name="connsiteX0" fmla="*/ 116958 w 368573"/>
                <a:gd name="connsiteY0" fmla="*/ -27 h 465458"/>
                <a:gd name="connsiteX1" fmla="*/ 368388 w 368573"/>
                <a:gd name="connsiteY1" fmla="*/ -27 h 465458"/>
                <a:gd name="connsiteX2" fmla="*/ 368388 w 368573"/>
                <a:gd name="connsiteY2" fmla="*/ 465432 h 465458"/>
                <a:gd name="connsiteX3" fmla="*/ -186 w 368573"/>
                <a:gd name="connsiteY3" fmla="*/ 465432 h 465458"/>
                <a:gd name="connsiteX4" fmla="*/ -186 w 368573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3" h="465458">
                  <a:moveTo>
                    <a:pt x="116958" y="-27"/>
                  </a:moveTo>
                  <a:lnTo>
                    <a:pt x="368388" y="-27"/>
                  </a:lnTo>
                  <a:lnTo>
                    <a:pt x="368388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6A2FCB56-E864-A35A-0F48-77E70646EBD3}"/>
                </a:ext>
              </a:extLst>
            </p:cNvPr>
            <p:cNvSpPr/>
            <p:nvPr/>
          </p:nvSpPr>
          <p:spPr>
            <a:xfrm>
              <a:off x="8651708" y="3062651"/>
              <a:ext cx="117143" cy="115328"/>
            </a:xfrm>
            <a:custGeom>
              <a:avLst/>
              <a:gdLst>
                <a:gd name="connsiteX0" fmla="*/ -186 w 117143"/>
                <a:gd name="connsiteY0" fmla="*/ 115301 h 115328"/>
                <a:gd name="connsiteX1" fmla="*/ 116958 w 117143"/>
                <a:gd name="connsiteY1" fmla="*/ 115301 h 115328"/>
                <a:gd name="connsiteX2" fmla="*/ 116958 w 11714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43" h="115328">
                  <a:moveTo>
                    <a:pt x="-186" y="115301"/>
                  </a:moveTo>
                  <a:lnTo>
                    <a:pt x="116958" y="115301"/>
                  </a:lnTo>
                  <a:lnTo>
                    <a:pt x="11695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F6E83C0A-8162-5E7D-19DE-1835965B46B1}"/>
                </a:ext>
              </a:extLst>
            </p:cNvPr>
            <p:cNvSpPr/>
            <p:nvPr/>
          </p:nvSpPr>
          <p:spPr>
            <a:xfrm>
              <a:off x="8716156" y="3459943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10C175AF-1158-51E1-98BB-4C418D74D3BF}"/>
                </a:ext>
              </a:extLst>
            </p:cNvPr>
            <p:cNvSpPr/>
            <p:nvPr/>
          </p:nvSpPr>
          <p:spPr>
            <a:xfrm>
              <a:off x="8716156" y="339003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F4E7B0FC-7D97-2E5E-219F-4988D484F961}"/>
                </a:ext>
              </a:extLst>
            </p:cNvPr>
            <p:cNvSpPr/>
            <p:nvPr/>
          </p:nvSpPr>
          <p:spPr>
            <a:xfrm>
              <a:off x="8716156" y="332012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190274 w 239621"/>
                <a:gd name="connsiteY1" fmla="*/ -27 h 8032"/>
                <a:gd name="connsiteX2" fmla="*/ 147379 w 239621"/>
                <a:gd name="connsiteY2" fmla="*/ -27 h 8032"/>
                <a:gd name="connsiteX3" fmla="*/ -186 w 23962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190274" y="-27"/>
                  </a:lnTo>
                  <a:moveTo>
                    <a:pt x="147379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449B5203-157E-8854-D278-CF32A7FE638E}"/>
                </a:ext>
              </a:extLst>
            </p:cNvPr>
            <p:cNvSpPr/>
            <p:nvPr/>
          </p:nvSpPr>
          <p:spPr>
            <a:xfrm>
              <a:off x="8716156" y="325021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9" name="Graphic 4">
            <a:extLst>
              <a:ext uri="{FF2B5EF4-FFF2-40B4-BE49-F238E27FC236}">
                <a16:creationId xmlns:a16="http://schemas.microsoft.com/office/drawing/2014/main" id="{437D2864-9205-38B4-89C7-DB7CD4F886FC}"/>
              </a:ext>
            </a:extLst>
          </p:cNvPr>
          <p:cNvGrpSpPr/>
          <p:nvPr/>
        </p:nvGrpSpPr>
        <p:grpSpPr>
          <a:xfrm>
            <a:off x="6943112" y="2672662"/>
            <a:ext cx="253003" cy="303686"/>
            <a:chOff x="7735956" y="4139061"/>
            <a:chExt cx="416899" cy="510435"/>
          </a:xfrm>
        </p:grpSpPr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8D64F0F4-E59C-788B-4AC4-100C1E391F54}"/>
                </a:ext>
              </a:extLst>
            </p:cNvPr>
            <p:cNvSpPr/>
            <p:nvPr/>
          </p:nvSpPr>
          <p:spPr>
            <a:xfrm>
              <a:off x="7784290" y="4184037"/>
              <a:ext cx="368566" cy="465458"/>
            </a:xfrm>
            <a:custGeom>
              <a:avLst/>
              <a:gdLst>
                <a:gd name="connsiteX0" fmla="*/ 116926 w 368566"/>
                <a:gd name="connsiteY0" fmla="*/ -27 h 465458"/>
                <a:gd name="connsiteX1" fmla="*/ 368380 w 368566"/>
                <a:gd name="connsiteY1" fmla="*/ -27 h 465458"/>
                <a:gd name="connsiteX2" fmla="*/ 368380 w 368566"/>
                <a:gd name="connsiteY2" fmla="*/ 465432 h 465458"/>
                <a:gd name="connsiteX3" fmla="*/ -186 w 368566"/>
                <a:gd name="connsiteY3" fmla="*/ 465432 h 465458"/>
                <a:gd name="connsiteX4" fmla="*/ -186 w 368566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66" h="465458">
                  <a:moveTo>
                    <a:pt x="116926" y="-27"/>
                  </a:moveTo>
                  <a:lnTo>
                    <a:pt x="368380" y="-27"/>
                  </a:lnTo>
                  <a:lnTo>
                    <a:pt x="368380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40091C00-2E74-5FED-F682-C2B9F7F1D425}"/>
                </a:ext>
              </a:extLst>
            </p:cNvPr>
            <p:cNvSpPr/>
            <p:nvPr/>
          </p:nvSpPr>
          <p:spPr>
            <a:xfrm>
              <a:off x="7735956" y="4139061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333414-9F4F-C0D0-B0A7-FC2501ED4DAE}"/>
                </a:ext>
              </a:extLst>
            </p:cNvPr>
            <p:cNvSpPr/>
            <p:nvPr/>
          </p:nvSpPr>
          <p:spPr>
            <a:xfrm>
              <a:off x="7735956" y="4139061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A3890521-6EA5-75E8-E44B-B710F092D89F}"/>
                </a:ext>
              </a:extLst>
            </p:cNvPr>
            <p:cNvSpPr/>
            <p:nvPr/>
          </p:nvSpPr>
          <p:spPr>
            <a:xfrm>
              <a:off x="7800405" y="4536353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AF1245F2-0B9B-739B-3080-15DB90DFDB93}"/>
                </a:ext>
              </a:extLst>
            </p:cNvPr>
            <p:cNvSpPr/>
            <p:nvPr/>
          </p:nvSpPr>
          <p:spPr>
            <a:xfrm>
              <a:off x="7800405" y="446644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DF7F990F-3F8E-4256-5C16-1BFB13C98D39}"/>
                </a:ext>
              </a:extLst>
            </p:cNvPr>
            <p:cNvSpPr/>
            <p:nvPr/>
          </p:nvSpPr>
          <p:spPr>
            <a:xfrm>
              <a:off x="7800405" y="439653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190298 w 239653"/>
                <a:gd name="connsiteY1" fmla="*/ -27 h 8032"/>
                <a:gd name="connsiteX2" fmla="*/ 147394 w 239653"/>
                <a:gd name="connsiteY2" fmla="*/ -27 h 8032"/>
                <a:gd name="connsiteX3" fmla="*/ -186 w 239653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A1B3CCAE-7F6E-EB18-F67D-C67175C59990}"/>
                </a:ext>
              </a:extLst>
            </p:cNvPr>
            <p:cNvSpPr/>
            <p:nvPr/>
          </p:nvSpPr>
          <p:spPr>
            <a:xfrm>
              <a:off x="7800405" y="432662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sp>
        <p:nvSpPr>
          <p:cNvPr id="537" name="Text Placeholder 2">
            <a:extLst>
              <a:ext uri="{FF2B5EF4-FFF2-40B4-BE49-F238E27FC236}">
                <a16:creationId xmlns:a16="http://schemas.microsoft.com/office/drawing/2014/main" id="{0EE495D3-1221-D685-DB73-4684DC65371B}"/>
              </a:ext>
            </a:extLst>
          </p:cNvPr>
          <p:cNvSpPr txBox="1">
            <a:spLocks/>
          </p:cNvSpPr>
          <p:nvPr/>
        </p:nvSpPr>
        <p:spPr>
          <a:xfrm>
            <a:off x="6334484" y="3024817"/>
            <a:ext cx="2734301" cy="147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9225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Delta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" dirty="0">
                <a:solidFill>
                  <a:srgbClr val="1F2328"/>
                </a:solidFill>
                <a:latin typeface="Gill Sans MT" panose="020B0502020104020203" pitchFamily="34" charset="77"/>
              </a:rPr>
              <a:t>Initialise with model,</a:t>
            </a:r>
            <a:br>
              <a:rPr lang="en" dirty="0">
                <a:solidFill>
                  <a:srgbClr val="1F2328"/>
                </a:solidFill>
                <a:latin typeface="Gill Sans MT" panose="020B0502020104020203" pitchFamily="34" charset="77"/>
              </a:rPr>
            </a:br>
            <a:r>
              <a:rPr lang="en" dirty="0">
                <a:solidFill>
                  <a:srgbClr val="1F2328"/>
                </a:solidFill>
                <a:latin typeface="Gill Sans MT" panose="020B0502020104020203" pitchFamily="34" charset="77"/>
              </a:rPr>
              <a:t>get notified of changes, write back changes continuously</a:t>
            </a:r>
            <a:endParaRPr lang="en-US" dirty="0">
              <a:latin typeface="Gill Sans MT" panose="020B0502020104020203" pitchFamily="34" charset="77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644B4F-F6F8-8409-823F-1819772ED2DF}"/>
              </a:ext>
            </a:extLst>
          </p:cNvPr>
          <p:cNvGrpSpPr/>
          <p:nvPr/>
        </p:nvGrpSpPr>
        <p:grpSpPr>
          <a:xfrm>
            <a:off x="4325118" y="1468019"/>
            <a:ext cx="2231682" cy="1266845"/>
            <a:chOff x="4323153" y="1468423"/>
            <a:chExt cx="2231682" cy="1266845"/>
          </a:xfrm>
        </p:grpSpPr>
        <p:sp>
          <p:nvSpPr>
            <p:cNvPr id="13" name="Freeform: Shape 403">
              <a:extLst>
                <a:ext uri="{FF2B5EF4-FFF2-40B4-BE49-F238E27FC236}">
                  <a16:creationId xmlns:a16="http://schemas.microsoft.com/office/drawing/2014/main" id="{3D231CFF-2ABC-7761-4B6D-77C78C988D3E}"/>
                </a:ext>
              </a:extLst>
            </p:cNvPr>
            <p:cNvSpPr/>
            <p:nvPr/>
          </p:nvSpPr>
          <p:spPr>
            <a:xfrm>
              <a:off x="5717378" y="2486396"/>
              <a:ext cx="262290" cy="248872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14" name="Freeform: Shape 404">
              <a:extLst>
                <a:ext uri="{FF2B5EF4-FFF2-40B4-BE49-F238E27FC236}">
                  <a16:creationId xmlns:a16="http://schemas.microsoft.com/office/drawing/2014/main" id="{D8685F85-C0B2-4C33-C148-5CAC44DEE6EC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15" name="Freeform: Shape 405">
              <a:extLst>
                <a:ext uri="{FF2B5EF4-FFF2-40B4-BE49-F238E27FC236}">
                  <a16:creationId xmlns:a16="http://schemas.microsoft.com/office/drawing/2014/main" id="{415E6964-4E4A-3633-327B-A3C41712E4B6}"/>
                </a:ext>
              </a:extLst>
            </p:cNvPr>
            <p:cNvSpPr/>
            <p:nvPr/>
          </p:nvSpPr>
          <p:spPr>
            <a:xfrm>
              <a:off x="5849001" y="1468423"/>
              <a:ext cx="537191" cy="275651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16" name="Freeform: Shape 406">
              <a:extLst>
                <a:ext uri="{FF2B5EF4-FFF2-40B4-BE49-F238E27FC236}">
                  <a16:creationId xmlns:a16="http://schemas.microsoft.com/office/drawing/2014/main" id="{5EC6F406-6704-9632-1E2C-2419E6FAF243}"/>
                </a:ext>
              </a:extLst>
            </p:cNvPr>
            <p:cNvSpPr/>
            <p:nvPr/>
          </p:nvSpPr>
          <p:spPr>
            <a:xfrm>
              <a:off x="4498650" y="2400370"/>
              <a:ext cx="410399" cy="306725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17" name="Freeform: Shape 407">
              <a:extLst>
                <a:ext uri="{FF2B5EF4-FFF2-40B4-BE49-F238E27FC236}">
                  <a16:creationId xmlns:a16="http://schemas.microsoft.com/office/drawing/2014/main" id="{BE938787-07A2-D7D4-F906-67A3C6557B78}"/>
                </a:ext>
              </a:extLst>
            </p:cNvPr>
            <p:cNvSpPr/>
            <p:nvPr/>
          </p:nvSpPr>
          <p:spPr>
            <a:xfrm>
              <a:off x="4323153" y="1884214"/>
              <a:ext cx="482626" cy="67310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E946DA6-8D68-18EF-8CA9-6123961E3614}"/>
              </a:ext>
            </a:extLst>
          </p:cNvPr>
          <p:cNvSpPr/>
          <p:nvPr/>
        </p:nvSpPr>
        <p:spPr>
          <a:xfrm>
            <a:off x="5917002" y="1324132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A029EA-D24C-B7ED-98E9-4D6061337729}"/>
              </a:ext>
            </a:extLst>
          </p:cNvPr>
          <p:cNvSpPr/>
          <p:nvPr/>
        </p:nvSpPr>
        <p:spPr>
          <a:xfrm>
            <a:off x="6540945" y="3452655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0C8448-6E37-3AFA-1CA5-F6C4CFA52B45}"/>
              </a:ext>
            </a:extLst>
          </p:cNvPr>
          <p:cNvSpPr/>
          <p:nvPr/>
        </p:nvSpPr>
        <p:spPr>
          <a:xfrm>
            <a:off x="6172462" y="1863446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37CE5A-ADAD-A767-95F3-E75A59660DE1}"/>
              </a:ext>
            </a:extLst>
          </p:cNvPr>
          <p:cNvSpPr/>
          <p:nvPr/>
        </p:nvSpPr>
        <p:spPr>
          <a:xfrm>
            <a:off x="2464154" y="3454651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FAD955-ACE2-D310-4373-612F8BE95AED}"/>
              </a:ext>
            </a:extLst>
          </p:cNvPr>
          <p:cNvSpPr/>
          <p:nvPr/>
        </p:nvSpPr>
        <p:spPr>
          <a:xfrm>
            <a:off x="2711444" y="3925661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DCEA6C-63D2-4024-6E74-1A6593DAF4E4}"/>
              </a:ext>
            </a:extLst>
          </p:cNvPr>
          <p:cNvSpPr/>
          <p:nvPr/>
        </p:nvSpPr>
        <p:spPr>
          <a:xfrm>
            <a:off x="5579930" y="2625692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F078AA-F114-AD6F-311E-5235769A2868}"/>
              </a:ext>
            </a:extLst>
          </p:cNvPr>
          <p:cNvSpPr/>
          <p:nvPr/>
        </p:nvSpPr>
        <p:spPr>
          <a:xfrm>
            <a:off x="4731484" y="2597317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984878-41BE-9C30-4755-B9F7C9EFF073}"/>
              </a:ext>
            </a:extLst>
          </p:cNvPr>
          <p:cNvSpPr/>
          <p:nvPr/>
        </p:nvSpPr>
        <p:spPr>
          <a:xfrm>
            <a:off x="6788235" y="3454455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92D00-22FF-615B-AD83-7DDFB3F1BE3F}"/>
              </a:ext>
            </a:extLst>
          </p:cNvPr>
          <p:cNvSpPr/>
          <p:nvPr/>
        </p:nvSpPr>
        <p:spPr>
          <a:xfrm>
            <a:off x="4452316" y="1972820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F78EFF-C7DF-59A8-D7CE-CD5D1CA63917}"/>
              </a:ext>
            </a:extLst>
          </p:cNvPr>
          <p:cNvSpPr/>
          <p:nvPr/>
        </p:nvSpPr>
        <p:spPr>
          <a:xfrm>
            <a:off x="2711444" y="3449090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5</a:t>
            </a:r>
          </a:p>
        </p:txBody>
      </p:sp>
      <p:grpSp>
        <p:nvGrpSpPr>
          <p:cNvPr id="447" name="Graphic 4">
            <a:extLst>
              <a:ext uri="{FF2B5EF4-FFF2-40B4-BE49-F238E27FC236}">
                <a16:creationId xmlns:a16="http://schemas.microsoft.com/office/drawing/2014/main" id="{366D7378-1957-6812-C8C1-D20AC7A730B5}"/>
              </a:ext>
            </a:extLst>
          </p:cNvPr>
          <p:cNvGrpSpPr/>
          <p:nvPr/>
        </p:nvGrpSpPr>
        <p:grpSpPr>
          <a:xfrm>
            <a:off x="6383526" y="1251677"/>
            <a:ext cx="437299" cy="428715"/>
            <a:chOff x="6813867" y="1750668"/>
            <a:chExt cx="720584" cy="720584"/>
          </a:xfrm>
        </p:grpSpPr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3B96E1D3-AFF6-F2F2-F4A6-E90D9F34B987}"/>
                </a:ext>
              </a:extLst>
            </p:cNvPr>
            <p:cNvSpPr/>
            <p:nvPr/>
          </p:nvSpPr>
          <p:spPr>
            <a:xfrm>
              <a:off x="6813867" y="1750668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923614E-ED9E-86CE-C88C-728F48018E71}"/>
                </a:ext>
              </a:extLst>
            </p:cNvPr>
            <p:cNvSpPr/>
            <p:nvPr/>
          </p:nvSpPr>
          <p:spPr>
            <a:xfrm>
              <a:off x="6975625" y="1912427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E044A8CB-3A88-D9B3-9A89-4447B2548D4F}"/>
                </a:ext>
              </a:extLst>
            </p:cNvPr>
            <p:cNvSpPr/>
            <p:nvPr/>
          </p:nvSpPr>
          <p:spPr>
            <a:xfrm>
              <a:off x="7087403" y="2025876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8F9F4D03-D1B9-001E-392D-39F11E75C7EA}"/>
                </a:ext>
              </a:extLst>
            </p:cNvPr>
            <p:cNvSpPr/>
            <p:nvPr/>
          </p:nvSpPr>
          <p:spPr>
            <a:xfrm>
              <a:off x="7023172" y="1806850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3016E298-0960-1ED5-F118-B56F7101FB3F}"/>
                </a:ext>
              </a:extLst>
            </p:cNvPr>
            <p:cNvSpPr/>
            <p:nvPr/>
          </p:nvSpPr>
          <p:spPr>
            <a:xfrm>
              <a:off x="7199358" y="1806850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56AAB104-D04D-71A9-F23C-48217FC4670B}"/>
                </a:ext>
              </a:extLst>
            </p:cNvPr>
            <p:cNvSpPr/>
            <p:nvPr/>
          </p:nvSpPr>
          <p:spPr>
            <a:xfrm>
              <a:off x="7199358" y="2289965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0EAB88BA-4C2C-4EF3-88B8-30803D170966}"/>
                </a:ext>
              </a:extLst>
            </p:cNvPr>
            <p:cNvSpPr/>
            <p:nvPr/>
          </p:nvSpPr>
          <p:spPr>
            <a:xfrm>
              <a:off x="7023172" y="2289965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9BFF3927-DB8F-822B-7E4F-46F93E326035}"/>
                </a:ext>
              </a:extLst>
            </p:cNvPr>
            <p:cNvSpPr/>
            <p:nvPr/>
          </p:nvSpPr>
          <p:spPr>
            <a:xfrm>
              <a:off x="7349855" y="1961644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4CD328B6-F29C-474C-D8FE-168CDA53829B}"/>
                </a:ext>
              </a:extLst>
            </p:cNvPr>
            <p:cNvSpPr/>
            <p:nvPr/>
          </p:nvSpPr>
          <p:spPr>
            <a:xfrm>
              <a:off x="7349855" y="2135155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35086D8E-C268-EEEA-9065-D8C41D5EB1DD}"/>
                </a:ext>
              </a:extLst>
            </p:cNvPr>
            <p:cNvSpPr/>
            <p:nvPr/>
          </p:nvSpPr>
          <p:spPr>
            <a:xfrm>
              <a:off x="6869760" y="2135155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7A4AB80B-D3B5-A136-7C4B-324E28CF75CC}"/>
                </a:ext>
              </a:extLst>
            </p:cNvPr>
            <p:cNvSpPr/>
            <p:nvPr/>
          </p:nvSpPr>
          <p:spPr>
            <a:xfrm>
              <a:off x="6869760" y="1961644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3" name="Graphic 4">
            <a:extLst>
              <a:ext uri="{FF2B5EF4-FFF2-40B4-BE49-F238E27FC236}">
                <a16:creationId xmlns:a16="http://schemas.microsoft.com/office/drawing/2014/main" id="{1090985F-0A15-7DEB-4120-09EB2D525B32}"/>
              </a:ext>
            </a:extLst>
          </p:cNvPr>
          <p:cNvGrpSpPr/>
          <p:nvPr/>
        </p:nvGrpSpPr>
        <p:grpSpPr>
          <a:xfrm>
            <a:off x="4008355" y="2470687"/>
            <a:ext cx="464540" cy="374992"/>
            <a:chOff x="2900048" y="3799582"/>
            <a:chExt cx="765472" cy="630286"/>
          </a:xfrm>
        </p:grpSpPr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E94AE228-8D85-A9F8-0BE1-C7C77D240D09}"/>
                </a:ext>
              </a:extLst>
            </p:cNvPr>
            <p:cNvSpPr/>
            <p:nvPr/>
          </p:nvSpPr>
          <p:spPr>
            <a:xfrm>
              <a:off x="2900048" y="379958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1B65A8B-8E5B-4678-2EAF-F2C2C1DE0A54}"/>
                </a:ext>
              </a:extLst>
            </p:cNvPr>
            <p:cNvSpPr/>
            <p:nvPr/>
          </p:nvSpPr>
          <p:spPr>
            <a:xfrm>
              <a:off x="2935609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51FDE14-AC89-13E0-451E-B4EAA5AA996D}"/>
                </a:ext>
              </a:extLst>
            </p:cNvPr>
            <p:cNvSpPr/>
            <p:nvPr/>
          </p:nvSpPr>
          <p:spPr>
            <a:xfrm>
              <a:off x="3020188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63AB4CDD-1A78-000A-AD16-CA6133DCFE18}"/>
                </a:ext>
              </a:extLst>
            </p:cNvPr>
            <p:cNvSpPr/>
            <p:nvPr/>
          </p:nvSpPr>
          <p:spPr>
            <a:xfrm>
              <a:off x="3104767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77D9C37F-E906-407A-7C70-B242B607E7AE}"/>
                </a:ext>
              </a:extLst>
            </p:cNvPr>
            <p:cNvSpPr/>
            <p:nvPr/>
          </p:nvSpPr>
          <p:spPr>
            <a:xfrm>
              <a:off x="2918202" y="393857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6 h 471732"/>
                <a:gd name="connsiteX3" fmla="*/ -186 w 728649"/>
                <a:gd name="connsiteY3" fmla="*/ 471706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6"/>
                  </a:lnTo>
                  <a:lnTo>
                    <a:pt x="-186" y="471706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EC727DD8-E885-457D-3C66-39C2532AC22B}"/>
                </a:ext>
              </a:extLst>
            </p:cNvPr>
            <p:cNvSpPr/>
            <p:nvPr/>
          </p:nvSpPr>
          <p:spPr>
            <a:xfrm>
              <a:off x="3031795" y="404014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E87D05BB-4243-6961-30BC-CD68A84C5DD0}"/>
                </a:ext>
              </a:extLst>
            </p:cNvPr>
            <p:cNvSpPr/>
            <p:nvPr/>
          </p:nvSpPr>
          <p:spPr>
            <a:xfrm>
              <a:off x="3031795" y="417550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DBA7790B-6458-A07C-0603-3DF1DA4961B9}"/>
                </a:ext>
              </a:extLst>
            </p:cNvPr>
            <p:cNvSpPr/>
            <p:nvPr/>
          </p:nvSpPr>
          <p:spPr>
            <a:xfrm>
              <a:off x="3034382" y="431086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C560C54-1271-DBA6-7280-3A0366705DC0}"/>
                </a:ext>
              </a:extLst>
            </p:cNvPr>
            <p:cNvSpPr/>
            <p:nvPr/>
          </p:nvSpPr>
          <p:spPr>
            <a:xfrm>
              <a:off x="3243259" y="3975949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4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9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75778968-0C4B-8AA0-AB41-D14D956AA61E}"/>
                </a:ext>
              </a:extLst>
            </p:cNvPr>
            <p:cNvSpPr/>
            <p:nvPr/>
          </p:nvSpPr>
          <p:spPr>
            <a:xfrm>
              <a:off x="3290793" y="402322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5" name="Graphic 4">
            <a:extLst>
              <a:ext uri="{FF2B5EF4-FFF2-40B4-BE49-F238E27FC236}">
                <a16:creationId xmlns:a16="http://schemas.microsoft.com/office/drawing/2014/main" id="{9355D393-1903-AF26-0429-E4A7E9BA6BA6}"/>
              </a:ext>
            </a:extLst>
          </p:cNvPr>
          <p:cNvGrpSpPr/>
          <p:nvPr/>
        </p:nvGrpSpPr>
        <p:grpSpPr>
          <a:xfrm>
            <a:off x="5983783" y="2589857"/>
            <a:ext cx="437299" cy="428715"/>
            <a:chOff x="6155168" y="3999883"/>
            <a:chExt cx="720584" cy="720584"/>
          </a:xfrm>
        </p:grpSpPr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073AD063-D23B-9FC1-62A1-75F8F2F37E85}"/>
                </a:ext>
              </a:extLst>
            </p:cNvPr>
            <p:cNvSpPr/>
            <p:nvPr/>
          </p:nvSpPr>
          <p:spPr>
            <a:xfrm>
              <a:off x="6155168" y="3999883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03800E6E-5811-6DB7-6F1A-25DAA2503694}"/>
                </a:ext>
              </a:extLst>
            </p:cNvPr>
            <p:cNvSpPr/>
            <p:nvPr/>
          </p:nvSpPr>
          <p:spPr>
            <a:xfrm>
              <a:off x="6316926" y="4161642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17B69096-5BAA-735B-9843-4C2279730454}"/>
                </a:ext>
              </a:extLst>
            </p:cNvPr>
            <p:cNvSpPr/>
            <p:nvPr/>
          </p:nvSpPr>
          <p:spPr>
            <a:xfrm>
              <a:off x="6428705" y="4275090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2E9C7F67-42D6-0F3F-19C8-2EDCA415C663}"/>
                </a:ext>
              </a:extLst>
            </p:cNvPr>
            <p:cNvSpPr/>
            <p:nvPr/>
          </p:nvSpPr>
          <p:spPr>
            <a:xfrm>
              <a:off x="6364473" y="4056065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7BCD1182-945A-1C9B-DA81-5D0672217BB2}"/>
                </a:ext>
              </a:extLst>
            </p:cNvPr>
            <p:cNvSpPr/>
            <p:nvPr/>
          </p:nvSpPr>
          <p:spPr>
            <a:xfrm>
              <a:off x="6540659" y="4056065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71D52E2C-7887-F6A0-F050-886AC946E24B}"/>
                </a:ext>
              </a:extLst>
            </p:cNvPr>
            <p:cNvSpPr/>
            <p:nvPr/>
          </p:nvSpPr>
          <p:spPr>
            <a:xfrm>
              <a:off x="6540659" y="4539180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F21C703E-0D6A-EE6C-CDBD-948A70F98CED}"/>
                </a:ext>
              </a:extLst>
            </p:cNvPr>
            <p:cNvSpPr/>
            <p:nvPr/>
          </p:nvSpPr>
          <p:spPr>
            <a:xfrm>
              <a:off x="6364473" y="4539180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F31672DF-D3F3-5E41-E387-87A550E7BFF3}"/>
                </a:ext>
              </a:extLst>
            </p:cNvPr>
            <p:cNvSpPr/>
            <p:nvPr/>
          </p:nvSpPr>
          <p:spPr>
            <a:xfrm>
              <a:off x="6691156" y="4210859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D5C6141D-61A9-FFEA-65BE-70F4786A43C9}"/>
                </a:ext>
              </a:extLst>
            </p:cNvPr>
            <p:cNvSpPr/>
            <p:nvPr/>
          </p:nvSpPr>
          <p:spPr>
            <a:xfrm>
              <a:off x="6691156" y="4384370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99006F22-ABAC-298E-BAFD-21F1F5515A70}"/>
                </a:ext>
              </a:extLst>
            </p:cNvPr>
            <p:cNvSpPr/>
            <p:nvPr/>
          </p:nvSpPr>
          <p:spPr>
            <a:xfrm>
              <a:off x="6211061" y="4384370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FA01DDBB-65DC-DB86-4348-EFD74AF28DEE}"/>
                </a:ext>
              </a:extLst>
            </p:cNvPr>
            <p:cNvSpPr/>
            <p:nvPr/>
          </p:nvSpPr>
          <p:spPr>
            <a:xfrm>
              <a:off x="6211061" y="4210859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4" name="Graphic 4">
            <a:extLst>
              <a:ext uri="{FF2B5EF4-FFF2-40B4-BE49-F238E27FC236}">
                <a16:creationId xmlns:a16="http://schemas.microsoft.com/office/drawing/2014/main" id="{08F871C8-138F-15A4-F8DE-3AB05118227E}"/>
              </a:ext>
            </a:extLst>
          </p:cNvPr>
          <p:cNvGrpSpPr/>
          <p:nvPr/>
        </p:nvGrpSpPr>
        <p:grpSpPr>
          <a:xfrm>
            <a:off x="3827983" y="1682117"/>
            <a:ext cx="464540" cy="374992"/>
            <a:chOff x="2602830" y="2474152"/>
            <a:chExt cx="765472" cy="630286"/>
          </a:xfrm>
        </p:grpSpPr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1CBDBD91-476A-AD4E-69D6-38B78C371F9E}"/>
                </a:ext>
              </a:extLst>
            </p:cNvPr>
            <p:cNvSpPr/>
            <p:nvPr/>
          </p:nvSpPr>
          <p:spPr>
            <a:xfrm>
              <a:off x="2602830" y="247415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D5DC4CA8-2B0D-7C5A-9904-8982B5E1A387}"/>
                </a:ext>
              </a:extLst>
            </p:cNvPr>
            <p:cNvSpPr/>
            <p:nvPr/>
          </p:nvSpPr>
          <p:spPr>
            <a:xfrm>
              <a:off x="2638392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538329EC-F270-3CA8-1E83-395A1D357ECC}"/>
                </a:ext>
              </a:extLst>
            </p:cNvPr>
            <p:cNvSpPr/>
            <p:nvPr/>
          </p:nvSpPr>
          <p:spPr>
            <a:xfrm>
              <a:off x="2722970" y="2498203"/>
              <a:ext cx="24275" cy="24283"/>
            </a:xfrm>
            <a:custGeom>
              <a:avLst/>
              <a:gdLst>
                <a:gd name="connsiteX0" fmla="*/ 24090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90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90" y="12119"/>
                  </a:moveTo>
                  <a:cubicBezTo>
                    <a:pt x="24090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90" y="5411"/>
                    <a:pt x="24090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1E8DE85B-282C-E8D2-5226-49FB2E6D330E}"/>
                </a:ext>
              </a:extLst>
            </p:cNvPr>
            <p:cNvSpPr/>
            <p:nvPr/>
          </p:nvSpPr>
          <p:spPr>
            <a:xfrm>
              <a:off x="2807549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099E29D9-CBE6-E698-5A6B-8DAAF8B591D4}"/>
                </a:ext>
              </a:extLst>
            </p:cNvPr>
            <p:cNvSpPr/>
            <p:nvPr/>
          </p:nvSpPr>
          <p:spPr>
            <a:xfrm>
              <a:off x="2620984" y="261314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5 h 471732"/>
                <a:gd name="connsiteX3" fmla="*/ -186 w 728649"/>
                <a:gd name="connsiteY3" fmla="*/ 471705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5"/>
                  </a:lnTo>
                  <a:lnTo>
                    <a:pt x="-186" y="471705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8E47A5EE-C253-3535-9EE9-89CDA6D6E080}"/>
                </a:ext>
              </a:extLst>
            </p:cNvPr>
            <p:cNvSpPr/>
            <p:nvPr/>
          </p:nvSpPr>
          <p:spPr>
            <a:xfrm>
              <a:off x="2734578" y="271471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510A1D83-EB68-3744-A97A-D5D1C80BD713}"/>
                </a:ext>
              </a:extLst>
            </p:cNvPr>
            <p:cNvSpPr/>
            <p:nvPr/>
          </p:nvSpPr>
          <p:spPr>
            <a:xfrm>
              <a:off x="2734578" y="285007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CE1F17AB-0105-A146-CAEE-C152E759D74B}"/>
                </a:ext>
              </a:extLst>
            </p:cNvPr>
            <p:cNvSpPr/>
            <p:nvPr/>
          </p:nvSpPr>
          <p:spPr>
            <a:xfrm>
              <a:off x="2737165" y="298543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A053F51E-A066-8696-F53F-477B4C1EE333}"/>
                </a:ext>
              </a:extLst>
            </p:cNvPr>
            <p:cNvSpPr/>
            <p:nvPr/>
          </p:nvSpPr>
          <p:spPr>
            <a:xfrm>
              <a:off x="2946041" y="2650518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3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8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292D331F-D142-C480-1B0D-09B33C5A5367}"/>
                </a:ext>
              </a:extLst>
            </p:cNvPr>
            <p:cNvSpPr/>
            <p:nvPr/>
          </p:nvSpPr>
          <p:spPr>
            <a:xfrm>
              <a:off x="2993575" y="269779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5" name="Graphic 4">
            <a:extLst>
              <a:ext uri="{FF2B5EF4-FFF2-40B4-BE49-F238E27FC236}">
                <a16:creationId xmlns:a16="http://schemas.microsoft.com/office/drawing/2014/main" id="{A1797310-7695-B1E8-F6B9-609055A44D2D}"/>
              </a:ext>
            </a:extLst>
          </p:cNvPr>
          <p:cNvGrpSpPr/>
          <p:nvPr/>
        </p:nvGrpSpPr>
        <p:grpSpPr>
          <a:xfrm>
            <a:off x="6555834" y="1921519"/>
            <a:ext cx="437299" cy="428715"/>
            <a:chOff x="6813867" y="1750668"/>
            <a:chExt cx="720584" cy="720584"/>
          </a:xfrm>
        </p:grpSpPr>
        <p:sp>
          <p:nvSpPr>
            <p:cNvPr id="6" name="Freeform: Shape 463">
              <a:extLst>
                <a:ext uri="{FF2B5EF4-FFF2-40B4-BE49-F238E27FC236}">
                  <a16:creationId xmlns:a16="http://schemas.microsoft.com/office/drawing/2014/main" id="{BCA0BEDD-C2D0-72A0-1556-CE40A9DB4332}"/>
                </a:ext>
              </a:extLst>
            </p:cNvPr>
            <p:cNvSpPr/>
            <p:nvPr/>
          </p:nvSpPr>
          <p:spPr>
            <a:xfrm>
              <a:off x="6813867" y="1750668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7" name="Freeform: Shape 464">
              <a:extLst>
                <a:ext uri="{FF2B5EF4-FFF2-40B4-BE49-F238E27FC236}">
                  <a16:creationId xmlns:a16="http://schemas.microsoft.com/office/drawing/2014/main" id="{B67BFCEE-B42C-2F58-9FED-0310F258A9F8}"/>
                </a:ext>
              </a:extLst>
            </p:cNvPr>
            <p:cNvSpPr/>
            <p:nvPr/>
          </p:nvSpPr>
          <p:spPr>
            <a:xfrm>
              <a:off x="6975625" y="1912427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8" name="Freeform: Shape 465">
              <a:extLst>
                <a:ext uri="{FF2B5EF4-FFF2-40B4-BE49-F238E27FC236}">
                  <a16:creationId xmlns:a16="http://schemas.microsoft.com/office/drawing/2014/main" id="{67F30C86-1386-4F5A-121A-45DBEFD30C53}"/>
                </a:ext>
              </a:extLst>
            </p:cNvPr>
            <p:cNvSpPr/>
            <p:nvPr/>
          </p:nvSpPr>
          <p:spPr>
            <a:xfrm>
              <a:off x="7087403" y="2025876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9" name="Freeform: Shape 466">
              <a:extLst>
                <a:ext uri="{FF2B5EF4-FFF2-40B4-BE49-F238E27FC236}">
                  <a16:creationId xmlns:a16="http://schemas.microsoft.com/office/drawing/2014/main" id="{206ABA5B-89FD-8222-8552-BD6AA084E831}"/>
                </a:ext>
              </a:extLst>
            </p:cNvPr>
            <p:cNvSpPr/>
            <p:nvPr/>
          </p:nvSpPr>
          <p:spPr>
            <a:xfrm>
              <a:off x="7023172" y="1806850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10" name="Freeform: Shape 467">
              <a:extLst>
                <a:ext uri="{FF2B5EF4-FFF2-40B4-BE49-F238E27FC236}">
                  <a16:creationId xmlns:a16="http://schemas.microsoft.com/office/drawing/2014/main" id="{808FB2BD-CD0E-FA24-7B3F-6A7FD2BBCA28}"/>
                </a:ext>
              </a:extLst>
            </p:cNvPr>
            <p:cNvSpPr/>
            <p:nvPr/>
          </p:nvSpPr>
          <p:spPr>
            <a:xfrm>
              <a:off x="7199358" y="1806850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28" name="Freeform: Shape 468">
              <a:extLst>
                <a:ext uri="{FF2B5EF4-FFF2-40B4-BE49-F238E27FC236}">
                  <a16:creationId xmlns:a16="http://schemas.microsoft.com/office/drawing/2014/main" id="{EAAE2B4E-1008-976F-9D8A-3E28AAA6876E}"/>
                </a:ext>
              </a:extLst>
            </p:cNvPr>
            <p:cNvSpPr/>
            <p:nvPr/>
          </p:nvSpPr>
          <p:spPr>
            <a:xfrm>
              <a:off x="7199358" y="2289965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29" name="Freeform: Shape 469">
              <a:extLst>
                <a:ext uri="{FF2B5EF4-FFF2-40B4-BE49-F238E27FC236}">
                  <a16:creationId xmlns:a16="http://schemas.microsoft.com/office/drawing/2014/main" id="{EB7780A6-3403-4487-6DF0-59E758EB1657}"/>
                </a:ext>
              </a:extLst>
            </p:cNvPr>
            <p:cNvSpPr/>
            <p:nvPr/>
          </p:nvSpPr>
          <p:spPr>
            <a:xfrm>
              <a:off x="7023172" y="2289965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0" name="Freeform: Shape 470">
              <a:extLst>
                <a:ext uri="{FF2B5EF4-FFF2-40B4-BE49-F238E27FC236}">
                  <a16:creationId xmlns:a16="http://schemas.microsoft.com/office/drawing/2014/main" id="{B37902A4-94D9-3529-7AC7-6E08F4AF00AC}"/>
                </a:ext>
              </a:extLst>
            </p:cNvPr>
            <p:cNvSpPr/>
            <p:nvPr/>
          </p:nvSpPr>
          <p:spPr>
            <a:xfrm>
              <a:off x="7349855" y="1961644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1" name="Freeform: Shape 471">
              <a:extLst>
                <a:ext uri="{FF2B5EF4-FFF2-40B4-BE49-F238E27FC236}">
                  <a16:creationId xmlns:a16="http://schemas.microsoft.com/office/drawing/2014/main" id="{F10C86EF-E990-74F1-7887-286C9D3BE4B9}"/>
                </a:ext>
              </a:extLst>
            </p:cNvPr>
            <p:cNvSpPr/>
            <p:nvPr/>
          </p:nvSpPr>
          <p:spPr>
            <a:xfrm>
              <a:off x="7349855" y="2135155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2" name="Freeform: Shape 472">
              <a:extLst>
                <a:ext uri="{FF2B5EF4-FFF2-40B4-BE49-F238E27FC236}">
                  <a16:creationId xmlns:a16="http://schemas.microsoft.com/office/drawing/2014/main" id="{6F9BB02C-FD01-862D-A36D-B1FE12A14E01}"/>
                </a:ext>
              </a:extLst>
            </p:cNvPr>
            <p:cNvSpPr/>
            <p:nvPr/>
          </p:nvSpPr>
          <p:spPr>
            <a:xfrm>
              <a:off x="6869760" y="2135155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3" name="Freeform: Shape 473">
              <a:extLst>
                <a:ext uri="{FF2B5EF4-FFF2-40B4-BE49-F238E27FC236}">
                  <a16:creationId xmlns:a16="http://schemas.microsoft.com/office/drawing/2014/main" id="{8717FFE7-A433-1459-A8C4-100A22F00200}"/>
                </a:ext>
              </a:extLst>
            </p:cNvPr>
            <p:cNvSpPr/>
            <p:nvPr/>
          </p:nvSpPr>
          <p:spPr>
            <a:xfrm>
              <a:off x="6869760" y="1961644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364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0987-DE25-014F-8A1B-9BCCA7C8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Meta-Metamodel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1B0BB7A-B5E2-A715-6185-880CA6601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0831" y="-159026"/>
            <a:ext cx="6312919" cy="526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4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1F7B-51B4-ED08-6DEE-9CB2E054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Built-in Meta Model Standard Library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8029E56-CAFC-6B25-08DC-8489957C4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689" y="1604838"/>
            <a:ext cx="55911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77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8B79-BA75-78DC-A792-DA9A01CB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Showtime</a:t>
            </a:r>
          </a:p>
        </p:txBody>
      </p:sp>
    </p:spTree>
    <p:extLst>
      <p:ext uri="{BB962C8B-B14F-4D97-AF65-F5344CB8AC3E}">
        <p14:creationId xmlns:p14="http://schemas.microsoft.com/office/powerpoint/2010/main" val="3613368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9C44A1-4C17-B95D-E909-911B0F70EC1C}"/>
              </a:ext>
            </a:extLst>
          </p:cNvPr>
          <p:cNvSpPr/>
          <p:nvPr/>
        </p:nvSpPr>
        <p:spPr>
          <a:xfrm>
            <a:off x="3153308" y="205428"/>
            <a:ext cx="2863027" cy="5469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Using MPS to create PROPS language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sp>
        <p:nvSpPr>
          <p:cNvPr id="6" name="Document 5">
            <a:extLst>
              <a:ext uri="{FF2B5EF4-FFF2-40B4-BE49-F238E27FC236}">
                <a16:creationId xmlns:a16="http://schemas.microsoft.com/office/drawing/2014/main" id="{6217ABAA-F2EA-3353-4223-D8EF045AD64B}"/>
              </a:ext>
            </a:extLst>
          </p:cNvPr>
          <p:cNvSpPr/>
          <p:nvPr/>
        </p:nvSpPr>
        <p:spPr>
          <a:xfrm>
            <a:off x="3938243" y="1138155"/>
            <a:ext cx="1295998" cy="522294"/>
          </a:xfrm>
          <a:prstGeom prst="flowChartDocument">
            <a:avLst/>
          </a:prstGeom>
          <a:solidFill>
            <a:schemeClr val="accent4">
              <a:lumMod val="75000"/>
              <a:alpha val="49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NL" sz="1200" dirty="0" err="1">
                <a:latin typeface="Gill Sans MT" panose="020B0502020104020203" pitchFamily="34" charset="77"/>
              </a:rPr>
              <a:t>LionWeb</a:t>
            </a:r>
            <a:r>
              <a:rPr lang="en-NL" sz="1200" dirty="0">
                <a:latin typeface="Gill Sans MT" panose="020B0502020104020203" pitchFamily="34" charset="77"/>
              </a:rPr>
              <a:t>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metamodel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86F708-A056-D35C-712E-745C7EC3BB09}"/>
              </a:ext>
            </a:extLst>
          </p:cNvPr>
          <p:cNvSpPr/>
          <p:nvPr/>
        </p:nvSpPr>
        <p:spPr>
          <a:xfrm>
            <a:off x="3012493" y="2334797"/>
            <a:ext cx="1276281" cy="488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MPS Converter </a:t>
            </a:r>
          </a:p>
        </p:txBody>
      </p:sp>
      <p:sp>
        <p:nvSpPr>
          <p:cNvPr id="11" name="Document 10">
            <a:extLst>
              <a:ext uri="{FF2B5EF4-FFF2-40B4-BE49-F238E27FC236}">
                <a16:creationId xmlns:a16="http://schemas.microsoft.com/office/drawing/2014/main" id="{FB0FCD26-6A86-5E54-0A9A-0E8AF886F783}"/>
              </a:ext>
            </a:extLst>
          </p:cNvPr>
          <p:cNvSpPr/>
          <p:nvPr/>
        </p:nvSpPr>
        <p:spPr>
          <a:xfrm>
            <a:off x="3012494" y="3208833"/>
            <a:ext cx="1273964" cy="488240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MPS PROPS Language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9581BF-AB62-A99A-4DB0-E10BFCA17192}"/>
              </a:ext>
            </a:extLst>
          </p:cNvPr>
          <p:cNvSpPr/>
          <p:nvPr/>
        </p:nvSpPr>
        <p:spPr>
          <a:xfrm>
            <a:off x="3010177" y="4138029"/>
            <a:ext cx="1276281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MPS with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language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76EE8F-5948-2872-F91C-86DBDFBF8B5A}"/>
              </a:ext>
            </a:extLst>
          </p:cNvPr>
          <p:cNvSpPr/>
          <p:nvPr/>
        </p:nvSpPr>
        <p:spPr>
          <a:xfrm>
            <a:off x="5049708" y="4138029"/>
            <a:ext cx="1271748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Freon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Web Editor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1D91F8-BC85-06C9-70E3-D5C3CAAA92E5}"/>
              </a:ext>
            </a:extLst>
          </p:cNvPr>
          <p:cNvSpPr/>
          <p:nvPr/>
        </p:nvSpPr>
        <p:spPr>
          <a:xfrm>
            <a:off x="5050191" y="2335472"/>
            <a:ext cx="1276283" cy="484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Freon Converter</a:t>
            </a:r>
          </a:p>
        </p:txBody>
      </p:sp>
      <p:sp>
        <p:nvSpPr>
          <p:cNvPr id="17" name="Document 16">
            <a:extLst>
              <a:ext uri="{FF2B5EF4-FFF2-40B4-BE49-F238E27FC236}">
                <a16:creationId xmlns:a16="http://schemas.microsoft.com/office/drawing/2014/main" id="{B82677F6-B1A9-0DD7-6246-F9253ADCA636}"/>
              </a:ext>
            </a:extLst>
          </p:cNvPr>
          <p:cNvSpPr/>
          <p:nvPr/>
        </p:nvSpPr>
        <p:spPr>
          <a:xfrm>
            <a:off x="5050191" y="3208833"/>
            <a:ext cx="1271748" cy="484193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Freon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language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CCB45B1-12CF-BCF0-4C00-05E55ABA6CBA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rot="16200000" flipH="1">
            <a:off x="4782511" y="1429650"/>
            <a:ext cx="709552" cy="110209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DAF5F8F-56A5-0400-8EB6-D37AE9CA956F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5400000">
            <a:off x="5492615" y="3013114"/>
            <a:ext cx="389169" cy="22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84ACB538-CB1E-E573-08BC-A5135851F242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5400000">
            <a:off x="3764000" y="1512554"/>
            <a:ext cx="708877" cy="93560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0D642D1-D9B2-F072-36EA-81D4D075D8E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3457156" y="3015355"/>
            <a:ext cx="385798" cy="1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19F48C25-F3B3-CE61-11BE-FE48DBAFC04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3412280" y="3900833"/>
            <a:ext cx="473234" cy="1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86B3D4E2-0D68-6E3A-5794-54536088B4DC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rot="5400000">
            <a:off x="5447317" y="3899281"/>
            <a:ext cx="477014" cy="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06A5A56E-895B-8EF2-7B7A-938BBC1AE51A}"/>
              </a:ext>
            </a:extLst>
          </p:cNvPr>
          <p:cNvCxnSpPr>
            <a:cxnSpLocks/>
            <a:stCxn id="64" idx="2"/>
            <a:endCxn id="77" idx="0"/>
          </p:cNvCxnSpPr>
          <p:nvPr/>
        </p:nvCxnSpPr>
        <p:spPr>
          <a:xfrm rot="5400000">
            <a:off x="1445861" y="3015848"/>
            <a:ext cx="385122" cy="8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F588712D-EBC6-4706-879C-60461F98625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4392633" y="944546"/>
            <a:ext cx="385798" cy="142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705475E-CCFD-AE6C-1ECD-6FC35B7C0755}"/>
              </a:ext>
            </a:extLst>
          </p:cNvPr>
          <p:cNvSpPr/>
          <p:nvPr/>
        </p:nvSpPr>
        <p:spPr>
          <a:xfrm>
            <a:off x="1020091" y="2335472"/>
            <a:ext cx="1237510" cy="4882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Kotlin Converter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FF0EDB14-00DF-EF8D-5349-4873297EC50B}"/>
              </a:ext>
            </a:extLst>
          </p:cNvPr>
          <p:cNvCxnSpPr>
            <a:cxnSpLocks/>
            <a:stCxn id="6" idx="2"/>
            <a:endCxn id="64" idx="0"/>
          </p:cNvCxnSpPr>
          <p:nvPr/>
        </p:nvCxnSpPr>
        <p:spPr>
          <a:xfrm rot="5400000">
            <a:off x="2757768" y="506998"/>
            <a:ext cx="709552" cy="294739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D6B29-A506-16DB-74B6-332165A54504}"/>
              </a:ext>
            </a:extLst>
          </p:cNvPr>
          <p:cNvSpPr/>
          <p:nvPr/>
        </p:nvSpPr>
        <p:spPr>
          <a:xfrm>
            <a:off x="967906" y="4138029"/>
            <a:ext cx="1341880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Kotlin PROPS Application</a:t>
            </a:r>
          </a:p>
        </p:txBody>
      </p:sp>
      <p:sp>
        <p:nvSpPr>
          <p:cNvPr id="77" name="Document 76">
            <a:extLst>
              <a:ext uri="{FF2B5EF4-FFF2-40B4-BE49-F238E27FC236}">
                <a16:creationId xmlns:a16="http://schemas.microsoft.com/office/drawing/2014/main" id="{A3CD0AEC-CB34-8A15-8447-BC53088EA0AE}"/>
              </a:ext>
            </a:extLst>
          </p:cNvPr>
          <p:cNvSpPr/>
          <p:nvPr/>
        </p:nvSpPr>
        <p:spPr>
          <a:xfrm>
            <a:off x="1019243" y="3208833"/>
            <a:ext cx="1237510" cy="488240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Kotlin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endParaRPr lang="en-NL" sz="1200" dirty="0">
              <a:latin typeface="Gill Sans MT" panose="020B0502020104020203" pitchFamily="34" charset="77"/>
            </a:endParaRPr>
          </a:p>
          <a:p>
            <a:pPr algn="ctr"/>
            <a:r>
              <a:rPr lang="en-NL" sz="1200" dirty="0">
                <a:latin typeface="Gill Sans MT" panose="020B0502020104020203" pitchFamily="34" charset="77"/>
              </a:rPr>
              <a:t>classes</a:t>
            </a: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D89FB09C-3DBA-BD58-D9EC-6D5498E02EA6}"/>
              </a:ext>
            </a:extLst>
          </p:cNvPr>
          <p:cNvCxnSpPr>
            <a:cxnSpLocks/>
            <a:stCxn id="77" idx="2"/>
            <a:endCxn id="76" idx="0"/>
          </p:cNvCxnSpPr>
          <p:nvPr/>
        </p:nvCxnSpPr>
        <p:spPr>
          <a:xfrm rot="16200000" flipH="1">
            <a:off x="1401805" y="3900988"/>
            <a:ext cx="473234" cy="8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TextBox 397">
            <a:extLst>
              <a:ext uri="{FF2B5EF4-FFF2-40B4-BE49-F238E27FC236}">
                <a16:creationId xmlns:a16="http://schemas.microsoft.com/office/drawing/2014/main" id="{8270848E-3003-81CB-EDFD-8BE37DC07659}"/>
              </a:ext>
            </a:extLst>
          </p:cNvPr>
          <p:cNvSpPr txBox="1"/>
          <p:nvPr/>
        </p:nvSpPr>
        <p:spPr>
          <a:xfrm>
            <a:off x="6546338" y="213501"/>
            <a:ext cx="2238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latin typeface="Gill Sans MT" panose="020B0502020104020203" pitchFamily="34" charset="77"/>
              </a:rPr>
              <a:t>Language Engineer Flow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73C12B-80B8-F837-7584-51F0C7D32F1B}"/>
              </a:ext>
            </a:extLst>
          </p:cNvPr>
          <p:cNvSpPr/>
          <p:nvPr/>
        </p:nvSpPr>
        <p:spPr>
          <a:xfrm>
            <a:off x="7079410" y="2335472"/>
            <a:ext cx="1308843" cy="4732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Ecore Converter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E3A7F403-8899-CAE9-05EF-DDEB53E533C1}"/>
              </a:ext>
            </a:extLst>
          </p:cNvPr>
          <p:cNvCxnSpPr>
            <a:cxnSpLocks/>
            <a:stCxn id="6" idx="2"/>
            <a:endCxn id="46" idx="0"/>
          </p:cNvCxnSpPr>
          <p:nvPr/>
        </p:nvCxnSpPr>
        <p:spPr>
          <a:xfrm rot="16200000" flipH="1">
            <a:off x="5805261" y="406901"/>
            <a:ext cx="709552" cy="314759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ocument 51">
            <a:extLst>
              <a:ext uri="{FF2B5EF4-FFF2-40B4-BE49-F238E27FC236}">
                <a16:creationId xmlns:a16="http://schemas.microsoft.com/office/drawing/2014/main" id="{979515C3-8F71-0A2E-793A-0AE0E1136EBF}"/>
              </a:ext>
            </a:extLst>
          </p:cNvPr>
          <p:cNvSpPr/>
          <p:nvPr/>
        </p:nvSpPr>
        <p:spPr>
          <a:xfrm>
            <a:off x="7084030" y="3208833"/>
            <a:ext cx="1308843" cy="484193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NL" sz="1200" dirty="0" err="1">
                <a:latin typeface="Gill Sans MT" panose="020B0502020104020203" pitchFamily="34" charset="77"/>
              </a:rPr>
              <a:t>Ecore</a:t>
            </a:r>
            <a:r>
              <a:rPr lang="en-NL" sz="1200" dirty="0">
                <a:latin typeface="Gill Sans MT" panose="020B0502020104020203" pitchFamily="34" charset="77"/>
              </a:rPr>
              <a:t>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language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6117E77-8C08-1B36-60F3-F51560150462}"/>
              </a:ext>
            </a:extLst>
          </p:cNvPr>
          <p:cNvSpPr/>
          <p:nvPr/>
        </p:nvSpPr>
        <p:spPr>
          <a:xfrm>
            <a:off x="7084029" y="4138029"/>
            <a:ext cx="1308844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 err="1">
                <a:latin typeface="Gill Sans MT" panose="020B0502020104020203" pitchFamily="34" charset="77"/>
              </a:rPr>
              <a:t>Ecore</a:t>
            </a:r>
            <a:r>
              <a:rPr lang="en-NL" sz="1200" dirty="0">
                <a:latin typeface="Gill Sans MT" panose="020B0502020104020203" pitchFamily="34" charset="77"/>
              </a:rPr>
              <a:t>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language + Xtend</a:t>
            </a:r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A6790ECB-F987-27DB-F55E-C2D37B81A365}"/>
              </a:ext>
            </a:extLst>
          </p:cNvPr>
          <p:cNvCxnSpPr>
            <a:cxnSpLocks/>
          </p:cNvCxnSpPr>
          <p:nvPr/>
        </p:nvCxnSpPr>
        <p:spPr>
          <a:xfrm rot="5400000">
            <a:off x="7483663" y="3899522"/>
            <a:ext cx="47701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A8D4FB1-D141-7686-42AF-2E9478DECC5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33767" y="3008768"/>
            <a:ext cx="40013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3159B6E-E6DF-97A5-7481-DEA907FB9AD3}"/>
              </a:ext>
            </a:extLst>
          </p:cNvPr>
          <p:cNvSpPr/>
          <p:nvPr/>
        </p:nvSpPr>
        <p:spPr>
          <a:xfrm>
            <a:off x="2752792" y="2128423"/>
            <a:ext cx="1819208" cy="2755727"/>
          </a:xfrm>
          <a:prstGeom prst="rect">
            <a:avLst/>
          </a:prstGeom>
          <a:solidFill>
            <a:schemeClr val="lt1">
              <a:alpha val="67000"/>
            </a:schemeClr>
          </a:solidFill>
          <a:ln w="12700">
            <a:solidFill>
              <a:srgbClr val="B3CEF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99338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9581BF-AB62-A99A-4DB0-E10BFCA17192}"/>
              </a:ext>
            </a:extLst>
          </p:cNvPr>
          <p:cNvSpPr/>
          <p:nvPr/>
        </p:nvSpPr>
        <p:spPr>
          <a:xfrm>
            <a:off x="3225984" y="3298541"/>
            <a:ext cx="1377309" cy="5530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MPS with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language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76EE8F-5948-2872-F91C-86DBDFBF8B5A}"/>
              </a:ext>
            </a:extLst>
          </p:cNvPr>
          <p:cNvSpPr/>
          <p:nvPr/>
        </p:nvSpPr>
        <p:spPr>
          <a:xfrm>
            <a:off x="721470" y="4062578"/>
            <a:ext cx="1377309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Freon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Web Editor</a:t>
            </a:r>
          </a:p>
        </p:txBody>
      </p:sp>
      <p:sp>
        <p:nvSpPr>
          <p:cNvPr id="63" name="Document 62">
            <a:extLst>
              <a:ext uri="{FF2B5EF4-FFF2-40B4-BE49-F238E27FC236}">
                <a16:creationId xmlns:a16="http://schemas.microsoft.com/office/drawing/2014/main" id="{DC9CA475-AFF8-88D3-1124-D6B5EC06A91E}"/>
              </a:ext>
            </a:extLst>
          </p:cNvPr>
          <p:cNvSpPr/>
          <p:nvPr/>
        </p:nvSpPr>
        <p:spPr>
          <a:xfrm>
            <a:off x="3272453" y="2016355"/>
            <a:ext cx="1283251" cy="603294"/>
          </a:xfrm>
          <a:prstGeom prst="flowChartDocument">
            <a:avLst/>
          </a:prstGeom>
          <a:solidFill>
            <a:schemeClr val="accent4">
              <a:lumMod val="75000"/>
              <a:alpha val="47000"/>
            </a:schemeClr>
          </a:solidFill>
          <a:ln w="6350">
            <a:solidFill>
              <a:srgbClr val="00B050">
                <a:alpha val="25098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PROPS LionWeb</a:t>
            </a:r>
          </a:p>
          <a:p>
            <a:pPr algn="ctr"/>
            <a:r>
              <a:rPr lang="en-US" sz="1200" dirty="0" err="1">
                <a:latin typeface="Gill Sans MT" panose="020B0502020104020203" pitchFamily="34" charset="77"/>
              </a:rPr>
              <a:t>Instance.json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D6B29-A506-16DB-74B6-332165A54504}"/>
              </a:ext>
            </a:extLst>
          </p:cNvPr>
          <p:cNvSpPr/>
          <p:nvPr/>
        </p:nvSpPr>
        <p:spPr>
          <a:xfrm>
            <a:off x="3243698" y="784428"/>
            <a:ext cx="1341880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Kotlin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Application</a:t>
            </a:r>
          </a:p>
        </p:txBody>
      </p:sp>
      <p:sp>
        <p:nvSpPr>
          <p:cNvPr id="122" name="Document 121">
            <a:extLst>
              <a:ext uri="{FF2B5EF4-FFF2-40B4-BE49-F238E27FC236}">
                <a16:creationId xmlns:a16="http://schemas.microsoft.com/office/drawing/2014/main" id="{7DD82DAF-4E15-9136-1BA3-43EE401F5EAC}"/>
              </a:ext>
            </a:extLst>
          </p:cNvPr>
          <p:cNvSpPr/>
          <p:nvPr/>
        </p:nvSpPr>
        <p:spPr>
          <a:xfrm>
            <a:off x="962403" y="236108"/>
            <a:ext cx="1136376" cy="414485"/>
          </a:xfrm>
          <a:prstGeom prst="flowChartDocument">
            <a:avLst/>
          </a:prstGeom>
          <a:solidFill>
            <a:srgbClr val="B2E99A"/>
          </a:solidFill>
          <a:ln w="6350">
            <a:solidFill>
              <a:srgbClr val="8AB376">
                <a:alpha val="5098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Properties file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DDEB3E11-D4DF-BC82-3CE4-1BBDCA904C84}"/>
              </a:ext>
            </a:extLst>
          </p:cNvPr>
          <p:cNvCxnSpPr>
            <a:cxnSpLocks/>
            <a:stCxn id="122" idx="3"/>
            <a:endCxn id="76" idx="0"/>
          </p:cNvCxnSpPr>
          <p:nvPr/>
        </p:nvCxnSpPr>
        <p:spPr>
          <a:xfrm>
            <a:off x="2098779" y="443351"/>
            <a:ext cx="1815859" cy="341077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5BD6784E-F6EA-8572-4FB0-406B6EFB568C}"/>
              </a:ext>
            </a:extLst>
          </p:cNvPr>
          <p:cNvCxnSpPr>
            <a:cxnSpLocks/>
            <a:stCxn id="76" idx="2"/>
            <a:endCxn id="63" idx="0"/>
          </p:cNvCxnSpPr>
          <p:nvPr/>
        </p:nvCxnSpPr>
        <p:spPr>
          <a:xfrm rot="5400000">
            <a:off x="3540492" y="1642209"/>
            <a:ext cx="747734" cy="55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C636A2B0-010E-03D2-3190-5315A2723676}"/>
              </a:ext>
            </a:extLst>
          </p:cNvPr>
          <p:cNvCxnSpPr>
            <a:cxnSpLocks/>
            <a:stCxn id="63" idx="2"/>
            <a:endCxn id="12" idx="0"/>
          </p:cNvCxnSpPr>
          <p:nvPr/>
        </p:nvCxnSpPr>
        <p:spPr>
          <a:xfrm rot="16200000" flipH="1">
            <a:off x="3554971" y="2938873"/>
            <a:ext cx="718776" cy="56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>
            <a:extLst>
              <a:ext uri="{FF2B5EF4-FFF2-40B4-BE49-F238E27FC236}">
                <a16:creationId xmlns:a16="http://schemas.microsoft.com/office/drawing/2014/main" id="{7D0F3C59-1A8B-A488-A506-E8A1CDA1FE87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rot="5400000">
            <a:off x="2780161" y="3170196"/>
            <a:ext cx="453097" cy="1815860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Document 201">
            <a:extLst>
              <a:ext uri="{FF2B5EF4-FFF2-40B4-BE49-F238E27FC236}">
                <a16:creationId xmlns:a16="http://schemas.microsoft.com/office/drawing/2014/main" id="{18D60361-027C-FD57-8A98-0BBACC57140A}"/>
              </a:ext>
            </a:extLst>
          </p:cNvPr>
          <p:cNvSpPr/>
          <p:nvPr/>
        </p:nvSpPr>
        <p:spPr>
          <a:xfrm>
            <a:off x="7535442" y="3203029"/>
            <a:ext cx="1214099" cy="744858"/>
          </a:xfrm>
          <a:prstGeom prst="flowChartDocument">
            <a:avLst/>
          </a:prstGeom>
          <a:solidFill>
            <a:srgbClr val="B2E99A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HTML Page</a:t>
            </a:r>
          </a:p>
          <a:p>
            <a:pPr algn="ctr"/>
            <a:r>
              <a:rPr lang="en-US" sz="1200" dirty="0">
                <a:latin typeface="Gill Sans MT" panose="020B0502020104020203" pitchFamily="34" charset="77"/>
              </a:rPr>
              <a:t>with PROPS instance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E7E941E0-E267-79CE-F46A-0FFF5684BA07}"/>
              </a:ext>
            </a:extLst>
          </p:cNvPr>
          <p:cNvCxnSpPr>
            <a:cxnSpLocks/>
            <a:stCxn id="94" idx="3"/>
            <a:endCxn id="202" idx="1"/>
          </p:cNvCxnSpPr>
          <p:nvPr/>
        </p:nvCxnSpPr>
        <p:spPr>
          <a:xfrm>
            <a:off x="6797930" y="3575059"/>
            <a:ext cx="737512" cy="399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>
            <a:extLst>
              <a:ext uri="{FF2B5EF4-FFF2-40B4-BE49-F238E27FC236}">
                <a16:creationId xmlns:a16="http://schemas.microsoft.com/office/drawing/2014/main" id="{2F8754A3-4FDA-6F5A-941A-3E7DA2C2559F}"/>
              </a:ext>
            </a:extLst>
          </p:cNvPr>
          <p:cNvCxnSpPr>
            <a:cxnSpLocks/>
            <a:stCxn id="12" idx="1"/>
            <a:endCxn id="76" idx="1"/>
          </p:cNvCxnSpPr>
          <p:nvPr/>
        </p:nvCxnSpPr>
        <p:spPr>
          <a:xfrm rot="10800000" flipH="1">
            <a:off x="3225984" y="1026526"/>
            <a:ext cx="17714" cy="2548535"/>
          </a:xfrm>
          <a:prstGeom prst="bentConnector3">
            <a:avLst>
              <a:gd name="adj1" fmla="val -1290505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Document 209">
            <a:extLst>
              <a:ext uri="{FF2B5EF4-FFF2-40B4-BE49-F238E27FC236}">
                <a16:creationId xmlns:a16="http://schemas.microsoft.com/office/drawing/2014/main" id="{464ED835-6945-6484-1349-7F66F85F0299}"/>
              </a:ext>
            </a:extLst>
          </p:cNvPr>
          <p:cNvSpPr/>
          <p:nvPr/>
        </p:nvSpPr>
        <p:spPr>
          <a:xfrm>
            <a:off x="5541086" y="790594"/>
            <a:ext cx="1136376" cy="473232"/>
          </a:xfrm>
          <a:prstGeom prst="flowChartDocument">
            <a:avLst/>
          </a:prstGeom>
          <a:solidFill>
            <a:srgbClr val="B2E99A"/>
          </a:solidFill>
          <a:ln w="6350">
            <a:solidFill>
              <a:srgbClr val="8AB376">
                <a:alpha val="5098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Changed</a:t>
            </a:r>
          </a:p>
          <a:p>
            <a:pPr algn="ctr"/>
            <a:r>
              <a:rPr lang="en-US" sz="1200" dirty="0">
                <a:latin typeface="Gill Sans MT" panose="020B0502020104020203" pitchFamily="34" charset="77"/>
              </a:rPr>
              <a:t>Properties file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A1EF968F-39FB-BCC1-D866-338B55B92DC9}"/>
              </a:ext>
            </a:extLst>
          </p:cNvPr>
          <p:cNvCxnSpPr>
            <a:cxnSpLocks/>
            <a:stCxn id="76" idx="3"/>
            <a:endCxn id="210" idx="1"/>
          </p:cNvCxnSpPr>
          <p:nvPr/>
        </p:nvCxnSpPr>
        <p:spPr>
          <a:xfrm>
            <a:off x="4585578" y="1026525"/>
            <a:ext cx="955508" cy="685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18E1B192-D89C-0811-DFD2-95B568B81871}"/>
              </a:ext>
            </a:extLst>
          </p:cNvPr>
          <p:cNvSpPr txBox="1"/>
          <p:nvPr/>
        </p:nvSpPr>
        <p:spPr>
          <a:xfrm flipH="1">
            <a:off x="2689994" y="172430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14348DCD-4240-31F9-EDD5-D5707A00AFD0}"/>
              </a:ext>
            </a:extLst>
          </p:cNvPr>
          <p:cNvSpPr txBox="1"/>
          <p:nvPr/>
        </p:nvSpPr>
        <p:spPr>
          <a:xfrm>
            <a:off x="3968398" y="13360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01F0F94-53DB-B7FB-C828-010EB959A620}"/>
              </a:ext>
            </a:extLst>
          </p:cNvPr>
          <p:cNvSpPr txBox="1"/>
          <p:nvPr/>
        </p:nvSpPr>
        <p:spPr>
          <a:xfrm>
            <a:off x="3914638" y="2671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9E51E784-9393-36FB-52AC-5AD57B07A695}"/>
              </a:ext>
            </a:extLst>
          </p:cNvPr>
          <p:cNvSpPr txBox="1"/>
          <p:nvPr/>
        </p:nvSpPr>
        <p:spPr>
          <a:xfrm>
            <a:off x="2737083" y="4287224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4</a:t>
            </a:r>
            <a:endParaRPr lang="en-NL" sz="1200" dirty="0">
              <a:solidFill>
                <a:srgbClr val="00B050"/>
              </a:solidFill>
              <a:latin typeface="Gill Sans MT" panose="020B0502020104020203" pitchFamily="34" charset="77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5106274-C860-D199-7659-920F03FEE811}"/>
              </a:ext>
            </a:extLst>
          </p:cNvPr>
          <p:cNvSpPr txBox="1"/>
          <p:nvPr/>
        </p:nvSpPr>
        <p:spPr>
          <a:xfrm>
            <a:off x="6946096" y="3340631"/>
            <a:ext cx="351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6</a:t>
            </a:r>
            <a:endParaRPr lang="en-NL" sz="1200" dirty="0">
              <a:solidFill>
                <a:srgbClr val="00B050"/>
              </a:solidFill>
              <a:latin typeface="Gill Sans MT" panose="020B0502020104020203" pitchFamily="34" charset="77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94E8FDB-D027-5F1D-7BD2-42FFFAC5C4DA}"/>
              </a:ext>
            </a:extLst>
          </p:cNvPr>
          <p:cNvSpPr txBox="1"/>
          <p:nvPr/>
        </p:nvSpPr>
        <p:spPr>
          <a:xfrm>
            <a:off x="4913507" y="334063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5</a:t>
            </a:r>
            <a:endParaRPr lang="en-NL" sz="1200" dirty="0">
              <a:solidFill>
                <a:srgbClr val="00B050"/>
              </a:solidFill>
              <a:latin typeface="Gill Sans MT" panose="020B0502020104020203" pitchFamily="34" charset="77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DE0DD6F6-45C4-642B-E774-382A14E86D9A}"/>
              </a:ext>
            </a:extLst>
          </p:cNvPr>
          <p:cNvSpPr txBox="1"/>
          <p:nvPr/>
        </p:nvSpPr>
        <p:spPr>
          <a:xfrm>
            <a:off x="2620886" y="1854617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7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6117E77-8C08-1B36-60F3-F51560150462}"/>
              </a:ext>
            </a:extLst>
          </p:cNvPr>
          <p:cNvSpPr/>
          <p:nvPr/>
        </p:nvSpPr>
        <p:spPr>
          <a:xfrm>
            <a:off x="5420621" y="3298540"/>
            <a:ext cx="1377309" cy="5530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E</a:t>
            </a:r>
            <a:r>
              <a:rPr lang="en-US" sz="1200" dirty="0">
                <a:latin typeface="Gill Sans MT" panose="020B0502020104020203" pitchFamily="34" charset="77"/>
              </a:rPr>
              <a:t>MF</a:t>
            </a:r>
            <a:r>
              <a:rPr lang="en-NL" sz="1200" dirty="0">
                <a:latin typeface="Gill Sans MT" panose="020B0502020104020203" pitchFamily="34" charset="77"/>
              </a:rPr>
              <a:t>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</a:t>
            </a:r>
            <a:r>
              <a:rPr lang="en-US" sz="1200" dirty="0">
                <a:latin typeface="Gill Sans MT" panose="020B0502020104020203" pitchFamily="34" charset="77"/>
              </a:rPr>
              <a:t>instance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5C9DDB5B-5115-70F1-80C5-0B1DA86233AD}"/>
              </a:ext>
            </a:extLst>
          </p:cNvPr>
          <p:cNvCxnSpPr>
            <a:cxnSpLocks/>
            <a:stCxn id="12" idx="3"/>
            <a:endCxn id="94" idx="1"/>
          </p:cNvCxnSpPr>
          <p:nvPr/>
        </p:nvCxnSpPr>
        <p:spPr>
          <a:xfrm flipV="1">
            <a:off x="4603293" y="3575059"/>
            <a:ext cx="81732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AEAE48-7B17-7CCB-930A-E7FB63828317}"/>
              </a:ext>
            </a:extLst>
          </p:cNvPr>
          <p:cNvSpPr txBox="1"/>
          <p:nvPr/>
        </p:nvSpPr>
        <p:spPr>
          <a:xfrm>
            <a:off x="7256750" y="228526"/>
            <a:ext cx="1414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latin typeface="Gill Sans MT" panose="020B0502020104020203" pitchFamily="34" charset="77"/>
              </a:rPr>
              <a:t>End User Flow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BD852B-8DA9-CCCB-BE0A-535D0C5B62B7}"/>
              </a:ext>
            </a:extLst>
          </p:cNvPr>
          <p:cNvSpPr txBox="1"/>
          <p:nvPr/>
        </p:nvSpPr>
        <p:spPr>
          <a:xfrm>
            <a:off x="4978318" y="695911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20080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5861-DBAC-BCC3-0B23-A737BEDD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0" y="29000"/>
            <a:ext cx="7490839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Demo 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544B8-DEEB-947C-0319-2738E51A0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0360" y="828040"/>
            <a:ext cx="7221938" cy="3966829"/>
          </a:xfrm>
        </p:spPr>
        <p:txBody>
          <a:bodyPr/>
          <a:lstStyle/>
          <a:p>
            <a:pPr lvl="0"/>
            <a:r>
              <a:rPr lang="en-GB" dirty="0">
                <a:latin typeface="Gill Sans MT" panose="020B0502020104020203" pitchFamily="34" charset="77"/>
              </a:rPr>
              <a:t>Generate LionWeb metamodel from Kotlin classes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Parse properties file and store as LionWeb instance model</a:t>
            </a:r>
            <a:endParaRPr lang="en-GB" dirty="0">
              <a:latin typeface="Gill Sans MT" panose="020B0502020104020203" pitchFamily="34" charset="77"/>
              <a:sym typeface="Roboto Mono"/>
            </a:endParaRP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Import metamodel into MPS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Convert to MPS languages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Import properties instance model into MPS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Show instance model in Freon web editor, served from MPS via LionWeb protocol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Change some values in Freon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Store changes back to MPS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Export example instance from MPS to </a:t>
            </a:r>
            <a:r>
              <a:rPr lang="en-GB" dirty="0" err="1">
                <a:latin typeface="Gill Sans MT" panose="020B0502020104020203" pitchFamily="34" charset="77"/>
              </a:rPr>
              <a:t>LIonWeb</a:t>
            </a:r>
            <a:endParaRPr lang="en-GB" dirty="0">
              <a:latin typeface="Gill Sans MT" panose="020B0502020104020203" pitchFamily="34" charset="77"/>
            </a:endParaRPr>
          </a:p>
          <a:p>
            <a:pPr lvl="0"/>
            <a:r>
              <a:rPr lang="en-GB" dirty="0" err="1">
                <a:latin typeface="Gill Sans MT" panose="020B0502020104020203" pitchFamily="34" charset="77"/>
              </a:rPr>
              <a:t>Unparse</a:t>
            </a:r>
            <a:r>
              <a:rPr lang="en-GB" dirty="0">
                <a:latin typeface="Gill Sans MT" panose="020B0502020104020203" pitchFamily="34" charset="77"/>
              </a:rPr>
              <a:t> example instance</a:t>
            </a:r>
          </a:p>
          <a:p>
            <a:endParaRPr lang="en-NL" dirty="0">
              <a:latin typeface="Gill Sans MT" panose="020B0502020104020203" pitchFamily="34" charset="7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DF5896-790E-F0A1-6589-F126054F3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350416"/>
              </p:ext>
            </p:extLst>
          </p:nvPr>
        </p:nvGraphicFramePr>
        <p:xfrm>
          <a:off x="229504" y="299824"/>
          <a:ext cx="4017581" cy="29616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862965">
                  <a:extLst>
                    <a:ext uri="{9D8B030D-6E8A-4147-A177-3AD203B41FA5}">
                      <a16:colId xmlns:a16="http://schemas.microsoft.com/office/drawing/2014/main" val="1652515754"/>
                    </a:ext>
                  </a:extLst>
                </a:gridCol>
                <a:gridCol w="2154616">
                  <a:extLst>
                    <a:ext uri="{9D8B030D-6E8A-4147-A177-3AD203B41FA5}">
                      <a16:colId xmlns:a16="http://schemas.microsoft.com/office/drawing/2014/main" val="1008339923"/>
                    </a:ext>
                  </a:extLst>
                </a:gridCol>
              </a:tblGrid>
              <a:tr h="266148">
                <a:tc gridSpan="2"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NL" b="1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LionWeb Team</a:t>
                      </a: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13244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Meinte Boersma</a:t>
                      </a:r>
                      <a:endParaRPr lang="en-NL" b="0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ea typeface="+mn-ea"/>
                          <a:cs typeface="+mn-cs"/>
                          <a:sym typeface="Arial"/>
                        </a:rPr>
                        <a:t>Freelancer</a:t>
                      </a: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77664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Norman Koester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3"/>
                        </a:rPr>
                        <a:t>itemis (modelix)</a:t>
                      </a:r>
                      <a:endParaRPr lang="en-NL" dirty="0"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7260111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Sergej Koscejev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ea typeface="+mn-ea"/>
                          <a:cs typeface="+mn-cs"/>
                          <a:sym typeface="Arial"/>
                        </a:rPr>
                        <a:t>Freelancer</a:t>
                      </a: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3041428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Sascha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Lisson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3"/>
                        </a:rPr>
                        <a:t>itemis (modelix)</a:t>
                      </a:r>
                      <a:endParaRPr lang="en-US" sz="140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7135438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Eugen Schindler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5"/>
                        </a:rPr>
                        <a:t>Canon Production </a:t>
                      </a: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Printing</a:t>
                      </a:r>
                      <a:endParaRPr lang="en-NL" dirty="0"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6032650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Alex </a:t>
                      </a:r>
                      <a:r>
                        <a:rPr lang="en-US" sz="1400" b="0" dirty="0" err="1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Shatalin</a:t>
                      </a:r>
                      <a:endParaRPr lang="en-NL" b="0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6"/>
                        </a:rPr>
                        <a:t>Jetbrains (MPS)</a:t>
                      </a:r>
                      <a:endParaRPr lang="en-US" sz="1400" b="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5669620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Niko </a:t>
                      </a:r>
                      <a:r>
                        <a:rPr lang="en-US" sz="1400" dirty="0" err="1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Stotz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7"/>
                        </a:rPr>
                        <a:t>F1RE</a:t>
                      </a:r>
                      <a:endParaRPr lang="en-NL" dirty="0"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9869414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Federico </a:t>
                      </a:r>
                      <a:r>
                        <a:rPr lang="en-US" sz="1400" dirty="0" err="1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Tomassetti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8"/>
                        </a:rPr>
                        <a:t>Strumenta</a:t>
                      </a: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 (</a:t>
                      </a:r>
                      <a:r>
                        <a:rPr lang="en-US" sz="1400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Starlasu</a:t>
                      </a: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)</a:t>
                      </a: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8693175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ea typeface="+mn-ea"/>
                          <a:cs typeface="+mn-cs"/>
                          <a:sym typeface="Arial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Markus Voelter</a:t>
                      </a:r>
                      <a:endParaRPr lang="en-NL" sz="1400" b="0" i="0" u="none" strike="noStrike" cap="none" dirty="0">
                        <a:solidFill>
                          <a:schemeClr val="tx1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Freelancer</a:t>
                      </a:r>
                      <a:endParaRPr lang="en-US" sz="140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7582602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Jos Warmer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Freelancer </a:t>
                      </a:r>
                      <a:r>
                        <a:rPr lang="en-US" sz="1400" dirty="0">
                          <a:solidFill>
                            <a:schemeClr val="accent5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(Freon)</a:t>
                      </a:r>
                      <a:endParaRPr lang="en-US" sz="140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011219"/>
                  </a:ext>
                </a:extLst>
              </a:tr>
            </a:tbl>
          </a:graphicData>
        </a:graphic>
      </p:graphicFrame>
      <p:pic>
        <p:nvPicPr>
          <p:cNvPr id="14" name="Graphic 13">
            <a:extLst>
              <a:ext uri="{FF2B5EF4-FFF2-40B4-BE49-F238E27FC236}">
                <a16:creationId xmlns:a16="http://schemas.microsoft.com/office/drawing/2014/main" id="{EABA3922-9059-2A35-A208-D9960805AD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21430" y="506493"/>
            <a:ext cx="4108659" cy="41305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A4FFEA-200A-482E-DED6-12492E34F736}"/>
              </a:ext>
            </a:extLst>
          </p:cNvPr>
          <p:cNvSpPr txBox="1"/>
          <p:nvPr/>
        </p:nvSpPr>
        <p:spPr>
          <a:xfrm>
            <a:off x="425510" y="3711710"/>
            <a:ext cx="1568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chemeClr val="hlink"/>
                </a:solidFill>
                <a:latin typeface="Gill Sans MT" panose="020B0502020104020203" pitchFamily="34" charset="77"/>
                <a:hlinkClick r:id="rId12"/>
              </a:rPr>
              <a:t>info@lionweb.io</a:t>
            </a:r>
            <a:endParaRPr lang="en-NL" dirty="0">
              <a:latin typeface="Gill Sans MT" panose="020B0502020104020203" pitchFamily="34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686068-496A-90B9-7D10-A4B20FFF0EAB}"/>
              </a:ext>
            </a:extLst>
          </p:cNvPr>
          <p:cNvSpPr txBox="1"/>
          <p:nvPr/>
        </p:nvSpPr>
        <p:spPr>
          <a:xfrm>
            <a:off x="425510" y="439422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 dirty="0">
                <a:solidFill>
                  <a:schemeClr val="hlink"/>
                </a:solidFill>
                <a:latin typeface="Gill Sans MT" panose="020B0502020104020203" pitchFamily="34" charset="77"/>
                <a:hlinkClick r:id="rId13"/>
              </a:rPr>
              <a:t>https://join.slack.com/t/lionweb/shared_invite/zt-1uvaly9eb-z529c694OIN5oBh9FH1vhQ</a:t>
            </a:r>
            <a:endParaRPr lang="en-GB" sz="1400" u="sng" dirty="0">
              <a:latin typeface="Gill Sans MT" panose="020B0502020104020203" pitchFamily="34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2B917-4B36-025B-5F63-97A88FBC2D34}"/>
              </a:ext>
            </a:extLst>
          </p:cNvPr>
          <p:cNvSpPr txBox="1"/>
          <p:nvPr/>
        </p:nvSpPr>
        <p:spPr>
          <a:xfrm>
            <a:off x="229504" y="4159419"/>
            <a:ext cx="41475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latin typeface="Gill Sans MT" panose="020B0502020104020203" pitchFamily="34" charset="77"/>
              </a:rPr>
              <a:t>W</a:t>
            </a:r>
            <a:r>
              <a:rPr lang="en" sz="1400" dirty="0">
                <a:latin typeface="Gill Sans MT" panose="020B0502020104020203" pitchFamily="34" charset="77"/>
              </a:rPr>
              <a:t>ant to follow us or use or </a:t>
            </a:r>
            <a:r>
              <a:rPr lang="en" sz="1400" b="1" i="1" dirty="0">
                <a:latin typeface="Gill Sans MT" panose="020B0502020104020203" pitchFamily="34" charset="77"/>
              </a:rPr>
              <a:t>implement</a:t>
            </a:r>
            <a:r>
              <a:rPr lang="en" sz="1400" dirty="0">
                <a:latin typeface="Gill Sans MT" panose="020B0502020104020203" pitchFamily="34" charset="77"/>
              </a:rPr>
              <a:t> LionWeb: </a:t>
            </a:r>
            <a:endParaRPr lang="en-NL" dirty="0">
              <a:latin typeface="Gill Sans MT" panose="020B0502020104020203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ED6B15-A696-B3A8-E83E-D1350A301947}"/>
              </a:ext>
            </a:extLst>
          </p:cNvPr>
          <p:cNvSpPr txBox="1"/>
          <p:nvPr/>
        </p:nvSpPr>
        <p:spPr>
          <a:xfrm>
            <a:off x="229505" y="3489547"/>
            <a:ext cx="2647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latin typeface="Gill Sans MT" panose="020B0502020104020203" pitchFamily="34" charset="77"/>
              </a:rPr>
              <a:t>W</a:t>
            </a:r>
            <a:r>
              <a:rPr lang="en" sz="1400" dirty="0">
                <a:latin typeface="Gill Sans MT" panose="020B0502020104020203" pitchFamily="34" charset="77"/>
              </a:rPr>
              <a:t>ant to join and work with us: </a:t>
            </a:r>
            <a:endParaRPr lang="en-NL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83526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/>
        </p:nvSpPr>
        <p:spPr>
          <a:xfrm>
            <a:off x="2303575" y="720945"/>
            <a:ext cx="6565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7975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Finalize Bulk Protocols and document them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Start Work on delta protocols / collaboration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Refine meta-metamodel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Improve reference implementations and examples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Support integration with more tools</a:t>
            </a:r>
            <a:endParaRPr sz="1250" dirty="0">
              <a:solidFill>
                <a:srgbClr val="1F2328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23366B-B33E-99DC-30CA-1E5BB327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/>
              <a:t>Near Term Focus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1CB88A-BB8F-4F89-3FF6-B591EA38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323996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6C35-FE1B-CD70-DC1E-5F326F67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E7DDD-1AA7-7F9C-1DE8-FCF80149A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5771" y="2495386"/>
            <a:ext cx="5159625" cy="2336725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Adopt language engineering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Reduce vendor lock-in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Mix and match components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Foster innovation and incremental improvements</a:t>
            </a:r>
          </a:p>
        </p:txBody>
      </p:sp>
      <p:sp>
        <p:nvSpPr>
          <p:cNvPr id="4" name="Google Shape;111;p14">
            <a:extLst>
              <a:ext uri="{FF2B5EF4-FFF2-40B4-BE49-F238E27FC236}">
                <a16:creationId xmlns:a16="http://schemas.microsoft.com/office/drawing/2014/main" id="{8F948693-258C-FB6B-D622-43A12C08BF8E}"/>
              </a:ext>
            </a:extLst>
          </p:cNvPr>
          <p:cNvSpPr txBox="1"/>
          <p:nvPr/>
        </p:nvSpPr>
        <p:spPr>
          <a:xfrm>
            <a:off x="2410691" y="943675"/>
            <a:ext cx="5106390" cy="11760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fontAlgn="auto" latinLnBrk="0" hangingPunct="1">
              <a:lnSpc>
                <a:spcPct val="115000"/>
              </a:lnSpc>
              <a:buSzTx/>
              <a:buNone/>
              <a:tabLst/>
              <a:defRPr kumimoji="0" sz="1350" kern="0" spc="0" normalizeH="0" baseline="0">
                <a:ln>
                  <a:noFill/>
                </a:ln>
                <a:solidFill>
                  <a:srgbClr val="1F2328"/>
                </a:solidFill>
                <a:effectLst/>
                <a:highlight>
                  <a:srgbClr val="FFFFFF"/>
                </a:highlight>
                <a:uLnTx/>
                <a:uFillTx/>
              </a:defRPr>
            </a:lvl1pPr>
            <a:lvl2pPr marL="9144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r>
              <a:rPr lang="en" sz="1800" b="1" dirty="0">
                <a:solidFill>
                  <a:schemeClr val="tx1"/>
                </a:solidFill>
                <a:latin typeface="Gill Sans MT" panose="020B0502020104020203" pitchFamily="34" charset="77"/>
              </a:rPr>
              <a:t>To create an ecosystem of interoperable components for building language-oriented modeling tools on the web.</a:t>
            </a:r>
            <a:endParaRPr sz="1800" b="1" dirty="0">
              <a:solidFill>
                <a:schemeClr val="tx1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3558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3E43-6DEC-6821-4C72-EF217899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771" y="29000"/>
            <a:ext cx="6762190" cy="572700"/>
          </a:xfrm>
        </p:spPr>
        <p:txBody>
          <a:bodyPr>
            <a:normAutofit fontScale="90000"/>
          </a:bodyPr>
          <a:lstStyle/>
          <a:p>
            <a:r>
              <a:rPr lang="en-US"/>
              <a:t>Why – Rationale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B5FD5-0205-C2E8-2EAF-E512048CC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7440" y="943674"/>
            <a:ext cx="6454860" cy="37919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Most mature LWBs desktop-based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Everything needs to be web</a:t>
            </a:r>
          </a:p>
          <a:p>
            <a:pPr lvl="1"/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Huge re-engineering effort</a:t>
            </a:r>
          </a:p>
          <a:p>
            <a:pPr>
              <a:lnSpc>
                <a:spcPct val="160000"/>
              </a:lnSpc>
            </a:pPr>
            <a:r>
              <a:rPr lang="en-US" dirty="0"/>
              <a:t>Language Engineering landscape is fragmented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Strong tool lock-in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Many interesting tools/component that you would like to use</a:t>
            </a:r>
          </a:p>
          <a:p>
            <a:pPr marL="596900" lvl="1" indent="0">
              <a:buNone/>
            </a:pPr>
            <a:r>
              <a:rPr lang="en-US" dirty="0">
                <a:latin typeface="Gill Sans MT" panose="020B0502020104020203" pitchFamily="34" charset="77"/>
              </a:rPr>
              <a:t>	… but …  you cannot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Everybody has to keep reinventing the wheel</a:t>
            </a:r>
          </a:p>
          <a:p>
            <a:endParaRPr lang="en-US" dirty="0"/>
          </a:p>
          <a:p>
            <a:r>
              <a:rPr lang="en-US" dirty="0"/>
              <a:t>Our community is too small to afford this, w</a:t>
            </a:r>
            <a:r>
              <a:rPr lang="en-US" dirty="0">
                <a:sym typeface="Wingdings" panose="05000000000000000000" pitchFamily="2" charset="2"/>
              </a:rPr>
              <a:t>e can only grow if we can benefit from each others work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LionWeb: Language                               on the Web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1C0990-0C7C-C648-ADE9-7CAED3EDBFEB}"/>
              </a:ext>
            </a:extLst>
          </p:cNvPr>
          <p:cNvSpPr txBox="1"/>
          <p:nvPr/>
        </p:nvSpPr>
        <p:spPr>
          <a:xfrm>
            <a:off x="4515044" y="4043718"/>
            <a:ext cx="1467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dirty="0">
                <a:latin typeface="Gill Sans MT" panose="020B0502020104020203" pitchFamily="34" charset="77"/>
              </a:rPr>
              <a:t>Interfaces</a:t>
            </a:r>
          </a:p>
          <a:p>
            <a:r>
              <a:rPr lang="en-NL" sz="1600" dirty="0">
                <a:latin typeface="Gill Sans MT" panose="020B0502020104020203" pitchFamily="34" charset="77"/>
              </a:rPr>
              <a:t>Interoperability</a:t>
            </a:r>
          </a:p>
          <a:p>
            <a:r>
              <a:rPr lang="en-NL" sz="1600" dirty="0">
                <a:latin typeface="Gill Sans MT" panose="020B0502020104020203" pitchFamily="34" charset="77"/>
              </a:rPr>
              <a:t>Integration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3425EB1-3154-E123-A1A7-A2F3E5229519}"/>
              </a:ext>
            </a:extLst>
          </p:cNvPr>
          <p:cNvSpPr/>
          <p:nvPr/>
        </p:nvSpPr>
        <p:spPr>
          <a:xfrm>
            <a:off x="4386085" y="4124199"/>
            <a:ext cx="155448" cy="674457"/>
          </a:xfrm>
          <a:prstGeom prst="leftBrace">
            <a:avLst>
              <a:gd name="adj1" fmla="val 89469"/>
              <a:gd name="adj2" fmla="val 50000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latin typeface="Gill Sans MT" panose="020B0502020104020203" pitchFamily="34" charset="77"/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64B54F3-EB09-97B2-C7AB-348BD248BF24}"/>
              </a:ext>
            </a:extLst>
          </p:cNvPr>
          <p:cNvSpPr/>
          <p:nvPr/>
        </p:nvSpPr>
        <p:spPr>
          <a:xfrm rot="10800000">
            <a:off x="5937675" y="4121987"/>
            <a:ext cx="155448" cy="674457"/>
          </a:xfrm>
          <a:prstGeom prst="leftBrace">
            <a:avLst>
              <a:gd name="adj1" fmla="val 89469"/>
              <a:gd name="adj2" fmla="val 50000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6037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A7DD-6D32-6EBE-D766-FF0F5D3F1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771" y="29000"/>
            <a:ext cx="676219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–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45C35-1DA6-6C45-80C9-84DF558A9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5770" y="943674"/>
            <a:ext cx="6516530" cy="3791959"/>
          </a:xfrm>
        </p:spPr>
        <p:txBody>
          <a:bodyPr/>
          <a:lstStyle/>
          <a:p>
            <a:r>
              <a:rPr lang="en-US" dirty="0" err="1"/>
              <a:t>LionWeb</a:t>
            </a:r>
            <a:r>
              <a:rPr lang="en-US" dirty="0"/>
              <a:t> as boring, reliable base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Innovate on top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Rough consensus &amp; Running code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Yoyo approach</a:t>
            </a:r>
          </a:p>
          <a:p>
            <a:endParaRPr lang="en-US" dirty="0"/>
          </a:p>
          <a:p>
            <a:r>
              <a:rPr lang="en-US" dirty="0"/>
              <a:t>Everything is a model</a:t>
            </a:r>
          </a:p>
          <a:p>
            <a:pPr lvl="1"/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Markus </a:t>
            </a:r>
            <a:r>
              <a:rPr lang="en-US" dirty="0" err="1">
                <a:latin typeface="Gill Sans MT" panose="020B0502020104020203" pitchFamily="34" charset="77"/>
                <a:sym typeface="Wingdings" panose="05000000000000000000" pitchFamily="2" charset="2"/>
              </a:rPr>
              <a:t>Voelter’s</a:t>
            </a: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 </a:t>
            </a: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  <a:hlinkClick r:id="rId2"/>
              </a:rPr>
              <a:t>Whitepaper</a:t>
            </a: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 </a:t>
            </a:r>
          </a:p>
          <a:p>
            <a:pPr marL="596900" lvl="1" indent="0">
              <a:buNone/>
            </a:pP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	“</a:t>
            </a:r>
            <a:r>
              <a:rPr lang="en-US" i="1" dirty="0">
                <a:latin typeface="Gill Sans MT" panose="020B0502020104020203" pitchFamily="34" charset="77"/>
                <a:sym typeface="Wingdings" panose="05000000000000000000" pitchFamily="2" charset="2"/>
              </a:rPr>
              <a:t>A Platform for Systems and Business Modeling</a:t>
            </a: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”</a:t>
            </a:r>
          </a:p>
          <a:p>
            <a:endParaRPr lang="en-US" dirty="0"/>
          </a:p>
          <a:p>
            <a:r>
              <a:rPr lang="en-US" dirty="0"/>
              <a:t>Business-friendly Open Source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Apache 2.0 license</a:t>
            </a:r>
          </a:p>
        </p:txBody>
      </p:sp>
    </p:spTree>
    <p:extLst>
      <p:ext uri="{BB962C8B-B14F-4D97-AF65-F5344CB8AC3E}">
        <p14:creationId xmlns:p14="http://schemas.microsoft.com/office/powerpoint/2010/main" val="185125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F3DB-749D-E592-9058-FDC54804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354" y="29000"/>
            <a:ext cx="6751606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we working 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D5A3A-8A3C-1E6E-C0D1-0CD3C8918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6354" y="937058"/>
            <a:ext cx="5997946" cy="1634691"/>
          </a:xfrm>
        </p:spPr>
        <p:txBody>
          <a:bodyPr>
            <a:noAutofit/>
          </a:bodyPr>
          <a:lstStyle/>
          <a:p>
            <a:pPr lvl="0"/>
            <a:r>
              <a:rPr lang="en-US" dirty="0">
                <a:latin typeface="Gill Sans MT" panose="020B0502020104020203" pitchFamily="34" charset="77"/>
              </a:rPr>
              <a:t>Interoperability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meta-metamodel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serialization format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protocols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68F56-CA9C-527C-69AF-6C321F0ADBFF}"/>
              </a:ext>
            </a:extLst>
          </p:cNvPr>
          <p:cNvSpPr txBox="1"/>
          <p:nvPr/>
        </p:nvSpPr>
        <p:spPr>
          <a:xfrm>
            <a:off x="5074421" y="1434431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solidFill>
                  <a:schemeClr val="accent4">
                    <a:lumMod val="75000"/>
                  </a:schemeClr>
                </a:solidFill>
                <a:latin typeface="Gill Sans MT" panose="020B0502020104020203" pitchFamily="34" charset="77"/>
              </a:rPr>
              <a:t>2023.1 Release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277498A-F716-0762-3D75-AC4429735AA0}"/>
              </a:ext>
            </a:extLst>
          </p:cNvPr>
          <p:cNvSpPr/>
          <p:nvPr/>
        </p:nvSpPr>
        <p:spPr>
          <a:xfrm>
            <a:off x="4822760" y="1355874"/>
            <a:ext cx="149761" cy="464892"/>
          </a:xfrm>
          <a:prstGeom prst="rightBrace">
            <a:avLst>
              <a:gd name="adj1" fmla="val 25208"/>
              <a:gd name="adj2" fmla="val 5000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latin typeface="Gill Sans MT" panose="020B0502020104020203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76DFEF-21B4-8303-92D9-EC8FC406C7AE}"/>
              </a:ext>
            </a:extLst>
          </p:cNvPr>
          <p:cNvSpPr txBox="1"/>
          <p:nvPr/>
        </p:nvSpPr>
        <p:spPr>
          <a:xfrm>
            <a:off x="5074421" y="1834364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solidFill>
                  <a:schemeClr val="accent4">
                    <a:lumMod val="75000"/>
                  </a:schemeClr>
                </a:solidFill>
                <a:latin typeface="Gill Sans MT" panose="020B0502020104020203" pitchFamily="34" charset="77"/>
              </a:rPr>
              <a:t>Next release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9430253A-C6C8-2775-EFE5-D38D3E3F0DB6}"/>
              </a:ext>
            </a:extLst>
          </p:cNvPr>
          <p:cNvSpPr/>
          <p:nvPr/>
        </p:nvSpPr>
        <p:spPr>
          <a:xfrm>
            <a:off x="4817073" y="1884953"/>
            <a:ext cx="155448" cy="229485"/>
          </a:xfrm>
          <a:prstGeom prst="rightBrace">
            <a:avLst>
              <a:gd name="adj1" fmla="val 25208"/>
              <a:gd name="adj2" fmla="val 5000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latin typeface="Gill Sans MT" panose="020B0502020104020203" pitchFamily="34" charset="77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86882-7DBA-AA01-DF24-3C9F25B6206B}"/>
              </a:ext>
            </a:extLst>
          </p:cNvPr>
          <p:cNvSpPr txBox="1">
            <a:spLocks/>
          </p:cNvSpPr>
          <p:nvPr/>
        </p:nvSpPr>
        <p:spPr>
          <a:xfrm>
            <a:off x="2326354" y="3057619"/>
            <a:ext cx="2807209" cy="1924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ingdings" panose="05000000000000000000" pitchFamily="2" charset="2"/>
              <a:buChar char="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Gill Sans MT" panose="020B0502020104020203" pitchFamily="34" charset="77"/>
              </a:rPr>
              <a:t>Programming APIs 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Java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Kotlin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TypeScript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JavaScript</a:t>
            </a:r>
          </a:p>
          <a:p>
            <a:pPr lvl="1"/>
            <a:endParaRPr lang="en-US" dirty="0">
              <a:latin typeface="Gill Sans MT" panose="020B0502020104020203" pitchFamily="34" charset="77"/>
            </a:endParaRPr>
          </a:p>
          <a:p>
            <a:pPr marL="11430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4FF7C51-F39A-A908-A5E6-7732CBA07636}"/>
              </a:ext>
            </a:extLst>
          </p:cNvPr>
          <p:cNvSpPr txBox="1">
            <a:spLocks/>
          </p:cNvSpPr>
          <p:nvPr/>
        </p:nvSpPr>
        <p:spPr>
          <a:xfrm>
            <a:off x="5133563" y="3057619"/>
            <a:ext cx="2807209" cy="177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ingdings" panose="05000000000000000000" pitchFamily="2" charset="2"/>
              <a:buChar char="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Gill Sans MT" panose="020B0502020104020203" pitchFamily="34" charset="77"/>
              </a:rPr>
              <a:t>Tool integrations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MPS</a:t>
            </a:r>
          </a:p>
          <a:p>
            <a:pPr lvl="1"/>
            <a:r>
              <a:rPr lang="en-US" dirty="0" err="1">
                <a:latin typeface="Gill Sans MT" panose="020B0502020104020203" pitchFamily="34" charset="77"/>
              </a:rPr>
              <a:t>Starlasu</a:t>
            </a:r>
            <a:endParaRPr lang="en-US" dirty="0">
              <a:latin typeface="Gill Sans MT" panose="020B0502020104020203" pitchFamily="34" charset="77"/>
            </a:endParaRP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Freon</a:t>
            </a:r>
          </a:p>
          <a:p>
            <a:pPr lvl="1"/>
            <a:r>
              <a:rPr lang="en-US" dirty="0" err="1">
                <a:latin typeface="Gill Sans MT" panose="020B0502020104020203" pitchFamily="34" charset="77"/>
              </a:rPr>
              <a:t>Ecore</a:t>
            </a:r>
            <a:endParaRPr lang="en-US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76213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B47D-EFAF-C544-78A2-FD996635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0" y="29000"/>
            <a:ext cx="7490839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not – Out of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FDB45-965F-B84A-8A79-742E22574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0360" y="828040"/>
            <a:ext cx="7221938" cy="39668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Yet another Language Workbench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Plug-and-play component system</a:t>
            </a:r>
          </a:p>
          <a:p>
            <a:endParaRPr lang="en-US" dirty="0"/>
          </a:p>
          <a:p>
            <a:r>
              <a:rPr lang="en-US" dirty="0"/>
              <a:t>Deployment scheme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5D8E581-09A0-4004-4DFB-5D87B0A8E793}"/>
              </a:ext>
            </a:extLst>
          </p:cNvPr>
          <p:cNvGrpSpPr/>
          <p:nvPr/>
        </p:nvGrpSpPr>
        <p:grpSpPr>
          <a:xfrm>
            <a:off x="2180959" y="1330751"/>
            <a:ext cx="6390354" cy="2052911"/>
            <a:chOff x="2770239" y="1571221"/>
            <a:chExt cx="6390354" cy="2052911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D5073033-B1DF-41EA-8848-9990CAFF0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72281" y="1571221"/>
              <a:ext cx="788312" cy="78831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5965DE8-D5E1-E322-134E-3A8D51DC8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28883" y="1645400"/>
              <a:ext cx="1032228" cy="78831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F247C19-7BAB-2BBD-B977-F330AF911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24633" y="1605454"/>
              <a:ext cx="821156" cy="78831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18B07B-1C21-78C8-DEF4-1210D0200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03930" y="2978202"/>
              <a:ext cx="1367997" cy="645930"/>
            </a:xfrm>
            <a:prstGeom prst="rect">
              <a:avLst/>
            </a:prstGeom>
          </p:spPr>
        </p:pic>
        <p:grpSp>
          <p:nvGrpSpPr>
            <p:cNvPr id="20" name="Graphic 18">
              <a:extLst>
                <a:ext uri="{FF2B5EF4-FFF2-40B4-BE49-F238E27FC236}">
                  <a16:creationId xmlns:a16="http://schemas.microsoft.com/office/drawing/2014/main" id="{7A913A8A-A325-72DE-7465-54A34AD8FF2D}"/>
                </a:ext>
              </a:extLst>
            </p:cNvPr>
            <p:cNvGrpSpPr/>
            <p:nvPr/>
          </p:nvGrpSpPr>
          <p:grpSpPr>
            <a:xfrm>
              <a:off x="2785731" y="2662030"/>
              <a:ext cx="1367997" cy="304179"/>
              <a:chOff x="5062536" y="-1290038"/>
              <a:chExt cx="1380066" cy="304180"/>
            </a:xfrm>
            <a:solidFill>
              <a:srgbClr val="0078B0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B6501F2-FC8A-7C49-91C1-1616995ADB8F}"/>
                  </a:ext>
                </a:extLst>
              </p:cNvPr>
              <p:cNvSpPr/>
              <p:nvPr/>
            </p:nvSpPr>
            <p:spPr>
              <a:xfrm>
                <a:off x="5401203" y="-1213838"/>
                <a:ext cx="1041399" cy="152400"/>
              </a:xfrm>
              <a:custGeom>
                <a:avLst/>
                <a:gdLst>
                  <a:gd name="connsiteX0" fmla="*/ 74766 w 1041399"/>
                  <a:gd name="connsiteY0" fmla="*/ 144181 h 152400"/>
                  <a:gd name="connsiteX1" fmla="*/ 74766 w 1041399"/>
                  <a:gd name="connsiteY1" fmla="*/ 125033 h 152400"/>
                  <a:gd name="connsiteX2" fmla="*/ 20446 w 1041399"/>
                  <a:gd name="connsiteY2" fmla="*/ 125033 h 152400"/>
                  <a:gd name="connsiteX3" fmla="*/ 20446 w 1041399"/>
                  <a:gd name="connsiteY3" fmla="*/ 79916 h 152400"/>
                  <a:gd name="connsiteX4" fmla="*/ 73186 w 1041399"/>
                  <a:gd name="connsiteY4" fmla="*/ 79916 h 152400"/>
                  <a:gd name="connsiteX5" fmla="*/ 73186 w 1041399"/>
                  <a:gd name="connsiteY5" fmla="*/ 60768 h 152400"/>
                  <a:gd name="connsiteX6" fmla="*/ 20446 w 1041399"/>
                  <a:gd name="connsiteY6" fmla="*/ 60768 h 152400"/>
                  <a:gd name="connsiteX7" fmla="*/ 20446 w 1041399"/>
                  <a:gd name="connsiteY7" fmla="*/ 28329 h 152400"/>
                  <a:gd name="connsiteX8" fmla="*/ 74766 w 1041399"/>
                  <a:gd name="connsiteY8" fmla="*/ 28329 h 152400"/>
                  <a:gd name="connsiteX9" fmla="*/ 74766 w 1041399"/>
                  <a:gd name="connsiteY9" fmla="*/ 9181 h 152400"/>
                  <a:gd name="connsiteX10" fmla="*/ 0 w 1041399"/>
                  <a:gd name="connsiteY10" fmla="*/ 9181 h 152400"/>
                  <a:gd name="connsiteX11" fmla="*/ 0 w 1041399"/>
                  <a:gd name="connsiteY11" fmla="*/ 144181 h 152400"/>
                  <a:gd name="connsiteX12" fmla="*/ 74766 w 1041399"/>
                  <a:gd name="connsiteY12" fmla="*/ 144181 h 152400"/>
                  <a:gd name="connsiteX13" fmla="*/ 156095 w 1041399"/>
                  <a:gd name="connsiteY13" fmla="*/ 146629 h 152400"/>
                  <a:gd name="connsiteX14" fmla="*/ 187247 w 1041399"/>
                  <a:gd name="connsiteY14" fmla="*/ 134388 h 152400"/>
                  <a:gd name="connsiteX15" fmla="*/ 199708 w 1041399"/>
                  <a:gd name="connsiteY15" fmla="*/ 103611 h 152400"/>
                  <a:gd name="connsiteX16" fmla="*/ 192074 w 1041399"/>
                  <a:gd name="connsiteY16" fmla="*/ 80135 h 152400"/>
                  <a:gd name="connsiteX17" fmla="*/ 167942 w 1041399"/>
                  <a:gd name="connsiteY17" fmla="*/ 63915 h 152400"/>
                  <a:gd name="connsiteX18" fmla="*/ 167942 w 1041399"/>
                  <a:gd name="connsiteY18" fmla="*/ 63915 h 152400"/>
                  <a:gd name="connsiteX19" fmla="*/ 154428 w 1041399"/>
                  <a:gd name="connsiteY19" fmla="*/ 58407 h 152400"/>
                  <a:gd name="connsiteX20" fmla="*/ 139685 w 1041399"/>
                  <a:gd name="connsiteY20" fmla="*/ 42494 h 152400"/>
                  <a:gd name="connsiteX21" fmla="*/ 145301 w 1041399"/>
                  <a:gd name="connsiteY21" fmla="*/ 30602 h 152400"/>
                  <a:gd name="connsiteX22" fmla="*/ 159430 w 1041399"/>
                  <a:gd name="connsiteY22" fmla="*/ 25793 h 152400"/>
                  <a:gd name="connsiteX23" fmla="*/ 170750 w 1041399"/>
                  <a:gd name="connsiteY23" fmla="*/ 28591 h 152400"/>
                  <a:gd name="connsiteX24" fmla="*/ 179613 w 1041399"/>
                  <a:gd name="connsiteY24" fmla="*/ 39084 h 152400"/>
                  <a:gd name="connsiteX25" fmla="*/ 179613 w 1041399"/>
                  <a:gd name="connsiteY25" fmla="*/ 39084 h 152400"/>
                  <a:gd name="connsiteX26" fmla="*/ 196198 w 1041399"/>
                  <a:gd name="connsiteY26" fmla="*/ 29291 h 152400"/>
                  <a:gd name="connsiteX27" fmla="*/ 159605 w 1041399"/>
                  <a:gd name="connsiteY27" fmla="*/ 6558 h 152400"/>
                  <a:gd name="connsiteX28" fmla="*/ 130559 w 1041399"/>
                  <a:gd name="connsiteY28" fmla="*/ 16875 h 152400"/>
                  <a:gd name="connsiteX29" fmla="*/ 118888 w 1041399"/>
                  <a:gd name="connsiteY29" fmla="*/ 42319 h 152400"/>
                  <a:gd name="connsiteX30" fmla="*/ 146705 w 1041399"/>
                  <a:gd name="connsiteY30" fmla="*/ 76593 h 152400"/>
                  <a:gd name="connsiteX31" fmla="*/ 146705 w 1041399"/>
                  <a:gd name="connsiteY31" fmla="*/ 76593 h 152400"/>
                  <a:gd name="connsiteX32" fmla="*/ 159781 w 1041399"/>
                  <a:gd name="connsiteY32" fmla="*/ 82014 h 152400"/>
                  <a:gd name="connsiteX33" fmla="*/ 168556 w 1041399"/>
                  <a:gd name="connsiteY33" fmla="*/ 86605 h 152400"/>
                  <a:gd name="connsiteX34" fmla="*/ 174567 w 1041399"/>
                  <a:gd name="connsiteY34" fmla="*/ 91764 h 152400"/>
                  <a:gd name="connsiteX35" fmla="*/ 177989 w 1041399"/>
                  <a:gd name="connsiteY35" fmla="*/ 97797 h 152400"/>
                  <a:gd name="connsiteX36" fmla="*/ 179086 w 1041399"/>
                  <a:gd name="connsiteY36" fmla="*/ 105010 h 152400"/>
                  <a:gd name="connsiteX37" fmla="*/ 172768 w 1041399"/>
                  <a:gd name="connsiteY37" fmla="*/ 121186 h 152400"/>
                  <a:gd name="connsiteX38" fmla="*/ 156885 w 1041399"/>
                  <a:gd name="connsiteY38" fmla="*/ 127568 h 152400"/>
                  <a:gd name="connsiteX39" fmla="*/ 138457 w 1041399"/>
                  <a:gd name="connsiteY39" fmla="*/ 118825 h 152400"/>
                  <a:gd name="connsiteX40" fmla="*/ 133543 w 1041399"/>
                  <a:gd name="connsiteY40" fmla="*/ 102387 h 152400"/>
                  <a:gd name="connsiteX41" fmla="*/ 133543 w 1041399"/>
                  <a:gd name="connsiteY41" fmla="*/ 102387 h 152400"/>
                  <a:gd name="connsiteX42" fmla="*/ 112833 w 1041399"/>
                  <a:gd name="connsiteY42" fmla="*/ 106934 h 152400"/>
                  <a:gd name="connsiteX43" fmla="*/ 126961 w 1041399"/>
                  <a:gd name="connsiteY43" fmla="*/ 136224 h 152400"/>
                  <a:gd name="connsiteX44" fmla="*/ 156095 w 1041399"/>
                  <a:gd name="connsiteY44" fmla="*/ 146629 h 152400"/>
                  <a:gd name="connsiteX45" fmla="*/ 278844 w 1041399"/>
                  <a:gd name="connsiteY45" fmla="*/ 146629 h 152400"/>
                  <a:gd name="connsiteX46" fmla="*/ 309996 w 1041399"/>
                  <a:gd name="connsiteY46" fmla="*/ 134388 h 152400"/>
                  <a:gd name="connsiteX47" fmla="*/ 322457 w 1041399"/>
                  <a:gd name="connsiteY47" fmla="*/ 103611 h 152400"/>
                  <a:gd name="connsiteX48" fmla="*/ 314823 w 1041399"/>
                  <a:gd name="connsiteY48" fmla="*/ 80135 h 152400"/>
                  <a:gd name="connsiteX49" fmla="*/ 290691 w 1041399"/>
                  <a:gd name="connsiteY49" fmla="*/ 63915 h 152400"/>
                  <a:gd name="connsiteX50" fmla="*/ 290691 w 1041399"/>
                  <a:gd name="connsiteY50" fmla="*/ 63915 h 152400"/>
                  <a:gd name="connsiteX51" fmla="*/ 277177 w 1041399"/>
                  <a:gd name="connsiteY51" fmla="*/ 58407 h 152400"/>
                  <a:gd name="connsiteX52" fmla="*/ 262434 w 1041399"/>
                  <a:gd name="connsiteY52" fmla="*/ 42494 h 152400"/>
                  <a:gd name="connsiteX53" fmla="*/ 268050 w 1041399"/>
                  <a:gd name="connsiteY53" fmla="*/ 30602 h 152400"/>
                  <a:gd name="connsiteX54" fmla="*/ 282179 w 1041399"/>
                  <a:gd name="connsiteY54" fmla="*/ 25793 h 152400"/>
                  <a:gd name="connsiteX55" fmla="*/ 293499 w 1041399"/>
                  <a:gd name="connsiteY55" fmla="*/ 28591 h 152400"/>
                  <a:gd name="connsiteX56" fmla="*/ 302362 w 1041399"/>
                  <a:gd name="connsiteY56" fmla="*/ 39084 h 152400"/>
                  <a:gd name="connsiteX57" fmla="*/ 302362 w 1041399"/>
                  <a:gd name="connsiteY57" fmla="*/ 39084 h 152400"/>
                  <a:gd name="connsiteX58" fmla="*/ 318947 w 1041399"/>
                  <a:gd name="connsiteY58" fmla="*/ 29291 h 152400"/>
                  <a:gd name="connsiteX59" fmla="*/ 282354 w 1041399"/>
                  <a:gd name="connsiteY59" fmla="*/ 6558 h 152400"/>
                  <a:gd name="connsiteX60" fmla="*/ 253308 w 1041399"/>
                  <a:gd name="connsiteY60" fmla="*/ 16875 h 152400"/>
                  <a:gd name="connsiteX61" fmla="*/ 241637 w 1041399"/>
                  <a:gd name="connsiteY61" fmla="*/ 42319 h 152400"/>
                  <a:gd name="connsiteX62" fmla="*/ 269454 w 1041399"/>
                  <a:gd name="connsiteY62" fmla="*/ 76593 h 152400"/>
                  <a:gd name="connsiteX63" fmla="*/ 269454 w 1041399"/>
                  <a:gd name="connsiteY63" fmla="*/ 76593 h 152400"/>
                  <a:gd name="connsiteX64" fmla="*/ 282530 w 1041399"/>
                  <a:gd name="connsiteY64" fmla="*/ 82014 h 152400"/>
                  <a:gd name="connsiteX65" fmla="*/ 291305 w 1041399"/>
                  <a:gd name="connsiteY65" fmla="*/ 86605 h 152400"/>
                  <a:gd name="connsiteX66" fmla="*/ 297316 w 1041399"/>
                  <a:gd name="connsiteY66" fmla="*/ 91764 h 152400"/>
                  <a:gd name="connsiteX67" fmla="*/ 300738 w 1041399"/>
                  <a:gd name="connsiteY67" fmla="*/ 97797 h 152400"/>
                  <a:gd name="connsiteX68" fmla="*/ 301835 w 1041399"/>
                  <a:gd name="connsiteY68" fmla="*/ 105010 h 152400"/>
                  <a:gd name="connsiteX69" fmla="*/ 295517 w 1041399"/>
                  <a:gd name="connsiteY69" fmla="*/ 121186 h 152400"/>
                  <a:gd name="connsiteX70" fmla="*/ 279634 w 1041399"/>
                  <a:gd name="connsiteY70" fmla="*/ 127568 h 152400"/>
                  <a:gd name="connsiteX71" fmla="*/ 261206 w 1041399"/>
                  <a:gd name="connsiteY71" fmla="*/ 118825 h 152400"/>
                  <a:gd name="connsiteX72" fmla="*/ 256291 w 1041399"/>
                  <a:gd name="connsiteY72" fmla="*/ 102387 h 152400"/>
                  <a:gd name="connsiteX73" fmla="*/ 256291 w 1041399"/>
                  <a:gd name="connsiteY73" fmla="*/ 102387 h 152400"/>
                  <a:gd name="connsiteX74" fmla="*/ 235582 w 1041399"/>
                  <a:gd name="connsiteY74" fmla="*/ 106934 h 152400"/>
                  <a:gd name="connsiteX75" fmla="*/ 249710 w 1041399"/>
                  <a:gd name="connsiteY75" fmla="*/ 136224 h 152400"/>
                  <a:gd name="connsiteX76" fmla="*/ 278844 w 1041399"/>
                  <a:gd name="connsiteY76" fmla="*/ 146629 h 152400"/>
                  <a:gd name="connsiteX77" fmla="*/ 439853 w 1041399"/>
                  <a:gd name="connsiteY77" fmla="*/ 144181 h 152400"/>
                  <a:gd name="connsiteX78" fmla="*/ 439853 w 1041399"/>
                  <a:gd name="connsiteY78" fmla="*/ 125033 h 152400"/>
                  <a:gd name="connsiteX79" fmla="*/ 385534 w 1041399"/>
                  <a:gd name="connsiteY79" fmla="*/ 125033 h 152400"/>
                  <a:gd name="connsiteX80" fmla="*/ 385534 w 1041399"/>
                  <a:gd name="connsiteY80" fmla="*/ 79916 h 152400"/>
                  <a:gd name="connsiteX81" fmla="*/ 438274 w 1041399"/>
                  <a:gd name="connsiteY81" fmla="*/ 79916 h 152400"/>
                  <a:gd name="connsiteX82" fmla="*/ 438274 w 1041399"/>
                  <a:gd name="connsiteY82" fmla="*/ 60768 h 152400"/>
                  <a:gd name="connsiteX83" fmla="*/ 385534 w 1041399"/>
                  <a:gd name="connsiteY83" fmla="*/ 60768 h 152400"/>
                  <a:gd name="connsiteX84" fmla="*/ 385534 w 1041399"/>
                  <a:gd name="connsiteY84" fmla="*/ 28329 h 152400"/>
                  <a:gd name="connsiteX85" fmla="*/ 439853 w 1041399"/>
                  <a:gd name="connsiteY85" fmla="*/ 28329 h 152400"/>
                  <a:gd name="connsiteX86" fmla="*/ 439853 w 1041399"/>
                  <a:gd name="connsiteY86" fmla="*/ 9181 h 152400"/>
                  <a:gd name="connsiteX87" fmla="*/ 365088 w 1041399"/>
                  <a:gd name="connsiteY87" fmla="*/ 9181 h 152400"/>
                  <a:gd name="connsiteX88" fmla="*/ 365088 w 1041399"/>
                  <a:gd name="connsiteY88" fmla="*/ 144181 h 152400"/>
                  <a:gd name="connsiteX89" fmla="*/ 439853 w 1041399"/>
                  <a:gd name="connsiteY89" fmla="*/ 144181 h 152400"/>
                  <a:gd name="connsiteX90" fmla="*/ 603934 w 1041399"/>
                  <a:gd name="connsiteY90" fmla="*/ 152400 h 152400"/>
                  <a:gd name="connsiteX91" fmla="*/ 603934 w 1041399"/>
                  <a:gd name="connsiteY91" fmla="*/ 9181 h 152400"/>
                  <a:gd name="connsiteX92" fmla="*/ 583487 w 1041399"/>
                  <a:gd name="connsiteY92" fmla="*/ 9181 h 152400"/>
                  <a:gd name="connsiteX93" fmla="*/ 583487 w 1041399"/>
                  <a:gd name="connsiteY93" fmla="*/ 102999 h 152400"/>
                  <a:gd name="connsiteX94" fmla="*/ 484677 w 1041399"/>
                  <a:gd name="connsiteY94" fmla="*/ 0 h 152400"/>
                  <a:gd name="connsiteX95" fmla="*/ 484677 w 1041399"/>
                  <a:gd name="connsiteY95" fmla="*/ 144181 h 152400"/>
                  <a:gd name="connsiteX96" fmla="*/ 505124 w 1041399"/>
                  <a:gd name="connsiteY96" fmla="*/ 144181 h 152400"/>
                  <a:gd name="connsiteX97" fmla="*/ 505124 w 1041399"/>
                  <a:gd name="connsiteY97" fmla="*/ 49663 h 152400"/>
                  <a:gd name="connsiteX98" fmla="*/ 603934 w 1041399"/>
                  <a:gd name="connsiteY98" fmla="*/ 152400 h 152400"/>
                  <a:gd name="connsiteX99" fmla="*/ 691757 w 1041399"/>
                  <a:gd name="connsiteY99" fmla="*/ 144181 h 152400"/>
                  <a:gd name="connsiteX100" fmla="*/ 691757 w 1041399"/>
                  <a:gd name="connsiteY100" fmla="*/ 28329 h 152400"/>
                  <a:gd name="connsiteX101" fmla="*/ 722822 w 1041399"/>
                  <a:gd name="connsiteY101" fmla="*/ 28329 h 152400"/>
                  <a:gd name="connsiteX102" fmla="*/ 722822 w 1041399"/>
                  <a:gd name="connsiteY102" fmla="*/ 9181 h 152400"/>
                  <a:gd name="connsiteX103" fmla="*/ 640158 w 1041399"/>
                  <a:gd name="connsiteY103" fmla="*/ 9181 h 152400"/>
                  <a:gd name="connsiteX104" fmla="*/ 640158 w 1041399"/>
                  <a:gd name="connsiteY104" fmla="*/ 28329 h 152400"/>
                  <a:gd name="connsiteX105" fmla="*/ 671311 w 1041399"/>
                  <a:gd name="connsiteY105" fmla="*/ 28329 h 152400"/>
                  <a:gd name="connsiteX106" fmla="*/ 671311 w 1041399"/>
                  <a:gd name="connsiteY106" fmla="*/ 144181 h 152400"/>
                  <a:gd name="connsiteX107" fmla="*/ 691757 w 1041399"/>
                  <a:gd name="connsiteY107" fmla="*/ 144181 h 152400"/>
                  <a:gd name="connsiteX108" fmla="*/ 779492 w 1041399"/>
                  <a:gd name="connsiteY108" fmla="*/ 144181 h 152400"/>
                  <a:gd name="connsiteX109" fmla="*/ 779492 w 1041399"/>
                  <a:gd name="connsiteY109" fmla="*/ 9181 h 152400"/>
                  <a:gd name="connsiteX110" fmla="*/ 759046 w 1041399"/>
                  <a:gd name="connsiteY110" fmla="*/ 9181 h 152400"/>
                  <a:gd name="connsiteX111" fmla="*/ 759046 w 1041399"/>
                  <a:gd name="connsiteY111" fmla="*/ 144181 h 152400"/>
                  <a:gd name="connsiteX112" fmla="*/ 779492 w 1041399"/>
                  <a:gd name="connsiteY112" fmla="*/ 144181 h 152400"/>
                  <a:gd name="connsiteX113" fmla="*/ 836514 w 1041399"/>
                  <a:gd name="connsiteY113" fmla="*/ 144181 h 152400"/>
                  <a:gd name="connsiteX114" fmla="*/ 851608 w 1041399"/>
                  <a:gd name="connsiteY114" fmla="*/ 111393 h 152400"/>
                  <a:gd name="connsiteX115" fmla="*/ 909613 w 1041399"/>
                  <a:gd name="connsiteY115" fmla="*/ 111393 h 152400"/>
                  <a:gd name="connsiteX116" fmla="*/ 923829 w 1041399"/>
                  <a:gd name="connsiteY116" fmla="*/ 144181 h 152400"/>
                  <a:gd name="connsiteX117" fmla="*/ 946206 w 1041399"/>
                  <a:gd name="connsiteY117" fmla="*/ 144181 h 152400"/>
                  <a:gd name="connsiteX118" fmla="*/ 881532 w 1041399"/>
                  <a:gd name="connsiteY118" fmla="*/ 699 h 152400"/>
                  <a:gd name="connsiteX119" fmla="*/ 814488 w 1041399"/>
                  <a:gd name="connsiteY119" fmla="*/ 144181 h 152400"/>
                  <a:gd name="connsiteX120" fmla="*/ 836514 w 1041399"/>
                  <a:gd name="connsiteY120" fmla="*/ 144181 h 152400"/>
                  <a:gd name="connsiteX121" fmla="*/ 901276 w 1041399"/>
                  <a:gd name="connsiteY121" fmla="*/ 92244 h 152400"/>
                  <a:gd name="connsiteX122" fmla="*/ 860120 w 1041399"/>
                  <a:gd name="connsiteY122" fmla="*/ 92244 h 152400"/>
                  <a:gd name="connsiteX123" fmla="*/ 881181 w 1041399"/>
                  <a:gd name="connsiteY123" fmla="*/ 46341 h 152400"/>
                  <a:gd name="connsiteX124" fmla="*/ 901276 w 1041399"/>
                  <a:gd name="connsiteY124" fmla="*/ 92244 h 152400"/>
                  <a:gd name="connsiteX125" fmla="*/ 1041400 w 1041399"/>
                  <a:gd name="connsiteY125" fmla="*/ 144181 h 152400"/>
                  <a:gd name="connsiteX126" fmla="*/ 1041400 w 1041399"/>
                  <a:gd name="connsiteY126" fmla="*/ 125033 h 152400"/>
                  <a:gd name="connsiteX127" fmla="*/ 1001560 w 1041399"/>
                  <a:gd name="connsiteY127" fmla="*/ 125033 h 152400"/>
                  <a:gd name="connsiteX128" fmla="*/ 1001560 w 1041399"/>
                  <a:gd name="connsiteY128" fmla="*/ 9181 h 152400"/>
                  <a:gd name="connsiteX129" fmla="*/ 981114 w 1041399"/>
                  <a:gd name="connsiteY129" fmla="*/ 9181 h 152400"/>
                  <a:gd name="connsiteX130" fmla="*/ 981114 w 1041399"/>
                  <a:gd name="connsiteY130" fmla="*/ 144181 h 152400"/>
                  <a:gd name="connsiteX131" fmla="*/ 1041400 w 1041399"/>
                  <a:gd name="connsiteY131" fmla="*/ 144181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</a:cxnLst>
                <a:rect l="l" t="t" r="r" b="b"/>
                <a:pathLst>
                  <a:path w="1041399" h="152400">
                    <a:moveTo>
                      <a:pt x="74766" y="144181"/>
                    </a:moveTo>
                    <a:lnTo>
                      <a:pt x="74766" y="125033"/>
                    </a:lnTo>
                    <a:lnTo>
                      <a:pt x="20446" y="125033"/>
                    </a:lnTo>
                    <a:lnTo>
                      <a:pt x="20446" y="79916"/>
                    </a:lnTo>
                    <a:lnTo>
                      <a:pt x="73186" y="79916"/>
                    </a:lnTo>
                    <a:lnTo>
                      <a:pt x="73186" y="60768"/>
                    </a:lnTo>
                    <a:lnTo>
                      <a:pt x="20446" y="60768"/>
                    </a:lnTo>
                    <a:lnTo>
                      <a:pt x="20446" y="28329"/>
                    </a:lnTo>
                    <a:lnTo>
                      <a:pt x="74766" y="28329"/>
                    </a:lnTo>
                    <a:lnTo>
                      <a:pt x="74766" y="9181"/>
                    </a:lnTo>
                    <a:lnTo>
                      <a:pt x="0" y="9181"/>
                    </a:lnTo>
                    <a:lnTo>
                      <a:pt x="0" y="144181"/>
                    </a:lnTo>
                    <a:lnTo>
                      <a:pt x="74766" y="144181"/>
                    </a:lnTo>
                    <a:close/>
                    <a:moveTo>
                      <a:pt x="156095" y="146629"/>
                    </a:moveTo>
                    <a:cubicBezTo>
                      <a:pt x="168497" y="146629"/>
                      <a:pt x="178882" y="142549"/>
                      <a:pt x="187247" y="134388"/>
                    </a:cubicBezTo>
                    <a:cubicBezTo>
                      <a:pt x="195555" y="126286"/>
                      <a:pt x="199708" y="116027"/>
                      <a:pt x="199708" y="103611"/>
                    </a:cubicBezTo>
                    <a:cubicBezTo>
                      <a:pt x="199708" y="94343"/>
                      <a:pt x="197163" y="86517"/>
                      <a:pt x="192074" y="80135"/>
                    </a:cubicBezTo>
                    <a:cubicBezTo>
                      <a:pt x="186984" y="73752"/>
                      <a:pt x="178940" y="68345"/>
                      <a:pt x="167942" y="63915"/>
                    </a:cubicBezTo>
                    <a:lnTo>
                      <a:pt x="167942" y="63915"/>
                    </a:lnTo>
                    <a:lnTo>
                      <a:pt x="154428" y="58407"/>
                    </a:lnTo>
                    <a:cubicBezTo>
                      <a:pt x="144599" y="54385"/>
                      <a:pt x="139685" y="49080"/>
                      <a:pt x="139685" y="42494"/>
                    </a:cubicBezTo>
                    <a:cubicBezTo>
                      <a:pt x="139685" y="37714"/>
                      <a:pt x="141557" y="33750"/>
                      <a:pt x="145301" y="30602"/>
                    </a:cubicBezTo>
                    <a:cubicBezTo>
                      <a:pt x="149046" y="27396"/>
                      <a:pt x="153755" y="25793"/>
                      <a:pt x="159430" y="25793"/>
                    </a:cubicBezTo>
                    <a:cubicBezTo>
                      <a:pt x="164051" y="25793"/>
                      <a:pt x="167825" y="26726"/>
                      <a:pt x="170750" y="28591"/>
                    </a:cubicBezTo>
                    <a:cubicBezTo>
                      <a:pt x="173558" y="30224"/>
                      <a:pt x="176512" y="33721"/>
                      <a:pt x="179613" y="39084"/>
                    </a:cubicBezTo>
                    <a:lnTo>
                      <a:pt x="179613" y="39084"/>
                    </a:lnTo>
                    <a:lnTo>
                      <a:pt x="196198" y="29291"/>
                    </a:lnTo>
                    <a:cubicBezTo>
                      <a:pt x="187423" y="14135"/>
                      <a:pt x="175225" y="6558"/>
                      <a:pt x="159605" y="6558"/>
                    </a:cubicBezTo>
                    <a:cubicBezTo>
                      <a:pt x="148022" y="6558"/>
                      <a:pt x="138340" y="9997"/>
                      <a:pt x="130559" y="16875"/>
                    </a:cubicBezTo>
                    <a:cubicBezTo>
                      <a:pt x="122778" y="23695"/>
                      <a:pt x="118888" y="32176"/>
                      <a:pt x="118888" y="42319"/>
                    </a:cubicBezTo>
                    <a:cubicBezTo>
                      <a:pt x="118888" y="57358"/>
                      <a:pt x="128160" y="68783"/>
                      <a:pt x="146705" y="76593"/>
                    </a:cubicBezTo>
                    <a:lnTo>
                      <a:pt x="146705" y="76593"/>
                    </a:lnTo>
                    <a:lnTo>
                      <a:pt x="159781" y="82014"/>
                    </a:lnTo>
                    <a:cubicBezTo>
                      <a:pt x="163174" y="83472"/>
                      <a:pt x="166099" y="85002"/>
                      <a:pt x="168556" y="86605"/>
                    </a:cubicBezTo>
                    <a:cubicBezTo>
                      <a:pt x="171013" y="88208"/>
                      <a:pt x="173017" y="89927"/>
                      <a:pt x="174567" y="91764"/>
                    </a:cubicBezTo>
                    <a:cubicBezTo>
                      <a:pt x="176117" y="93600"/>
                      <a:pt x="177258" y="95611"/>
                      <a:pt x="177989" y="97797"/>
                    </a:cubicBezTo>
                    <a:cubicBezTo>
                      <a:pt x="178721" y="99982"/>
                      <a:pt x="179086" y="102387"/>
                      <a:pt x="179086" y="105010"/>
                    </a:cubicBezTo>
                    <a:cubicBezTo>
                      <a:pt x="179086" y="111539"/>
                      <a:pt x="176980" y="116930"/>
                      <a:pt x="172768" y="121186"/>
                    </a:cubicBezTo>
                    <a:cubicBezTo>
                      <a:pt x="168556" y="125441"/>
                      <a:pt x="163262" y="127568"/>
                      <a:pt x="156885" y="127568"/>
                    </a:cubicBezTo>
                    <a:cubicBezTo>
                      <a:pt x="148812" y="127568"/>
                      <a:pt x="142669" y="124654"/>
                      <a:pt x="138457" y="118825"/>
                    </a:cubicBezTo>
                    <a:cubicBezTo>
                      <a:pt x="136117" y="115794"/>
                      <a:pt x="134479" y="110314"/>
                      <a:pt x="133543" y="102387"/>
                    </a:cubicBezTo>
                    <a:lnTo>
                      <a:pt x="133543" y="102387"/>
                    </a:lnTo>
                    <a:lnTo>
                      <a:pt x="112833" y="106934"/>
                    </a:lnTo>
                    <a:cubicBezTo>
                      <a:pt x="114705" y="119524"/>
                      <a:pt x="119414" y="129288"/>
                      <a:pt x="126961" y="136224"/>
                    </a:cubicBezTo>
                    <a:cubicBezTo>
                      <a:pt x="134625" y="143161"/>
                      <a:pt x="144336" y="146629"/>
                      <a:pt x="156095" y="146629"/>
                    </a:cubicBezTo>
                    <a:close/>
                    <a:moveTo>
                      <a:pt x="278844" y="146629"/>
                    </a:moveTo>
                    <a:cubicBezTo>
                      <a:pt x="291246" y="146629"/>
                      <a:pt x="301630" y="142549"/>
                      <a:pt x="309996" y="134388"/>
                    </a:cubicBezTo>
                    <a:cubicBezTo>
                      <a:pt x="318304" y="126286"/>
                      <a:pt x="322457" y="116027"/>
                      <a:pt x="322457" y="103611"/>
                    </a:cubicBezTo>
                    <a:cubicBezTo>
                      <a:pt x="322457" y="94343"/>
                      <a:pt x="319912" y="86517"/>
                      <a:pt x="314823" y="80135"/>
                    </a:cubicBezTo>
                    <a:cubicBezTo>
                      <a:pt x="309733" y="73752"/>
                      <a:pt x="301689" y="68345"/>
                      <a:pt x="290691" y="63915"/>
                    </a:cubicBezTo>
                    <a:lnTo>
                      <a:pt x="290691" y="63915"/>
                    </a:lnTo>
                    <a:lnTo>
                      <a:pt x="277177" y="58407"/>
                    </a:lnTo>
                    <a:cubicBezTo>
                      <a:pt x="267348" y="54385"/>
                      <a:pt x="262434" y="49080"/>
                      <a:pt x="262434" y="42494"/>
                    </a:cubicBezTo>
                    <a:cubicBezTo>
                      <a:pt x="262434" y="37714"/>
                      <a:pt x="264306" y="33750"/>
                      <a:pt x="268050" y="30602"/>
                    </a:cubicBezTo>
                    <a:cubicBezTo>
                      <a:pt x="271794" y="27396"/>
                      <a:pt x="276504" y="25793"/>
                      <a:pt x="282179" y="25793"/>
                    </a:cubicBezTo>
                    <a:cubicBezTo>
                      <a:pt x="286800" y="25793"/>
                      <a:pt x="290574" y="26726"/>
                      <a:pt x="293499" y="28591"/>
                    </a:cubicBezTo>
                    <a:cubicBezTo>
                      <a:pt x="296307" y="30224"/>
                      <a:pt x="299261" y="33721"/>
                      <a:pt x="302362" y="39084"/>
                    </a:cubicBezTo>
                    <a:lnTo>
                      <a:pt x="302362" y="39084"/>
                    </a:lnTo>
                    <a:lnTo>
                      <a:pt x="318947" y="29291"/>
                    </a:lnTo>
                    <a:cubicBezTo>
                      <a:pt x="310172" y="14135"/>
                      <a:pt x="297974" y="6558"/>
                      <a:pt x="282354" y="6558"/>
                    </a:cubicBezTo>
                    <a:cubicBezTo>
                      <a:pt x="270771" y="6558"/>
                      <a:pt x="261089" y="9997"/>
                      <a:pt x="253308" y="16875"/>
                    </a:cubicBezTo>
                    <a:cubicBezTo>
                      <a:pt x="245527" y="23695"/>
                      <a:pt x="241637" y="32176"/>
                      <a:pt x="241637" y="42319"/>
                    </a:cubicBezTo>
                    <a:cubicBezTo>
                      <a:pt x="241637" y="57358"/>
                      <a:pt x="250909" y="68783"/>
                      <a:pt x="269454" y="76593"/>
                    </a:cubicBezTo>
                    <a:lnTo>
                      <a:pt x="269454" y="76593"/>
                    </a:lnTo>
                    <a:lnTo>
                      <a:pt x="282530" y="82014"/>
                    </a:lnTo>
                    <a:cubicBezTo>
                      <a:pt x="285923" y="83472"/>
                      <a:pt x="288848" y="85002"/>
                      <a:pt x="291305" y="86605"/>
                    </a:cubicBezTo>
                    <a:cubicBezTo>
                      <a:pt x="293762" y="88208"/>
                      <a:pt x="295766" y="89927"/>
                      <a:pt x="297316" y="91764"/>
                    </a:cubicBezTo>
                    <a:cubicBezTo>
                      <a:pt x="298866" y="93600"/>
                      <a:pt x="300007" y="95611"/>
                      <a:pt x="300738" y="97797"/>
                    </a:cubicBezTo>
                    <a:cubicBezTo>
                      <a:pt x="301470" y="99982"/>
                      <a:pt x="301835" y="102387"/>
                      <a:pt x="301835" y="105010"/>
                    </a:cubicBezTo>
                    <a:cubicBezTo>
                      <a:pt x="301835" y="111539"/>
                      <a:pt x="299729" y="116930"/>
                      <a:pt x="295517" y="121186"/>
                    </a:cubicBezTo>
                    <a:cubicBezTo>
                      <a:pt x="291305" y="125441"/>
                      <a:pt x="286010" y="127568"/>
                      <a:pt x="279634" y="127568"/>
                    </a:cubicBezTo>
                    <a:cubicBezTo>
                      <a:pt x="271560" y="127568"/>
                      <a:pt x="265418" y="124654"/>
                      <a:pt x="261206" y="118825"/>
                    </a:cubicBezTo>
                    <a:cubicBezTo>
                      <a:pt x="258865" y="115794"/>
                      <a:pt x="257227" y="110314"/>
                      <a:pt x="256291" y="102387"/>
                    </a:cubicBezTo>
                    <a:lnTo>
                      <a:pt x="256291" y="102387"/>
                    </a:lnTo>
                    <a:lnTo>
                      <a:pt x="235582" y="106934"/>
                    </a:lnTo>
                    <a:cubicBezTo>
                      <a:pt x="237454" y="119524"/>
                      <a:pt x="242163" y="129288"/>
                      <a:pt x="249710" y="136224"/>
                    </a:cubicBezTo>
                    <a:cubicBezTo>
                      <a:pt x="257374" y="143161"/>
                      <a:pt x="267085" y="146629"/>
                      <a:pt x="278844" y="146629"/>
                    </a:cubicBezTo>
                    <a:close/>
                    <a:moveTo>
                      <a:pt x="439853" y="144181"/>
                    </a:moveTo>
                    <a:lnTo>
                      <a:pt x="439853" y="125033"/>
                    </a:lnTo>
                    <a:lnTo>
                      <a:pt x="385534" y="125033"/>
                    </a:lnTo>
                    <a:lnTo>
                      <a:pt x="385534" y="79916"/>
                    </a:lnTo>
                    <a:lnTo>
                      <a:pt x="438274" y="79916"/>
                    </a:lnTo>
                    <a:lnTo>
                      <a:pt x="438274" y="60768"/>
                    </a:lnTo>
                    <a:lnTo>
                      <a:pt x="385534" y="60768"/>
                    </a:lnTo>
                    <a:lnTo>
                      <a:pt x="385534" y="28329"/>
                    </a:lnTo>
                    <a:lnTo>
                      <a:pt x="439853" y="28329"/>
                    </a:lnTo>
                    <a:lnTo>
                      <a:pt x="439853" y="9181"/>
                    </a:lnTo>
                    <a:lnTo>
                      <a:pt x="365088" y="9181"/>
                    </a:lnTo>
                    <a:lnTo>
                      <a:pt x="365088" y="144181"/>
                    </a:lnTo>
                    <a:lnTo>
                      <a:pt x="439853" y="144181"/>
                    </a:lnTo>
                    <a:close/>
                    <a:moveTo>
                      <a:pt x="603934" y="152400"/>
                    </a:moveTo>
                    <a:lnTo>
                      <a:pt x="603934" y="9181"/>
                    </a:lnTo>
                    <a:lnTo>
                      <a:pt x="583487" y="9181"/>
                    </a:lnTo>
                    <a:lnTo>
                      <a:pt x="583487" y="102999"/>
                    </a:lnTo>
                    <a:lnTo>
                      <a:pt x="484677" y="0"/>
                    </a:lnTo>
                    <a:lnTo>
                      <a:pt x="484677" y="144181"/>
                    </a:lnTo>
                    <a:lnTo>
                      <a:pt x="505124" y="144181"/>
                    </a:lnTo>
                    <a:lnTo>
                      <a:pt x="505124" y="49663"/>
                    </a:lnTo>
                    <a:lnTo>
                      <a:pt x="603934" y="152400"/>
                    </a:lnTo>
                    <a:close/>
                    <a:moveTo>
                      <a:pt x="691757" y="144181"/>
                    </a:moveTo>
                    <a:lnTo>
                      <a:pt x="691757" y="28329"/>
                    </a:lnTo>
                    <a:lnTo>
                      <a:pt x="722822" y="28329"/>
                    </a:lnTo>
                    <a:lnTo>
                      <a:pt x="722822" y="9181"/>
                    </a:lnTo>
                    <a:lnTo>
                      <a:pt x="640158" y="9181"/>
                    </a:lnTo>
                    <a:lnTo>
                      <a:pt x="640158" y="28329"/>
                    </a:lnTo>
                    <a:lnTo>
                      <a:pt x="671311" y="28329"/>
                    </a:lnTo>
                    <a:lnTo>
                      <a:pt x="671311" y="144181"/>
                    </a:lnTo>
                    <a:lnTo>
                      <a:pt x="691757" y="144181"/>
                    </a:lnTo>
                    <a:close/>
                    <a:moveTo>
                      <a:pt x="779492" y="144181"/>
                    </a:moveTo>
                    <a:lnTo>
                      <a:pt x="779492" y="9181"/>
                    </a:lnTo>
                    <a:lnTo>
                      <a:pt x="759046" y="9181"/>
                    </a:lnTo>
                    <a:lnTo>
                      <a:pt x="759046" y="144181"/>
                    </a:lnTo>
                    <a:lnTo>
                      <a:pt x="779492" y="144181"/>
                    </a:lnTo>
                    <a:close/>
                    <a:moveTo>
                      <a:pt x="836514" y="144181"/>
                    </a:moveTo>
                    <a:lnTo>
                      <a:pt x="851608" y="111393"/>
                    </a:lnTo>
                    <a:lnTo>
                      <a:pt x="909613" y="111393"/>
                    </a:lnTo>
                    <a:lnTo>
                      <a:pt x="923829" y="144181"/>
                    </a:lnTo>
                    <a:lnTo>
                      <a:pt x="946206" y="144181"/>
                    </a:lnTo>
                    <a:lnTo>
                      <a:pt x="881532" y="699"/>
                    </a:lnTo>
                    <a:lnTo>
                      <a:pt x="814488" y="144181"/>
                    </a:lnTo>
                    <a:lnTo>
                      <a:pt x="836514" y="144181"/>
                    </a:lnTo>
                    <a:close/>
                    <a:moveTo>
                      <a:pt x="901276" y="92244"/>
                    </a:moveTo>
                    <a:lnTo>
                      <a:pt x="860120" y="92244"/>
                    </a:lnTo>
                    <a:lnTo>
                      <a:pt x="881181" y="46341"/>
                    </a:lnTo>
                    <a:lnTo>
                      <a:pt x="901276" y="92244"/>
                    </a:lnTo>
                    <a:close/>
                    <a:moveTo>
                      <a:pt x="1041400" y="144181"/>
                    </a:moveTo>
                    <a:lnTo>
                      <a:pt x="1041400" y="125033"/>
                    </a:lnTo>
                    <a:lnTo>
                      <a:pt x="1001560" y="125033"/>
                    </a:lnTo>
                    <a:lnTo>
                      <a:pt x="1001560" y="9181"/>
                    </a:lnTo>
                    <a:lnTo>
                      <a:pt x="981114" y="9181"/>
                    </a:lnTo>
                    <a:lnTo>
                      <a:pt x="981114" y="144181"/>
                    </a:lnTo>
                    <a:lnTo>
                      <a:pt x="1041400" y="1441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" name="Graphic 18">
                <a:extLst>
                  <a:ext uri="{FF2B5EF4-FFF2-40B4-BE49-F238E27FC236}">
                    <a16:creationId xmlns:a16="http://schemas.microsoft.com/office/drawing/2014/main" id="{5CD265D8-80C5-DB31-0510-71409EDB267A}"/>
                  </a:ext>
                </a:extLst>
              </p:cNvPr>
              <p:cNvGrpSpPr/>
              <p:nvPr/>
            </p:nvGrpSpPr>
            <p:grpSpPr>
              <a:xfrm>
                <a:off x="5062536" y="-1290038"/>
                <a:ext cx="202476" cy="304180"/>
                <a:chOff x="5062536" y="-1290038"/>
                <a:chExt cx="202476" cy="304180"/>
              </a:xfrm>
              <a:grpFill/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800DE934-12D5-75F5-39A3-39D8FFCFBCB1}"/>
                    </a:ext>
                  </a:extLst>
                </p:cNvPr>
                <p:cNvSpPr/>
                <p:nvPr/>
              </p:nvSpPr>
              <p:spPr>
                <a:xfrm>
                  <a:off x="5112573" y="-1290038"/>
                  <a:ext cx="152439" cy="304180"/>
                </a:xfrm>
                <a:custGeom>
                  <a:avLst/>
                  <a:gdLst>
                    <a:gd name="connsiteX0" fmla="*/ 135985 w 152439"/>
                    <a:gd name="connsiteY0" fmla="*/ 147255 h 304180"/>
                    <a:gd name="connsiteX1" fmla="*/ 126777 w 152439"/>
                    <a:gd name="connsiteY1" fmla="*/ 131275 h 304180"/>
                    <a:gd name="connsiteX2" fmla="*/ 113638 w 152439"/>
                    <a:gd name="connsiteY2" fmla="*/ 108454 h 304180"/>
                    <a:gd name="connsiteX3" fmla="*/ 98358 w 152439"/>
                    <a:gd name="connsiteY3" fmla="*/ 81912 h 304180"/>
                    <a:gd name="connsiteX4" fmla="*/ 82720 w 152439"/>
                    <a:gd name="connsiteY4" fmla="*/ 54771 h 304180"/>
                    <a:gd name="connsiteX5" fmla="*/ 68547 w 152439"/>
                    <a:gd name="connsiteY5" fmla="*/ 30149 h 304180"/>
                    <a:gd name="connsiteX6" fmla="*/ 57612 w 152439"/>
                    <a:gd name="connsiteY6" fmla="*/ 11164 h 304180"/>
                    <a:gd name="connsiteX7" fmla="*/ 51723 w 152439"/>
                    <a:gd name="connsiteY7" fmla="*/ 941 h 304180"/>
                    <a:gd name="connsiteX8" fmla="*/ 51182 w 152439"/>
                    <a:gd name="connsiteY8" fmla="*/ 0 h 304180"/>
                    <a:gd name="connsiteX9" fmla="*/ 45587 w 152439"/>
                    <a:gd name="connsiteY9" fmla="*/ 9713 h 304180"/>
                    <a:gd name="connsiteX10" fmla="*/ 32361 w 152439"/>
                    <a:gd name="connsiteY10" fmla="*/ 32685 h 304180"/>
                    <a:gd name="connsiteX11" fmla="*/ 16810 w 152439"/>
                    <a:gd name="connsiteY11" fmla="*/ 59680 h 304180"/>
                    <a:gd name="connsiteX12" fmla="*/ 4276 w 152439"/>
                    <a:gd name="connsiteY12" fmla="*/ 81450 h 304180"/>
                    <a:gd name="connsiteX13" fmla="*/ 798 w 152439"/>
                    <a:gd name="connsiteY13" fmla="*/ 87491 h 304180"/>
                    <a:gd name="connsiteX14" fmla="*/ 34 w 152439"/>
                    <a:gd name="connsiteY14" fmla="*/ 89088 h 304180"/>
                    <a:gd name="connsiteX15" fmla="*/ 5231 w 152439"/>
                    <a:gd name="connsiteY15" fmla="*/ 98111 h 304180"/>
                    <a:gd name="connsiteX16" fmla="*/ 16627 w 152439"/>
                    <a:gd name="connsiteY16" fmla="*/ 117907 h 304180"/>
                    <a:gd name="connsiteX17" fmla="*/ 31493 w 152439"/>
                    <a:gd name="connsiteY17" fmla="*/ 143722 h 304180"/>
                    <a:gd name="connsiteX18" fmla="*/ 47091 w 152439"/>
                    <a:gd name="connsiteY18" fmla="*/ 170805 h 304180"/>
                    <a:gd name="connsiteX19" fmla="*/ 60684 w 152439"/>
                    <a:gd name="connsiteY19" fmla="*/ 194411 h 304180"/>
                    <a:gd name="connsiteX20" fmla="*/ 69541 w 152439"/>
                    <a:gd name="connsiteY20" fmla="*/ 209789 h 304180"/>
                    <a:gd name="connsiteX21" fmla="*/ 76465 w 152439"/>
                    <a:gd name="connsiteY21" fmla="*/ 222186 h 304180"/>
                    <a:gd name="connsiteX22" fmla="*/ 81025 w 152439"/>
                    <a:gd name="connsiteY22" fmla="*/ 248900 h 304180"/>
                    <a:gd name="connsiteX23" fmla="*/ 75017 w 152439"/>
                    <a:gd name="connsiteY23" fmla="*/ 269192 h 304180"/>
                    <a:gd name="connsiteX24" fmla="*/ 43876 w 152439"/>
                    <a:gd name="connsiteY24" fmla="*/ 295292 h 304180"/>
                    <a:gd name="connsiteX25" fmla="*/ 2342 w 152439"/>
                    <a:gd name="connsiteY25" fmla="*/ 291641 h 304180"/>
                    <a:gd name="connsiteX26" fmla="*/ 55694 w 152439"/>
                    <a:gd name="connsiteY26" fmla="*/ 304083 h 304180"/>
                    <a:gd name="connsiteX27" fmla="*/ 103619 w 152439"/>
                    <a:gd name="connsiteY27" fmla="*/ 289556 h 304180"/>
                    <a:gd name="connsiteX28" fmla="*/ 134950 w 152439"/>
                    <a:gd name="connsiteY28" fmla="*/ 259829 h 304180"/>
                    <a:gd name="connsiteX29" fmla="*/ 151177 w 152439"/>
                    <a:gd name="connsiteY29" fmla="*/ 218994 h 304180"/>
                    <a:gd name="connsiteX30" fmla="*/ 146123 w 152439"/>
                    <a:gd name="connsiteY30" fmla="*/ 167642 h 304180"/>
                    <a:gd name="connsiteX31" fmla="*/ 139454 w 152439"/>
                    <a:gd name="connsiteY31" fmla="*/ 153276 h 304180"/>
                    <a:gd name="connsiteX32" fmla="*/ 135985 w 152439"/>
                    <a:gd name="connsiteY32" fmla="*/ 147255 h 304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52439" h="304180">
                      <a:moveTo>
                        <a:pt x="135985" y="147255"/>
                      </a:moveTo>
                      <a:cubicBezTo>
                        <a:pt x="132913" y="141929"/>
                        <a:pt x="129849" y="136601"/>
                        <a:pt x="126777" y="131275"/>
                      </a:cubicBezTo>
                      <a:cubicBezTo>
                        <a:pt x="122400" y="123668"/>
                        <a:pt x="118023" y="116061"/>
                        <a:pt x="113638" y="108454"/>
                      </a:cubicBezTo>
                      <a:cubicBezTo>
                        <a:pt x="108545" y="99606"/>
                        <a:pt x="103451" y="90760"/>
                        <a:pt x="98358" y="81912"/>
                      </a:cubicBezTo>
                      <a:cubicBezTo>
                        <a:pt x="93146" y="72865"/>
                        <a:pt x="87933" y="63817"/>
                        <a:pt x="82720" y="54771"/>
                      </a:cubicBezTo>
                      <a:cubicBezTo>
                        <a:pt x="77993" y="46564"/>
                        <a:pt x="73274" y="38355"/>
                        <a:pt x="68547" y="30149"/>
                      </a:cubicBezTo>
                      <a:cubicBezTo>
                        <a:pt x="64894" y="23821"/>
                        <a:pt x="61257" y="17491"/>
                        <a:pt x="57612" y="11164"/>
                      </a:cubicBezTo>
                      <a:cubicBezTo>
                        <a:pt x="55646" y="7757"/>
                        <a:pt x="53689" y="4348"/>
                        <a:pt x="51723" y="941"/>
                      </a:cubicBezTo>
                      <a:cubicBezTo>
                        <a:pt x="51540" y="628"/>
                        <a:pt x="51357" y="314"/>
                        <a:pt x="51182" y="0"/>
                      </a:cubicBezTo>
                      <a:cubicBezTo>
                        <a:pt x="49320" y="3238"/>
                        <a:pt x="47449" y="6475"/>
                        <a:pt x="45587" y="9713"/>
                      </a:cubicBezTo>
                      <a:cubicBezTo>
                        <a:pt x="41178" y="17370"/>
                        <a:pt x="36770" y="25028"/>
                        <a:pt x="32361" y="32685"/>
                      </a:cubicBezTo>
                      <a:cubicBezTo>
                        <a:pt x="27180" y="41684"/>
                        <a:pt x="21991" y="50682"/>
                        <a:pt x="16810" y="59680"/>
                      </a:cubicBezTo>
                      <a:cubicBezTo>
                        <a:pt x="12632" y="66936"/>
                        <a:pt x="8454" y="74192"/>
                        <a:pt x="4276" y="81450"/>
                      </a:cubicBezTo>
                      <a:cubicBezTo>
                        <a:pt x="3114" y="83465"/>
                        <a:pt x="1952" y="85478"/>
                        <a:pt x="798" y="87491"/>
                      </a:cubicBezTo>
                      <a:cubicBezTo>
                        <a:pt x="615" y="87805"/>
                        <a:pt x="-173" y="88725"/>
                        <a:pt x="34" y="89088"/>
                      </a:cubicBezTo>
                      <a:cubicBezTo>
                        <a:pt x="1761" y="92096"/>
                        <a:pt x="3496" y="95105"/>
                        <a:pt x="5231" y="98111"/>
                      </a:cubicBezTo>
                      <a:cubicBezTo>
                        <a:pt x="9027" y="104711"/>
                        <a:pt x="12831" y="111309"/>
                        <a:pt x="16627" y="117907"/>
                      </a:cubicBezTo>
                      <a:cubicBezTo>
                        <a:pt x="21585" y="126512"/>
                        <a:pt x="26535" y="135116"/>
                        <a:pt x="31493" y="143722"/>
                      </a:cubicBezTo>
                      <a:cubicBezTo>
                        <a:pt x="36698" y="152748"/>
                        <a:pt x="41895" y="161777"/>
                        <a:pt x="47091" y="170805"/>
                      </a:cubicBezTo>
                      <a:cubicBezTo>
                        <a:pt x="51628" y="178673"/>
                        <a:pt x="56156" y="186543"/>
                        <a:pt x="60684" y="194411"/>
                      </a:cubicBezTo>
                      <a:cubicBezTo>
                        <a:pt x="63636" y="199537"/>
                        <a:pt x="66589" y="204662"/>
                        <a:pt x="69541" y="209789"/>
                      </a:cubicBezTo>
                      <a:cubicBezTo>
                        <a:pt x="71905" y="213888"/>
                        <a:pt x="74364" y="217946"/>
                        <a:pt x="76465" y="222186"/>
                      </a:cubicBezTo>
                      <a:cubicBezTo>
                        <a:pt x="80500" y="230331"/>
                        <a:pt x="81829" y="239897"/>
                        <a:pt x="81025" y="248900"/>
                      </a:cubicBezTo>
                      <a:cubicBezTo>
                        <a:pt x="80397" y="255981"/>
                        <a:pt x="78343" y="262914"/>
                        <a:pt x="75017" y="269192"/>
                      </a:cubicBezTo>
                      <a:cubicBezTo>
                        <a:pt x="68483" y="281521"/>
                        <a:pt x="57166" y="291031"/>
                        <a:pt x="43876" y="295292"/>
                      </a:cubicBezTo>
                      <a:cubicBezTo>
                        <a:pt x="30220" y="299669"/>
                        <a:pt x="15028" y="298342"/>
                        <a:pt x="2342" y="291641"/>
                      </a:cubicBezTo>
                      <a:cubicBezTo>
                        <a:pt x="18585" y="300600"/>
                        <a:pt x="37167" y="304896"/>
                        <a:pt x="55694" y="304083"/>
                      </a:cubicBezTo>
                      <a:cubicBezTo>
                        <a:pt x="72574" y="303341"/>
                        <a:pt x="89166" y="298324"/>
                        <a:pt x="103619" y="289556"/>
                      </a:cubicBezTo>
                      <a:cubicBezTo>
                        <a:pt x="116033" y="282031"/>
                        <a:pt x="126777" y="271827"/>
                        <a:pt x="134950" y="259829"/>
                      </a:cubicBezTo>
                      <a:cubicBezTo>
                        <a:pt x="143266" y="247611"/>
                        <a:pt x="148845" y="233591"/>
                        <a:pt x="151177" y="218994"/>
                      </a:cubicBezTo>
                      <a:cubicBezTo>
                        <a:pt x="153915" y="201805"/>
                        <a:pt x="152188" y="183959"/>
                        <a:pt x="146123" y="167642"/>
                      </a:cubicBezTo>
                      <a:cubicBezTo>
                        <a:pt x="144277" y="162688"/>
                        <a:pt x="142049" y="157879"/>
                        <a:pt x="139454" y="153276"/>
                      </a:cubicBezTo>
                      <a:cubicBezTo>
                        <a:pt x="138293" y="151270"/>
                        <a:pt x="137139" y="149262"/>
                        <a:pt x="135985" y="14725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6943D01E-5CB2-620A-72F9-0971AE8856E5}"/>
                    </a:ext>
                  </a:extLst>
                </p:cNvPr>
                <p:cNvSpPr/>
                <p:nvPr/>
              </p:nvSpPr>
              <p:spPr>
                <a:xfrm>
                  <a:off x="5062536" y="-1165761"/>
                  <a:ext cx="131285" cy="173550"/>
                </a:xfrm>
                <a:custGeom>
                  <a:avLst/>
                  <a:gdLst>
                    <a:gd name="connsiteX0" fmla="*/ 88183 w 131285"/>
                    <a:gd name="connsiteY0" fmla="*/ 98553 h 173550"/>
                    <a:gd name="connsiteX1" fmla="*/ 130762 w 131285"/>
                    <a:gd name="connsiteY1" fmla="*/ 112118 h 173550"/>
                    <a:gd name="connsiteX2" fmla="*/ 131062 w 131285"/>
                    <a:gd name="connsiteY2" fmla="*/ 124623 h 173550"/>
                    <a:gd name="connsiteX3" fmla="*/ 125054 w 131285"/>
                    <a:gd name="connsiteY3" fmla="*/ 144915 h 173550"/>
                    <a:gd name="connsiteX4" fmla="*/ 93913 w 131285"/>
                    <a:gd name="connsiteY4" fmla="*/ 171015 h 173550"/>
                    <a:gd name="connsiteX5" fmla="*/ 52928 w 131285"/>
                    <a:gd name="connsiteY5" fmla="*/ 167637 h 173550"/>
                    <a:gd name="connsiteX6" fmla="*/ 43132 w 131285"/>
                    <a:gd name="connsiteY6" fmla="*/ 161566 h 173550"/>
                    <a:gd name="connsiteX7" fmla="*/ 11983 w 131285"/>
                    <a:gd name="connsiteY7" fmla="*/ 126459 h 173550"/>
                    <a:gd name="connsiteX8" fmla="*/ 157 w 131285"/>
                    <a:gd name="connsiteY8" fmla="*/ 72937 h 173550"/>
                    <a:gd name="connsiteX9" fmla="*/ 13296 w 131285"/>
                    <a:gd name="connsiteY9" fmla="*/ 28465 h 173550"/>
                    <a:gd name="connsiteX10" fmla="*/ 25552 w 131285"/>
                    <a:gd name="connsiteY10" fmla="*/ 7186 h 173550"/>
                    <a:gd name="connsiteX11" fmla="*/ 25552 w 131285"/>
                    <a:gd name="connsiteY11" fmla="*/ 7186 h 173550"/>
                    <a:gd name="connsiteX12" fmla="*/ 29702 w 131285"/>
                    <a:gd name="connsiteY12" fmla="*/ 0 h 173550"/>
                    <a:gd name="connsiteX13" fmla="*/ 88183 w 131285"/>
                    <a:gd name="connsiteY13" fmla="*/ 98553 h 17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1285" h="173550">
                      <a:moveTo>
                        <a:pt x="88183" y="98553"/>
                      </a:moveTo>
                      <a:cubicBezTo>
                        <a:pt x="100832" y="118193"/>
                        <a:pt x="118755" y="118308"/>
                        <a:pt x="130762" y="112118"/>
                      </a:cubicBezTo>
                      <a:cubicBezTo>
                        <a:pt x="131352" y="116273"/>
                        <a:pt x="131430" y="120507"/>
                        <a:pt x="131062" y="124623"/>
                      </a:cubicBezTo>
                      <a:cubicBezTo>
                        <a:pt x="130433" y="131705"/>
                        <a:pt x="128380" y="138638"/>
                        <a:pt x="125054" y="144915"/>
                      </a:cubicBezTo>
                      <a:cubicBezTo>
                        <a:pt x="118520" y="157244"/>
                        <a:pt x="107203" y="166754"/>
                        <a:pt x="93913" y="171015"/>
                      </a:cubicBezTo>
                      <a:cubicBezTo>
                        <a:pt x="80448" y="175332"/>
                        <a:pt x="65502" y="174091"/>
                        <a:pt x="52928" y="167637"/>
                      </a:cubicBezTo>
                      <a:cubicBezTo>
                        <a:pt x="49546" y="165804"/>
                        <a:pt x="46275" y="163777"/>
                        <a:pt x="43132" y="161566"/>
                      </a:cubicBezTo>
                      <a:cubicBezTo>
                        <a:pt x="30200" y="152484"/>
                        <a:pt x="19448" y="140378"/>
                        <a:pt x="11983" y="126459"/>
                      </a:cubicBezTo>
                      <a:cubicBezTo>
                        <a:pt x="3205" y="110110"/>
                        <a:pt x="-877" y="91454"/>
                        <a:pt x="157" y="72937"/>
                      </a:cubicBezTo>
                      <a:cubicBezTo>
                        <a:pt x="1025" y="57364"/>
                        <a:pt x="5513" y="41988"/>
                        <a:pt x="13296" y="28465"/>
                      </a:cubicBezTo>
                      <a:cubicBezTo>
                        <a:pt x="17387" y="21372"/>
                        <a:pt x="21469" y="14279"/>
                        <a:pt x="25552" y="7186"/>
                      </a:cubicBezTo>
                      <a:lnTo>
                        <a:pt x="25552" y="7186"/>
                      </a:lnTo>
                      <a:lnTo>
                        <a:pt x="29702" y="0"/>
                      </a:lnTo>
                      <a:cubicBezTo>
                        <a:pt x="55855" y="45772"/>
                        <a:pt x="75348" y="78623"/>
                        <a:pt x="88183" y="985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2515D2-B8A4-5D0F-4F32-CAACCCAB0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69726" y="3147947"/>
              <a:ext cx="1367997" cy="405839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5B432AFE-FDE5-D509-030D-42EECB14F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770239" y="1724602"/>
              <a:ext cx="1329069" cy="691330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9C745AF1-18C6-9246-A0AF-8759DEDBD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015306" y="2634297"/>
              <a:ext cx="1367997" cy="29873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98B11C7-75F3-08AD-6E86-9F03E491B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369726" y="2689756"/>
              <a:ext cx="1367997" cy="24872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E8390E4-73C7-EFF4-E5E0-E54D1A85A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85731" y="3117442"/>
              <a:ext cx="1367997" cy="436344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9748F6B4-FB51-84B4-DEC9-75A4A8046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11026" y="1645400"/>
              <a:ext cx="748366" cy="748366"/>
            </a:xfrm>
            <a:prstGeom prst="rect">
              <a:avLst/>
            </a:prstGeom>
          </p:spPr>
        </p:pic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CE739DD4-A4BF-800F-9EB0-3A03E75F2B6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17243" y="1290684"/>
            <a:ext cx="1093570" cy="10935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AD38AE-942F-B673-48B7-D61C0BA30C51}"/>
              </a:ext>
            </a:extLst>
          </p:cNvPr>
          <p:cNvSpPr txBox="1"/>
          <p:nvPr/>
        </p:nvSpPr>
        <p:spPr>
          <a:xfrm>
            <a:off x="7316677" y="3032080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latin typeface="Bauhaus 93"/>
              </a:rPr>
              <a:t>Etc. etc. etc.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8CAD4F-BB75-DB94-D435-6E4C7605A0C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51894" y="890256"/>
            <a:ext cx="3694952" cy="36949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219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7276-EAE8-C877-A9CE-6211AE7E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Overview</a:t>
            </a:r>
          </a:p>
        </p:txBody>
      </p:sp>
    </p:spTree>
    <p:extLst>
      <p:ext uri="{BB962C8B-B14F-4D97-AF65-F5344CB8AC3E}">
        <p14:creationId xmlns:p14="http://schemas.microsoft.com/office/powerpoint/2010/main" val="3372374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0FC51F-EB79-2E7E-7FD9-1BB0DB22D350}"/>
              </a:ext>
            </a:extLst>
          </p:cNvPr>
          <p:cNvGrpSpPr/>
          <p:nvPr/>
        </p:nvGrpSpPr>
        <p:grpSpPr>
          <a:xfrm>
            <a:off x="4332218" y="1485903"/>
            <a:ext cx="2231682" cy="1266845"/>
            <a:chOff x="4323153" y="1468423"/>
            <a:chExt cx="2231682" cy="1266845"/>
          </a:xfrm>
        </p:grpSpPr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38A6097B-E5B3-A982-0A66-C2E870981CB1}"/>
                </a:ext>
              </a:extLst>
            </p:cNvPr>
            <p:cNvSpPr/>
            <p:nvPr/>
          </p:nvSpPr>
          <p:spPr>
            <a:xfrm>
              <a:off x="4498650" y="2400370"/>
              <a:ext cx="410399" cy="306725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18A237D0-9433-1699-B7C8-DD4F5557A92A}"/>
                </a:ext>
              </a:extLst>
            </p:cNvPr>
            <p:cNvSpPr/>
            <p:nvPr/>
          </p:nvSpPr>
          <p:spPr>
            <a:xfrm>
              <a:off x="5717378" y="2486396"/>
              <a:ext cx="262290" cy="248872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0931D8CC-E6AD-DF10-8A26-59628C5959DF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D8ADD412-4360-65A4-D264-4C5D299725A7}"/>
                </a:ext>
              </a:extLst>
            </p:cNvPr>
            <p:cNvSpPr/>
            <p:nvPr/>
          </p:nvSpPr>
          <p:spPr>
            <a:xfrm>
              <a:off x="5849001" y="1468423"/>
              <a:ext cx="537191" cy="275651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2915E348-99E5-B89D-6C69-8D5F0FD7A4C7}"/>
                </a:ext>
              </a:extLst>
            </p:cNvPr>
            <p:cNvSpPr/>
            <p:nvPr/>
          </p:nvSpPr>
          <p:spPr>
            <a:xfrm>
              <a:off x="4323153" y="1884214"/>
              <a:ext cx="482626" cy="67310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92B23E-348D-435C-A05C-54538C42878D}"/>
              </a:ext>
            </a:extLst>
          </p:cNvPr>
          <p:cNvGrpSpPr/>
          <p:nvPr/>
        </p:nvGrpSpPr>
        <p:grpSpPr>
          <a:xfrm>
            <a:off x="4302404" y="1485903"/>
            <a:ext cx="2261496" cy="2663882"/>
            <a:chOff x="4302404" y="1485903"/>
            <a:chExt cx="2261496" cy="266388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3BC67D-E42E-6893-BBF8-22715540B46E}"/>
                </a:ext>
              </a:extLst>
            </p:cNvPr>
            <p:cNvSpPr txBox="1"/>
            <p:nvPr/>
          </p:nvSpPr>
          <p:spPr>
            <a:xfrm>
              <a:off x="4302404" y="3635147"/>
              <a:ext cx="1224121" cy="5146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noAutofit/>
            </a:bodyPr>
            <a:lstStyle/>
            <a:p>
              <a:pPr algn="r"/>
              <a:r>
                <a:rPr lang="en-NL" b="1" dirty="0">
                  <a:solidFill>
                    <a:schemeClr val="accent4">
                      <a:lumMod val="75000"/>
                    </a:schemeClr>
                  </a:solidFill>
                  <a:latin typeface="Gill Sans MT" panose="020B0502020104020203" pitchFamily="34" charset="77"/>
                </a:rPr>
                <a:t>JSON &amp;</a:t>
              </a:r>
            </a:p>
            <a:p>
              <a:pPr algn="r"/>
              <a:r>
                <a:rPr lang="en-NL" b="1" dirty="0">
                  <a:solidFill>
                    <a:schemeClr val="accent4">
                      <a:lumMod val="75000"/>
                    </a:schemeClr>
                  </a:solidFill>
                  <a:latin typeface="Gill Sans MT" panose="020B0502020104020203" pitchFamily="34" charset="77"/>
                </a:rPr>
                <a:t>protocols</a:t>
              </a: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DE1FB2D-395F-4207-BBBB-C83DB37BC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62769" y="3707771"/>
              <a:ext cx="209231" cy="286521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6C0C10-6739-7E57-2BBE-EAD95399151B}"/>
                </a:ext>
              </a:extLst>
            </p:cNvPr>
            <p:cNvGrpSpPr/>
            <p:nvPr/>
          </p:nvGrpSpPr>
          <p:grpSpPr>
            <a:xfrm>
              <a:off x="4332218" y="1485903"/>
              <a:ext cx="2231682" cy="1266845"/>
              <a:chOff x="4323153" y="1468423"/>
              <a:chExt cx="2231682" cy="1266845"/>
            </a:xfrm>
          </p:grpSpPr>
          <p:sp>
            <p:nvSpPr>
              <p:cNvPr id="9" name="Freeform: Shape 403">
                <a:extLst>
                  <a:ext uri="{FF2B5EF4-FFF2-40B4-BE49-F238E27FC236}">
                    <a16:creationId xmlns:a16="http://schemas.microsoft.com/office/drawing/2014/main" id="{CD858DE8-6AC8-7BED-5822-B3BBCB2310AD}"/>
                  </a:ext>
                </a:extLst>
              </p:cNvPr>
              <p:cNvSpPr/>
              <p:nvPr/>
            </p:nvSpPr>
            <p:spPr>
              <a:xfrm>
                <a:off x="5717378" y="2486396"/>
                <a:ext cx="262290" cy="248872"/>
              </a:xfrm>
              <a:custGeom>
                <a:avLst/>
                <a:gdLst>
                  <a:gd name="connsiteX0" fmla="*/ 432203 w 432202"/>
                  <a:gd name="connsiteY0" fmla="*/ 418306 h 418305"/>
                  <a:gd name="connsiteX1" fmla="*/ 0 w 432202"/>
                  <a:gd name="connsiteY1" fmla="*/ 0 h 41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2202" h="418305">
                    <a:moveTo>
                      <a:pt x="432203" y="418306"/>
                    </a:moveTo>
                    <a:lnTo>
                      <a:pt x="0" y="0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10" name="Freeform: Shape 404">
                <a:extLst>
                  <a:ext uri="{FF2B5EF4-FFF2-40B4-BE49-F238E27FC236}">
                    <a16:creationId xmlns:a16="http://schemas.microsoft.com/office/drawing/2014/main" id="{5C6DCC6B-DA01-59C3-2B47-869549E8158C}"/>
                  </a:ext>
                </a:extLst>
              </p:cNvPr>
              <p:cNvSpPr/>
              <p:nvPr/>
            </p:nvSpPr>
            <p:spPr>
              <a:xfrm>
                <a:off x="5907500" y="2104058"/>
                <a:ext cx="647335" cy="62712"/>
              </a:xfrm>
              <a:custGeom>
                <a:avLst/>
                <a:gdLst>
                  <a:gd name="connsiteX0" fmla="*/ 1066682 w 1066682"/>
                  <a:gd name="connsiteY0" fmla="*/ 105408 h 105407"/>
                  <a:gd name="connsiteX1" fmla="*/ 0 w 1066682"/>
                  <a:gd name="connsiteY1" fmla="*/ 0 h 105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66682" h="105407">
                    <a:moveTo>
                      <a:pt x="1066682" y="105408"/>
                    </a:moveTo>
                    <a:lnTo>
                      <a:pt x="0" y="0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11" name="Freeform: Shape 405">
                <a:extLst>
                  <a:ext uri="{FF2B5EF4-FFF2-40B4-BE49-F238E27FC236}">
                    <a16:creationId xmlns:a16="http://schemas.microsoft.com/office/drawing/2014/main" id="{18A9B3F7-999B-9E36-9915-9AF5D7264ED2}"/>
                  </a:ext>
                </a:extLst>
              </p:cNvPr>
              <p:cNvSpPr/>
              <p:nvPr/>
            </p:nvSpPr>
            <p:spPr>
              <a:xfrm>
                <a:off x="5849001" y="1468423"/>
                <a:ext cx="537191" cy="275651"/>
              </a:xfrm>
              <a:custGeom>
                <a:avLst/>
                <a:gdLst>
                  <a:gd name="connsiteX0" fmla="*/ 885187 w 885186"/>
                  <a:gd name="connsiteY0" fmla="*/ 0 h 463314"/>
                  <a:gd name="connsiteX1" fmla="*/ 0 w 885186"/>
                  <a:gd name="connsiteY1" fmla="*/ 463314 h 463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85186" h="463314">
                    <a:moveTo>
                      <a:pt x="885187" y="0"/>
                    </a:moveTo>
                    <a:lnTo>
                      <a:pt x="0" y="463314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12" name="Freeform: Shape 406">
                <a:extLst>
                  <a:ext uri="{FF2B5EF4-FFF2-40B4-BE49-F238E27FC236}">
                    <a16:creationId xmlns:a16="http://schemas.microsoft.com/office/drawing/2014/main" id="{E82F6A25-50D5-B448-A45A-1293798E91DF}"/>
                  </a:ext>
                </a:extLst>
              </p:cNvPr>
              <p:cNvSpPr/>
              <p:nvPr/>
            </p:nvSpPr>
            <p:spPr>
              <a:xfrm>
                <a:off x="4498650" y="2400370"/>
                <a:ext cx="410399" cy="306725"/>
              </a:xfrm>
              <a:custGeom>
                <a:avLst/>
                <a:gdLst>
                  <a:gd name="connsiteX0" fmla="*/ 0 w 676258"/>
                  <a:gd name="connsiteY0" fmla="*/ 515544 h 515544"/>
                  <a:gd name="connsiteX1" fmla="*/ 676259 w 676258"/>
                  <a:gd name="connsiteY1" fmla="*/ 0 h 515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6258" h="515544">
                    <a:moveTo>
                      <a:pt x="0" y="515544"/>
                    </a:moveTo>
                    <a:lnTo>
                      <a:pt x="676259" y="0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13" name="Freeform: Shape 407">
                <a:extLst>
                  <a:ext uri="{FF2B5EF4-FFF2-40B4-BE49-F238E27FC236}">
                    <a16:creationId xmlns:a16="http://schemas.microsoft.com/office/drawing/2014/main" id="{72D6FBA3-6961-E9AB-6E86-AC0A5BBF0BB7}"/>
                  </a:ext>
                </a:extLst>
              </p:cNvPr>
              <p:cNvSpPr/>
              <p:nvPr/>
            </p:nvSpPr>
            <p:spPr>
              <a:xfrm>
                <a:off x="4323153" y="1884214"/>
                <a:ext cx="482626" cy="67310"/>
              </a:xfrm>
              <a:custGeom>
                <a:avLst/>
                <a:gdLst>
                  <a:gd name="connsiteX0" fmla="*/ 0 w 795274"/>
                  <a:gd name="connsiteY0" fmla="*/ 0 h 113135"/>
                  <a:gd name="connsiteX1" fmla="*/ 795274 w 795274"/>
                  <a:gd name="connsiteY1" fmla="*/ 113136 h 11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5274" h="113135">
                    <a:moveTo>
                      <a:pt x="0" y="0"/>
                    </a:moveTo>
                    <a:lnTo>
                      <a:pt x="795274" y="113136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Architecture: Parts</a:t>
            </a:r>
          </a:p>
        </p:txBody>
      </p: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546" y="3060216"/>
            <a:ext cx="7210961" cy="1287080"/>
          </a:xfrm>
        </p:spPr>
        <p:txBody>
          <a:bodyPr wrap="square">
            <a:noAutofit/>
          </a:bodyPr>
          <a:lstStyle/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</a:rPr>
              <a:t>Repository</a:t>
            </a:r>
          </a:p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</a:rPr>
              <a:t>Model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sz="1400" dirty="0">
                <a:solidFill>
                  <a:srgbClr val="1F2328"/>
                </a:solidFill>
                <a:latin typeface="Gill Sans MT" panose="020B0502020104020203" pitchFamily="34" charset="77"/>
              </a:rPr>
              <a:t>Original</a:t>
            </a:r>
            <a:endParaRPr lang="en-US" sz="1800" dirty="0">
              <a:solidFill>
                <a:srgbClr val="1F2328"/>
              </a:solidFill>
              <a:latin typeface="Gill Sans MT" panose="020B0502020104020203" pitchFamily="34" charset="77"/>
            </a:endParaRP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sz="1400" dirty="0">
                <a:solidFill>
                  <a:srgbClr val="1F2328"/>
                </a:solidFill>
                <a:latin typeface="Gill Sans MT" panose="020B0502020104020203" pitchFamily="34" charset="77"/>
              </a:rPr>
              <a:t>Derived</a:t>
            </a:r>
            <a:endParaRPr lang="en-US" sz="1800" dirty="0">
              <a:solidFill>
                <a:srgbClr val="1F2328"/>
              </a:solidFill>
              <a:latin typeface="Gill Sans MT" panose="020B0502020104020203" pitchFamily="34" charset="77"/>
            </a:endParaRPr>
          </a:p>
        </p:txBody>
      </p:sp>
      <p:sp>
        <p:nvSpPr>
          <p:cNvPr id="409" name="Freeform: Shape 408">
            <a:extLst>
              <a:ext uri="{FF2B5EF4-FFF2-40B4-BE49-F238E27FC236}">
                <a16:creationId xmlns:a16="http://schemas.microsoft.com/office/drawing/2014/main" id="{3A7D8448-E41C-B10B-EBF9-A8F4E638994D}"/>
              </a:ext>
            </a:extLst>
          </p:cNvPr>
          <p:cNvSpPr/>
          <p:nvPr/>
        </p:nvSpPr>
        <p:spPr>
          <a:xfrm>
            <a:off x="4778957" y="1466033"/>
            <a:ext cx="1165104" cy="1142232"/>
          </a:xfrm>
          <a:custGeom>
            <a:avLst/>
            <a:gdLst>
              <a:gd name="connsiteX0" fmla="*/ 0 w 1919865"/>
              <a:gd name="connsiteY0" fmla="*/ 959933 h 1919865"/>
              <a:gd name="connsiteX1" fmla="*/ 959933 w 1919865"/>
              <a:gd name="connsiteY1" fmla="*/ 0 h 1919865"/>
              <a:gd name="connsiteX2" fmla="*/ 1919866 w 1919865"/>
              <a:gd name="connsiteY2" fmla="*/ 959933 h 1919865"/>
              <a:gd name="connsiteX3" fmla="*/ 959933 w 1919865"/>
              <a:gd name="connsiteY3" fmla="*/ 1919866 h 1919865"/>
              <a:gd name="connsiteX4" fmla="*/ 0 w 1919865"/>
              <a:gd name="connsiteY4" fmla="*/ 959933 h 19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865" h="1919865">
                <a:moveTo>
                  <a:pt x="0" y="959933"/>
                </a:moveTo>
                <a:cubicBezTo>
                  <a:pt x="0" y="429777"/>
                  <a:pt x="429777" y="0"/>
                  <a:pt x="959933" y="0"/>
                </a:cubicBezTo>
                <a:cubicBezTo>
                  <a:pt x="1490089" y="0"/>
                  <a:pt x="1919866" y="429777"/>
                  <a:pt x="1919866" y="959933"/>
                </a:cubicBezTo>
                <a:cubicBezTo>
                  <a:pt x="1919866" y="1490089"/>
                  <a:pt x="1490089" y="1919866"/>
                  <a:pt x="959933" y="1919866"/>
                </a:cubicBezTo>
                <a:cubicBezTo>
                  <a:pt x="429777" y="1919866"/>
                  <a:pt x="0" y="1490089"/>
                  <a:pt x="0" y="959933"/>
                </a:cubicBezTo>
                <a:close/>
              </a:path>
            </a:pathLst>
          </a:custGeom>
          <a:solidFill>
            <a:srgbClr val="BFBFBF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696E744A-C837-2D0E-69D2-E1FA029DB7B7}"/>
              </a:ext>
            </a:extLst>
          </p:cNvPr>
          <p:cNvSpPr/>
          <p:nvPr/>
        </p:nvSpPr>
        <p:spPr>
          <a:xfrm>
            <a:off x="5015391" y="1874656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1" name="Freeform: Shape 410">
            <a:extLst>
              <a:ext uri="{FF2B5EF4-FFF2-40B4-BE49-F238E27FC236}">
                <a16:creationId xmlns:a16="http://schemas.microsoft.com/office/drawing/2014/main" id="{CBACAC70-7EE9-065A-3A70-24A61256309F}"/>
              </a:ext>
            </a:extLst>
          </p:cNvPr>
          <p:cNvSpPr/>
          <p:nvPr/>
        </p:nvSpPr>
        <p:spPr>
          <a:xfrm>
            <a:off x="4250029" y="756321"/>
            <a:ext cx="896984" cy="583063"/>
          </a:xfrm>
          <a:custGeom>
            <a:avLst/>
            <a:gdLst>
              <a:gd name="connsiteX0" fmla="*/ 0 w 1478055"/>
              <a:gd name="connsiteY0" fmla="*/ 163339 h 980012"/>
              <a:gd name="connsiteX1" fmla="*/ 163341 w 1478055"/>
              <a:gd name="connsiteY1" fmla="*/ 0 h 980012"/>
              <a:gd name="connsiteX2" fmla="*/ 1314714 w 1478055"/>
              <a:gd name="connsiteY2" fmla="*/ 0 h 980012"/>
              <a:gd name="connsiteX3" fmla="*/ 1478056 w 1478055"/>
              <a:gd name="connsiteY3" fmla="*/ 163339 h 980012"/>
              <a:gd name="connsiteX4" fmla="*/ 1478056 w 1478055"/>
              <a:gd name="connsiteY4" fmla="*/ 816671 h 980012"/>
              <a:gd name="connsiteX5" fmla="*/ 1314714 w 1478055"/>
              <a:gd name="connsiteY5" fmla="*/ 980012 h 980012"/>
              <a:gd name="connsiteX6" fmla="*/ 163341 w 1478055"/>
              <a:gd name="connsiteY6" fmla="*/ 980012 h 980012"/>
              <a:gd name="connsiteX7" fmla="*/ 0 w 1478055"/>
              <a:gd name="connsiteY7" fmla="*/ 816671 h 98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8055" h="980012">
                <a:moveTo>
                  <a:pt x="0" y="163339"/>
                </a:moveTo>
                <a:cubicBezTo>
                  <a:pt x="0" y="73129"/>
                  <a:pt x="73132" y="0"/>
                  <a:pt x="163341" y="0"/>
                </a:cubicBezTo>
                <a:lnTo>
                  <a:pt x="1314714" y="0"/>
                </a:lnTo>
                <a:cubicBezTo>
                  <a:pt x="1404924" y="0"/>
                  <a:pt x="1478056" y="73129"/>
                  <a:pt x="1478056" y="163339"/>
                </a:cubicBezTo>
                <a:lnTo>
                  <a:pt x="1478056" y="816671"/>
                </a:lnTo>
                <a:cubicBezTo>
                  <a:pt x="1478056" y="906881"/>
                  <a:pt x="1404924" y="980012"/>
                  <a:pt x="1314714" y="980012"/>
                </a:cubicBezTo>
                <a:lnTo>
                  <a:pt x="163341" y="980012"/>
                </a:lnTo>
                <a:cubicBezTo>
                  <a:pt x="73132" y="980012"/>
                  <a:pt x="0" y="906881"/>
                  <a:pt x="0" y="816671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D0D0D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2" name="Freeform: Shape 411">
            <a:extLst>
              <a:ext uri="{FF2B5EF4-FFF2-40B4-BE49-F238E27FC236}">
                <a16:creationId xmlns:a16="http://schemas.microsoft.com/office/drawing/2014/main" id="{11B6D3F3-07E4-2DEA-7307-576A85E9FD5C}"/>
              </a:ext>
            </a:extLst>
          </p:cNvPr>
          <p:cNvSpPr/>
          <p:nvPr/>
        </p:nvSpPr>
        <p:spPr>
          <a:xfrm>
            <a:off x="5215262" y="2357357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C0FDF54B-3049-6865-4D8E-DFEEEB3A59B5}"/>
              </a:ext>
            </a:extLst>
          </p:cNvPr>
          <p:cNvSpPr/>
          <p:nvPr/>
        </p:nvSpPr>
        <p:spPr>
          <a:xfrm>
            <a:off x="5478508" y="2127955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4" name="Freeform: Shape 413">
            <a:extLst>
              <a:ext uri="{FF2B5EF4-FFF2-40B4-BE49-F238E27FC236}">
                <a16:creationId xmlns:a16="http://schemas.microsoft.com/office/drawing/2014/main" id="{FD081C1A-BA09-1550-C008-571D4CC74603}"/>
              </a:ext>
            </a:extLst>
          </p:cNvPr>
          <p:cNvSpPr/>
          <p:nvPr/>
        </p:nvSpPr>
        <p:spPr>
          <a:xfrm>
            <a:off x="4976391" y="2156630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5" name="Freeform: Shape 414">
            <a:extLst>
              <a:ext uri="{FF2B5EF4-FFF2-40B4-BE49-F238E27FC236}">
                <a16:creationId xmlns:a16="http://schemas.microsoft.com/office/drawing/2014/main" id="{DFB5DB18-9E44-74BD-4DEC-19A91E35EC65}"/>
              </a:ext>
            </a:extLst>
          </p:cNvPr>
          <p:cNvSpPr/>
          <p:nvPr/>
        </p:nvSpPr>
        <p:spPr>
          <a:xfrm>
            <a:off x="4966641" y="182686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3822F63F-858A-D512-2AE1-48ABAC67A305}"/>
              </a:ext>
            </a:extLst>
          </p:cNvPr>
          <p:cNvSpPr/>
          <p:nvPr/>
        </p:nvSpPr>
        <p:spPr>
          <a:xfrm>
            <a:off x="5259137" y="158312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7" name="Freeform: Shape 416">
            <a:extLst>
              <a:ext uri="{FF2B5EF4-FFF2-40B4-BE49-F238E27FC236}">
                <a16:creationId xmlns:a16="http://schemas.microsoft.com/office/drawing/2014/main" id="{5888F5A6-A82E-5502-A36D-E4E465647DD4}"/>
              </a:ext>
            </a:extLst>
          </p:cNvPr>
          <p:cNvSpPr/>
          <p:nvPr/>
        </p:nvSpPr>
        <p:spPr>
          <a:xfrm>
            <a:off x="5147013" y="1047853"/>
            <a:ext cx="96108" cy="787388"/>
          </a:xfrm>
          <a:custGeom>
            <a:avLst/>
            <a:gdLst>
              <a:gd name="connsiteX0" fmla="*/ 0 w 158368"/>
              <a:gd name="connsiteY0" fmla="*/ 0 h 1323443"/>
              <a:gd name="connsiteX1" fmla="*/ 158369 w 158368"/>
              <a:gd name="connsiteY1" fmla="*/ 1323444 h 132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368" h="1323443">
                <a:moveTo>
                  <a:pt x="0" y="0"/>
                </a:moveTo>
                <a:lnTo>
                  <a:pt x="158369" y="1323444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8" name="Freeform: Shape 417">
            <a:extLst>
              <a:ext uri="{FF2B5EF4-FFF2-40B4-BE49-F238E27FC236}">
                <a16:creationId xmlns:a16="http://schemas.microsoft.com/office/drawing/2014/main" id="{AF5CDD26-0302-152C-C1A8-AE0A73014858}"/>
              </a:ext>
            </a:extLst>
          </p:cNvPr>
          <p:cNvSpPr/>
          <p:nvPr/>
        </p:nvSpPr>
        <p:spPr>
          <a:xfrm>
            <a:off x="4625397" y="1339384"/>
            <a:ext cx="346011" cy="485874"/>
          </a:xfrm>
          <a:custGeom>
            <a:avLst/>
            <a:gdLst>
              <a:gd name="connsiteX0" fmla="*/ 0 w 570159"/>
              <a:gd name="connsiteY0" fmla="*/ 0 h 816657"/>
              <a:gd name="connsiteX1" fmla="*/ 570160 w 570159"/>
              <a:gd name="connsiteY1" fmla="*/ 816658 h 8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9" h="816657">
                <a:moveTo>
                  <a:pt x="0" y="0"/>
                </a:moveTo>
                <a:lnTo>
                  <a:pt x="570160" y="816658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BE01EBBD-F9D3-92D8-78F5-BA91409D6C3B}"/>
              </a:ext>
            </a:extLst>
          </p:cNvPr>
          <p:cNvSpPr/>
          <p:nvPr/>
        </p:nvSpPr>
        <p:spPr>
          <a:xfrm>
            <a:off x="4274404" y="1305929"/>
            <a:ext cx="705727" cy="674429"/>
          </a:xfrm>
          <a:custGeom>
            <a:avLst/>
            <a:gdLst>
              <a:gd name="connsiteX0" fmla="*/ 0 w 1162900"/>
              <a:gd name="connsiteY0" fmla="*/ 0 h 1133580"/>
              <a:gd name="connsiteX1" fmla="*/ 1162900 w 1162900"/>
              <a:gd name="connsiteY1" fmla="*/ 1133580 h 113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2900" h="1133580">
                <a:moveTo>
                  <a:pt x="0" y="0"/>
                </a:moveTo>
                <a:lnTo>
                  <a:pt x="1162900" y="1133580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0" name="Freeform: Shape 419">
            <a:extLst>
              <a:ext uri="{FF2B5EF4-FFF2-40B4-BE49-F238E27FC236}">
                <a16:creationId xmlns:a16="http://schemas.microsoft.com/office/drawing/2014/main" id="{0ECABAC3-213E-8F29-4684-5BA00ED34123}"/>
              </a:ext>
            </a:extLst>
          </p:cNvPr>
          <p:cNvSpPr/>
          <p:nvPr/>
        </p:nvSpPr>
        <p:spPr>
          <a:xfrm>
            <a:off x="5117764" y="1315488"/>
            <a:ext cx="116325" cy="666552"/>
          </a:xfrm>
          <a:custGeom>
            <a:avLst/>
            <a:gdLst>
              <a:gd name="connsiteX0" fmla="*/ 0 w 191681"/>
              <a:gd name="connsiteY0" fmla="*/ 0 h 1120341"/>
              <a:gd name="connsiteX1" fmla="*/ 191681 w 191681"/>
              <a:gd name="connsiteY1" fmla="*/ 1120342 h 112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681" h="1120341">
                <a:moveTo>
                  <a:pt x="0" y="0"/>
                </a:moveTo>
                <a:lnTo>
                  <a:pt x="191681" y="1120342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446D221-817C-102B-9A6B-B2D5510A6D68}"/>
              </a:ext>
            </a:extLst>
          </p:cNvPr>
          <p:cNvSpPr/>
          <p:nvPr/>
        </p:nvSpPr>
        <p:spPr>
          <a:xfrm>
            <a:off x="6503785" y="2778218"/>
            <a:ext cx="370493" cy="167272"/>
          </a:xfrm>
          <a:custGeom>
            <a:avLst/>
            <a:gdLst>
              <a:gd name="connsiteX0" fmla="*/ 0 w 610501"/>
              <a:gd name="connsiteY0" fmla="*/ 70288 h 281151"/>
              <a:gd name="connsiteX1" fmla="*/ 469925 w 610501"/>
              <a:gd name="connsiteY1" fmla="*/ 70288 h 281151"/>
              <a:gd name="connsiteX2" fmla="*/ 469925 w 610501"/>
              <a:gd name="connsiteY2" fmla="*/ 0 h 281151"/>
              <a:gd name="connsiteX3" fmla="*/ 610501 w 610501"/>
              <a:gd name="connsiteY3" fmla="*/ 140576 h 281151"/>
              <a:gd name="connsiteX4" fmla="*/ 469925 w 610501"/>
              <a:gd name="connsiteY4" fmla="*/ 281152 h 281151"/>
              <a:gd name="connsiteX5" fmla="*/ 469925 w 610501"/>
              <a:gd name="connsiteY5" fmla="*/ 210864 h 281151"/>
              <a:gd name="connsiteX6" fmla="*/ 0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0" y="70288"/>
                </a:moveTo>
                <a:lnTo>
                  <a:pt x="469925" y="70288"/>
                </a:lnTo>
                <a:lnTo>
                  <a:pt x="469925" y="0"/>
                </a:lnTo>
                <a:lnTo>
                  <a:pt x="610501" y="140576"/>
                </a:lnTo>
                <a:lnTo>
                  <a:pt x="469925" y="281152"/>
                </a:lnTo>
                <a:lnTo>
                  <a:pt x="469925" y="210864"/>
                </a:lnTo>
                <a:lnTo>
                  <a:pt x="0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DDE955D3-C7E7-B71E-F726-76799D02B086}"/>
              </a:ext>
            </a:extLst>
          </p:cNvPr>
          <p:cNvSpPr/>
          <p:nvPr/>
        </p:nvSpPr>
        <p:spPr>
          <a:xfrm>
            <a:off x="7065293" y="2148358"/>
            <a:ext cx="370493" cy="167272"/>
          </a:xfrm>
          <a:custGeom>
            <a:avLst/>
            <a:gdLst>
              <a:gd name="connsiteX0" fmla="*/ 610501 w 610501"/>
              <a:gd name="connsiteY0" fmla="*/ 70288 h 281151"/>
              <a:gd name="connsiteX1" fmla="*/ 140576 w 610501"/>
              <a:gd name="connsiteY1" fmla="*/ 70288 h 281151"/>
              <a:gd name="connsiteX2" fmla="*/ 140576 w 610501"/>
              <a:gd name="connsiteY2" fmla="*/ 0 h 281151"/>
              <a:gd name="connsiteX3" fmla="*/ 0 w 610501"/>
              <a:gd name="connsiteY3" fmla="*/ 140576 h 281151"/>
              <a:gd name="connsiteX4" fmla="*/ 140576 w 610501"/>
              <a:gd name="connsiteY4" fmla="*/ 281152 h 281151"/>
              <a:gd name="connsiteX5" fmla="*/ 140576 w 610501"/>
              <a:gd name="connsiteY5" fmla="*/ 210864 h 281151"/>
              <a:gd name="connsiteX6" fmla="*/ 610501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610501" y="70288"/>
                </a:moveTo>
                <a:lnTo>
                  <a:pt x="140576" y="70288"/>
                </a:lnTo>
                <a:lnTo>
                  <a:pt x="140576" y="0"/>
                </a:lnTo>
                <a:lnTo>
                  <a:pt x="0" y="140576"/>
                </a:lnTo>
                <a:lnTo>
                  <a:pt x="140576" y="281152"/>
                </a:lnTo>
                <a:lnTo>
                  <a:pt x="140576" y="210864"/>
                </a:lnTo>
                <a:lnTo>
                  <a:pt x="610501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3" name="Freeform: Shape 422">
            <a:extLst>
              <a:ext uri="{FF2B5EF4-FFF2-40B4-BE49-F238E27FC236}">
                <a16:creationId xmlns:a16="http://schemas.microsoft.com/office/drawing/2014/main" id="{5953F488-DD54-F8C2-EA2D-4F5E11D16C38}"/>
              </a:ext>
            </a:extLst>
          </p:cNvPr>
          <p:cNvSpPr/>
          <p:nvPr/>
        </p:nvSpPr>
        <p:spPr>
          <a:xfrm>
            <a:off x="5434634" y="1898552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4" name="Freeform: Shape 423">
            <a:extLst>
              <a:ext uri="{FF2B5EF4-FFF2-40B4-BE49-F238E27FC236}">
                <a16:creationId xmlns:a16="http://schemas.microsoft.com/office/drawing/2014/main" id="{54AEB3B5-D98D-03D4-56FC-29902C026F5E}"/>
              </a:ext>
            </a:extLst>
          </p:cNvPr>
          <p:cNvSpPr/>
          <p:nvPr/>
        </p:nvSpPr>
        <p:spPr>
          <a:xfrm>
            <a:off x="5390759" y="1850760"/>
            <a:ext cx="282745" cy="157714"/>
          </a:xfrm>
          <a:custGeom>
            <a:avLst/>
            <a:gdLst>
              <a:gd name="connsiteX0" fmla="*/ 0 w 465908"/>
              <a:gd name="connsiteY0" fmla="*/ 44181 h 265086"/>
              <a:gd name="connsiteX1" fmla="*/ 44181 w 465908"/>
              <a:gd name="connsiteY1" fmla="*/ 0 h 265086"/>
              <a:gd name="connsiteX2" fmla="*/ 421728 w 465908"/>
              <a:gd name="connsiteY2" fmla="*/ 0 h 265086"/>
              <a:gd name="connsiteX3" fmla="*/ 465909 w 465908"/>
              <a:gd name="connsiteY3" fmla="*/ 44181 h 265086"/>
              <a:gd name="connsiteX4" fmla="*/ 465909 w 465908"/>
              <a:gd name="connsiteY4" fmla="*/ 220905 h 265086"/>
              <a:gd name="connsiteX5" fmla="*/ 421728 w 465908"/>
              <a:gd name="connsiteY5" fmla="*/ 265086 h 265086"/>
              <a:gd name="connsiteX6" fmla="*/ 44181 w 465908"/>
              <a:gd name="connsiteY6" fmla="*/ 265086 h 265086"/>
              <a:gd name="connsiteX7" fmla="*/ 0 w 465908"/>
              <a:gd name="connsiteY7" fmla="*/ 220905 h 26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65086">
                <a:moveTo>
                  <a:pt x="0" y="44181"/>
                </a:moveTo>
                <a:cubicBezTo>
                  <a:pt x="0" y="19785"/>
                  <a:pt x="19785" y="0"/>
                  <a:pt x="44181" y="0"/>
                </a:cubicBezTo>
                <a:lnTo>
                  <a:pt x="421728" y="0"/>
                </a:lnTo>
                <a:cubicBezTo>
                  <a:pt x="446132" y="0"/>
                  <a:pt x="465909" y="19785"/>
                  <a:pt x="465909" y="44181"/>
                </a:cubicBezTo>
                <a:lnTo>
                  <a:pt x="465909" y="220905"/>
                </a:lnTo>
                <a:cubicBezTo>
                  <a:pt x="465909" y="245309"/>
                  <a:pt x="446132" y="265086"/>
                  <a:pt x="421728" y="265086"/>
                </a:cubicBezTo>
                <a:lnTo>
                  <a:pt x="44181" y="265086"/>
                </a:lnTo>
                <a:cubicBezTo>
                  <a:pt x="19785" y="265086"/>
                  <a:pt x="0" y="245309"/>
                  <a:pt x="0" y="220905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9E3556C4-B646-ADF1-54FD-841522CDEA52}"/>
              </a:ext>
            </a:extLst>
          </p:cNvPr>
          <p:cNvSpPr txBox="1"/>
          <p:nvPr/>
        </p:nvSpPr>
        <p:spPr>
          <a:xfrm>
            <a:off x="6076771" y="16538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spc="0" baseline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1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A67AE00A-D5B6-554A-4630-9B4554A444BE}"/>
              </a:ext>
            </a:extLst>
          </p:cNvPr>
          <p:cNvSpPr txBox="1"/>
          <p:nvPr/>
        </p:nvSpPr>
        <p:spPr>
          <a:xfrm>
            <a:off x="6092244" y="21748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2</a:t>
            </a:r>
          </a:p>
        </p:txBody>
      </p:sp>
      <p:grpSp>
        <p:nvGrpSpPr>
          <p:cNvPr id="442" name="Graphic 4">
            <a:extLst>
              <a:ext uri="{FF2B5EF4-FFF2-40B4-BE49-F238E27FC236}">
                <a16:creationId xmlns:a16="http://schemas.microsoft.com/office/drawing/2014/main" id="{00AE4B8E-E221-3E15-9414-06BB0712561B}"/>
              </a:ext>
            </a:extLst>
          </p:cNvPr>
          <p:cNvGrpSpPr/>
          <p:nvPr/>
        </p:nvGrpSpPr>
        <p:grpSpPr>
          <a:xfrm>
            <a:off x="4330314" y="796944"/>
            <a:ext cx="740719" cy="501817"/>
            <a:chOff x="3430573" y="986353"/>
            <a:chExt cx="1220560" cy="843455"/>
          </a:xfrm>
        </p:grpSpPr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ECB2FE92-9175-1E81-4A83-D440E7D0D455}"/>
                </a:ext>
              </a:extLst>
            </p:cNvPr>
            <p:cNvSpPr/>
            <p:nvPr/>
          </p:nvSpPr>
          <p:spPr>
            <a:xfrm>
              <a:off x="3430573" y="986353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85B0E187-D764-87C0-05C5-EF7CC0BC6EE1}"/>
                </a:ext>
              </a:extLst>
            </p:cNvPr>
            <p:cNvSpPr/>
            <p:nvPr/>
          </p:nvSpPr>
          <p:spPr>
            <a:xfrm>
              <a:off x="3688574" y="1214328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23A03783-B2FA-0266-44F2-46FA6B29D1B1}"/>
                </a:ext>
              </a:extLst>
            </p:cNvPr>
            <p:cNvSpPr/>
            <p:nvPr/>
          </p:nvSpPr>
          <p:spPr>
            <a:xfrm>
              <a:off x="3688574" y="1431984"/>
              <a:ext cx="255181" cy="174501"/>
            </a:xfrm>
            <a:custGeom>
              <a:avLst/>
              <a:gdLst>
                <a:gd name="connsiteX0" fmla="*/ -186 w 255181"/>
                <a:gd name="connsiteY0" fmla="*/ -27 h 174501"/>
                <a:gd name="connsiteX1" fmla="*/ 254995 w 255181"/>
                <a:gd name="connsiteY1" fmla="*/ -27 h 174501"/>
                <a:gd name="connsiteX2" fmla="*/ 254995 w 255181"/>
                <a:gd name="connsiteY2" fmla="*/ 174474 h 174501"/>
                <a:gd name="connsiteX3" fmla="*/ -186 w 255181"/>
                <a:gd name="connsiteY3" fmla="*/ 174474 h 1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501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4"/>
                  </a:lnTo>
                  <a:lnTo>
                    <a:pt x="-186" y="174474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41432A79-16CC-FE25-CDF8-BDBD3F8457FD}"/>
                </a:ext>
              </a:extLst>
            </p:cNvPr>
            <p:cNvSpPr/>
            <p:nvPr/>
          </p:nvSpPr>
          <p:spPr>
            <a:xfrm>
              <a:off x="3547725" y="1301579"/>
              <a:ext cx="150576" cy="8032"/>
            </a:xfrm>
            <a:custGeom>
              <a:avLst/>
              <a:gdLst>
                <a:gd name="connsiteX0" fmla="*/ 150391 w 150576"/>
                <a:gd name="connsiteY0" fmla="*/ -27 h 8032"/>
                <a:gd name="connsiteX1" fmla="*/ -186 w 150576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76" h="8032">
                  <a:moveTo>
                    <a:pt x="150391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139C7E8F-A292-3894-A34F-536F39D79182}"/>
                </a:ext>
              </a:extLst>
            </p:cNvPr>
            <p:cNvSpPr/>
            <p:nvPr/>
          </p:nvSpPr>
          <p:spPr>
            <a:xfrm>
              <a:off x="3946567" y="1655309"/>
              <a:ext cx="255181" cy="174498"/>
            </a:xfrm>
            <a:custGeom>
              <a:avLst/>
              <a:gdLst>
                <a:gd name="connsiteX0" fmla="*/ -186 w 255181"/>
                <a:gd name="connsiteY0" fmla="*/ -27 h 174498"/>
                <a:gd name="connsiteX1" fmla="*/ 254995 w 255181"/>
                <a:gd name="connsiteY1" fmla="*/ -27 h 174498"/>
                <a:gd name="connsiteX2" fmla="*/ 254995 w 255181"/>
                <a:gd name="connsiteY2" fmla="*/ 174472 h 174498"/>
                <a:gd name="connsiteX3" fmla="*/ -186 w 255181"/>
                <a:gd name="connsiteY3" fmla="*/ 174472 h 17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8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2"/>
                  </a:lnTo>
                  <a:lnTo>
                    <a:pt x="-186" y="174472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41EF2350-9892-4206-87DA-0F0E5812CC0C}"/>
                </a:ext>
              </a:extLst>
            </p:cNvPr>
            <p:cNvSpPr/>
            <p:nvPr/>
          </p:nvSpPr>
          <p:spPr>
            <a:xfrm>
              <a:off x="3816161" y="1593625"/>
              <a:ext cx="140134" cy="148930"/>
            </a:xfrm>
            <a:custGeom>
              <a:avLst/>
              <a:gdLst>
                <a:gd name="connsiteX0" fmla="*/ 139948 w 140134"/>
                <a:gd name="connsiteY0" fmla="*/ 148903 h 148930"/>
                <a:gd name="connsiteX1" fmla="*/ -186 w 140134"/>
                <a:gd name="connsiteY1" fmla="*/ 148903 h 148930"/>
                <a:gd name="connsiteX2" fmla="*/ -186 w 140134"/>
                <a:gd name="connsiteY2" fmla="*/ -27 h 14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0">
                  <a:moveTo>
                    <a:pt x="139948" y="148903"/>
                  </a:moveTo>
                  <a:lnTo>
                    <a:pt x="-186" y="148903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E9151868-868E-E799-F88C-219CA479C9CD}"/>
                </a:ext>
              </a:extLst>
            </p:cNvPr>
            <p:cNvSpPr/>
            <p:nvPr/>
          </p:nvSpPr>
          <p:spPr>
            <a:xfrm>
              <a:off x="3558168" y="1152644"/>
              <a:ext cx="140134" cy="366588"/>
            </a:xfrm>
            <a:custGeom>
              <a:avLst/>
              <a:gdLst>
                <a:gd name="connsiteX0" fmla="*/ 139948 w 140134"/>
                <a:gd name="connsiteY0" fmla="*/ 366561 h 366588"/>
                <a:gd name="connsiteX1" fmla="*/ -186 w 140134"/>
                <a:gd name="connsiteY1" fmla="*/ 366561 h 366588"/>
                <a:gd name="connsiteX2" fmla="*/ -186 w 140134"/>
                <a:gd name="connsiteY2" fmla="*/ -27 h 36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366588">
                  <a:moveTo>
                    <a:pt x="139948" y="366561"/>
                  </a:moveTo>
                  <a:lnTo>
                    <a:pt x="-186" y="366561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F45ACFE0-3A1F-C3BE-93F0-70B204429ABF}"/>
                </a:ext>
              </a:extLst>
            </p:cNvPr>
            <p:cNvSpPr/>
            <p:nvPr/>
          </p:nvSpPr>
          <p:spPr>
            <a:xfrm>
              <a:off x="4137951" y="986353"/>
              <a:ext cx="255189" cy="174499"/>
            </a:xfrm>
            <a:custGeom>
              <a:avLst/>
              <a:gdLst>
                <a:gd name="connsiteX0" fmla="*/ -186 w 255189"/>
                <a:gd name="connsiteY0" fmla="*/ -27 h 174499"/>
                <a:gd name="connsiteX1" fmla="*/ 255004 w 255189"/>
                <a:gd name="connsiteY1" fmla="*/ -27 h 174499"/>
                <a:gd name="connsiteX2" fmla="*/ 255004 w 255189"/>
                <a:gd name="connsiteY2" fmla="*/ 174473 h 174499"/>
                <a:gd name="connsiteX3" fmla="*/ -186 w 255189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9" h="174499">
                  <a:moveTo>
                    <a:pt x="-186" y="-27"/>
                  </a:moveTo>
                  <a:lnTo>
                    <a:pt x="255004" y="-27"/>
                  </a:lnTo>
                  <a:lnTo>
                    <a:pt x="255004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28961301-4863-D57F-5A26-6E2326076CC5}"/>
                </a:ext>
              </a:extLst>
            </p:cNvPr>
            <p:cNvSpPr/>
            <p:nvPr/>
          </p:nvSpPr>
          <p:spPr>
            <a:xfrm>
              <a:off x="4395953" y="1209677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D234D40-69C5-609B-6AB9-EC9459213CD7}"/>
                </a:ext>
              </a:extLst>
            </p:cNvPr>
            <p:cNvSpPr/>
            <p:nvPr/>
          </p:nvSpPr>
          <p:spPr>
            <a:xfrm>
              <a:off x="4265546" y="1147993"/>
              <a:ext cx="140134" cy="148934"/>
            </a:xfrm>
            <a:custGeom>
              <a:avLst/>
              <a:gdLst>
                <a:gd name="connsiteX0" fmla="*/ 139948 w 140134"/>
                <a:gd name="connsiteY0" fmla="*/ 148907 h 148934"/>
                <a:gd name="connsiteX1" fmla="*/ -186 w 140134"/>
                <a:gd name="connsiteY1" fmla="*/ 148907 h 148934"/>
                <a:gd name="connsiteX2" fmla="*/ -186 w 140134"/>
                <a:gd name="connsiteY2" fmla="*/ -27 h 14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4">
                  <a:moveTo>
                    <a:pt x="139948" y="148907"/>
                  </a:moveTo>
                  <a:lnTo>
                    <a:pt x="-186" y="148907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56936C20-60F4-8B24-7C8A-00AE936B1374}"/>
                </a:ext>
              </a:extLst>
            </p:cNvPr>
            <p:cNvSpPr/>
            <p:nvPr/>
          </p:nvSpPr>
          <p:spPr>
            <a:xfrm>
              <a:off x="4190262" y="1368657"/>
              <a:ext cx="333285" cy="373897"/>
            </a:xfrm>
            <a:custGeom>
              <a:avLst/>
              <a:gdLst>
                <a:gd name="connsiteX0" fmla="*/ 333100 w 333285"/>
                <a:gd name="connsiteY0" fmla="*/ -27 h 373897"/>
                <a:gd name="connsiteX1" fmla="*/ 333100 w 333285"/>
                <a:gd name="connsiteY1" fmla="*/ 373870 h 373897"/>
                <a:gd name="connsiteX2" fmla="*/ -186 w 333285"/>
                <a:gd name="connsiteY2" fmla="*/ 373870 h 37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285" h="373897">
                  <a:moveTo>
                    <a:pt x="333100" y="-27"/>
                  </a:moveTo>
                  <a:lnTo>
                    <a:pt x="333100" y="373870"/>
                  </a:lnTo>
                  <a:lnTo>
                    <a:pt x="-186" y="373870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EBA89C79-36F2-7F16-1403-4BF3159CEB5F}"/>
                </a:ext>
              </a:extLst>
            </p:cNvPr>
            <p:cNvSpPr/>
            <p:nvPr/>
          </p:nvSpPr>
          <p:spPr>
            <a:xfrm>
              <a:off x="3932968" y="1345772"/>
              <a:ext cx="472712" cy="8032"/>
            </a:xfrm>
            <a:custGeom>
              <a:avLst/>
              <a:gdLst>
                <a:gd name="connsiteX0" fmla="*/ 472527 w 472712"/>
                <a:gd name="connsiteY0" fmla="*/ -27 h 8032"/>
                <a:gd name="connsiteX1" fmla="*/ -186 w 472712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2712" h="8032">
                  <a:moveTo>
                    <a:pt x="472527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3" name="Graphic 4">
            <a:extLst>
              <a:ext uri="{FF2B5EF4-FFF2-40B4-BE49-F238E27FC236}">
                <a16:creationId xmlns:a16="http://schemas.microsoft.com/office/drawing/2014/main" id="{1090985F-0A15-7DEB-4120-09EB2D525B32}"/>
              </a:ext>
            </a:extLst>
          </p:cNvPr>
          <p:cNvGrpSpPr/>
          <p:nvPr/>
        </p:nvGrpSpPr>
        <p:grpSpPr>
          <a:xfrm>
            <a:off x="4008355" y="2470687"/>
            <a:ext cx="464540" cy="374992"/>
            <a:chOff x="2900048" y="3799582"/>
            <a:chExt cx="765472" cy="630286"/>
          </a:xfrm>
        </p:grpSpPr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E94AE228-8D85-A9F8-0BE1-C7C77D240D09}"/>
                </a:ext>
              </a:extLst>
            </p:cNvPr>
            <p:cNvSpPr/>
            <p:nvPr/>
          </p:nvSpPr>
          <p:spPr>
            <a:xfrm>
              <a:off x="2900048" y="379958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1B65A8B-8E5B-4678-2EAF-F2C2C1DE0A54}"/>
                </a:ext>
              </a:extLst>
            </p:cNvPr>
            <p:cNvSpPr/>
            <p:nvPr/>
          </p:nvSpPr>
          <p:spPr>
            <a:xfrm>
              <a:off x="2935609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51FDE14-AC89-13E0-451E-B4EAA5AA996D}"/>
                </a:ext>
              </a:extLst>
            </p:cNvPr>
            <p:cNvSpPr/>
            <p:nvPr/>
          </p:nvSpPr>
          <p:spPr>
            <a:xfrm>
              <a:off x="3020188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63AB4CDD-1A78-000A-AD16-CA6133DCFE18}"/>
                </a:ext>
              </a:extLst>
            </p:cNvPr>
            <p:cNvSpPr/>
            <p:nvPr/>
          </p:nvSpPr>
          <p:spPr>
            <a:xfrm>
              <a:off x="3104767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77D9C37F-E906-407A-7C70-B242B607E7AE}"/>
                </a:ext>
              </a:extLst>
            </p:cNvPr>
            <p:cNvSpPr/>
            <p:nvPr/>
          </p:nvSpPr>
          <p:spPr>
            <a:xfrm>
              <a:off x="2918202" y="393857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6 h 471732"/>
                <a:gd name="connsiteX3" fmla="*/ -186 w 728649"/>
                <a:gd name="connsiteY3" fmla="*/ 471706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6"/>
                  </a:lnTo>
                  <a:lnTo>
                    <a:pt x="-186" y="471706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EC727DD8-E885-457D-3C66-39C2532AC22B}"/>
                </a:ext>
              </a:extLst>
            </p:cNvPr>
            <p:cNvSpPr/>
            <p:nvPr/>
          </p:nvSpPr>
          <p:spPr>
            <a:xfrm>
              <a:off x="3031795" y="404014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E87D05BB-4243-6961-30BC-CD68A84C5DD0}"/>
                </a:ext>
              </a:extLst>
            </p:cNvPr>
            <p:cNvSpPr/>
            <p:nvPr/>
          </p:nvSpPr>
          <p:spPr>
            <a:xfrm>
              <a:off x="3031795" y="417550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DBA7790B-6458-A07C-0603-3DF1DA4961B9}"/>
                </a:ext>
              </a:extLst>
            </p:cNvPr>
            <p:cNvSpPr/>
            <p:nvPr/>
          </p:nvSpPr>
          <p:spPr>
            <a:xfrm>
              <a:off x="3034382" y="431086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C560C54-1271-DBA6-7280-3A0366705DC0}"/>
                </a:ext>
              </a:extLst>
            </p:cNvPr>
            <p:cNvSpPr/>
            <p:nvPr/>
          </p:nvSpPr>
          <p:spPr>
            <a:xfrm>
              <a:off x="3243259" y="3975949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4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9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75778968-0C4B-8AA0-AB41-D14D956AA61E}"/>
                </a:ext>
              </a:extLst>
            </p:cNvPr>
            <p:cNvSpPr/>
            <p:nvPr/>
          </p:nvSpPr>
          <p:spPr>
            <a:xfrm>
              <a:off x="3290793" y="402322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4" name="Graphic 4">
            <a:extLst>
              <a:ext uri="{FF2B5EF4-FFF2-40B4-BE49-F238E27FC236}">
                <a16:creationId xmlns:a16="http://schemas.microsoft.com/office/drawing/2014/main" id="{08F871C8-138F-15A4-F8DE-3AB05118227E}"/>
              </a:ext>
            </a:extLst>
          </p:cNvPr>
          <p:cNvGrpSpPr/>
          <p:nvPr/>
        </p:nvGrpSpPr>
        <p:grpSpPr>
          <a:xfrm>
            <a:off x="3827983" y="1682117"/>
            <a:ext cx="464540" cy="374992"/>
            <a:chOff x="2602830" y="2474152"/>
            <a:chExt cx="765472" cy="630286"/>
          </a:xfrm>
        </p:grpSpPr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1CBDBD91-476A-AD4E-69D6-38B78C371F9E}"/>
                </a:ext>
              </a:extLst>
            </p:cNvPr>
            <p:cNvSpPr/>
            <p:nvPr/>
          </p:nvSpPr>
          <p:spPr>
            <a:xfrm>
              <a:off x="2602830" y="247415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D5DC4CA8-2B0D-7C5A-9904-8982B5E1A387}"/>
                </a:ext>
              </a:extLst>
            </p:cNvPr>
            <p:cNvSpPr/>
            <p:nvPr/>
          </p:nvSpPr>
          <p:spPr>
            <a:xfrm>
              <a:off x="2638392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538329EC-F270-3CA8-1E83-395A1D357ECC}"/>
                </a:ext>
              </a:extLst>
            </p:cNvPr>
            <p:cNvSpPr/>
            <p:nvPr/>
          </p:nvSpPr>
          <p:spPr>
            <a:xfrm>
              <a:off x="2722970" y="2498203"/>
              <a:ext cx="24275" cy="24283"/>
            </a:xfrm>
            <a:custGeom>
              <a:avLst/>
              <a:gdLst>
                <a:gd name="connsiteX0" fmla="*/ 24090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90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90" y="12119"/>
                  </a:moveTo>
                  <a:cubicBezTo>
                    <a:pt x="24090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90" y="5411"/>
                    <a:pt x="24090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1E8DE85B-282C-E8D2-5226-49FB2E6D330E}"/>
                </a:ext>
              </a:extLst>
            </p:cNvPr>
            <p:cNvSpPr/>
            <p:nvPr/>
          </p:nvSpPr>
          <p:spPr>
            <a:xfrm>
              <a:off x="2807549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099E29D9-CBE6-E698-5A6B-8DAAF8B591D4}"/>
                </a:ext>
              </a:extLst>
            </p:cNvPr>
            <p:cNvSpPr/>
            <p:nvPr/>
          </p:nvSpPr>
          <p:spPr>
            <a:xfrm>
              <a:off x="2620984" y="261314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5 h 471732"/>
                <a:gd name="connsiteX3" fmla="*/ -186 w 728649"/>
                <a:gd name="connsiteY3" fmla="*/ 471705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5"/>
                  </a:lnTo>
                  <a:lnTo>
                    <a:pt x="-186" y="471705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8E47A5EE-C253-3535-9EE9-89CDA6D6E080}"/>
                </a:ext>
              </a:extLst>
            </p:cNvPr>
            <p:cNvSpPr/>
            <p:nvPr/>
          </p:nvSpPr>
          <p:spPr>
            <a:xfrm>
              <a:off x="2734578" y="271471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510A1D83-EB68-3744-A97A-D5D1C80BD713}"/>
                </a:ext>
              </a:extLst>
            </p:cNvPr>
            <p:cNvSpPr/>
            <p:nvPr/>
          </p:nvSpPr>
          <p:spPr>
            <a:xfrm>
              <a:off x="2734578" y="285007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CE1F17AB-0105-A146-CAEE-C152E759D74B}"/>
                </a:ext>
              </a:extLst>
            </p:cNvPr>
            <p:cNvSpPr/>
            <p:nvPr/>
          </p:nvSpPr>
          <p:spPr>
            <a:xfrm>
              <a:off x="2737165" y="298543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A053F51E-A066-8696-F53F-477B4C1EE333}"/>
                </a:ext>
              </a:extLst>
            </p:cNvPr>
            <p:cNvSpPr/>
            <p:nvPr/>
          </p:nvSpPr>
          <p:spPr>
            <a:xfrm>
              <a:off x="2946041" y="2650518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3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8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292D331F-D142-C480-1B0D-09B33C5A5367}"/>
                </a:ext>
              </a:extLst>
            </p:cNvPr>
            <p:cNvSpPr/>
            <p:nvPr/>
          </p:nvSpPr>
          <p:spPr>
            <a:xfrm>
              <a:off x="2993575" y="269779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5" name="Graphic 4">
            <a:extLst>
              <a:ext uri="{FF2B5EF4-FFF2-40B4-BE49-F238E27FC236}">
                <a16:creationId xmlns:a16="http://schemas.microsoft.com/office/drawing/2014/main" id="{9355D393-1903-AF26-0429-E4A7E9BA6BA6}"/>
              </a:ext>
            </a:extLst>
          </p:cNvPr>
          <p:cNvGrpSpPr/>
          <p:nvPr/>
        </p:nvGrpSpPr>
        <p:grpSpPr>
          <a:xfrm>
            <a:off x="5983783" y="2589857"/>
            <a:ext cx="437299" cy="428715"/>
            <a:chOff x="6155168" y="3999883"/>
            <a:chExt cx="720584" cy="720584"/>
          </a:xfrm>
        </p:grpSpPr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073AD063-D23B-9FC1-62A1-75F8F2F37E85}"/>
                </a:ext>
              </a:extLst>
            </p:cNvPr>
            <p:cNvSpPr/>
            <p:nvPr/>
          </p:nvSpPr>
          <p:spPr>
            <a:xfrm>
              <a:off x="6155168" y="3999883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03800E6E-5811-6DB7-6F1A-25DAA2503694}"/>
                </a:ext>
              </a:extLst>
            </p:cNvPr>
            <p:cNvSpPr/>
            <p:nvPr/>
          </p:nvSpPr>
          <p:spPr>
            <a:xfrm>
              <a:off x="6316926" y="4161642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17B69096-5BAA-735B-9843-4C2279730454}"/>
                </a:ext>
              </a:extLst>
            </p:cNvPr>
            <p:cNvSpPr/>
            <p:nvPr/>
          </p:nvSpPr>
          <p:spPr>
            <a:xfrm>
              <a:off x="6428705" y="4275090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2E9C7F67-42D6-0F3F-19C8-2EDCA415C663}"/>
                </a:ext>
              </a:extLst>
            </p:cNvPr>
            <p:cNvSpPr/>
            <p:nvPr/>
          </p:nvSpPr>
          <p:spPr>
            <a:xfrm>
              <a:off x="6364473" y="4056065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7BCD1182-945A-1C9B-DA81-5D0672217BB2}"/>
                </a:ext>
              </a:extLst>
            </p:cNvPr>
            <p:cNvSpPr/>
            <p:nvPr/>
          </p:nvSpPr>
          <p:spPr>
            <a:xfrm>
              <a:off x="6540659" y="4056065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71D52E2C-7887-F6A0-F050-886AC946E24B}"/>
                </a:ext>
              </a:extLst>
            </p:cNvPr>
            <p:cNvSpPr/>
            <p:nvPr/>
          </p:nvSpPr>
          <p:spPr>
            <a:xfrm>
              <a:off x="6540659" y="4539180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F21C703E-0D6A-EE6C-CDBD-948A70F98CED}"/>
                </a:ext>
              </a:extLst>
            </p:cNvPr>
            <p:cNvSpPr/>
            <p:nvPr/>
          </p:nvSpPr>
          <p:spPr>
            <a:xfrm>
              <a:off x="6364473" y="4539180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F31672DF-D3F3-5E41-E387-87A550E7BFF3}"/>
                </a:ext>
              </a:extLst>
            </p:cNvPr>
            <p:cNvSpPr/>
            <p:nvPr/>
          </p:nvSpPr>
          <p:spPr>
            <a:xfrm>
              <a:off x="6691156" y="4210859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D5C6141D-61A9-FFEA-65BE-70F4786A43C9}"/>
                </a:ext>
              </a:extLst>
            </p:cNvPr>
            <p:cNvSpPr/>
            <p:nvPr/>
          </p:nvSpPr>
          <p:spPr>
            <a:xfrm>
              <a:off x="6691156" y="4384370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99006F22-ABAC-298E-BAFD-21F1F5515A70}"/>
                </a:ext>
              </a:extLst>
            </p:cNvPr>
            <p:cNvSpPr/>
            <p:nvPr/>
          </p:nvSpPr>
          <p:spPr>
            <a:xfrm>
              <a:off x="6211061" y="4384370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FA01DDBB-65DC-DB86-4348-EFD74AF28DEE}"/>
                </a:ext>
              </a:extLst>
            </p:cNvPr>
            <p:cNvSpPr/>
            <p:nvPr/>
          </p:nvSpPr>
          <p:spPr>
            <a:xfrm>
              <a:off x="6211061" y="4210859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6" name="Graphic 4">
            <a:extLst>
              <a:ext uri="{FF2B5EF4-FFF2-40B4-BE49-F238E27FC236}">
                <a16:creationId xmlns:a16="http://schemas.microsoft.com/office/drawing/2014/main" id="{DDBEC61F-C861-E656-B72D-850B5BBB81BE}"/>
              </a:ext>
            </a:extLst>
          </p:cNvPr>
          <p:cNvGrpSpPr/>
          <p:nvPr/>
        </p:nvGrpSpPr>
        <p:grpSpPr>
          <a:xfrm>
            <a:off x="6554148" y="1954222"/>
            <a:ext cx="437299" cy="428715"/>
            <a:chOff x="7095019" y="2931506"/>
            <a:chExt cx="720584" cy="720584"/>
          </a:xfrm>
        </p:grpSpPr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02E7673B-854C-0B39-E45B-50DF727753D1}"/>
                </a:ext>
              </a:extLst>
            </p:cNvPr>
            <p:cNvSpPr/>
            <p:nvPr/>
          </p:nvSpPr>
          <p:spPr>
            <a:xfrm>
              <a:off x="7095019" y="2931506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0F55368D-369C-7867-5AA7-B5CDC343A781}"/>
                </a:ext>
              </a:extLst>
            </p:cNvPr>
            <p:cNvSpPr/>
            <p:nvPr/>
          </p:nvSpPr>
          <p:spPr>
            <a:xfrm>
              <a:off x="7256777" y="3093265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507D2EDE-D2B4-0C28-C9BC-0206149366C2}"/>
                </a:ext>
              </a:extLst>
            </p:cNvPr>
            <p:cNvSpPr/>
            <p:nvPr/>
          </p:nvSpPr>
          <p:spPr>
            <a:xfrm>
              <a:off x="7368555" y="3206713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52820AD1-1CCC-EBBC-BC79-5BD3E6B9DA79}"/>
                </a:ext>
              </a:extLst>
            </p:cNvPr>
            <p:cNvSpPr/>
            <p:nvPr/>
          </p:nvSpPr>
          <p:spPr>
            <a:xfrm>
              <a:off x="7304324" y="2987688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D30DC12-E305-E617-DA02-61DAEA3025D9}"/>
                </a:ext>
              </a:extLst>
            </p:cNvPr>
            <p:cNvSpPr/>
            <p:nvPr/>
          </p:nvSpPr>
          <p:spPr>
            <a:xfrm>
              <a:off x="7480510" y="2987688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D753CC81-753B-3028-3C0A-F204E70D8448}"/>
                </a:ext>
              </a:extLst>
            </p:cNvPr>
            <p:cNvSpPr/>
            <p:nvPr/>
          </p:nvSpPr>
          <p:spPr>
            <a:xfrm>
              <a:off x="7480510" y="3470803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AAE69042-2767-8EE8-4A09-95AC92356CA5}"/>
                </a:ext>
              </a:extLst>
            </p:cNvPr>
            <p:cNvSpPr/>
            <p:nvPr/>
          </p:nvSpPr>
          <p:spPr>
            <a:xfrm>
              <a:off x="7304324" y="3470803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753E8B45-D0F7-5C04-E226-7C9A88E66D77}"/>
                </a:ext>
              </a:extLst>
            </p:cNvPr>
            <p:cNvSpPr/>
            <p:nvPr/>
          </p:nvSpPr>
          <p:spPr>
            <a:xfrm>
              <a:off x="7631006" y="3142482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1A204DB2-F1B8-B8B9-C2FE-9A806C286BAD}"/>
                </a:ext>
              </a:extLst>
            </p:cNvPr>
            <p:cNvSpPr/>
            <p:nvPr/>
          </p:nvSpPr>
          <p:spPr>
            <a:xfrm>
              <a:off x="7631006" y="3315993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27C42044-F604-701F-E0EA-BE6FBA5B5F86}"/>
                </a:ext>
              </a:extLst>
            </p:cNvPr>
            <p:cNvSpPr/>
            <p:nvPr/>
          </p:nvSpPr>
          <p:spPr>
            <a:xfrm>
              <a:off x="7150912" y="3315993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97F8EBAA-C4BC-C088-2C41-5C0E43DB986D}"/>
                </a:ext>
              </a:extLst>
            </p:cNvPr>
            <p:cNvSpPr/>
            <p:nvPr/>
          </p:nvSpPr>
          <p:spPr>
            <a:xfrm>
              <a:off x="7150912" y="3142482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7" name="Graphic 4">
            <a:extLst>
              <a:ext uri="{FF2B5EF4-FFF2-40B4-BE49-F238E27FC236}">
                <a16:creationId xmlns:a16="http://schemas.microsoft.com/office/drawing/2014/main" id="{366D7378-1957-6812-C8C1-D20AC7A730B5}"/>
              </a:ext>
            </a:extLst>
          </p:cNvPr>
          <p:cNvGrpSpPr/>
          <p:nvPr/>
        </p:nvGrpSpPr>
        <p:grpSpPr>
          <a:xfrm>
            <a:off x="6383526" y="1251677"/>
            <a:ext cx="437299" cy="428715"/>
            <a:chOff x="6813867" y="1750668"/>
            <a:chExt cx="720584" cy="720584"/>
          </a:xfrm>
        </p:grpSpPr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3B96E1D3-AFF6-F2F2-F4A6-E90D9F34B987}"/>
                </a:ext>
              </a:extLst>
            </p:cNvPr>
            <p:cNvSpPr/>
            <p:nvPr/>
          </p:nvSpPr>
          <p:spPr>
            <a:xfrm>
              <a:off x="6813867" y="1750668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923614E-ED9E-86CE-C88C-728F48018E71}"/>
                </a:ext>
              </a:extLst>
            </p:cNvPr>
            <p:cNvSpPr/>
            <p:nvPr/>
          </p:nvSpPr>
          <p:spPr>
            <a:xfrm>
              <a:off x="6975625" y="1912427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E044A8CB-3A88-D9B3-9A89-4447B2548D4F}"/>
                </a:ext>
              </a:extLst>
            </p:cNvPr>
            <p:cNvSpPr/>
            <p:nvPr/>
          </p:nvSpPr>
          <p:spPr>
            <a:xfrm>
              <a:off x="7087403" y="2025876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8F9F4D03-D1B9-001E-392D-39F11E75C7EA}"/>
                </a:ext>
              </a:extLst>
            </p:cNvPr>
            <p:cNvSpPr/>
            <p:nvPr/>
          </p:nvSpPr>
          <p:spPr>
            <a:xfrm>
              <a:off x="7023172" y="1806850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3016E298-0960-1ED5-F118-B56F7101FB3F}"/>
                </a:ext>
              </a:extLst>
            </p:cNvPr>
            <p:cNvSpPr/>
            <p:nvPr/>
          </p:nvSpPr>
          <p:spPr>
            <a:xfrm>
              <a:off x="7199358" y="1806850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56AAB104-D04D-71A9-F23C-48217FC4670B}"/>
                </a:ext>
              </a:extLst>
            </p:cNvPr>
            <p:cNvSpPr/>
            <p:nvPr/>
          </p:nvSpPr>
          <p:spPr>
            <a:xfrm>
              <a:off x="7199358" y="2289965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0EAB88BA-4C2C-4EF3-88B8-30803D170966}"/>
                </a:ext>
              </a:extLst>
            </p:cNvPr>
            <p:cNvSpPr/>
            <p:nvPr/>
          </p:nvSpPr>
          <p:spPr>
            <a:xfrm>
              <a:off x="7023172" y="2289965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9BFF3927-DB8F-822B-7E4F-46F93E326035}"/>
                </a:ext>
              </a:extLst>
            </p:cNvPr>
            <p:cNvSpPr/>
            <p:nvPr/>
          </p:nvSpPr>
          <p:spPr>
            <a:xfrm>
              <a:off x="7349855" y="1961644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4CD328B6-F29C-474C-D8FE-168CDA53829B}"/>
                </a:ext>
              </a:extLst>
            </p:cNvPr>
            <p:cNvSpPr/>
            <p:nvPr/>
          </p:nvSpPr>
          <p:spPr>
            <a:xfrm>
              <a:off x="7349855" y="2135155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35086D8E-C268-EEEA-9065-D8C41D5EB1DD}"/>
                </a:ext>
              </a:extLst>
            </p:cNvPr>
            <p:cNvSpPr/>
            <p:nvPr/>
          </p:nvSpPr>
          <p:spPr>
            <a:xfrm>
              <a:off x="6869760" y="2135155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7A4AB80B-D3B5-A136-7C4B-324E28CF75CC}"/>
                </a:ext>
              </a:extLst>
            </p:cNvPr>
            <p:cNvSpPr/>
            <p:nvPr/>
          </p:nvSpPr>
          <p:spPr>
            <a:xfrm>
              <a:off x="6869760" y="1961644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8" name="Graphic 4">
            <a:extLst>
              <a:ext uri="{FF2B5EF4-FFF2-40B4-BE49-F238E27FC236}">
                <a16:creationId xmlns:a16="http://schemas.microsoft.com/office/drawing/2014/main" id="{11F71EA2-5678-081D-AB17-30778FE2AE28}"/>
              </a:ext>
            </a:extLst>
          </p:cNvPr>
          <p:cNvGrpSpPr/>
          <p:nvPr/>
        </p:nvGrpSpPr>
        <p:grpSpPr>
          <a:xfrm>
            <a:off x="7492862" y="2065777"/>
            <a:ext cx="253022" cy="303686"/>
            <a:chOff x="8651708" y="3062651"/>
            <a:chExt cx="416931" cy="510435"/>
          </a:xfrm>
        </p:grpSpPr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7AD068CD-8F8F-34FA-67B3-2E081A795074}"/>
                </a:ext>
              </a:extLst>
            </p:cNvPr>
            <p:cNvSpPr/>
            <p:nvPr/>
          </p:nvSpPr>
          <p:spPr>
            <a:xfrm>
              <a:off x="8700042" y="3107627"/>
              <a:ext cx="368598" cy="465458"/>
            </a:xfrm>
            <a:custGeom>
              <a:avLst/>
              <a:gdLst>
                <a:gd name="connsiteX0" fmla="*/ 116902 w 368598"/>
                <a:gd name="connsiteY0" fmla="*/ -27 h 465458"/>
                <a:gd name="connsiteX1" fmla="*/ 368412 w 368598"/>
                <a:gd name="connsiteY1" fmla="*/ -27 h 465458"/>
                <a:gd name="connsiteX2" fmla="*/ 368412 w 368598"/>
                <a:gd name="connsiteY2" fmla="*/ 465432 h 465458"/>
                <a:gd name="connsiteX3" fmla="*/ -186 w 368598"/>
                <a:gd name="connsiteY3" fmla="*/ 465432 h 465458"/>
                <a:gd name="connsiteX4" fmla="*/ -186 w 368598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98" h="465458">
                  <a:moveTo>
                    <a:pt x="116902" y="-27"/>
                  </a:moveTo>
                  <a:lnTo>
                    <a:pt x="368412" y="-27"/>
                  </a:lnTo>
                  <a:lnTo>
                    <a:pt x="36841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1601B105-3BBD-54B0-F57F-8B055984C98B}"/>
                </a:ext>
              </a:extLst>
            </p:cNvPr>
            <p:cNvSpPr/>
            <p:nvPr/>
          </p:nvSpPr>
          <p:spPr>
            <a:xfrm>
              <a:off x="8651708" y="3062651"/>
              <a:ext cx="368573" cy="465458"/>
            </a:xfrm>
            <a:custGeom>
              <a:avLst/>
              <a:gdLst>
                <a:gd name="connsiteX0" fmla="*/ 116958 w 368573"/>
                <a:gd name="connsiteY0" fmla="*/ -27 h 465458"/>
                <a:gd name="connsiteX1" fmla="*/ 368388 w 368573"/>
                <a:gd name="connsiteY1" fmla="*/ -27 h 465458"/>
                <a:gd name="connsiteX2" fmla="*/ 368388 w 368573"/>
                <a:gd name="connsiteY2" fmla="*/ 465432 h 465458"/>
                <a:gd name="connsiteX3" fmla="*/ -186 w 368573"/>
                <a:gd name="connsiteY3" fmla="*/ 465432 h 465458"/>
                <a:gd name="connsiteX4" fmla="*/ -186 w 368573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3" h="465458">
                  <a:moveTo>
                    <a:pt x="116958" y="-27"/>
                  </a:moveTo>
                  <a:lnTo>
                    <a:pt x="368388" y="-27"/>
                  </a:lnTo>
                  <a:lnTo>
                    <a:pt x="368388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6A2FCB56-E864-A35A-0F48-77E70646EBD3}"/>
                </a:ext>
              </a:extLst>
            </p:cNvPr>
            <p:cNvSpPr/>
            <p:nvPr/>
          </p:nvSpPr>
          <p:spPr>
            <a:xfrm>
              <a:off x="8651708" y="3062651"/>
              <a:ext cx="117143" cy="115328"/>
            </a:xfrm>
            <a:custGeom>
              <a:avLst/>
              <a:gdLst>
                <a:gd name="connsiteX0" fmla="*/ -186 w 117143"/>
                <a:gd name="connsiteY0" fmla="*/ 115301 h 115328"/>
                <a:gd name="connsiteX1" fmla="*/ 116958 w 117143"/>
                <a:gd name="connsiteY1" fmla="*/ 115301 h 115328"/>
                <a:gd name="connsiteX2" fmla="*/ 116958 w 11714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43" h="115328">
                  <a:moveTo>
                    <a:pt x="-186" y="115301"/>
                  </a:moveTo>
                  <a:lnTo>
                    <a:pt x="116958" y="115301"/>
                  </a:lnTo>
                  <a:lnTo>
                    <a:pt x="11695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F6E83C0A-8162-5E7D-19DE-1835965B46B1}"/>
                </a:ext>
              </a:extLst>
            </p:cNvPr>
            <p:cNvSpPr/>
            <p:nvPr/>
          </p:nvSpPr>
          <p:spPr>
            <a:xfrm>
              <a:off x="8716156" y="3459943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10C175AF-1158-51E1-98BB-4C418D74D3BF}"/>
                </a:ext>
              </a:extLst>
            </p:cNvPr>
            <p:cNvSpPr/>
            <p:nvPr/>
          </p:nvSpPr>
          <p:spPr>
            <a:xfrm>
              <a:off x="8716156" y="339003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F4E7B0FC-7D97-2E5E-219F-4988D484F961}"/>
                </a:ext>
              </a:extLst>
            </p:cNvPr>
            <p:cNvSpPr/>
            <p:nvPr/>
          </p:nvSpPr>
          <p:spPr>
            <a:xfrm>
              <a:off x="8716156" y="332012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190274 w 239621"/>
                <a:gd name="connsiteY1" fmla="*/ -27 h 8032"/>
                <a:gd name="connsiteX2" fmla="*/ 147379 w 239621"/>
                <a:gd name="connsiteY2" fmla="*/ -27 h 8032"/>
                <a:gd name="connsiteX3" fmla="*/ -186 w 23962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190274" y="-27"/>
                  </a:lnTo>
                  <a:moveTo>
                    <a:pt x="147379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449B5203-157E-8854-D278-CF32A7FE638E}"/>
                </a:ext>
              </a:extLst>
            </p:cNvPr>
            <p:cNvSpPr/>
            <p:nvPr/>
          </p:nvSpPr>
          <p:spPr>
            <a:xfrm>
              <a:off x="8716156" y="325021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9" name="Graphic 4">
            <a:extLst>
              <a:ext uri="{FF2B5EF4-FFF2-40B4-BE49-F238E27FC236}">
                <a16:creationId xmlns:a16="http://schemas.microsoft.com/office/drawing/2014/main" id="{437D2864-9205-38B4-89C7-DB7CD4F886FC}"/>
              </a:ext>
            </a:extLst>
          </p:cNvPr>
          <p:cNvGrpSpPr/>
          <p:nvPr/>
        </p:nvGrpSpPr>
        <p:grpSpPr>
          <a:xfrm>
            <a:off x="6936127" y="2693836"/>
            <a:ext cx="253003" cy="303686"/>
            <a:chOff x="7735956" y="4139061"/>
            <a:chExt cx="416899" cy="510435"/>
          </a:xfrm>
        </p:grpSpPr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8D64F0F4-E59C-788B-4AC4-100C1E391F54}"/>
                </a:ext>
              </a:extLst>
            </p:cNvPr>
            <p:cNvSpPr/>
            <p:nvPr/>
          </p:nvSpPr>
          <p:spPr>
            <a:xfrm>
              <a:off x="7784290" y="4184037"/>
              <a:ext cx="368566" cy="465458"/>
            </a:xfrm>
            <a:custGeom>
              <a:avLst/>
              <a:gdLst>
                <a:gd name="connsiteX0" fmla="*/ 116926 w 368566"/>
                <a:gd name="connsiteY0" fmla="*/ -27 h 465458"/>
                <a:gd name="connsiteX1" fmla="*/ 368380 w 368566"/>
                <a:gd name="connsiteY1" fmla="*/ -27 h 465458"/>
                <a:gd name="connsiteX2" fmla="*/ 368380 w 368566"/>
                <a:gd name="connsiteY2" fmla="*/ 465432 h 465458"/>
                <a:gd name="connsiteX3" fmla="*/ -186 w 368566"/>
                <a:gd name="connsiteY3" fmla="*/ 465432 h 465458"/>
                <a:gd name="connsiteX4" fmla="*/ -186 w 368566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66" h="465458">
                  <a:moveTo>
                    <a:pt x="116926" y="-27"/>
                  </a:moveTo>
                  <a:lnTo>
                    <a:pt x="368380" y="-27"/>
                  </a:lnTo>
                  <a:lnTo>
                    <a:pt x="368380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40091C00-2E74-5FED-F682-C2B9F7F1D425}"/>
                </a:ext>
              </a:extLst>
            </p:cNvPr>
            <p:cNvSpPr/>
            <p:nvPr/>
          </p:nvSpPr>
          <p:spPr>
            <a:xfrm>
              <a:off x="7735956" y="4139061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333414-9F4F-C0D0-B0A7-FC2501ED4DAE}"/>
                </a:ext>
              </a:extLst>
            </p:cNvPr>
            <p:cNvSpPr/>
            <p:nvPr/>
          </p:nvSpPr>
          <p:spPr>
            <a:xfrm>
              <a:off x="7735956" y="4139061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A3890521-6EA5-75E8-E44B-B710F092D89F}"/>
                </a:ext>
              </a:extLst>
            </p:cNvPr>
            <p:cNvSpPr/>
            <p:nvPr/>
          </p:nvSpPr>
          <p:spPr>
            <a:xfrm>
              <a:off x="7800405" y="4536353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AF1245F2-0B9B-739B-3080-15DB90DFDB93}"/>
                </a:ext>
              </a:extLst>
            </p:cNvPr>
            <p:cNvSpPr/>
            <p:nvPr/>
          </p:nvSpPr>
          <p:spPr>
            <a:xfrm>
              <a:off x="7800405" y="446644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DF7F990F-3F8E-4256-5C16-1BFB13C98D39}"/>
                </a:ext>
              </a:extLst>
            </p:cNvPr>
            <p:cNvSpPr/>
            <p:nvPr/>
          </p:nvSpPr>
          <p:spPr>
            <a:xfrm>
              <a:off x="7800405" y="439653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190298 w 239653"/>
                <a:gd name="connsiteY1" fmla="*/ -27 h 8032"/>
                <a:gd name="connsiteX2" fmla="*/ 147394 w 239653"/>
                <a:gd name="connsiteY2" fmla="*/ -27 h 8032"/>
                <a:gd name="connsiteX3" fmla="*/ -186 w 239653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A1B3CCAE-7F6E-EB18-F67D-C67175C59990}"/>
                </a:ext>
              </a:extLst>
            </p:cNvPr>
            <p:cNvSpPr/>
            <p:nvPr/>
          </p:nvSpPr>
          <p:spPr>
            <a:xfrm>
              <a:off x="7800405" y="432662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sp>
        <p:nvSpPr>
          <p:cNvPr id="537" name="Text Placeholder 2">
            <a:extLst>
              <a:ext uri="{FF2B5EF4-FFF2-40B4-BE49-F238E27FC236}">
                <a16:creationId xmlns:a16="http://schemas.microsoft.com/office/drawing/2014/main" id="{0EE495D3-1221-D685-DB73-4684DC65371B}"/>
              </a:ext>
            </a:extLst>
          </p:cNvPr>
          <p:cNvSpPr txBox="1">
            <a:spLocks/>
          </p:cNvSpPr>
          <p:nvPr/>
        </p:nvSpPr>
        <p:spPr>
          <a:xfrm>
            <a:off x="6340579" y="3018572"/>
            <a:ext cx="2734301" cy="1671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9225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Clients</a:t>
            </a:r>
          </a:p>
          <a:p>
            <a:pPr marL="606425" lvl="1" indent="0">
              <a:lnSpc>
                <a:spcPct val="125000"/>
              </a:lnSpc>
              <a:buClr>
                <a:srgbClr val="1F2328"/>
              </a:buClr>
              <a:buSzPts val="1250"/>
              <a:buFont typeface="Arial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     Editor</a:t>
            </a:r>
            <a:endParaRPr lang="en-US" sz="1800" dirty="0">
              <a:solidFill>
                <a:srgbClr val="1F2328"/>
              </a:solidFill>
              <a:latin typeface="Gill Sans MT" panose="020B0502020104020203" pitchFamily="34" charset="77"/>
            </a:endParaRPr>
          </a:p>
          <a:p>
            <a:pPr marL="606425" lvl="1" indent="0">
              <a:lnSpc>
                <a:spcPct val="125000"/>
              </a:lnSpc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Model checker</a:t>
            </a:r>
          </a:p>
          <a:p>
            <a:pPr marL="606425" lvl="1" indent="0">
              <a:lnSpc>
                <a:spcPct val="125000"/>
              </a:lnSpc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Importer</a:t>
            </a:r>
          </a:p>
          <a:p>
            <a:pPr marL="606425" lvl="1" indent="0">
              <a:lnSpc>
                <a:spcPct val="125000"/>
              </a:lnSpc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Generator</a:t>
            </a:r>
            <a:endParaRPr lang="en-US" sz="1800" dirty="0">
              <a:latin typeface="Gill Sans MT" panose="020B0502020104020203" pitchFamily="34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221623-D96E-D773-01A9-B7AA213F5D26}"/>
              </a:ext>
            </a:extLst>
          </p:cNvPr>
          <p:cNvSpPr/>
          <p:nvPr/>
        </p:nvSpPr>
        <p:spPr>
          <a:xfrm>
            <a:off x="5603496" y="1361340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A8C12C-0EC8-1CB2-B61C-B08AEAD48B6E}"/>
              </a:ext>
            </a:extLst>
          </p:cNvPr>
          <p:cNvSpPr/>
          <p:nvPr/>
        </p:nvSpPr>
        <p:spPr>
          <a:xfrm>
            <a:off x="5189128" y="790872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676A59-C9C5-5BAC-421A-5C56AEC6929C}"/>
              </a:ext>
            </a:extLst>
          </p:cNvPr>
          <p:cNvSpPr/>
          <p:nvPr/>
        </p:nvSpPr>
        <p:spPr>
          <a:xfrm>
            <a:off x="2170373" y="4020560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21B12F-4EC8-7F44-9A4C-AA7D4BE2266B}"/>
              </a:ext>
            </a:extLst>
          </p:cNvPr>
          <p:cNvSpPr/>
          <p:nvPr/>
        </p:nvSpPr>
        <p:spPr>
          <a:xfrm>
            <a:off x="2170373" y="3772822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CE8B60-7300-E6DD-A134-7D163B581E42}"/>
              </a:ext>
            </a:extLst>
          </p:cNvPr>
          <p:cNvSpPr/>
          <p:nvPr/>
        </p:nvSpPr>
        <p:spPr>
          <a:xfrm>
            <a:off x="6864699" y="1221827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AB2E63-9D5F-EF63-2F04-CC32A7B73454}"/>
              </a:ext>
            </a:extLst>
          </p:cNvPr>
          <p:cNvSpPr/>
          <p:nvPr/>
        </p:nvSpPr>
        <p:spPr>
          <a:xfrm>
            <a:off x="6686453" y="3716911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39E12A-9EFF-59F1-4390-14D11730DA27}"/>
              </a:ext>
            </a:extLst>
          </p:cNvPr>
          <p:cNvSpPr/>
          <p:nvPr/>
        </p:nvSpPr>
        <p:spPr>
          <a:xfrm>
            <a:off x="7038855" y="1918892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27675D-9287-2E85-DEA7-BDD7CC587D50}"/>
              </a:ext>
            </a:extLst>
          </p:cNvPr>
          <p:cNvSpPr/>
          <p:nvPr/>
        </p:nvSpPr>
        <p:spPr>
          <a:xfrm>
            <a:off x="6686453" y="3973332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5CE142-77AE-9113-1E9B-663951A64E5D}"/>
              </a:ext>
            </a:extLst>
          </p:cNvPr>
          <p:cNvSpPr/>
          <p:nvPr/>
        </p:nvSpPr>
        <p:spPr>
          <a:xfrm>
            <a:off x="6468487" y="2560982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192CD0-694D-222D-12C9-73BB12E9CEBA}"/>
              </a:ext>
            </a:extLst>
          </p:cNvPr>
          <p:cNvSpPr/>
          <p:nvPr/>
        </p:nvSpPr>
        <p:spPr>
          <a:xfrm>
            <a:off x="6686453" y="4229753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1EF01-DDBA-8AF2-B00F-A5ADAC95F0C8}"/>
              </a:ext>
            </a:extLst>
          </p:cNvPr>
          <p:cNvSpPr/>
          <p:nvPr/>
        </p:nvSpPr>
        <p:spPr>
          <a:xfrm>
            <a:off x="3732788" y="2414416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F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E66469-45A0-917A-1BD0-07183522A524}"/>
              </a:ext>
            </a:extLst>
          </p:cNvPr>
          <p:cNvSpPr/>
          <p:nvPr/>
        </p:nvSpPr>
        <p:spPr>
          <a:xfrm>
            <a:off x="6681168" y="3452510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753325-A616-9891-598F-26293C993631}"/>
              </a:ext>
            </a:extLst>
          </p:cNvPr>
          <p:cNvSpPr/>
          <p:nvPr/>
        </p:nvSpPr>
        <p:spPr>
          <a:xfrm>
            <a:off x="3557503" y="1622576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E3728D-3A5F-2910-97E3-79B46699E851}"/>
              </a:ext>
            </a:extLst>
          </p:cNvPr>
          <p:cNvSpPr/>
          <p:nvPr/>
        </p:nvSpPr>
        <p:spPr>
          <a:xfrm>
            <a:off x="6913881" y="3450675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48631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5722</TotalTime>
  <Words>579</Words>
  <Application>Microsoft Macintosh PowerPoint</Application>
  <PresentationFormat>On-screen Show (16:9)</PresentationFormat>
  <Paragraphs>198</Paragraphs>
  <Slides>18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Gill Sans MT</vt:lpstr>
      <vt:lpstr>Bauhaus 93</vt:lpstr>
      <vt:lpstr>Wingdings</vt:lpstr>
      <vt:lpstr>Simple Light</vt:lpstr>
      <vt:lpstr>The LionWeb Initiative</vt:lpstr>
      <vt:lpstr>Project Overview</vt:lpstr>
      <vt:lpstr>Mission</vt:lpstr>
      <vt:lpstr>Why – Rationale</vt:lpstr>
      <vt:lpstr>How – Principles</vt:lpstr>
      <vt:lpstr>What are we working on</vt:lpstr>
      <vt:lpstr>What not – Out of Scope</vt:lpstr>
      <vt:lpstr>Technical Overview</vt:lpstr>
      <vt:lpstr>Reference Architecture: Parts</vt:lpstr>
      <vt:lpstr>Reference Architecture: Protocols</vt:lpstr>
      <vt:lpstr>Meta-Metamodel</vt:lpstr>
      <vt:lpstr>Built-in Meta Model Standard Library</vt:lpstr>
      <vt:lpstr>Showtime</vt:lpstr>
      <vt:lpstr>PowerPoint Presentation</vt:lpstr>
      <vt:lpstr>PowerPoint Presentation</vt:lpstr>
      <vt:lpstr>Demo Contents</vt:lpstr>
      <vt:lpstr>PowerPoint Presentation</vt:lpstr>
      <vt:lpstr>Near Term Focus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LionWeb Initiative</dc:title>
  <cp:lastModifiedBy>Jos Warmer</cp:lastModifiedBy>
  <cp:revision>31</cp:revision>
  <dcterms:modified xsi:type="dcterms:W3CDTF">2023-11-13T07:17:08Z</dcterms:modified>
</cp:coreProperties>
</file>