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66" r:id="rId2"/>
    <p:sldId id="280" r:id="rId3"/>
    <p:sldId id="270" r:id="rId4"/>
    <p:sldId id="272" r:id="rId5"/>
    <p:sldId id="282" r:id="rId6"/>
    <p:sldId id="268" r:id="rId7"/>
    <p:sldId id="274" r:id="rId8"/>
    <p:sldId id="279" r:id="rId9"/>
    <p:sldId id="283" r:id="rId10"/>
    <p:sldId id="275" r:id="rId11"/>
    <p:sldId id="284" r:id="rId12"/>
    <p:sldId id="281" r:id="rId13"/>
    <p:sldId id="269" r:id="rId14"/>
    <p:sldId id="271" r:id="rId15"/>
    <p:sldId id="273" r:id="rId16"/>
    <p:sldId id="276" r:id="rId17"/>
    <p:sldId id="277" r:id="rId18"/>
    <p:sldId id="285" r:id="rId19"/>
    <p:sldId id="263" r:id="rId20"/>
    <p:sldId id="265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Roboto Mon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B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22" autoAdjust="0"/>
    <p:restoredTop sz="94643" autoAdjust="0"/>
  </p:normalViewPr>
  <p:slideViewPr>
    <p:cSldViewPr snapToGrid="0">
      <p:cViewPr varScale="1">
        <p:scale>
          <a:sx n="210" d="100"/>
          <a:sy n="210" d="100"/>
        </p:scale>
        <p:origin x="336" y="1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2a08254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2a08254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a7c15603a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a7c15603a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lionweb.io" TargetMode="External"/><Relationship Id="rId4" Type="http://schemas.openxmlformats.org/officeDocument/2006/relationships/hyperlink" Target="http://lionweb.io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tx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tx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672674" y="29000"/>
            <a:ext cx="54052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672674" y="943675"/>
            <a:ext cx="5159625" cy="3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tx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"/>
              <a:defRPr>
                <a:solidFill>
                  <a:schemeClr val="tx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642" y="221173"/>
            <a:ext cx="1541588" cy="21110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3672674" y="612506"/>
            <a:ext cx="540528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107;p14">
            <a:extLst>
              <a:ext uri="{FF2B5EF4-FFF2-40B4-BE49-F238E27FC236}">
                <a16:creationId xmlns:a16="http://schemas.microsoft.com/office/drawing/2014/main" id="{36CDEBEB-8CD8-8280-CB01-3F50C00DB1BF}"/>
              </a:ext>
            </a:extLst>
          </p:cNvPr>
          <p:cNvSpPr txBox="1"/>
          <p:nvPr userDrawn="1"/>
        </p:nvSpPr>
        <p:spPr>
          <a:xfrm>
            <a:off x="284186" y="2392925"/>
            <a:ext cx="2182500" cy="19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Language </a:t>
            </a:r>
            <a:endParaRPr sz="2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Interfaces </a:t>
            </a:r>
            <a:endParaRPr sz="2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on the </a:t>
            </a:r>
            <a:endParaRPr sz="2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Web</a:t>
            </a:r>
            <a:endParaRPr sz="2800" b="1" dirty="0"/>
          </a:p>
        </p:txBody>
      </p:sp>
      <p:sp>
        <p:nvSpPr>
          <p:cNvPr id="21" name="Google Shape;110;p14">
            <a:extLst>
              <a:ext uri="{FF2B5EF4-FFF2-40B4-BE49-F238E27FC236}">
                <a16:creationId xmlns:a16="http://schemas.microsoft.com/office/drawing/2014/main" id="{9C9A4FEE-00FD-A72A-13A8-6345480BE6A9}"/>
              </a:ext>
            </a:extLst>
          </p:cNvPr>
          <p:cNvSpPr txBox="1"/>
          <p:nvPr userDrawn="1"/>
        </p:nvSpPr>
        <p:spPr>
          <a:xfrm>
            <a:off x="143589" y="4122475"/>
            <a:ext cx="2463694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u="sng" dirty="0">
                <a:solidFill>
                  <a:schemeClr val="hlink"/>
                </a:solidFill>
                <a:hlinkClick r:id="rId4"/>
              </a:rPr>
              <a:t>http://lionweb.io</a:t>
            </a:r>
            <a:endParaRPr sz="2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u="sng" dirty="0">
                <a:solidFill>
                  <a:schemeClr val="hlink"/>
                </a:solidFill>
                <a:hlinkClick r:id="rId5"/>
              </a:rPr>
              <a:t>info@lionweb.io</a:t>
            </a:r>
            <a:endParaRPr sz="2300" b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234524" y="29000"/>
            <a:ext cx="684343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234524" y="943675"/>
            <a:ext cx="6597774" cy="3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dirty="0">
                <a:solidFill>
                  <a:schemeClr val="tx1"/>
                </a:solidFill>
              </a:defRPr>
            </a:lvl1pPr>
            <a:lvl2pPr marL="914400" indent="-317500">
              <a:buFont typeface="Wingdings" panose="05000000000000000000" pitchFamily="2" charset="2"/>
              <a:buChar char=""/>
              <a:defRPr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528" y="221173"/>
            <a:ext cx="762550" cy="10442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2234524" y="612506"/>
            <a:ext cx="684343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107;p14">
            <a:extLst>
              <a:ext uri="{FF2B5EF4-FFF2-40B4-BE49-F238E27FC236}">
                <a16:creationId xmlns:a16="http://schemas.microsoft.com/office/drawing/2014/main" id="{36CDEBEB-8CD8-8280-CB01-3F50C00DB1BF}"/>
              </a:ext>
            </a:extLst>
          </p:cNvPr>
          <p:cNvSpPr txBox="1"/>
          <p:nvPr userDrawn="1"/>
        </p:nvSpPr>
        <p:spPr>
          <a:xfrm>
            <a:off x="152398" y="1310170"/>
            <a:ext cx="1345766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Language 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Interfaces 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on the 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Web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314227533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strumenta.com/" TargetMode="External"/><Relationship Id="rId3" Type="http://schemas.openxmlformats.org/officeDocument/2006/relationships/hyperlink" Target="http://itemis.de/" TargetMode="External"/><Relationship Id="rId7" Type="http://schemas.openxmlformats.org/officeDocument/2006/relationships/hyperlink" Target="https://www.f1re.io/" TargetMode="External"/><Relationship Id="rId2" Type="http://schemas.openxmlformats.org/officeDocument/2006/relationships/hyperlink" Target="https://www.dslconsultancy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jetbrains.com/" TargetMode="External"/><Relationship Id="rId5" Type="http://schemas.openxmlformats.org/officeDocument/2006/relationships/hyperlink" Target="https://cpp.canon/" TargetMode="External"/><Relationship Id="rId10" Type="http://schemas.openxmlformats.org/officeDocument/2006/relationships/hyperlink" Target="https://openmodeling.nl/" TargetMode="External"/><Relationship Id="rId4" Type="http://schemas.openxmlformats.org/officeDocument/2006/relationships/hyperlink" Target="https://specificlanguages.com/" TargetMode="External"/><Relationship Id="rId9" Type="http://schemas.openxmlformats.org/officeDocument/2006/relationships/hyperlink" Target="http://voelter.de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info@lionweb.io" TargetMode="External"/><Relationship Id="rId5" Type="http://schemas.openxmlformats.org/officeDocument/2006/relationships/image" Target="../media/image28.png"/><Relationship Id="rId4" Type="http://schemas.openxmlformats.org/officeDocument/2006/relationships/hyperlink" Target="https://join.slack.com/t/lionweb/shared_invite/zt-1uvaly9eb-z529c694OIN5oBh9FH1vhQ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oelter.de/data/pub/APlatformForSystemsAndBusinessModeling.pdf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2824-C0B5-6AD4-C536-8BC5310B1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1871559"/>
            <a:ext cx="8520600" cy="2052600"/>
          </a:xfrm>
        </p:spPr>
        <p:txBody>
          <a:bodyPr/>
          <a:lstStyle/>
          <a:p>
            <a:r>
              <a:rPr lang="en-US" sz="5400" b="1" dirty="0">
                <a:solidFill>
                  <a:schemeClr val="lt1"/>
                </a:solidFill>
              </a:rPr>
              <a:t>The </a:t>
            </a:r>
            <a:r>
              <a:rPr lang="en-US" sz="5400" b="1" dirty="0" err="1">
                <a:solidFill>
                  <a:schemeClr val="lt1"/>
                </a:solidFill>
              </a:rPr>
              <a:t>LionWeb</a:t>
            </a:r>
            <a:r>
              <a:rPr lang="en-US" sz="5400" b="1" dirty="0">
                <a:solidFill>
                  <a:schemeClr val="lt1"/>
                </a:solidFill>
              </a:rPr>
              <a:t> Initiative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E0D32-306F-E9A4-D919-8E827537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3961109"/>
            <a:ext cx="8520600" cy="792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at </a:t>
            </a:r>
            <a:r>
              <a:rPr lang="en-US" dirty="0" err="1"/>
              <a:t>LangDev</a:t>
            </a:r>
            <a:r>
              <a:rPr lang="en-US" dirty="0"/>
              <a:t> 2023</a:t>
            </a:r>
          </a:p>
          <a:p>
            <a:r>
              <a:rPr lang="en-US" dirty="0"/>
              <a:t>Jos Warmer, Niko Stotz</a:t>
            </a:r>
          </a:p>
        </p:txBody>
      </p:sp>
      <p:grpSp>
        <p:nvGrpSpPr>
          <p:cNvPr id="4" name="Google Shape;55;p13">
            <a:extLst>
              <a:ext uri="{FF2B5EF4-FFF2-40B4-BE49-F238E27FC236}">
                <a16:creationId xmlns:a16="http://schemas.microsoft.com/office/drawing/2014/main" id="{C957E90D-5A09-BF75-5267-4B50124ACF66}"/>
              </a:ext>
            </a:extLst>
          </p:cNvPr>
          <p:cNvGrpSpPr/>
          <p:nvPr/>
        </p:nvGrpSpPr>
        <p:grpSpPr>
          <a:xfrm>
            <a:off x="3158647" y="187587"/>
            <a:ext cx="2826698" cy="2838171"/>
            <a:chOff x="4690787" y="1999494"/>
            <a:chExt cx="2826698" cy="2838171"/>
          </a:xfrm>
        </p:grpSpPr>
        <p:grpSp>
          <p:nvGrpSpPr>
            <p:cNvPr id="5" name="Google Shape;56;p13">
              <a:extLst>
                <a:ext uri="{FF2B5EF4-FFF2-40B4-BE49-F238E27FC236}">
                  <a16:creationId xmlns:a16="http://schemas.microsoft.com/office/drawing/2014/main" id="{B66376AB-E160-3714-4AC3-3464FD5A750F}"/>
                </a:ext>
              </a:extLst>
            </p:cNvPr>
            <p:cNvGrpSpPr/>
            <p:nvPr/>
          </p:nvGrpSpPr>
          <p:grpSpPr>
            <a:xfrm>
              <a:off x="5310461" y="2732445"/>
              <a:ext cx="1587349" cy="1372267"/>
              <a:chOff x="5310461" y="2732445"/>
              <a:chExt cx="1587349" cy="1372267"/>
            </a:xfrm>
          </p:grpSpPr>
          <p:grpSp>
            <p:nvGrpSpPr>
              <p:cNvPr id="38" name="Google Shape;57;p13">
                <a:extLst>
                  <a:ext uri="{FF2B5EF4-FFF2-40B4-BE49-F238E27FC236}">
                    <a16:creationId xmlns:a16="http://schemas.microsoft.com/office/drawing/2014/main" id="{7363F58F-647B-BA26-CC1D-F33D6316E36C}"/>
                  </a:ext>
                </a:extLst>
              </p:cNvPr>
              <p:cNvGrpSpPr/>
              <p:nvPr/>
            </p:nvGrpSpPr>
            <p:grpSpPr>
              <a:xfrm>
                <a:off x="5310461" y="2732445"/>
                <a:ext cx="1587349" cy="1372267"/>
                <a:chOff x="5310461" y="2732445"/>
                <a:chExt cx="1587349" cy="1372267"/>
              </a:xfrm>
            </p:grpSpPr>
            <p:sp>
              <p:nvSpPr>
                <p:cNvPr id="45" name="Google Shape;58;p13">
                  <a:extLst>
                    <a:ext uri="{FF2B5EF4-FFF2-40B4-BE49-F238E27FC236}">
                      <a16:creationId xmlns:a16="http://schemas.microsoft.com/office/drawing/2014/main" id="{B5B19933-778A-0F5F-8188-0EC7D294D02F}"/>
                    </a:ext>
                  </a:extLst>
                </p:cNvPr>
                <p:cNvSpPr/>
                <p:nvPr/>
              </p:nvSpPr>
              <p:spPr>
                <a:xfrm>
                  <a:off x="5840180" y="3136153"/>
                  <a:ext cx="489022" cy="483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022" h="483642" extrusionOk="0">
                      <a:moveTo>
                        <a:pt x="488950" y="241706"/>
                      </a:moveTo>
                      <a:cubicBezTo>
                        <a:pt x="488950" y="375260"/>
                        <a:pt x="379479" y="483527"/>
                        <a:pt x="244439" y="483527"/>
                      </a:cubicBezTo>
                      <a:cubicBezTo>
                        <a:pt x="109400" y="483527"/>
                        <a:pt x="-72" y="375260"/>
                        <a:pt x="-72" y="241706"/>
                      </a:cubicBezTo>
                      <a:cubicBezTo>
                        <a:pt x="-72" y="108152"/>
                        <a:pt x="109400" y="-115"/>
                        <a:pt x="244439" y="-115"/>
                      </a:cubicBezTo>
                      <a:cubicBezTo>
                        <a:pt x="379479" y="-115"/>
                        <a:pt x="488950" y="108152"/>
                        <a:pt x="488950" y="2417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59;p13">
                  <a:extLst>
                    <a:ext uri="{FF2B5EF4-FFF2-40B4-BE49-F238E27FC236}">
                      <a16:creationId xmlns:a16="http://schemas.microsoft.com/office/drawing/2014/main" id="{85DDE833-24CA-8BBE-6DAD-0A3C9131DBB8}"/>
                    </a:ext>
                  </a:extLst>
                </p:cNvPr>
                <p:cNvSpPr/>
                <p:nvPr/>
              </p:nvSpPr>
              <p:spPr>
                <a:xfrm>
                  <a:off x="5603572" y="3557817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1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1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60;p13">
                  <a:extLst>
                    <a:ext uri="{FF2B5EF4-FFF2-40B4-BE49-F238E27FC236}">
                      <a16:creationId xmlns:a16="http://schemas.microsoft.com/office/drawing/2014/main" id="{D41E78F5-4953-1E20-4D46-182FD2F5E320}"/>
                    </a:ext>
                  </a:extLst>
                </p:cNvPr>
                <p:cNvSpPr/>
                <p:nvPr/>
              </p:nvSpPr>
              <p:spPr>
                <a:xfrm>
                  <a:off x="6385052" y="3746459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2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2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61;p13">
                  <a:extLst>
                    <a:ext uri="{FF2B5EF4-FFF2-40B4-BE49-F238E27FC236}">
                      <a16:creationId xmlns:a16="http://schemas.microsoft.com/office/drawing/2014/main" id="{1070CE7F-56D9-F1F3-19B7-236E808CFAE1}"/>
                    </a:ext>
                  </a:extLst>
                </p:cNvPr>
                <p:cNvSpPr/>
                <p:nvPr/>
              </p:nvSpPr>
              <p:spPr>
                <a:xfrm>
                  <a:off x="6641941" y="3140865"/>
                  <a:ext cx="255869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869" h="250777" extrusionOk="0">
                      <a:moveTo>
                        <a:pt x="255797" y="125274"/>
                      </a:moveTo>
                      <a:cubicBezTo>
                        <a:pt x="255797" y="194524"/>
                        <a:pt x="198519" y="250662"/>
                        <a:pt x="127863" y="250662"/>
                      </a:cubicBezTo>
                      <a:cubicBezTo>
                        <a:pt x="57206" y="250662"/>
                        <a:pt x="-72" y="194524"/>
                        <a:pt x="-72" y="125274"/>
                      </a:cubicBezTo>
                      <a:cubicBezTo>
                        <a:pt x="-72" y="56023"/>
                        <a:pt x="57206" y="-115"/>
                        <a:pt x="127863" y="-115"/>
                      </a:cubicBezTo>
                      <a:cubicBezTo>
                        <a:pt x="198519" y="-115"/>
                        <a:pt x="255797" y="56023"/>
                        <a:pt x="255797" y="1252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62;p13">
                  <a:extLst>
                    <a:ext uri="{FF2B5EF4-FFF2-40B4-BE49-F238E27FC236}">
                      <a16:creationId xmlns:a16="http://schemas.microsoft.com/office/drawing/2014/main" id="{B403BD3F-DAE5-FD11-EF71-D285B548CEA0}"/>
                    </a:ext>
                  </a:extLst>
                </p:cNvPr>
                <p:cNvSpPr/>
                <p:nvPr/>
              </p:nvSpPr>
              <p:spPr>
                <a:xfrm>
                  <a:off x="6339389" y="2732445"/>
                  <a:ext cx="253567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50777" extrusionOk="0">
                      <a:moveTo>
                        <a:pt x="253495" y="125273"/>
                      </a:moveTo>
                      <a:cubicBezTo>
                        <a:pt x="253495" y="194524"/>
                        <a:pt x="196733" y="250662"/>
                        <a:pt x="126712" y="250662"/>
                      </a:cubicBezTo>
                      <a:cubicBezTo>
                        <a:pt x="56691" y="250662"/>
                        <a:pt x="-72" y="194524"/>
                        <a:pt x="-72" y="125273"/>
                      </a:cubicBezTo>
                      <a:cubicBezTo>
                        <a:pt x="-72" y="56023"/>
                        <a:pt x="56691" y="-115"/>
                        <a:pt x="126712" y="-115"/>
                      </a:cubicBezTo>
                      <a:cubicBezTo>
                        <a:pt x="196733" y="-115"/>
                        <a:pt x="253495" y="56023"/>
                        <a:pt x="253495" y="1252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63;p13">
                  <a:extLst>
                    <a:ext uri="{FF2B5EF4-FFF2-40B4-BE49-F238E27FC236}">
                      <a16:creationId xmlns:a16="http://schemas.microsoft.com/office/drawing/2014/main" id="{C9832A53-E5FD-EA4E-5CF7-31FCE82533CC}"/>
                    </a:ext>
                  </a:extLst>
                </p:cNvPr>
                <p:cNvSpPr/>
                <p:nvPr/>
              </p:nvSpPr>
              <p:spPr>
                <a:xfrm>
                  <a:off x="5310461" y="3213587"/>
                  <a:ext cx="253567" cy="262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62839" extrusionOk="0">
                      <a:moveTo>
                        <a:pt x="253495" y="131304"/>
                      </a:moveTo>
                      <a:cubicBezTo>
                        <a:pt x="253495" y="203885"/>
                        <a:pt x="196732" y="262724"/>
                        <a:pt x="126712" y="262724"/>
                      </a:cubicBezTo>
                      <a:cubicBezTo>
                        <a:pt x="56691" y="262724"/>
                        <a:pt x="-72" y="203885"/>
                        <a:pt x="-72" y="131304"/>
                      </a:cubicBezTo>
                      <a:cubicBezTo>
                        <a:pt x="-72" y="58723"/>
                        <a:pt x="56691" y="-115"/>
                        <a:pt x="126712" y="-115"/>
                      </a:cubicBezTo>
                      <a:cubicBezTo>
                        <a:pt x="196732" y="-115"/>
                        <a:pt x="253495" y="58723"/>
                        <a:pt x="253495" y="1313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" name="Google Shape;64;p13">
                <a:extLst>
                  <a:ext uri="{FF2B5EF4-FFF2-40B4-BE49-F238E27FC236}">
                    <a16:creationId xmlns:a16="http://schemas.microsoft.com/office/drawing/2014/main" id="{B0FE0489-F2EA-B4EC-CF6B-4DC121F5D437}"/>
                  </a:ext>
                </a:extLst>
              </p:cNvPr>
              <p:cNvGrpSpPr/>
              <p:nvPr/>
            </p:nvGrpSpPr>
            <p:grpSpPr>
              <a:xfrm>
                <a:off x="5437245" y="2857834"/>
                <a:ext cx="1332629" cy="1067752"/>
                <a:chOff x="5437245" y="2857834"/>
                <a:chExt cx="1332629" cy="1067752"/>
              </a:xfrm>
            </p:grpSpPr>
            <p:sp>
              <p:nvSpPr>
                <p:cNvPr id="40" name="Google Shape;65;p13">
                  <a:extLst>
                    <a:ext uri="{FF2B5EF4-FFF2-40B4-BE49-F238E27FC236}">
                      <a16:creationId xmlns:a16="http://schemas.microsoft.com/office/drawing/2014/main" id="{AC081205-C818-D97D-35A9-777F0AA64422}"/>
                    </a:ext>
                  </a:extLst>
                </p:cNvPr>
                <p:cNvSpPr/>
                <p:nvPr/>
              </p:nvSpPr>
              <p:spPr>
                <a:xfrm>
                  <a:off x="5437245" y="3345007"/>
                  <a:ext cx="646295" cy="3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95" h="32966" extrusionOk="0">
                      <a:moveTo>
                        <a:pt x="-72" y="-115"/>
                      </a:moveTo>
                      <a:lnTo>
                        <a:pt x="646224" y="32851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66;p13">
                  <a:extLst>
                    <a:ext uri="{FF2B5EF4-FFF2-40B4-BE49-F238E27FC236}">
                      <a16:creationId xmlns:a16="http://schemas.microsoft.com/office/drawing/2014/main" id="{BDE28C8F-D158-7C6F-8E95-859C9111563D}"/>
                    </a:ext>
                  </a:extLst>
                </p:cNvPr>
                <p:cNvSpPr/>
                <p:nvPr/>
              </p:nvSpPr>
              <p:spPr>
                <a:xfrm>
                  <a:off x="5784691" y="3377974"/>
                  <a:ext cx="299999" cy="358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99" h="358969" extrusionOk="0">
                      <a:moveTo>
                        <a:pt x="-72" y="358854"/>
                      </a:moveTo>
                      <a:lnTo>
                        <a:pt x="299928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67;p13">
                  <a:extLst>
                    <a:ext uri="{FF2B5EF4-FFF2-40B4-BE49-F238E27FC236}">
                      <a16:creationId xmlns:a16="http://schemas.microsoft.com/office/drawing/2014/main" id="{15AFE7D4-244E-8B5E-8F0F-E19A68C57D36}"/>
                    </a:ext>
                  </a:extLst>
                </p:cNvPr>
                <p:cNvSpPr/>
                <p:nvPr/>
              </p:nvSpPr>
              <p:spPr>
                <a:xfrm>
                  <a:off x="6084691" y="3377974"/>
                  <a:ext cx="481480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80" h="547612" extrusionOk="0">
                      <a:moveTo>
                        <a:pt x="481409" y="547497"/>
                      </a:moveTo>
                      <a:lnTo>
                        <a:pt x="-72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68;p13">
                  <a:extLst>
                    <a:ext uri="{FF2B5EF4-FFF2-40B4-BE49-F238E27FC236}">
                      <a16:creationId xmlns:a16="http://schemas.microsoft.com/office/drawing/2014/main" id="{B7410AFA-F597-C155-8D2A-E06E03059381}"/>
                    </a:ext>
                  </a:extLst>
                </p:cNvPr>
                <p:cNvSpPr/>
                <p:nvPr/>
              </p:nvSpPr>
              <p:spPr>
                <a:xfrm>
                  <a:off x="6084691" y="3266254"/>
                  <a:ext cx="685183" cy="11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183" h="111720" extrusionOk="0">
                      <a:moveTo>
                        <a:pt x="685112" y="-115"/>
                      </a:moveTo>
                      <a:lnTo>
                        <a:pt x="-72" y="11160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69;p13">
                  <a:extLst>
                    <a:ext uri="{FF2B5EF4-FFF2-40B4-BE49-F238E27FC236}">
                      <a16:creationId xmlns:a16="http://schemas.microsoft.com/office/drawing/2014/main" id="{412F3AEC-A71B-A0F0-9073-FF084AC308E2}"/>
                    </a:ext>
                  </a:extLst>
                </p:cNvPr>
                <p:cNvSpPr/>
                <p:nvPr/>
              </p:nvSpPr>
              <p:spPr>
                <a:xfrm>
                  <a:off x="6084691" y="2857834"/>
                  <a:ext cx="381480" cy="520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480" h="520139" extrusionOk="0">
                      <a:moveTo>
                        <a:pt x="381409" y="-115"/>
                      </a:moveTo>
                      <a:lnTo>
                        <a:pt x="-72" y="520024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" name="Google Shape;70;p13">
              <a:extLst>
                <a:ext uri="{FF2B5EF4-FFF2-40B4-BE49-F238E27FC236}">
                  <a16:creationId xmlns:a16="http://schemas.microsoft.com/office/drawing/2014/main" id="{F3B800C0-C337-956E-EDD1-CBD86AA03669}"/>
                </a:ext>
              </a:extLst>
            </p:cNvPr>
            <p:cNvGrpSpPr/>
            <p:nvPr/>
          </p:nvGrpSpPr>
          <p:grpSpPr>
            <a:xfrm>
              <a:off x="4900612" y="2228850"/>
              <a:ext cx="2405495" cy="2201932"/>
              <a:chOff x="4900612" y="2228850"/>
              <a:chExt cx="2405495" cy="2201932"/>
            </a:xfrm>
          </p:grpSpPr>
          <p:grpSp>
            <p:nvGrpSpPr>
              <p:cNvPr id="18" name="Google Shape;71;p13">
                <a:extLst>
                  <a:ext uri="{FF2B5EF4-FFF2-40B4-BE49-F238E27FC236}">
                    <a16:creationId xmlns:a16="http://schemas.microsoft.com/office/drawing/2014/main" id="{01725062-5E7F-51A9-98A8-1B396199865C}"/>
                  </a:ext>
                </a:extLst>
              </p:cNvPr>
              <p:cNvGrpSpPr/>
              <p:nvPr/>
            </p:nvGrpSpPr>
            <p:grpSpPr>
              <a:xfrm>
                <a:off x="4900612" y="2228850"/>
                <a:ext cx="2405495" cy="1784997"/>
                <a:chOff x="4900612" y="2228850"/>
                <a:chExt cx="2405495" cy="1784997"/>
              </a:xfrm>
            </p:grpSpPr>
            <p:sp>
              <p:nvSpPr>
                <p:cNvPr id="20" name="Google Shape;72;p13">
                  <a:extLst>
                    <a:ext uri="{FF2B5EF4-FFF2-40B4-BE49-F238E27FC236}">
                      <a16:creationId xmlns:a16="http://schemas.microsoft.com/office/drawing/2014/main" id="{14CDC86E-12DA-C5B2-678A-407D46169F7D}"/>
                    </a:ext>
                  </a:extLst>
                </p:cNvPr>
                <p:cNvSpPr/>
                <p:nvPr/>
              </p:nvSpPr>
              <p:spPr>
                <a:xfrm>
                  <a:off x="4900612" y="3260749"/>
                  <a:ext cx="198008" cy="149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008" h="149729" extrusionOk="0">
                      <a:moveTo>
                        <a:pt x="-72" y="135864"/>
                      </a:moveTo>
                      <a:lnTo>
                        <a:pt x="4225" y="78714"/>
                      </a:lnTo>
                      <a:lnTo>
                        <a:pt x="145181" y="89079"/>
                      </a:lnTo>
                      <a:lnTo>
                        <a:pt x="151886" y="-115"/>
                      </a:lnTo>
                      <a:lnTo>
                        <a:pt x="197936" y="3270"/>
                      </a:lnTo>
                      <a:lnTo>
                        <a:pt x="186935" y="1496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73;p13">
                  <a:extLst>
                    <a:ext uri="{FF2B5EF4-FFF2-40B4-BE49-F238E27FC236}">
                      <a16:creationId xmlns:a16="http://schemas.microsoft.com/office/drawing/2014/main" id="{0B155123-0937-FE64-4B97-74741AB53C82}"/>
                    </a:ext>
                  </a:extLst>
                </p:cNvPr>
                <p:cNvSpPr/>
                <p:nvPr/>
              </p:nvSpPr>
              <p:spPr>
                <a:xfrm>
                  <a:off x="4938488" y="3049448"/>
                  <a:ext cx="216663" cy="19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663" h="194396" extrusionOk="0">
                      <a:moveTo>
                        <a:pt x="167918" y="58117"/>
                      </a:moveTo>
                      <a:lnTo>
                        <a:pt x="150085" y="120968"/>
                      </a:lnTo>
                      <a:lnTo>
                        <a:pt x="177435" y="137887"/>
                      </a:lnTo>
                      <a:lnTo>
                        <a:pt x="161434" y="194281"/>
                      </a:lnTo>
                      <a:lnTo>
                        <a:pt x="-72" y="77060"/>
                      </a:lnTo>
                      <a:lnTo>
                        <a:pt x="17001" y="16890"/>
                      </a:lnTo>
                      <a:lnTo>
                        <a:pt x="216592" y="-115"/>
                      </a:lnTo>
                      <a:lnTo>
                        <a:pt x="200211" y="57619"/>
                      </a:lnTo>
                      <a:close/>
                      <a:moveTo>
                        <a:pt x="125594" y="58851"/>
                      </a:moveTo>
                      <a:lnTo>
                        <a:pt x="55091" y="60571"/>
                      </a:lnTo>
                      <a:lnTo>
                        <a:pt x="114431" y="981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74;p13">
                  <a:extLst>
                    <a:ext uri="{FF2B5EF4-FFF2-40B4-BE49-F238E27FC236}">
                      <a16:creationId xmlns:a16="http://schemas.microsoft.com/office/drawing/2014/main" id="{A63936BF-EBB8-412A-BBDD-13FAFA9F082A}"/>
                    </a:ext>
                  </a:extLst>
                </p:cNvPr>
                <p:cNvSpPr/>
                <p:nvPr/>
              </p:nvSpPr>
              <p:spPr>
                <a:xfrm>
                  <a:off x="5003548" y="2776371"/>
                  <a:ext cx="250210" cy="244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210" h="244180" extrusionOk="0">
                      <a:moveTo>
                        <a:pt x="-72" y="155952"/>
                      </a:moveTo>
                      <a:lnTo>
                        <a:pt x="25635" y="108864"/>
                      </a:lnTo>
                      <a:lnTo>
                        <a:pt x="150465" y="96162"/>
                      </a:lnTo>
                      <a:lnTo>
                        <a:pt x="59182" y="47417"/>
                      </a:lnTo>
                      <a:lnTo>
                        <a:pt x="85132" y="-115"/>
                      </a:lnTo>
                      <a:lnTo>
                        <a:pt x="250139" y="87998"/>
                      </a:lnTo>
                      <a:lnTo>
                        <a:pt x="224188" y="135530"/>
                      </a:lnTo>
                      <a:lnTo>
                        <a:pt x="100217" y="148259"/>
                      </a:lnTo>
                      <a:lnTo>
                        <a:pt x="190824" y="196644"/>
                      </a:lnTo>
                      <a:lnTo>
                        <a:pt x="164935" y="2440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75;p13">
                  <a:extLst>
                    <a:ext uri="{FF2B5EF4-FFF2-40B4-BE49-F238E27FC236}">
                      <a16:creationId xmlns:a16="http://schemas.microsoft.com/office/drawing/2014/main" id="{F4CDA70D-E979-A741-738E-872FE78B23FA}"/>
                    </a:ext>
                  </a:extLst>
                </p:cNvPr>
                <p:cNvSpPr/>
                <p:nvPr/>
              </p:nvSpPr>
              <p:spPr>
                <a:xfrm>
                  <a:off x="5171793" y="2589938"/>
                  <a:ext cx="212727" cy="204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27" h="204537" extrusionOk="0">
                      <a:moveTo>
                        <a:pt x="122761" y="118190"/>
                      </a:moveTo>
                      <a:lnTo>
                        <a:pt x="93481" y="92690"/>
                      </a:lnTo>
                      <a:lnTo>
                        <a:pt x="152656" y="26230"/>
                      </a:lnTo>
                      <a:lnTo>
                        <a:pt x="212655" y="78483"/>
                      </a:lnTo>
                      <a:cubicBezTo>
                        <a:pt x="210095" y="98842"/>
                        <a:pt x="206048" y="115320"/>
                        <a:pt x="200512" y="127917"/>
                      </a:cubicBezTo>
                      <a:cubicBezTo>
                        <a:pt x="194969" y="140396"/>
                        <a:pt x="186224" y="153345"/>
                        <a:pt x="174276" y="166764"/>
                      </a:cubicBezTo>
                      <a:cubicBezTo>
                        <a:pt x="159567" y="183283"/>
                        <a:pt x="144715" y="194285"/>
                        <a:pt x="129720" y="199768"/>
                      </a:cubicBezTo>
                      <a:cubicBezTo>
                        <a:pt x="114782" y="205188"/>
                        <a:pt x="99116" y="205874"/>
                        <a:pt x="82724" y="201825"/>
                      </a:cubicBezTo>
                      <a:cubicBezTo>
                        <a:pt x="66388" y="197711"/>
                        <a:pt x="50924" y="189301"/>
                        <a:pt x="36332" y="176593"/>
                      </a:cubicBezTo>
                      <a:cubicBezTo>
                        <a:pt x="20972" y="163216"/>
                        <a:pt x="10418" y="148462"/>
                        <a:pt x="4669" y="132330"/>
                      </a:cubicBezTo>
                      <a:cubicBezTo>
                        <a:pt x="-1143" y="116143"/>
                        <a:pt x="-1611" y="99440"/>
                        <a:pt x="3265" y="82223"/>
                      </a:cubicBezTo>
                      <a:cubicBezTo>
                        <a:pt x="7118" y="68834"/>
                        <a:pt x="16146" y="54165"/>
                        <a:pt x="30348" y="38214"/>
                      </a:cubicBezTo>
                      <a:cubicBezTo>
                        <a:pt x="44043" y="22833"/>
                        <a:pt x="55679" y="12572"/>
                        <a:pt x="65258" y="7429"/>
                      </a:cubicBezTo>
                      <a:cubicBezTo>
                        <a:pt x="74894" y="2223"/>
                        <a:pt x="84913" y="-289"/>
                        <a:pt x="95318" y="-106"/>
                      </a:cubicBezTo>
                      <a:cubicBezTo>
                        <a:pt x="105714" y="-34"/>
                        <a:pt x="116583" y="2689"/>
                        <a:pt x="127925" y="8065"/>
                      </a:cubicBezTo>
                      <a:lnTo>
                        <a:pt x="98471" y="56076"/>
                      </a:lnTo>
                      <a:cubicBezTo>
                        <a:pt x="91638" y="53159"/>
                        <a:pt x="84981" y="52531"/>
                        <a:pt x="78502" y="54192"/>
                      </a:cubicBezTo>
                      <a:cubicBezTo>
                        <a:pt x="72079" y="55790"/>
                        <a:pt x="66050" y="59754"/>
                        <a:pt x="60414" y="66084"/>
                      </a:cubicBezTo>
                      <a:cubicBezTo>
                        <a:pt x="52017" y="75515"/>
                        <a:pt x="48639" y="85946"/>
                        <a:pt x="50279" y="97375"/>
                      </a:cubicBezTo>
                      <a:cubicBezTo>
                        <a:pt x="51911" y="108686"/>
                        <a:pt x="59895" y="120585"/>
                        <a:pt x="74231" y="133070"/>
                      </a:cubicBezTo>
                      <a:cubicBezTo>
                        <a:pt x="89463" y="146335"/>
                        <a:pt x="102851" y="152993"/>
                        <a:pt x="114395" y="153045"/>
                      </a:cubicBezTo>
                      <a:cubicBezTo>
                        <a:pt x="125995" y="153034"/>
                        <a:pt x="136303" y="147965"/>
                        <a:pt x="145320" y="137838"/>
                      </a:cubicBezTo>
                      <a:cubicBezTo>
                        <a:pt x="149604" y="133027"/>
                        <a:pt x="152986" y="127825"/>
                        <a:pt x="155466" y="122231"/>
                      </a:cubicBezTo>
                      <a:cubicBezTo>
                        <a:pt x="157947" y="116638"/>
                        <a:pt x="159999" y="109547"/>
                        <a:pt x="161623" y="100960"/>
                      </a:cubicBezTo>
                      <a:lnTo>
                        <a:pt x="148375" y="894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76;p13">
                  <a:extLst>
                    <a:ext uri="{FF2B5EF4-FFF2-40B4-BE49-F238E27FC236}">
                      <a16:creationId xmlns:a16="http://schemas.microsoft.com/office/drawing/2014/main" id="{10366FDD-F395-A5F1-B9F5-B16A83A32F39}"/>
                    </a:ext>
                  </a:extLst>
                </p:cNvPr>
                <p:cNvSpPr/>
                <p:nvPr/>
              </p:nvSpPr>
              <p:spPr>
                <a:xfrm>
                  <a:off x="5330647" y="2400701"/>
                  <a:ext cx="228229" cy="22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29" h="228325" extrusionOk="0">
                      <a:moveTo>
                        <a:pt x="98652" y="33429"/>
                      </a:moveTo>
                      <a:lnTo>
                        <a:pt x="145476" y="-115"/>
                      </a:lnTo>
                      <a:lnTo>
                        <a:pt x="211059" y="89429"/>
                      </a:lnTo>
                      <a:cubicBezTo>
                        <a:pt x="217562" y="98308"/>
                        <a:pt x="222300" y="107724"/>
                        <a:pt x="225271" y="117675"/>
                      </a:cubicBezTo>
                      <a:cubicBezTo>
                        <a:pt x="228261" y="127509"/>
                        <a:pt x="228929" y="137549"/>
                        <a:pt x="227272" y="147795"/>
                      </a:cubicBezTo>
                      <a:cubicBezTo>
                        <a:pt x="225635" y="157924"/>
                        <a:pt x="222412" y="166534"/>
                        <a:pt x="217601" y="173625"/>
                      </a:cubicBezTo>
                      <a:cubicBezTo>
                        <a:pt x="210937" y="183502"/>
                        <a:pt x="201216" y="193017"/>
                        <a:pt x="188440" y="202170"/>
                      </a:cubicBezTo>
                      <a:cubicBezTo>
                        <a:pt x="181050" y="207464"/>
                        <a:pt x="172594" y="212740"/>
                        <a:pt x="163073" y="217999"/>
                      </a:cubicBezTo>
                      <a:cubicBezTo>
                        <a:pt x="153621" y="223208"/>
                        <a:pt x="144859" y="226413"/>
                        <a:pt x="136788" y="227613"/>
                      </a:cubicBezTo>
                      <a:cubicBezTo>
                        <a:pt x="128666" y="228745"/>
                        <a:pt x="120103" y="228267"/>
                        <a:pt x="111098" y="226180"/>
                      </a:cubicBezTo>
                      <a:cubicBezTo>
                        <a:pt x="102161" y="224042"/>
                        <a:pt x="94619" y="220646"/>
                        <a:pt x="88471" y="215990"/>
                      </a:cubicBezTo>
                      <a:cubicBezTo>
                        <a:pt x="78567" y="208505"/>
                        <a:pt x="70914" y="201075"/>
                        <a:pt x="65511" y="193698"/>
                      </a:cubicBezTo>
                      <a:lnTo>
                        <a:pt x="-72" y="104154"/>
                      </a:lnTo>
                      <a:lnTo>
                        <a:pt x="46752" y="70610"/>
                      </a:lnTo>
                      <a:lnTo>
                        <a:pt x="113911" y="162306"/>
                      </a:lnTo>
                      <a:cubicBezTo>
                        <a:pt x="119914" y="170502"/>
                        <a:pt x="126895" y="175290"/>
                        <a:pt x="134855" y="176669"/>
                      </a:cubicBezTo>
                      <a:cubicBezTo>
                        <a:pt x="142834" y="177930"/>
                        <a:pt x="150898" y="175642"/>
                        <a:pt x="159047" y="169804"/>
                      </a:cubicBezTo>
                      <a:cubicBezTo>
                        <a:pt x="167128" y="164016"/>
                        <a:pt x="171796" y="157235"/>
                        <a:pt x="173052" y="149461"/>
                      </a:cubicBezTo>
                      <a:cubicBezTo>
                        <a:pt x="174328" y="141570"/>
                        <a:pt x="171914" y="133459"/>
                        <a:pt x="165811" y="1251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77;p13">
                  <a:extLst>
                    <a:ext uri="{FF2B5EF4-FFF2-40B4-BE49-F238E27FC236}">
                      <a16:creationId xmlns:a16="http://schemas.microsoft.com/office/drawing/2014/main" id="{9F5085CD-6349-C29A-44DB-1D6AF3F1E467}"/>
                    </a:ext>
                  </a:extLst>
                </p:cNvPr>
                <p:cNvSpPr/>
                <p:nvPr/>
              </p:nvSpPr>
              <p:spPr>
                <a:xfrm>
                  <a:off x="5595739" y="2315868"/>
                  <a:ext cx="197690" cy="222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90" h="222924" extrusionOk="0">
                      <a:moveTo>
                        <a:pt x="121226" y="141459"/>
                      </a:moveTo>
                      <a:lnTo>
                        <a:pt x="60771" y="167657"/>
                      </a:lnTo>
                      <a:lnTo>
                        <a:pt x="64875" y="199302"/>
                      </a:lnTo>
                      <a:lnTo>
                        <a:pt x="10629" y="222809"/>
                      </a:lnTo>
                      <a:lnTo>
                        <a:pt x="-72" y="24965"/>
                      </a:lnTo>
                      <a:lnTo>
                        <a:pt x="57806" y="-115"/>
                      </a:lnTo>
                      <a:lnTo>
                        <a:pt x="197619" y="141780"/>
                      </a:lnTo>
                      <a:lnTo>
                        <a:pt x="142084" y="165845"/>
                      </a:lnTo>
                      <a:close/>
                      <a:moveTo>
                        <a:pt x="93822" y="109550"/>
                      </a:moveTo>
                      <a:lnTo>
                        <a:pt x="47789" y="56710"/>
                      </a:lnTo>
                      <a:lnTo>
                        <a:pt x="55979" y="1259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78;p13">
                  <a:extLst>
                    <a:ext uri="{FF2B5EF4-FFF2-40B4-BE49-F238E27FC236}">
                      <a16:creationId xmlns:a16="http://schemas.microsoft.com/office/drawing/2014/main" id="{11BA66F4-984B-D0B1-00EF-7CB111F7E4FA}"/>
                    </a:ext>
                  </a:extLst>
                </p:cNvPr>
                <p:cNvSpPr/>
                <p:nvPr/>
              </p:nvSpPr>
              <p:spPr>
                <a:xfrm>
                  <a:off x="5792124" y="2244244"/>
                  <a:ext cx="202751" cy="19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1" h="195818" extrusionOk="0">
                      <a:moveTo>
                        <a:pt x="106937" y="123129"/>
                      </a:moveTo>
                      <a:lnTo>
                        <a:pt x="99430" y="85265"/>
                      </a:lnTo>
                      <a:lnTo>
                        <a:pt x="187297" y="68225"/>
                      </a:lnTo>
                      <a:lnTo>
                        <a:pt x="202680" y="145815"/>
                      </a:lnTo>
                      <a:cubicBezTo>
                        <a:pt x="188108" y="160415"/>
                        <a:pt x="174746" y="171042"/>
                        <a:pt x="162596" y="177696"/>
                      </a:cubicBezTo>
                      <a:cubicBezTo>
                        <a:pt x="150513" y="184250"/>
                        <a:pt x="135601" y="189248"/>
                        <a:pt x="117860" y="192688"/>
                      </a:cubicBezTo>
                      <a:cubicBezTo>
                        <a:pt x="96019" y="196924"/>
                        <a:pt x="77464" y="196697"/>
                        <a:pt x="62197" y="192007"/>
                      </a:cubicBezTo>
                      <a:cubicBezTo>
                        <a:pt x="47012" y="187303"/>
                        <a:pt x="34168" y="178406"/>
                        <a:pt x="23665" y="165317"/>
                      </a:cubicBezTo>
                      <a:cubicBezTo>
                        <a:pt x="13246" y="152211"/>
                        <a:pt x="6166" y="136224"/>
                        <a:pt x="2425" y="117354"/>
                      </a:cubicBezTo>
                      <a:cubicBezTo>
                        <a:pt x="-1514" y="97491"/>
                        <a:pt x="-792" y="79432"/>
                        <a:pt x="4588" y="63176"/>
                      </a:cubicBezTo>
                      <a:cubicBezTo>
                        <a:pt x="9952" y="46838"/>
                        <a:pt x="19871" y="33312"/>
                        <a:pt x="34344" y="22598"/>
                      </a:cubicBezTo>
                      <a:cubicBezTo>
                        <a:pt x="45648" y="14304"/>
                        <a:pt x="61844" y="8112"/>
                        <a:pt x="82932" y="4023"/>
                      </a:cubicBezTo>
                      <a:cubicBezTo>
                        <a:pt x="103267" y="79"/>
                        <a:pt x="118816" y="-1046"/>
                        <a:pt x="129580" y="648"/>
                      </a:cubicBezTo>
                      <a:cubicBezTo>
                        <a:pt x="140428" y="2327"/>
                        <a:pt x="149920" y="6373"/>
                        <a:pt x="158057" y="12787"/>
                      </a:cubicBezTo>
                      <a:cubicBezTo>
                        <a:pt x="166261" y="19103"/>
                        <a:pt x="173202" y="27812"/>
                        <a:pt x="178880" y="38915"/>
                      </a:cubicBezTo>
                      <a:lnTo>
                        <a:pt x="125945" y="59236"/>
                      </a:lnTo>
                      <a:cubicBezTo>
                        <a:pt x="122324" y="52805"/>
                        <a:pt x="117433" y="48296"/>
                        <a:pt x="111271" y="45709"/>
                      </a:cubicBezTo>
                      <a:cubicBezTo>
                        <a:pt x="105193" y="43107"/>
                        <a:pt x="97971" y="42617"/>
                        <a:pt x="89602" y="44241"/>
                      </a:cubicBezTo>
                      <a:cubicBezTo>
                        <a:pt x="77133" y="46658"/>
                        <a:pt x="68029" y="52893"/>
                        <a:pt x="62287" y="62945"/>
                      </a:cubicBezTo>
                      <a:cubicBezTo>
                        <a:pt x="56613" y="72897"/>
                        <a:pt x="55614" y="87143"/>
                        <a:pt x="59290" y="105682"/>
                      </a:cubicBezTo>
                      <a:cubicBezTo>
                        <a:pt x="63195" y="125379"/>
                        <a:pt x="69708" y="138727"/>
                        <a:pt x="78830" y="145724"/>
                      </a:cubicBezTo>
                      <a:cubicBezTo>
                        <a:pt x="88035" y="152705"/>
                        <a:pt x="99332" y="154898"/>
                        <a:pt x="112721" y="152301"/>
                      </a:cubicBezTo>
                      <a:cubicBezTo>
                        <a:pt x="119081" y="151069"/>
                        <a:pt x="124968" y="148982"/>
                        <a:pt x="130381" y="146041"/>
                      </a:cubicBezTo>
                      <a:cubicBezTo>
                        <a:pt x="135794" y="143100"/>
                        <a:pt x="141790" y="138714"/>
                        <a:pt x="148368" y="132884"/>
                      </a:cubicBezTo>
                      <a:lnTo>
                        <a:pt x="144970" y="1157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79;p13">
                  <a:extLst>
                    <a:ext uri="{FF2B5EF4-FFF2-40B4-BE49-F238E27FC236}">
                      <a16:creationId xmlns:a16="http://schemas.microsoft.com/office/drawing/2014/main" id="{93BF74F5-2234-CBC9-1C64-4F066F2D11C4}"/>
                    </a:ext>
                  </a:extLst>
                </p:cNvPr>
                <p:cNvSpPr/>
                <p:nvPr/>
              </p:nvSpPr>
              <p:spPr>
                <a:xfrm>
                  <a:off x="6047376" y="2228850"/>
                  <a:ext cx="158847" cy="18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47" h="188263" extrusionOk="0">
                      <a:moveTo>
                        <a:pt x="3326" y="-115"/>
                      </a:moveTo>
                      <a:lnTo>
                        <a:pt x="158588" y="2668"/>
                      </a:lnTo>
                      <a:lnTo>
                        <a:pt x="157864" y="42259"/>
                      </a:lnTo>
                      <a:lnTo>
                        <a:pt x="60665" y="40518"/>
                      </a:lnTo>
                      <a:lnTo>
                        <a:pt x="60125" y="69989"/>
                      </a:lnTo>
                      <a:lnTo>
                        <a:pt x="150290" y="71605"/>
                      </a:lnTo>
                      <a:lnTo>
                        <a:pt x="149598" y="109424"/>
                      </a:lnTo>
                      <a:lnTo>
                        <a:pt x="59433" y="107809"/>
                      </a:lnTo>
                      <a:lnTo>
                        <a:pt x="58763" y="144363"/>
                      </a:lnTo>
                      <a:lnTo>
                        <a:pt x="158776" y="146155"/>
                      </a:lnTo>
                      <a:lnTo>
                        <a:pt x="158004" y="188148"/>
                      </a:lnTo>
                      <a:lnTo>
                        <a:pt x="-72" y="1853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80;p13">
                  <a:extLst>
                    <a:ext uri="{FF2B5EF4-FFF2-40B4-BE49-F238E27FC236}">
                      <a16:creationId xmlns:a16="http://schemas.microsoft.com/office/drawing/2014/main" id="{B3A2CD8D-0A4F-1A89-11BD-380F0E572A18}"/>
                    </a:ext>
                  </a:extLst>
                </p:cNvPr>
                <p:cNvSpPr/>
                <p:nvPr/>
              </p:nvSpPr>
              <p:spPr>
                <a:xfrm>
                  <a:off x="6348975" y="2265813"/>
                  <a:ext cx="106357" cy="194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57" h="194072" extrusionOk="0">
                      <a:moveTo>
                        <a:pt x="50351" y="-115"/>
                      </a:moveTo>
                      <a:lnTo>
                        <a:pt x="106285" y="15328"/>
                      </a:lnTo>
                      <a:lnTo>
                        <a:pt x="55863" y="193958"/>
                      </a:lnTo>
                      <a:lnTo>
                        <a:pt x="-72" y="1785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81;p13">
                  <a:extLst>
                    <a:ext uri="{FF2B5EF4-FFF2-40B4-BE49-F238E27FC236}">
                      <a16:creationId xmlns:a16="http://schemas.microsoft.com/office/drawing/2014/main" id="{6D4C7221-21F1-5AE0-140A-E9766FBA4563}"/>
                    </a:ext>
                  </a:extLst>
                </p:cNvPr>
                <p:cNvSpPr/>
                <p:nvPr/>
              </p:nvSpPr>
              <p:spPr>
                <a:xfrm>
                  <a:off x="6457906" y="2306477"/>
                  <a:ext cx="242446" cy="24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446" h="243618" extrusionOk="0">
                      <a:moveTo>
                        <a:pt x="80382" y="-115"/>
                      </a:moveTo>
                      <a:lnTo>
                        <a:pt x="129257" y="22844"/>
                      </a:lnTo>
                      <a:lnTo>
                        <a:pt x="148530" y="145479"/>
                      </a:lnTo>
                      <a:lnTo>
                        <a:pt x="193037" y="52804"/>
                      </a:lnTo>
                      <a:lnTo>
                        <a:pt x="242374" y="75980"/>
                      </a:lnTo>
                      <a:lnTo>
                        <a:pt x="161920" y="243503"/>
                      </a:lnTo>
                      <a:lnTo>
                        <a:pt x="112583" y="220327"/>
                      </a:lnTo>
                      <a:lnTo>
                        <a:pt x="93328" y="98540"/>
                      </a:lnTo>
                      <a:lnTo>
                        <a:pt x="49150" y="190530"/>
                      </a:lnTo>
                      <a:lnTo>
                        <a:pt x="-72" y="1674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82;p13">
                  <a:extLst>
                    <a:ext uri="{FF2B5EF4-FFF2-40B4-BE49-F238E27FC236}">
                      <a16:creationId xmlns:a16="http://schemas.microsoft.com/office/drawing/2014/main" id="{5FDA2C0A-4559-1286-870A-BCF4A0867779}"/>
                    </a:ext>
                  </a:extLst>
                </p:cNvPr>
                <p:cNvSpPr/>
                <p:nvPr/>
              </p:nvSpPr>
              <p:spPr>
                <a:xfrm>
                  <a:off x="6699349" y="2423179"/>
                  <a:ext cx="207165" cy="217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5" h="217559" extrusionOk="0">
                      <a:moveTo>
                        <a:pt x="67568" y="-115"/>
                      </a:moveTo>
                      <a:lnTo>
                        <a:pt x="207094" y="106207"/>
                      </a:lnTo>
                      <a:lnTo>
                        <a:pt x="178832" y="142483"/>
                      </a:lnTo>
                      <a:lnTo>
                        <a:pt x="132019" y="106811"/>
                      </a:lnTo>
                      <a:lnTo>
                        <a:pt x="45829" y="217444"/>
                      </a:lnTo>
                      <a:lnTo>
                        <a:pt x="-72" y="182467"/>
                      </a:lnTo>
                      <a:lnTo>
                        <a:pt x="86119" y="71834"/>
                      </a:lnTo>
                      <a:lnTo>
                        <a:pt x="39306" y="361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83;p13">
                  <a:extLst>
                    <a:ext uri="{FF2B5EF4-FFF2-40B4-BE49-F238E27FC236}">
                      <a16:creationId xmlns:a16="http://schemas.microsoft.com/office/drawing/2014/main" id="{75D87D2D-4AAC-E1D4-B767-9BB68F85329C}"/>
                    </a:ext>
                  </a:extLst>
                </p:cNvPr>
                <p:cNvSpPr/>
                <p:nvPr/>
              </p:nvSpPr>
              <p:spPr>
                <a:xfrm>
                  <a:off x="6819657" y="2581917"/>
                  <a:ext cx="243397" cy="23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97" h="239718" extrusionOk="0">
                      <a:moveTo>
                        <a:pt x="141332" y="-115"/>
                      </a:moveTo>
                      <a:lnTo>
                        <a:pt x="243326" y="115693"/>
                      </a:lnTo>
                      <a:lnTo>
                        <a:pt x="213135" y="141700"/>
                      </a:lnTo>
                      <a:lnTo>
                        <a:pt x="149284" y="69201"/>
                      </a:lnTo>
                      <a:lnTo>
                        <a:pt x="126810" y="88561"/>
                      </a:lnTo>
                      <a:lnTo>
                        <a:pt x="186041" y="155814"/>
                      </a:lnTo>
                      <a:lnTo>
                        <a:pt x="157200" y="180658"/>
                      </a:lnTo>
                      <a:lnTo>
                        <a:pt x="97970" y="113405"/>
                      </a:lnTo>
                      <a:lnTo>
                        <a:pt x="70094" y="137418"/>
                      </a:lnTo>
                      <a:lnTo>
                        <a:pt x="135794" y="212017"/>
                      </a:lnTo>
                      <a:lnTo>
                        <a:pt x="103771" y="239603"/>
                      </a:lnTo>
                      <a:lnTo>
                        <a:pt x="-72" y="1216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84;p13">
                  <a:extLst>
                    <a:ext uri="{FF2B5EF4-FFF2-40B4-BE49-F238E27FC236}">
                      <a16:creationId xmlns:a16="http://schemas.microsoft.com/office/drawing/2014/main" id="{BF176116-A72D-82AF-D80B-C4872B55C80A}"/>
                    </a:ext>
                  </a:extLst>
                </p:cNvPr>
                <p:cNvSpPr/>
                <p:nvPr/>
              </p:nvSpPr>
              <p:spPr>
                <a:xfrm>
                  <a:off x="6949364" y="2767294"/>
                  <a:ext cx="227752" cy="249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52" h="249816" extrusionOk="0">
                      <a:moveTo>
                        <a:pt x="-72" y="90578"/>
                      </a:moveTo>
                      <a:lnTo>
                        <a:pt x="163499" y="-115"/>
                      </a:lnTo>
                      <a:lnTo>
                        <a:pt x="210726" y="83198"/>
                      </a:lnTo>
                      <a:cubicBezTo>
                        <a:pt x="219483" y="98647"/>
                        <a:pt x="224838" y="111197"/>
                        <a:pt x="226789" y="120847"/>
                      </a:cubicBezTo>
                      <a:cubicBezTo>
                        <a:pt x="228740" y="130498"/>
                        <a:pt x="227489" y="139846"/>
                        <a:pt x="223034" y="148890"/>
                      </a:cubicBezTo>
                      <a:cubicBezTo>
                        <a:pt x="218655" y="157893"/>
                        <a:pt x="211258" y="165281"/>
                        <a:pt x="200844" y="171055"/>
                      </a:cubicBezTo>
                      <a:cubicBezTo>
                        <a:pt x="191769" y="176087"/>
                        <a:pt x="182837" y="178525"/>
                        <a:pt x="174048" y="178370"/>
                      </a:cubicBezTo>
                      <a:cubicBezTo>
                        <a:pt x="165334" y="178180"/>
                        <a:pt x="157034" y="175868"/>
                        <a:pt x="149148" y="171437"/>
                      </a:cubicBezTo>
                      <a:cubicBezTo>
                        <a:pt x="144126" y="168614"/>
                        <a:pt x="138654" y="163961"/>
                        <a:pt x="132731" y="157480"/>
                      </a:cubicBezTo>
                      <a:cubicBezTo>
                        <a:pt x="134100" y="164552"/>
                        <a:pt x="134552" y="170006"/>
                        <a:pt x="134086" y="173841"/>
                      </a:cubicBezTo>
                      <a:cubicBezTo>
                        <a:pt x="133788" y="176423"/>
                        <a:pt x="132426" y="180659"/>
                        <a:pt x="129998" y="186550"/>
                      </a:cubicBezTo>
                      <a:cubicBezTo>
                        <a:pt x="127612" y="192514"/>
                        <a:pt x="125562" y="196746"/>
                        <a:pt x="123847" y="199242"/>
                      </a:cubicBezTo>
                      <a:lnTo>
                        <a:pt x="90127" y="249701"/>
                      </a:lnTo>
                      <a:lnTo>
                        <a:pt x="58100" y="193202"/>
                      </a:lnTo>
                      <a:lnTo>
                        <a:pt x="92949" y="138782"/>
                      </a:lnTo>
                      <a:cubicBezTo>
                        <a:pt x="97502" y="131810"/>
                        <a:pt x="99995" y="126464"/>
                        <a:pt x="100428" y="122743"/>
                      </a:cubicBezTo>
                      <a:cubicBezTo>
                        <a:pt x="100913" y="117736"/>
                        <a:pt x="99862" y="112952"/>
                        <a:pt x="97276" y="108391"/>
                      </a:cubicBezTo>
                      <a:lnTo>
                        <a:pt x="94773" y="103977"/>
                      </a:lnTo>
                      <a:lnTo>
                        <a:pt x="28385" y="140786"/>
                      </a:lnTo>
                      <a:close/>
                      <a:moveTo>
                        <a:pt x="125684" y="86841"/>
                      </a:moveTo>
                      <a:lnTo>
                        <a:pt x="137631" y="107917"/>
                      </a:lnTo>
                      <a:cubicBezTo>
                        <a:pt x="138923" y="110198"/>
                        <a:pt x="142169" y="114200"/>
                        <a:pt x="147370" y="119922"/>
                      </a:cubicBezTo>
                      <a:cubicBezTo>
                        <a:pt x="149915" y="122861"/>
                        <a:pt x="153148" y="124598"/>
                        <a:pt x="157068" y="125132"/>
                      </a:cubicBezTo>
                      <a:cubicBezTo>
                        <a:pt x="161030" y="125739"/>
                        <a:pt x="164796" y="125053"/>
                        <a:pt x="168366" y="123075"/>
                      </a:cubicBezTo>
                      <a:cubicBezTo>
                        <a:pt x="173648" y="120147"/>
                        <a:pt x="176763" y="116244"/>
                        <a:pt x="177713" y="111366"/>
                      </a:cubicBezTo>
                      <a:cubicBezTo>
                        <a:pt x="178662" y="106489"/>
                        <a:pt x="176552" y="99489"/>
                        <a:pt x="171382" y="90367"/>
                      </a:cubicBezTo>
                      <a:lnTo>
                        <a:pt x="158934" y="684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85;p13">
                  <a:extLst>
                    <a:ext uri="{FF2B5EF4-FFF2-40B4-BE49-F238E27FC236}">
                      <a16:creationId xmlns:a16="http://schemas.microsoft.com/office/drawing/2014/main" id="{23BF8127-9D87-2E3D-8043-2DEDFCC23A03}"/>
                    </a:ext>
                  </a:extLst>
                </p:cNvPr>
                <p:cNvSpPr/>
                <p:nvPr/>
              </p:nvSpPr>
              <p:spPr>
                <a:xfrm>
                  <a:off x="7048399" y="2988591"/>
                  <a:ext cx="223320" cy="157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20" h="157555" extrusionOk="0">
                      <a:moveTo>
                        <a:pt x="177738" y="-115"/>
                      </a:moveTo>
                      <a:lnTo>
                        <a:pt x="223249" y="134234"/>
                      </a:lnTo>
                      <a:lnTo>
                        <a:pt x="185042" y="146893"/>
                      </a:lnTo>
                      <a:lnTo>
                        <a:pt x="158021" y="67123"/>
                      </a:lnTo>
                      <a:lnTo>
                        <a:pt x="126970" y="77411"/>
                      </a:lnTo>
                      <a:lnTo>
                        <a:pt x="150051" y="145545"/>
                      </a:lnTo>
                      <a:lnTo>
                        <a:pt x="114149" y="157441"/>
                      </a:lnTo>
                      <a:lnTo>
                        <a:pt x="91069" y="89307"/>
                      </a:lnTo>
                      <a:lnTo>
                        <a:pt x="18417" y="113379"/>
                      </a:lnTo>
                      <a:lnTo>
                        <a:pt x="-72" y="588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86;p13">
                  <a:extLst>
                    <a:ext uri="{FF2B5EF4-FFF2-40B4-BE49-F238E27FC236}">
                      <a16:creationId xmlns:a16="http://schemas.microsoft.com/office/drawing/2014/main" id="{8B4D731A-A957-706C-E838-F534C65F4160}"/>
                    </a:ext>
                  </a:extLst>
                </p:cNvPr>
                <p:cNvSpPr/>
                <p:nvPr/>
              </p:nvSpPr>
              <p:spPr>
                <a:xfrm>
                  <a:off x="7095049" y="3182197"/>
                  <a:ext cx="204135" cy="199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35" h="199983" extrusionOk="0">
                      <a:moveTo>
                        <a:pt x="49074" y="127239"/>
                      </a:moveTo>
                      <a:lnTo>
                        <a:pt x="39990" y="62583"/>
                      </a:lnTo>
                      <a:lnTo>
                        <a:pt x="8079" y="57900"/>
                      </a:lnTo>
                      <a:lnTo>
                        <a:pt x="-72" y="-115"/>
                      </a:lnTo>
                      <a:lnTo>
                        <a:pt x="195367" y="43401"/>
                      </a:lnTo>
                      <a:lnTo>
                        <a:pt x="204064" y="105301"/>
                      </a:lnTo>
                      <a:lnTo>
                        <a:pt x="28026" y="199869"/>
                      </a:lnTo>
                      <a:lnTo>
                        <a:pt x="19681" y="140475"/>
                      </a:lnTo>
                      <a:close/>
                      <a:moveTo>
                        <a:pt x="87565" y="109816"/>
                      </a:moveTo>
                      <a:lnTo>
                        <a:pt x="151482" y="80341"/>
                      </a:lnTo>
                      <a:lnTo>
                        <a:pt x="81879" y="693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87;p13">
                  <a:extLst>
                    <a:ext uri="{FF2B5EF4-FFF2-40B4-BE49-F238E27FC236}">
                      <a16:creationId xmlns:a16="http://schemas.microsoft.com/office/drawing/2014/main" id="{453512C2-05E8-F6F9-B3FC-D01C5A56BC5F}"/>
                    </a:ext>
                  </a:extLst>
                </p:cNvPr>
                <p:cNvSpPr/>
                <p:nvPr/>
              </p:nvSpPr>
              <p:spPr>
                <a:xfrm>
                  <a:off x="7111567" y="3408374"/>
                  <a:ext cx="194540" cy="18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40" h="181262" extrusionOk="0">
                      <a:moveTo>
                        <a:pt x="77659" y="128913"/>
                      </a:moveTo>
                      <a:lnTo>
                        <a:pt x="58754" y="177936"/>
                      </a:lnTo>
                      <a:cubicBezTo>
                        <a:pt x="44790" y="173574"/>
                        <a:pt x="33304" y="167441"/>
                        <a:pt x="24296" y="159538"/>
                      </a:cubicBezTo>
                      <a:cubicBezTo>
                        <a:pt x="15288" y="151634"/>
                        <a:pt x="8746" y="142129"/>
                        <a:pt x="4670" y="131020"/>
                      </a:cubicBezTo>
                      <a:cubicBezTo>
                        <a:pt x="588" y="119996"/>
                        <a:pt x="-858" y="106197"/>
                        <a:pt x="330" y="89624"/>
                      </a:cubicBezTo>
                      <a:cubicBezTo>
                        <a:pt x="1772" y="69518"/>
                        <a:pt x="5887" y="53277"/>
                        <a:pt x="12674" y="40901"/>
                      </a:cubicBezTo>
                      <a:cubicBezTo>
                        <a:pt x="19540" y="28616"/>
                        <a:pt x="30747" y="18369"/>
                        <a:pt x="46297" y="10159"/>
                      </a:cubicBezTo>
                      <a:cubicBezTo>
                        <a:pt x="61847" y="1950"/>
                        <a:pt x="81233" y="-1340"/>
                        <a:pt x="104455" y="290"/>
                      </a:cubicBezTo>
                      <a:cubicBezTo>
                        <a:pt x="135418" y="2463"/>
                        <a:pt x="158610" y="12250"/>
                        <a:pt x="174033" y="29650"/>
                      </a:cubicBezTo>
                      <a:cubicBezTo>
                        <a:pt x="189534" y="47140"/>
                        <a:pt x="196217" y="70776"/>
                        <a:pt x="194080" y="100557"/>
                      </a:cubicBezTo>
                      <a:cubicBezTo>
                        <a:pt x="192409" y="123860"/>
                        <a:pt x="186333" y="141823"/>
                        <a:pt x="175852" y="154446"/>
                      </a:cubicBezTo>
                      <a:cubicBezTo>
                        <a:pt x="165365" y="167154"/>
                        <a:pt x="150021" y="176054"/>
                        <a:pt x="129822" y="181147"/>
                      </a:cubicBezTo>
                      <a:lnTo>
                        <a:pt x="122088" y="129874"/>
                      </a:lnTo>
                      <a:cubicBezTo>
                        <a:pt x="127914" y="128508"/>
                        <a:pt x="132215" y="126950"/>
                        <a:pt x="134990" y="125199"/>
                      </a:cubicBezTo>
                      <a:cubicBezTo>
                        <a:pt x="139643" y="122313"/>
                        <a:pt x="143326" y="118640"/>
                        <a:pt x="146040" y="114180"/>
                      </a:cubicBezTo>
                      <a:cubicBezTo>
                        <a:pt x="148753" y="109720"/>
                        <a:pt x="150316" y="104630"/>
                        <a:pt x="150726" y="98909"/>
                      </a:cubicBezTo>
                      <a:cubicBezTo>
                        <a:pt x="151656" y="85954"/>
                        <a:pt x="147094" y="75657"/>
                        <a:pt x="137041" y="68018"/>
                      </a:cubicBezTo>
                      <a:cubicBezTo>
                        <a:pt x="129590" y="62253"/>
                        <a:pt x="117485" y="58783"/>
                        <a:pt x="100728" y="57607"/>
                      </a:cubicBezTo>
                      <a:cubicBezTo>
                        <a:pt x="79973" y="56150"/>
                        <a:pt x="65502" y="58263"/>
                        <a:pt x="57314" y="63945"/>
                      </a:cubicBezTo>
                      <a:cubicBezTo>
                        <a:pt x="49211" y="69634"/>
                        <a:pt x="44756" y="78114"/>
                        <a:pt x="43947" y="89387"/>
                      </a:cubicBezTo>
                      <a:cubicBezTo>
                        <a:pt x="43162" y="100324"/>
                        <a:pt x="45676" y="108786"/>
                        <a:pt x="51488" y="114774"/>
                      </a:cubicBezTo>
                      <a:cubicBezTo>
                        <a:pt x="57293" y="120846"/>
                        <a:pt x="66017" y="125559"/>
                        <a:pt x="77659" y="1289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88;p13">
                  <a:extLst>
                    <a:ext uri="{FF2B5EF4-FFF2-40B4-BE49-F238E27FC236}">
                      <a16:creationId xmlns:a16="http://schemas.microsoft.com/office/drawing/2014/main" id="{9A543CB2-A9F0-80FE-6F68-732F8DF01811}"/>
                    </a:ext>
                  </a:extLst>
                </p:cNvPr>
                <p:cNvSpPr/>
                <p:nvPr/>
              </p:nvSpPr>
              <p:spPr>
                <a:xfrm>
                  <a:off x="7057205" y="3621779"/>
                  <a:ext cx="223638" cy="19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8" h="198480" extrusionOk="0">
                      <a:moveTo>
                        <a:pt x="223566" y="50651"/>
                      </a:moveTo>
                      <a:lnTo>
                        <a:pt x="181059" y="198365"/>
                      </a:lnTo>
                      <a:lnTo>
                        <a:pt x="142551" y="187526"/>
                      </a:lnTo>
                      <a:lnTo>
                        <a:pt x="169162" y="95053"/>
                      </a:lnTo>
                      <a:lnTo>
                        <a:pt x="140496" y="86984"/>
                      </a:lnTo>
                      <a:lnTo>
                        <a:pt x="115811" y="172766"/>
                      </a:lnTo>
                      <a:lnTo>
                        <a:pt x="79025" y="162411"/>
                      </a:lnTo>
                      <a:lnTo>
                        <a:pt x="103710" y="76630"/>
                      </a:lnTo>
                      <a:lnTo>
                        <a:pt x="68155" y="66622"/>
                      </a:lnTo>
                      <a:lnTo>
                        <a:pt x="40774" y="161772"/>
                      </a:lnTo>
                      <a:lnTo>
                        <a:pt x="-72" y="150276"/>
                      </a:lnTo>
                      <a:lnTo>
                        <a:pt x="43206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89;p13">
                  <a:extLst>
                    <a:ext uri="{FF2B5EF4-FFF2-40B4-BE49-F238E27FC236}">
                      <a16:creationId xmlns:a16="http://schemas.microsoft.com/office/drawing/2014/main" id="{926444ED-0C4C-F254-E64A-484AA02D621F}"/>
                    </a:ext>
                  </a:extLst>
                </p:cNvPr>
                <p:cNvSpPr/>
                <p:nvPr/>
              </p:nvSpPr>
              <p:spPr>
                <a:xfrm>
                  <a:off x="6988108" y="3825552"/>
                  <a:ext cx="201162" cy="188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162" h="188295" extrusionOk="0">
                      <a:moveTo>
                        <a:pt x="111833" y="6108"/>
                      </a:moveTo>
                      <a:lnTo>
                        <a:pt x="89578" y="56109"/>
                      </a:lnTo>
                      <a:cubicBezTo>
                        <a:pt x="81076" y="53090"/>
                        <a:pt x="73899" y="52127"/>
                        <a:pt x="68049" y="53218"/>
                      </a:cubicBezTo>
                      <a:cubicBezTo>
                        <a:pt x="58566" y="55014"/>
                        <a:pt x="51278" y="60782"/>
                        <a:pt x="46185" y="70521"/>
                      </a:cubicBezTo>
                      <a:cubicBezTo>
                        <a:pt x="42386" y="77788"/>
                        <a:pt x="41173" y="84241"/>
                        <a:pt x="42545" y="89879"/>
                      </a:cubicBezTo>
                      <a:cubicBezTo>
                        <a:pt x="43952" y="95632"/>
                        <a:pt x="46929" y="99670"/>
                        <a:pt x="51475" y="101994"/>
                      </a:cubicBezTo>
                      <a:cubicBezTo>
                        <a:pt x="55792" y="104201"/>
                        <a:pt x="60634" y="104309"/>
                        <a:pt x="66001" y="102317"/>
                      </a:cubicBezTo>
                      <a:cubicBezTo>
                        <a:pt x="71368" y="100316"/>
                        <a:pt x="79132" y="93272"/>
                        <a:pt x="89291" y="81185"/>
                      </a:cubicBezTo>
                      <a:cubicBezTo>
                        <a:pt x="106038" y="61457"/>
                        <a:pt x="121103" y="48985"/>
                        <a:pt x="134486" y="43771"/>
                      </a:cubicBezTo>
                      <a:cubicBezTo>
                        <a:pt x="147908" y="38482"/>
                        <a:pt x="161133" y="39168"/>
                        <a:pt x="174162" y="45831"/>
                      </a:cubicBezTo>
                      <a:cubicBezTo>
                        <a:pt x="182721" y="50208"/>
                        <a:pt x="189516" y="56769"/>
                        <a:pt x="194544" y="65512"/>
                      </a:cubicBezTo>
                      <a:cubicBezTo>
                        <a:pt x="199610" y="74369"/>
                        <a:pt x="201735" y="84809"/>
                        <a:pt x="200922" y="96830"/>
                      </a:cubicBezTo>
                      <a:cubicBezTo>
                        <a:pt x="200145" y="108966"/>
                        <a:pt x="195271" y="123612"/>
                        <a:pt x="186302" y="140767"/>
                      </a:cubicBezTo>
                      <a:cubicBezTo>
                        <a:pt x="175295" y="161818"/>
                        <a:pt x="162936" y="175816"/>
                        <a:pt x="149225" y="182762"/>
                      </a:cubicBezTo>
                      <a:cubicBezTo>
                        <a:pt x="135550" y="189820"/>
                        <a:pt x="119529" y="189982"/>
                        <a:pt x="101161" y="183249"/>
                      </a:cubicBezTo>
                      <a:lnTo>
                        <a:pt x="123409" y="133813"/>
                      </a:lnTo>
                      <a:cubicBezTo>
                        <a:pt x="131574" y="136374"/>
                        <a:pt x="138438" y="136470"/>
                        <a:pt x="144001" y="134100"/>
                      </a:cubicBezTo>
                      <a:cubicBezTo>
                        <a:pt x="149525" y="131797"/>
                        <a:pt x="154167" y="127050"/>
                        <a:pt x="157927" y="119858"/>
                      </a:cubicBezTo>
                      <a:cubicBezTo>
                        <a:pt x="161021" y="113940"/>
                        <a:pt x="162064" y="108824"/>
                        <a:pt x="161056" y="104511"/>
                      </a:cubicBezTo>
                      <a:cubicBezTo>
                        <a:pt x="160125" y="100235"/>
                        <a:pt x="157840" y="97168"/>
                        <a:pt x="154204" y="95309"/>
                      </a:cubicBezTo>
                      <a:cubicBezTo>
                        <a:pt x="151552" y="93952"/>
                        <a:pt x="148520" y="93964"/>
                        <a:pt x="145106" y="95345"/>
                      </a:cubicBezTo>
                      <a:cubicBezTo>
                        <a:pt x="141656" y="96617"/>
                        <a:pt x="136634" y="101265"/>
                        <a:pt x="130040" y="109287"/>
                      </a:cubicBezTo>
                      <a:cubicBezTo>
                        <a:pt x="113559" y="129058"/>
                        <a:pt x="100312" y="142459"/>
                        <a:pt x="90299" y="149491"/>
                      </a:cubicBezTo>
                      <a:cubicBezTo>
                        <a:pt x="80322" y="156638"/>
                        <a:pt x="70524" y="160505"/>
                        <a:pt x="60905" y="161092"/>
                      </a:cubicBezTo>
                      <a:cubicBezTo>
                        <a:pt x="51246" y="161753"/>
                        <a:pt x="41872" y="159760"/>
                        <a:pt x="32782" y="155112"/>
                      </a:cubicBezTo>
                      <a:cubicBezTo>
                        <a:pt x="22102" y="149650"/>
                        <a:pt x="13783" y="141693"/>
                        <a:pt x="7824" y="131239"/>
                      </a:cubicBezTo>
                      <a:cubicBezTo>
                        <a:pt x="1865" y="120786"/>
                        <a:pt x="-721" y="109114"/>
                        <a:pt x="66" y="96224"/>
                      </a:cubicBezTo>
                      <a:cubicBezTo>
                        <a:pt x="928" y="83373"/>
                        <a:pt x="5531" y="68969"/>
                        <a:pt x="13875" y="53013"/>
                      </a:cubicBezTo>
                      <a:cubicBezTo>
                        <a:pt x="28525" y="24995"/>
                        <a:pt x="44123" y="8380"/>
                        <a:pt x="60671" y="3171"/>
                      </a:cubicBezTo>
                      <a:cubicBezTo>
                        <a:pt x="77220" y="-2038"/>
                        <a:pt x="94274" y="-1054"/>
                        <a:pt x="111834" y="61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" name="Google Shape;90;p13">
                <a:extLst>
                  <a:ext uri="{FF2B5EF4-FFF2-40B4-BE49-F238E27FC236}">
                    <a16:creationId xmlns:a16="http://schemas.microsoft.com/office/drawing/2014/main" id="{3C7BA653-6E74-A464-10BD-57B4B1FA52C8}"/>
                  </a:ext>
                </a:extLst>
              </p:cNvPr>
              <p:cNvSpPr/>
              <p:nvPr/>
            </p:nvSpPr>
            <p:spPr>
              <a:xfrm rot="10765624">
                <a:off x="5090734" y="2414369"/>
                <a:ext cx="2028637" cy="2006320"/>
              </a:xfrm>
              <a:custGeom>
                <a:avLst/>
                <a:gdLst/>
                <a:ahLst/>
                <a:cxnLst/>
                <a:rect l="l" t="t" r="r" b="b"/>
                <a:pathLst>
                  <a:path w="2028536" h="2006220" extrusionOk="0">
                    <a:moveTo>
                      <a:pt x="2028673" y="1003293"/>
                    </a:moveTo>
                    <a:cubicBezTo>
                      <a:pt x="2028673" y="1557296"/>
                      <a:pt x="1574570" y="2006404"/>
                      <a:pt x="1014405" y="2006404"/>
                    </a:cubicBezTo>
                    <a:cubicBezTo>
                      <a:pt x="454240" y="2006404"/>
                      <a:pt x="136" y="1557296"/>
                      <a:pt x="136" y="1003293"/>
                    </a:cubicBezTo>
                    <a:cubicBezTo>
                      <a:pt x="136" y="449291"/>
                      <a:pt x="454240" y="183"/>
                      <a:pt x="1014404" y="183"/>
                    </a:cubicBezTo>
                    <a:cubicBezTo>
                      <a:pt x="1574569" y="183"/>
                      <a:pt x="2028673" y="449291"/>
                      <a:pt x="2028673" y="100329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91;p13">
              <a:extLst>
                <a:ext uri="{FF2B5EF4-FFF2-40B4-BE49-F238E27FC236}">
                  <a16:creationId xmlns:a16="http://schemas.microsoft.com/office/drawing/2014/main" id="{0AF982F9-D939-3552-C0E8-B30ACF1CC15D}"/>
                </a:ext>
              </a:extLst>
            </p:cNvPr>
            <p:cNvGrpSpPr/>
            <p:nvPr/>
          </p:nvGrpSpPr>
          <p:grpSpPr>
            <a:xfrm>
              <a:off x="4690787" y="1999494"/>
              <a:ext cx="2826698" cy="2838171"/>
              <a:chOff x="4690787" y="1999494"/>
              <a:chExt cx="2826698" cy="2838171"/>
            </a:xfrm>
          </p:grpSpPr>
          <p:sp>
            <p:nvSpPr>
              <p:cNvPr id="8" name="Google Shape;92;p13">
                <a:extLst>
                  <a:ext uri="{FF2B5EF4-FFF2-40B4-BE49-F238E27FC236}">
                    <a16:creationId xmlns:a16="http://schemas.microsoft.com/office/drawing/2014/main" id="{7032DA88-617B-384C-133E-3BCA345CE08C}"/>
                  </a:ext>
                </a:extLst>
              </p:cNvPr>
              <p:cNvSpPr/>
              <p:nvPr/>
            </p:nvSpPr>
            <p:spPr>
              <a:xfrm>
                <a:off x="4690787" y="1999494"/>
                <a:ext cx="2826698" cy="2838171"/>
              </a:xfrm>
              <a:custGeom>
                <a:avLst/>
                <a:gdLst/>
                <a:ahLst/>
                <a:cxnLst/>
                <a:rect l="l" t="t" r="r" b="b"/>
                <a:pathLst>
                  <a:path w="2826698" h="2838171" extrusionOk="0">
                    <a:moveTo>
                      <a:pt x="2025438" y="2203238"/>
                    </a:moveTo>
                    <a:cubicBezTo>
                      <a:pt x="1582914" y="2553902"/>
                      <a:pt x="950135" y="2487095"/>
                      <a:pt x="612088" y="2054020"/>
                    </a:cubicBezTo>
                    <a:cubicBezTo>
                      <a:pt x="274041" y="1620945"/>
                      <a:pt x="358736" y="985599"/>
                      <a:pt x="801261" y="634934"/>
                    </a:cubicBezTo>
                    <a:cubicBezTo>
                      <a:pt x="1243785" y="284270"/>
                      <a:pt x="1876563" y="351077"/>
                      <a:pt x="2214610" y="784152"/>
                    </a:cubicBezTo>
                    <a:cubicBezTo>
                      <a:pt x="2552657" y="1217226"/>
                      <a:pt x="2467962" y="1852573"/>
                      <a:pt x="2025438" y="220323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93;p13">
                <a:extLst>
                  <a:ext uri="{FF2B5EF4-FFF2-40B4-BE49-F238E27FC236}">
                    <a16:creationId xmlns:a16="http://schemas.microsoft.com/office/drawing/2014/main" id="{E8E139DA-127B-1396-4AA9-5F0342B37459}"/>
                  </a:ext>
                </a:extLst>
              </p:cNvPr>
              <p:cNvGrpSpPr/>
              <p:nvPr/>
            </p:nvGrpSpPr>
            <p:grpSpPr>
              <a:xfrm>
                <a:off x="4972102" y="3736706"/>
                <a:ext cx="1807077" cy="878712"/>
                <a:chOff x="4972102" y="3736706"/>
                <a:chExt cx="1807077" cy="878712"/>
              </a:xfrm>
            </p:grpSpPr>
            <p:sp>
              <p:nvSpPr>
                <p:cNvPr id="10" name="Google Shape;94;p13">
                  <a:extLst>
                    <a:ext uri="{FF2B5EF4-FFF2-40B4-BE49-F238E27FC236}">
                      <a16:creationId xmlns:a16="http://schemas.microsoft.com/office/drawing/2014/main" id="{8468FCFA-44F8-564C-8210-6FDAA30017FA}"/>
                    </a:ext>
                  </a:extLst>
                </p:cNvPr>
                <p:cNvSpPr/>
                <p:nvPr/>
              </p:nvSpPr>
              <p:spPr>
                <a:xfrm>
                  <a:off x="6577438" y="4243877"/>
                  <a:ext cx="201741" cy="19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41" h="199640" extrusionOk="0">
                      <a:moveTo>
                        <a:pt x="182649" y="47568"/>
                      </a:moveTo>
                      <a:cubicBezTo>
                        <a:pt x="199230" y="73020"/>
                        <a:pt x="204970" y="97404"/>
                        <a:pt x="199870" y="120719"/>
                      </a:cubicBezTo>
                      <a:cubicBezTo>
                        <a:pt x="194770" y="144034"/>
                        <a:pt x="179424" y="163845"/>
                        <a:pt x="153833" y="180152"/>
                      </a:cubicBezTo>
                      <a:cubicBezTo>
                        <a:pt x="127595" y="196870"/>
                        <a:pt x="102831" y="202768"/>
                        <a:pt x="79538" y="197846"/>
                      </a:cubicBezTo>
                      <a:cubicBezTo>
                        <a:pt x="56292" y="192994"/>
                        <a:pt x="36494" y="178020"/>
                        <a:pt x="20144" y="152922"/>
                      </a:cubicBezTo>
                      <a:cubicBezTo>
                        <a:pt x="8274" y="134701"/>
                        <a:pt x="1647" y="117755"/>
                        <a:pt x="263" y="102083"/>
                      </a:cubicBezTo>
                      <a:cubicBezTo>
                        <a:pt x="-1148" y="86528"/>
                        <a:pt x="1901" y="71743"/>
                        <a:pt x="9409" y="57729"/>
                      </a:cubicBezTo>
                      <a:cubicBezTo>
                        <a:pt x="16891" y="43832"/>
                        <a:pt x="29378" y="31310"/>
                        <a:pt x="46869" y="20165"/>
                      </a:cubicBezTo>
                      <a:cubicBezTo>
                        <a:pt x="64647" y="8836"/>
                        <a:pt x="81203" y="2250"/>
                        <a:pt x="96537" y="406"/>
                      </a:cubicBezTo>
                      <a:cubicBezTo>
                        <a:pt x="111799" y="-1392"/>
                        <a:pt x="126998" y="1463"/>
                        <a:pt x="142136" y="8972"/>
                      </a:cubicBezTo>
                      <a:cubicBezTo>
                        <a:pt x="157275" y="16482"/>
                        <a:pt x="170779" y="29347"/>
                        <a:pt x="182649" y="47568"/>
                      </a:cubicBezTo>
                      <a:close/>
                      <a:moveTo>
                        <a:pt x="133800" y="78394"/>
                      </a:moveTo>
                      <a:cubicBezTo>
                        <a:pt x="123546" y="62654"/>
                        <a:pt x="113240" y="53219"/>
                        <a:pt x="102882" y="50088"/>
                      </a:cubicBezTo>
                      <a:cubicBezTo>
                        <a:pt x="92452" y="47002"/>
                        <a:pt x="82147" y="48702"/>
                        <a:pt x="71968" y="55189"/>
                      </a:cubicBezTo>
                      <a:cubicBezTo>
                        <a:pt x="61502" y="61858"/>
                        <a:pt x="55595" y="70387"/>
                        <a:pt x="54248" y="80776"/>
                      </a:cubicBezTo>
                      <a:cubicBezTo>
                        <a:pt x="52901" y="91166"/>
                        <a:pt x="57908" y="105081"/>
                        <a:pt x="69270" y="122521"/>
                      </a:cubicBezTo>
                      <a:cubicBezTo>
                        <a:pt x="78831" y="137197"/>
                        <a:pt x="88815" y="145984"/>
                        <a:pt x="99225" y="148883"/>
                      </a:cubicBezTo>
                      <a:cubicBezTo>
                        <a:pt x="109609" y="151897"/>
                        <a:pt x="119926" y="150139"/>
                        <a:pt x="130177" y="143607"/>
                      </a:cubicBezTo>
                      <a:cubicBezTo>
                        <a:pt x="139998" y="137349"/>
                        <a:pt x="145644" y="128886"/>
                        <a:pt x="147113" y="118218"/>
                      </a:cubicBezTo>
                      <a:cubicBezTo>
                        <a:pt x="148584" y="107549"/>
                        <a:pt x="144146" y="94275"/>
                        <a:pt x="133800" y="78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" name="Google Shape;95;p13">
                  <a:extLst>
                    <a:ext uri="{FF2B5EF4-FFF2-40B4-BE49-F238E27FC236}">
                      <a16:creationId xmlns:a16="http://schemas.microsoft.com/office/drawing/2014/main" id="{3C13B231-C55F-170C-6BDE-69A9BF564729}"/>
                    </a:ext>
                  </a:extLst>
                </p:cNvPr>
                <p:cNvSpPr/>
                <p:nvPr/>
              </p:nvSpPr>
              <p:spPr>
                <a:xfrm>
                  <a:off x="6337217" y="4336878"/>
                  <a:ext cx="232651" cy="234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51" h="234932" extrusionOk="0">
                      <a:moveTo>
                        <a:pt x="232580" y="174162"/>
                      </a:moveTo>
                      <a:lnTo>
                        <a:pt x="181735" y="192462"/>
                      </a:lnTo>
                      <a:lnTo>
                        <a:pt x="79907" y="119932"/>
                      </a:lnTo>
                      <a:lnTo>
                        <a:pt x="115383" y="216344"/>
                      </a:lnTo>
                      <a:lnTo>
                        <a:pt x="64057" y="234817"/>
                      </a:lnTo>
                      <a:lnTo>
                        <a:pt x="-72" y="60538"/>
                      </a:lnTo>
                      <a:lnTo>
                        <a:pt x="51254" y="42065"/>
                      </a:lnTo>
                      <a:lnTo>
                        <a:pt x="152460" y="114012"/>
                      </a:lnTo>
                      <a:lnTo>
                        <a:pt x="117246" y="18315"/>
                      </a:lnTo>
                      <a:lnTo>
                        <a:pt x="168452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96;p13">
                  <a:extLst>
                    <a:ext uri="{FF2B5EF4-FFF2-40B4-BE49-F238E27FC236}">
                      <a16:creationId xmlns:a16="http://schemas.microsoft.com/office/drawing/2014/main" id="{A1C67D2E-1ECE-AABD-30BA-A62E7EEF41E2}"/>
                    </a:ext>
                  </a:extLst>
                </p:cNvPr>
                <p:cNvSpPr/>
                <p:nvPr/>
              </p:nvSpPr>
              <p:spPr>
                <a:xfrm>
                  <a:off x="6030390" y="4425869"/>
                  <a:ext cx="177705" cy="18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5" h="189549" extrusionOk="0">
                      <a:moveTo>
                        <a:pt x="177634" y="183097"/>
                      </a:moveTo>
                      <a:lnTo>
                        <a:pt x="1613" y="189435"/>
                      </a:lnTo>
                      <a:lnTo>
                        <a:pt x="-72" y="143669"/>
                      </a:lnTo>
                      <a:lnTo>
                        <a:pt x="58986" y="141541"/>
                      </a:lnTo>
                      <a:lnTo>
                        <a:pt x="53848" y="1970"/>
                      </a:lnTo>
                      <a:lnTo>
                        <a:pt x="111755" y="-115"/>
                      </a:lnTo>
                      <a:lnTo>
                        <a:pt x="116892" y="139456"/>
                      </a:lnTo>
                      <a:lnTo>
                        <a:pt x="175950" y="1373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97;p13">
                  <a:extLst>
                    <a:ext uri="{FF2B5EF4-FFF2-40B4-BE49-F238E27FC236}">
                      <a16:creationId xmlns:a16="http://schemas.microsoft.com/office/drawing/2014/main" id="{ABCC4DDE-684E-BE3C-0D5C-1E02F73621D0}"/>
                    </a:ext>
                  </a:extLst>
                </p:cNvPr>
                <p:cNvSpPr/>
                <p:nvPr/>
              </p:nvSpPr>
              <p:spPr>
                <a:xfrm>
                  <a:off x="5775515" y="4395657"/>
                  <a:ext cx="210256" cy="2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56" h="214350" extrusionOk="0">
                      <a:moveTo>
                        <a:pt x="176467" y="214235"/>
                      </a:moveTo>
                      <a:lnTo>
                        <a:pt x="119467" y="203931"/>
                      </a:lnTo>
                      <a:lnTo>
                        <a:pt x="131265" y="140091"/>
                      </a:lnTo>
                      <a:lnTo>
                        <a:pt x="68979" y="128831"/>
                      </a:lnTo>
                      <a:lnTo>
                        <a:pt x="57181" y="192672"/>
                      </a:lnTo>
                      <a:lnTo>
                        <a:pt x="-72" y="182322"/>
                      </a:lnTo>
                      <a:lnTo>
                        <a:pt x="33645" y="-115"/>
                      </a:lnTo>
                      <a:lnTo>
                        <a:pt x="90898" y="10234"/>
                      </a:lnTo>
                      <a:lnTo>
                        <a:pt x="77259" y="84031"/>
                      </a:lnTo>
                      <a:lnTo>
                        <a:pt x="139545" y="95290"/>
                      </a:lnTo>
                      <a:lnTo>
                        <a:pt x="153183" y="21494"/>
                      </a:lnTo>
                      <a:lnTo>
                        <a:pt x="210185" y="317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98;p13">
                  <a:extLst>
                    <a:ext uri="{FF2B5EF4-FFF2-40B4-BE49-F238E27FC236}">
                      <a16:creationId xmlns:a16="http://schemas.microsoft.com/office/drawing/2014/main" id="{103235E4-B964-D2BD-EA02-0CD72DE34DE3}"/>
                    </a:ext>
                  </a:extLst>
                </p:cNvPr>
                <p:cNvSpPr/>
                <p:nvPr/>
              </p:nvSpPr>
              <p:spPr>
                <a:xfrm>
                  <a:off x="5544167" y="4318538"/>
                  <a:ext cx="216242" cy="23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42" h="231830" extrusionOk="0">
                      <a:moveTo>
                        <a:pt x="142856" y="231715"/>
                      </a:moveTo>
                      <a:lnTo>
                        <a:pt x="-72" y="171671"/>
                      </a:lnTo>
                      <a:lnTo>
                        <a:pt x="15581" y="135226"/>
                      </a:lnTo>
                      <a:lnTo>
                        <a:pt x="105058" y="172815"/>
                      </a:lnTo>
                      <a:lnTo>
                        <a:pt x="116711" y="145686"/>
                      </a:lnTo>
                      <a:lnTo>
                        <a:pt x="33709" y="110816"/>
                      </a:lnTo>
                      <a:lnTo>
                        <a:pt x="48662" y="76001"/>
                      </a:lnTo>
                      <a:lnTo>
                        <a:pt x="131664" y="110870"/>
                      </a:lnTo>
                      <a:lnTo>
                        <a:pt x="146117" y="77220"/>
                      </a:lnTo>
                      <a:lnTo>
                        <a:pt x="54050" y="38542"/>
                      </a:lnTo>
                      <a:lnTo>
                        <a:pt x="70653" y="-115"/>
                      </a:lnTo>
                      <a:lnTo>
                        <a:pt x="216171" y="61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99;p13">
                  <a:extLst>
                    <a:ext uri="{FF2B5EF4-FFF2-40B4-BE49-F238E27FC236}">
                      <a16:creationId xmlns:a16="http://schemas.microsoft.com/office/drawing/2014/main" id="{D3C2732A-C919-8B64-BE83-A45D18E52FB4}"/>
                    </a:ext>
                  </a:extLst>
                </p:cNvPr>
                <p:cNvSpPr/>
                <p:nvPr/>
              </p:nvSpPr>
              <p:spPr>
                <a:xfrm>
                  <a:off x="5185299" y="4108516"/>
                  <a:ext cx="289153" cy="284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153" h="284683" extrusionOk="0">
                      <a:moveTo>
                        <a:pt x="191465" y="284568"/>
                      </a:moveTo>
                      <a:lnTo>
                        <a:pt x="151289" y="247414"/>
                      </a:lnTo>
                      <a:lnTo>
                        <a:pt x="208358" y="158343"/>
                      </a:lnTo>
                      <a:lnTo>
                        <a:pt x="115691" y="214495"/>
                      </a:lnTo>
                      <a:lnTo>
                        <a:pt x="75608" y="177428"/>
                      </a:lnTo>
                      <a:lnTo>
                        <a:pt x="125950" y="82135"/>
                      </a:lnTo>
                      <a:lnTo>
                        <a:pt x="39917" y="144422"/>
                      </a:lnTo>
                      <a:lnTo>
                        <a:pt x="-72" y="107441"/>
                      </a:lnTo>
                      <a:lnTo>
                        <a:pt x="158183" y="-115"/>
                      </a:lnTo>
                      <a:lnTo>
                        <a:pt x="199667" y="38248"/>
                      </a:lnTo>
                      <a:lnTo>
                        <a:pt x="143042" y="145743"/>
                      </a:lnTo>
                      <a:lnTo>
                        <a:pt x="247597" y="82572"/>
                      </a:lnTo>
                      <a:lnTo>
                        <a:pt x="289082" y="1209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00;p13">
                  <a:extLst>
                    <a:ext uri="{FF2B5EF4-FFF2-40B4-BE49-F238E27FC236}">
                      <a16:creationId xmlns:a16="http://schemas.microsoft.com/office/drawing/2014/main" id="{EC5F2A84-E7DF-D97F-E406-C12FC0D602C8}"/>
                    </a:ext>
                  </a:extLst>
                </p:cNvPr>
                <p:cNvSpPr/>
                <p:nvPr/>
              </p:nvSpPr>
              <p:spPr>
                <a:xfrm>
                  <a:off x="5055982" y="3920671"/>
                  <a:ext cx="241872" cy="232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872" h="232211" extrusionOk="0">
                      <a:moveTo>
                        <a:pt x="84626" y="232096"/>
                      </a:moveTo>
                      <a:lnTo>
                        <a:pt x="-72" y="103371"/>
                      </a:lnTo>
                      <a:lnTo>
                        <a:pt x="33486" y="81775"/>
                      </a:lnTo>
                      <a:lnTo>
                        <a:pt x="86509" y="162360"/>
                      </a:lnTo>
                      <a:lnTo>
                        <a:pt x="111490" y="146283"/>
                      </a:lnTo>
                      <a:lnTo>
                        <a:pt x="62304" y="71529"/>
                      </a:lnTo>
                      <a:lnTo>
                        <a:pt x="94360" y="50898"/>
                      </a:lnTo>
                      <a:lnTo>
                        <a:pt x="143547" y="125652"/>
                      </a:lnTo>
                      <a:lnTo>
                        <a:pt x="174531" y="105711"/>
                      </a:lnTo>
                      <a:lnTo>
                        <a:pt x="119973" y="22793"/>
                      </a:lnTo>
                      <a:lnTo>
                        <a:pt x="155567" y="-115"/>
                      </a:lnTo>
                      <a:lnTo>
                        <a:pt x="241800" y="1309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01;p13">
                  <a:extLst>
                    <a:ext uri="{FF2B5EF4-FFF2-40B4-BE49-F238E27FC236}">
                      <a16:creationId xmlns:a16="http://schemas.microsoft.com/office/drawing/2014/main" id="{A9B513B8-D644-C576-55A6-4DC55F13AE86}"/>
                    </a:ext>
                  </a:extLst>
                </p:cNvPr>
                <p:cNvSpPr/>
                <p:nvPr/>
              </p:nvSpPr>
              <p:spPr>
                <a:xfrm>
                  <a:off x="4972102" y="3736706"/>
                  <a:ext cx="219401" cy="21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01" h="211155" extrusionOk="0">
                      <a:moveTo>
                        <a:pt x="44187" y="211040"/>
                      </a:moveTo>
                      <a:lnTo>
                        <a:pt x="5429" y="110844"/>
                      </a:lnTo>
                      <a:cubicBezTo>
                        <a:pt x="-1031" y="94145"/>
                        <a:pt x="-1801" y="79762"/>
                        <a:pt x="3119" y="67697"/>
                      </a:cubicBezTo>
                      <a:cubicBezTo>
                        <a:pt x="8008" y="55553"/>
                        <a:pt x="16626" y="47145"/>
                        <a:pt x="28971" y="42475"/>
                      </a:cubicBezTo>
                      <a:cubicBezTo>
                        <a:pt x="39325" y="38557"/>
                        <a:pt x="49439" y="38387"/>
                        <a:pt x="59315" y="41966"/>
                      </a:cubicBezTo>
                      <a:cubicBezTo>
                        <a:pt x="65898" y="44352"/>
                        <a:pt x="72208" y="49098"/>
                        <a:pt x="78244" y="56204"/>
                      </a:cubicBezTo>
                      <a:cubicBezTo>
                        <a:pt x="76456" y="42613"/>
                        <a:pt x="78139" y="31502"/>
                        <a:pt x="83291" y="22871"/>
                      </a:cubicBezTo>
                      <a:cubicBezTo>
                        <a:pt x="88334" y="14190"/>
                        <a:pt x="96430" y="7741"/>
                        <a:pt x="107581" y="3522"/>
                      </a:cubicBezTo>
                      <a:cubicBezTo>
                        <a:pt x="116660" y="87"/>
                        <a:pt x="125632" y="-915"/>
                        <a:pt x="134494" y="516"/>
                      </a:cubicBezTo>
                      <a:cubicBezTo>
                        <a:pt x="143357" y="1950"/>
                        <a:pt x="151301" y="5491"/>
                        <a:pt x="158325" y="11140"/>
                      </a:cubicBezTo>
                      <a:cubicBezTo>
                        <a:pt x="162690" y="14635"/>
                        <a:pt x="167222" y="20687"/>
                        <a:pt x="171921" y="29293"/>
                      </a:cubicBezTo>
                      <a:cubicBezTo>
                        <a:pt x="178176" y="40742"/>
                        <a:pt x="182065" y="48436"/>
                        <a:pt x="183589" y="52375"/>
                      </a:cubicBezTo>
                      <a:lnTo>
                        <a:pt x="219330" y="144773"/>
                      </a:lnTo>
                      <a:close/>
                      <a:moveTo>
                        <a:pt x="91995" y="131051"/>
                      </a:moveTo>
                      <a:lnTo>
                        <a:pt x="82991" y="107775"/>
                      </a:lnTo>
                      <a:cubicBezTo>
                        <a:pt x="79761" y="99425"/>
                        <a:pt x="76088" y="94178"/>
                        <a:pt x="71971" y="92033"/>
                      </a:cubicBezTo>
                      <a:cubicBezTo>
                        <a:pt x="67745" y="89840"/>
                        <a:pt x="62883" y="89781"/>
                        <a:pt x="57388" y="91854"/>
                      </a:cubicBezTo>
                      <a:cubicBezTo>
                        <a:pt x="52290" y="93784"/>
                        <a:pt x="48948" y="96945"/>
                        <a:pt x="47360" y="101337"/>
                      </a:cubicBezTo>
                      <a:cubicBezTo>
                        <a:pt x="45742" y="105651"/>
                        <a:pt x="46502" y="111865"/>
                        <a:pt x="49641" y="119979"/>
                      </a:cubicBezTo>
                      <a:lnTo>
                        <a:pt x="58782" y="143610"/>
                      </a:lnTo>
                      <a:close/>
                      <a:moveTo>
                        <a:pt x="160809" y="105015"/>
                      </a:moveTo>
                      <a:lnTo>
                        <a:pt x="150252" y="77721"/>
                      </a:lnTo>
                      <a:cubicBezTo>
                        <a:pt x="146687" y="68505"/>
                        <a:pt x="142540" y="62624"/>
                        <a:pt x="137812" y="60078"/>
                      </a:cubicBezTo>
                      <a:cubicBezTo>
                        <a:pt x="133004" y="57563"/>
                        <a:pt x="127813" y="57360"/>
                        <a:pt x="122238" y="59469"/>
                      </a:cubicBezTo>
                      <a:cubicBezTo>
                        <a:pt x="117060" y="61428"/>
                        <a:pt x="113650" y="64885"/>
                        <a:pt x="112007" y="69842"/>
                      </a:cubicBezTo>
                      <a:cubicBezTo>
                        <a:pt x="110253" y="74750"/>
                        <a:pt x="111189" y="81890"/>
                        <a:pt x="114815" y="91264"/>
                      </a:cubicBezTo>
                      <a:lnTo>
                        <a:pt x="125327" y="1184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1951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4B4C-F534-3570-0087-64460DB0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Who – Participation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21C89-CE45-D307-827C-36C860268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6092" y="880954"/>
            <a:ext cx="7004898" cy="4172629"/>
          </a:xfrm>
        </p:spPr>
        <p:txBody>
          <a:bodyPr>
            <a:normAutofit/>
          </a:bodyPr>
          <a:lstStyle/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2"/>
              </a:rPr>
              <a:t>Meinte Boersma</a:t>
            </a:r>
            <a:r>
              <a:rPr lang="en-US" sz="1800" dirty="0">
                <a:solidFill>
                  <a:srgbClr val="1F2328"/>
                </a:solidFill>
              </a:rPr>
              <a:t>, Freelancer, The Netherlands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rgbClr val="1F2328"/>
                </a:solidFill>
              </a:rPr>
              <a:t>Norman Koester, 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3"/>
              </a:rPr>
              <a:t>itemis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 (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3"/>
              </a:rPr>
              <a:t>modelix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 Team)</a:t>
            </a:r>
            <a:r>
              <a:rPr lang="en-US" sz="1800" dirty="0">
                <a:solidFill>
                  <a:srgbClr val="1F2328"/>
                </a:solidFill>
              </a:rPr>
              <a:t>, Germany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4"/>
              </a:rPr>
              <a:t>Sergej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4"/>
              </a:rPr>
              <a:t> 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4"/>
              </a:rPr>
              <a:t>Koscejev</a:t>
            </a:r>
            <a:r>
              <a:rPr lang="en-US" sz="1800" dirty="0">
                <a:solidFill>
                  <a:srgbClr val="1F2328"/>
                </a:solidFill>
              </a:rPr>
              <a:t>, Freelancer, Czech Republic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rgbClr val="1F2328"/>
                </a:solidFill>
              </a:rPr>
              <a:t>Sascha </a:t>
            </a:r>
            <a:r>
              <a:rPr lang="en-US" sz="1800" dirty="0" err="1">
                <a:solidFill>
                  <a:srgbClr val="1F2328"/>
                </a:solidFill>
              </a:rPr>
              <a:t>Lisson</a:t>
            </a:r>
            <a:r>
              <a:rPr lang="en-US" sz="1800" dirty="0">
                <a:solidFill>
                  <a:srgbClr val="1F2328"/>
                </a:solidFill>
              </a:rPr>
              <a:t>, 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3"/>
              </a:rPr>
              <a:t>itemis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 (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3"/>
              </a:rPr>
              <a:t>modelix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 Team)</a:t>
            </a:r>
            <a:r>
              <a:rPr lang="en-US" sz="1800" dirty="0">
                <a:solidFill>
                  <a:srgbClr val="1F2328"/>
                </a:solidFill>
              </a:rPr>
              <a:t>, Germany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rgbClr val="1F2328"/>
                </a:solidFill>
              </a:rPr>
              <a:t>Eugen Schindler, 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5"/>
              </a:rPr>
              <a:t>Canon Production Printing</a:t>
            </a:r>
            <a:r>
              <a:rPr lang="en-US" sz="1800" dirty="0">
                <a:solidFill>
                  <a:srgbClr val="1F2328"/>
                </a:solidFill>
              </a:rPr>
              <a:t>, The Netherlands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rgbClr val="1F2328"/>
                </a:solidFill>
              </a:rPr>
              <a:t>Alex </a:t>
            </a:r>
            <a:r>
              <a:rPr lang="en-US" sz="1800" dirty="0" err="1">
                <a:solidFill>
                  <a:srgbClr val="1F2328"/>
                </a:solidFill>
              </a:rPr>
              <a:t>Shatalin</a:t>
            </a:r>
            <a:r>
              <a:rPr lang="en-US" sz="1800" dirty="0">
                <a:solidFill>
                  <a:srgbClr val="1F2328"/>
                </a:solidFill>
              </a:rPr>
              <a:t>, 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6"/>
              </a:rPr>
              <a:t>Jetbrains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6"/>
              </a:rPr>
              <a:t> (MPS Team)</a:t>
            </a:r>
            <a:r>
              <a:rPr lang="en-US" sz="1800" dirty="0">
                <a:solidFill>
                  <a:srgbClr val="1F2328"/>
                </a:solidFill>
              </a:rPr>
              <a:t>, Czech Republic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rgbClr val="1F2328"/>
                </a:solidFill>
              </a:rPr>
              <a:t>Niko Stotz, 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7"/>
              </a:rPr>
              <a:t>F1RE</a:t>
            </a:r>
            <a:r>
              <a:rPr lang="en-US" sz="1800" dirty="0">
                <a:solidFill>
                  <a:srgbClr val="1F2328"/>
                </a:solidFill>
              </a:rPr>
              <a:t>, The Netherlands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rgbClr val="1F2328"/>
                </a:solidFill>
              </a:rPr>
              <a:t>Federico Tomassetti, 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8"/>
              </a:rPr>
              <a:t>Strumenta</a:t>
            </a:r>
            <a:r>
              <a:rPr lang="en-US" sz="1800" dirty="0">
                <a:solidFill>
                  <a:srgbClr val="1F2328"/>
                </a:solidFill>
              </a:rPr>
              <a:t>, Italy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9"/>
              </a:rPr>
              <a:t>Markus 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9"/>
              </a:rPr>
              <a:t>Voelter</a:t>
            </a:r>
            <a:r>
              <a:rPr lang="en-US" sz="1800" dirty="0">
                <a:solidFill>
                  <a:srgbClr val="1F2328"/>
                </a:solidFill>
              </a:rPr>
              <a:t>, Freelancer, Germany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rgbClr val="1F2328"/>
                </a:solidFill>
              </a:rPr>
              <a:t>Jos Warmer, 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10"/>
              </a:rPr>
              <a:t>openmodeling</a:t>
            </a:r>
            <a:r>
              <a:rPr lang="en-US" sz="1800" dirty="0">
                <a:solidFill>
                  <a:srgbClr val="1F2328"/>
                </a:solidFill>
              </a:rPr>
              <a:t> </a:t>
            </a:r>
            <a:r>
              <a:rPr lang="en-US" sz="1800" dirty="0">
                <a:solidFill>
                  <a:schemeClr val="accent5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(Freon Team)</a:t>
            </a:r>
            <a:r>
              <a:rPr lang="en-US" sz="1800" dirty="0">
                <a:solidFill>
                  <a:srgbClr val="1F2328"/>
                </a:solidFill>
              </a:rPr>
              <a:t>, The Netherlands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endParaRPr lang="en-US" dirty="0">
              <a:solidFill>
                <a:srgbClr val="1F2328"/>
              </a:solidFill>
            </a:endParaRPr>
          </a:p>
          <a:p>
            <a:pPr marL="14922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sz="2800" b="1" dirty="0">
                <a:solidFill>
                  <a:srgbClr val="1F2328"/>
                </a:solidFill>
                <a:sym typeface="Wingdings" panose="05000000000000000000" pitchFamily="2" charset="2"/>
              </a:rPr>
              <a:t> </a:t>
            </a:r>
            <a:r>
              <a:rPr lang="en-US" sz="2800" b="1" dirty="0">
                <a:solidFill>
                  <a:srgbClr val="1F2328"/>
                </a:solidFill>
              </a:rPr>
              <a:t>And you?</a:t>
            </a:r>
          </a:p>
        </p:txBody>
      </p:sp>
    </p:spTree>
    <p:extLst>
      <p:ext uri="{BB962C8B-B14F-4D97-AF65-F5344CB8AC3E}">
        <p14:creationId xmlns:p14="http://schemas.microsoft.com/office/powerpoint/2010/main" val="3263832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ECF9-3836-66C5-E801-04997366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– Current Status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F74F3-04FC-29B6-9591-DF6609100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release 2023.1 planned around November 2023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Serialization format, meta-metamodel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APIs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Java, JavaScript, MPS, (C#)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Integrations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EMF, Freon, Kotlin, MPS, *</a:t>
            </a:r>
            <a:r>
              <a:rPr lang="en-US" dirty="0" err="1">
                <a:sym typeface="Wingdings" panose="05000000000000000000" pitchFamily="2" charset="2"/>
              </a:rPr>
              <a:t>Lasu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06984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7276-EAE8-C877-A9CE-6211AE7E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Overview</a:t>
            </a:r>
          </a:p>
        </p:txBody>
      </p:sp>
    </p:spTree>
    <p:extLst>
      <p:ext uri="{BB962C8B-B14F-4D97-AF65-F5344CB8AC3E}">
        <p14:creationId xmlns:p14="http://schemas.microsoft.com/office/powerpoint/2010/main" val="3372374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Architecture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C1E5B80-4901-1C3F-B765-5A1DDC5DE1E2}"/>
              </a:ext>
            </a:extLst>
          </p:cNvPr>
          <p:cNvSpPr/>
          <p:nvPr/>
        </p:nvSpPr>
        <p:spPr>
          <a:xfrm>
            <a:off x="5716185" y="3825985"/>
            <a:ext cx="432202" cy="418305"/>
          </a:xfrm>
          <a:custGeom>
            <a:avLst/>
            <a:gdLst>
              <a:gd name="connsiteX0" fmla="*/ 432203 w 432202"/>
              <a:gd name="connsiteY0" fmla="*/ 418306 h 418305"/>
              <a:gd name="connsiteX1" fmla="*/ 0 w 432202"/>
              <a:gd name="connsiteY1" fmla="*/ 0 h 41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2202" h="418305">
                <a:moveTo>
                  <a:pt x="432203" y="418306"/>
                </a:moveTo>
                <a:lnTo>
                  <a:pt x="0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8B28142-CAED-04D5-A381-8EDAB89A13D2}"/>
              </a:ext>
            </a:extLst>
          </p:cNvPr>
          <p:cNvSpPr/>
          <p:nvPr/>
        </p:nvSpPr>
        <p:spPr>
          <a:xfrm>
            <a:off x="6029469" y="3183352"/>
            <a:ext cx="1066682" cy="105407"/>
          </a:xfrm>
          <a:custGeom>
            <a:avLst/>
            <a:gdLst>
              <a:gd name="connsiteX0" fmla="*/ 1066682 w 1066682"/>
              <a:gd name="connsiteY0" fmla="*/ 105408 h 105407"/>
              <a:gd name="connsiteX1" fmla="*/ 0 w 1066682"/>
              <a:gd name="connsiteY1" fmla="*/ 0 h 10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682" h="105407">
                <a:moveTo>
                  <a:pt x="1066682" y="105408"/>
                </a:moveTo>
                <a:lnTo>
                  <a:pt x="0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3C26B3A-0BAD-BB01-4BC5-6825482F8827}"/>
              </a:ext>
            </a:extLst>
          </p:cNvPr>
          <p:cNvSpPr/>
          <p:nvPr/>
        </p:nvSpPr>
        <p:spPr>
          <a:xfrm>
            <a:off x="5933074" y="2114975"/>
            <a:ext cx="885186" cy="463314"/>
          </a:xfrm>
          <a:custGeom>
            <a:avLst/>
            <a:gdLst>
              <a:gd name="connsiteX0" fmla="*/ 885187 w 885186"/>
              <a:gd name="connsiteY0" fmla="*/ 0 h 463314"/>
              <a:gd name="connsiteX1" fmla="*/ 0 w 885186"/>
              <a:gd name="connsiteY1" fmla="*/ 463314 h 46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186" h="463314">
                <a:moveTo>
                  <a:pt x="885187" y="0"/>
                </a:moveTo>
                <a:lnTo>
                  <a:pt x="0" y="463314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A250B4B-A523-26C2-295B-FD64AE9D7476}"/>
              </a:ext>
            </a:extLst>
          </p:cNvPr>
          <p:cNvSpPr/>
          <p:nvPr/>
        </p:nvSpPr>
        <p:spPr>
          <a:xfrm>
            <a:off x="3707958" y="3681393"/>
            <a:ext cx="676258" cy="515544"/>
          </a:xfrm>
          <a:custGeom>
            <a:avLst/>
            <a:gdLst>
              <a:gd name="connsiteX0" fmla="*/ 0 w 676258"/>
              <a:gd name="connsiteY0" fmla="*/ 515544 h 515544"/>
              <a:gd name="connsiteX1" fmla="*/ 676259 w 676258"/>
              <a:gd name="connsiteY1" fmla="*/ 0 h 51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258" h="515544">
                <a:moveTo>
                  <a:pt x="0" y="515544"/>
                </a:moveTo>
                <a:lnTo>
                  <a:pt x="676259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2887D9-7453-33C8-35D1-E6764FF19CC4}"/>
              </a:ext>
            </a:extLst>
          </p:cNvPr>
          <p:cNvSpPr/>
          <p:nvPr/>
        </p:nvSpPr>
        <p:spPr>
          <a:xfrm>
            <a:off x="3418773" y="2813838"/>
            <a:ext cx="795274" cy="113135"/>
          </a:xfrm>
          <a:custGeom>
            <a:avLst/>
            <a:gdLst>
              <a:gd name="connsiteX0" fmla="*/ 0 w 795274"/>
              <a:gd name="connsiteY0" fmla="*/ 0 h 113135"/>
              <a:gd name="connsiteX1" fmla="*/ 795274 w 795274"/>
              <a:gd name="connsiteY1" fmla="*/ 113136 h 11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5274" h="113135">
                <a:moveTo>
                  <a:pt x="0" y="0"/>
                </a:moveTo>
                <a:lnTo>
                  <a:pt x="795274" y="113136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DA187F9-7C91-4EE3-E4FD-5AED1A55AA5D}"/>
              </a:ext>
            </a:extLst>
          </p:cNvPr>
          <p:cNvSpPr/>
          <p:nvPr/>
        </p:nvSpPr>
        <p:spPr>
          <a:xfrm>
            <a:off x="4169850" y="2110958"/>
            <a:ext cx="1919865" cy="1919865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4B6BA00-2868-A880-97D5-A78F8D05D370}"/>
              </a:ext>
            </a:extLst>
          </p:cNvPr>
          <p:cNvSpPr/>
          <p:nvPr/>
        </p:nvSpPr>
        <p:spPr>
          <a:xfrm>
            <a:off x="4559446" y="2797772"/>
            <a:ext cx="465908" cy="257053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9FBA17-847C-5609-501B-D1783DF6CE28}"/>
              </a:ext>
            </a:extLst>
          </p:cNvPr>
          <p:cNvSpPr/>
          <p:nvPr/>
        </p:nvSpPr>
        <p:spPr>
          <a:xfrm>
            <a:off x="3298279" y="918074"/>
            <a:ext cx="1478055" cy="980012"/>
          </a:xfrm>
          <a:custGeom>
            <a:avLst/>
            <a:gdLst>
              <a:gd name="connsiteX0" fmla="*/ 0 w 1478055"/>
              <a:gd name="connsiteY0" fmla="*/ 163339 h 980012"/>
              <a:gd name="connsiteX1" fmla="*/ 163341 w 1478055"/>
              <a:gd name="connsiteY1" fmla="*/ 0 h 980012"/>
              <a:gd name="connsiteX2" fmla="*/ 1314714 w 1478055"/>
              <a:gd name="connsiteY2" fmla="*/ 0 h 980012"/>
              <a:gd name="connsiteX3" fmla="*/ 1478056 w 1478055"/>
              <a:gd name="connsiteY3" fmla="*/ 163339 h 980012"/>
              <a:gd name="connsiteX4" fmla="*/ 1478056 w 1478055"/>
              <a:gd name="connsiteY4" fmla="*/ 816671 h 980012"/>
              <a:gd name="connsiteX5" fmla="*/ 1314714 w 1478055"/>
              <a:gd name="connsiteY5" fmla="*/ 980012 h 980012"/>
              <a:gd name="connsiteX6" fmla="*/ 163341 w 1478055"/>
              <a:gd name="connsiteY6" fmla="*/ 980012 h 980012"/>
              <a:gd name="connsiteX7" fmla="*/ 0 w 1478055"/>
              <a:gd name="connsiteY7" fmla="*/ 816671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8055" h="980012">
                <a:moveTo>
                  <a:pt x="0" y="163339"/>
                </a:moveTo>
                <a:cubicBezTo>
                  <a:pt x="0" y="73129"/>
                  <a:pt x="73132" y="0"/>
                  <a:pt x="163341" y="0"/>
                </a:cubicBezTo>
                <a:lnTo>
                  <a:pt x="1314714" y="0"/>
                </a:lnTo>
                <a:cubicBezTo>
                  <a:pt x="1404924" y="0"/>
                  <a:pt x="1478056" y="73129"/>
                  <a:pt x="1478056" y="163339"/>
                </a:cubicBezTo>
                <a:lnTo>
                  <a:pt x="1478056" y="816671"/>
                </a:lnTo>
                <a:cubicBezTo>
                  <a:pt x="1478056" y="906881"/>
                  <a:pt x="1404924" y="980012"/>
                  <a:pt x="1314714" y="980012"/>
                </a:cubicBezTo>
                <a:lnTo>
                  <a:pt x="163341" y="980012"/>
                </a:lnTo>
                <a:cubicBezTo>
                  <a:pt x="73132" y="980012"/>
                  <a:pt x="0" y="906881"/>
                  <a:pt x="0" y="816671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D0D0D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BF8533-E936-8B55-AF64-67B5BC92DFC0}"/>
              </a:ext>
            </a:extLst>
          </p:cNvPr>
          <p:cNvSpPr/>
          <p:nvPr/>
        </p:nvSpPr>
        <p:spPr>
          <a:xfrm>
            <a:off x="4888796" y="3609096"/>
            <a:ext cx="465908" cy="257053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0EF5A7E-37D8-EAF1-7040-6FBDAF578464}"/>
              </a:ext>
            </a:extLst>
          </p:cNvPr>
          <p:cNvSpPr/>
          <p:nvPr/>
        </p:nvSpPr>
        <p:spPr>
          <a:xfrm>
            <a:off x="5322573" y="3223517"/>
            <a:ext cx="465908" cy="257053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DA5DB2B-9F68-A8C0-01F8-D4BE0636A1C6}"/>
              </a:ext>
            </a:extLst>
          </p:cNvPr>
          <p:cNvSpPr/>
          <p:nvPr/>
        </p:nvSpPr>
        <p:spPr>
          <a:xfrm>
            <a:off x="4495183" y="3271714"/>
            <a:ext cx="465908" cy="257053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F4F2719-E5D8-19AC-41C2-A41F90C2B3EB}"/>
              </a:ext>
            </a:extLst>
          </p:cNvPr>
          <p:cNvSpPr/>
          <p:nvPr/>
        </p:nvSpPr>
        <p:spPr>
          <a:xfrm>
            <a:off x="4479117" y="2717443"/>
            <a:ext cx="465908" cy="257053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93BB2C3-EBC8-CAB7-99F8-5494E0E4E61A}"/>
              </a:ext>
            </a:extLst>
          </p:cNvPr>
          <p:cNvSpPr/>
          <p:nvPr/>
        </p:nvSpPr>
        <p:spPr>
          <a:xfrm>
            <a:off x="4961092" y="2307765"/>
            <a:ext cx="465908" cy="257053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B0D4A2C-AFE2-0522-2854-B36E171A1DAE}"/>
              </a:ext>
            </a:extLst>
          </p:cNvPr>
          <p:cNvSpPr/>
          <p:nvPr/>
        </p:nvSpPr>
        <p:spPr>
          <a:xfrm>
            <a:off x="4776335" y="1408081"/>
            <a:ext cx="158368" cy="1323443"/>
          </a:xfrm>
          <a:custGeom>
            <a:avLst/>
            <a:gdLst>
              <a:gd name="connsiteX0" fmla="*/ 0 w 158368"/>
              <a:gd name="connsiteY0" fmla="*/ 0 h 1323443"/>
              <a:gd name="connsiteX1" fmla="*/ 158369 w 158368"/>
              <a:gd name="connsiteY1" fmla="*/ 1323444 h 132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368" h="1323443">
                <a:moveTo>
                  <a:pt x="0" y="0"/>
                </a:moveTo>
                <a:lnTo>
                  <a:pt x="158369" y="1323444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C22AD0-AA5A-8AFC-3BD1-A624D011A862}"/>
              </a:ext>
            </a:extLst>
          </p:cNvPr>
          <p:cNvSpPr/>
          <p:nvPr/>
        </p:nvSpPr>
        <p:spPr>
          <a:xfrm>
            <a:off x="3916813" y="1898086"/>
            <a:ext cx="570159" cy="816657"/>
          </a:xfrm>
          <a:custGeom>
            <a:avLst/>
            <a:gdLst>
              <a:gd name="connsiteX0" fmla="*/ 0 w 570159"/>
              <a:gd name="connsiteY0" fmla="*/ 0 h 816657"/>
              <a:gd name="connsiteX1" fmla="*/ 570160 w 570159"/>
              <a:gd name="connsiteY1" fmla="*/ 816658 h 8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9" h="816657">
                <a:moveTo>
                  <a:pt x="0" y="0"/>
                </a:moveTo>
                <a:lnTo>
                  <a:pt x="570160" y="816658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9B46C3A-4EA0-2E5D-C6C2-BA89CCF7C276}"/>
              </a:ext>
            </a:extLst>
          </p:cNvPr>
          <p:cNvSpPr/>
          <p:nvPr/>
        </p:nvSpPr>
        <p:spPr>
          <a:xfrm>
            <a:off x="3338444" y="1841856"/>
            <a:ext cx="1162900" cy="1133580"/>
          </a:xfrm>
          <a:custGeom>
            <a:avLst/>
            <a:gdLst>
              <a:gd name="connsiteX0" fmla="*/ 0 w 1162900"/>
              <a:gd name="connsiteY0" fmla="*/ 0 h 1133580"/>
              <a:gd name="connsiteX1" fmla="*/ 1162900 w 1162900"/>
              <a:gd name="connsiteY1" fmla="*/ 1133580 h 113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900" h="1133580">
                <a:moveTo>
                  <a:pt x="0" y="0"/>
                </a:moveTo>
                <a:lnTo>
                  <a:pt x="1162900" y="1133580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3258779-D2C4-377D-4D85-45D588AC4133}"/>
              </a:ext>
            </a:extLst>
          </p:cNvPr>
          <p:cNvSpPr/>
          <p:nvPr/>
        </p:nvSpPr>
        <p:spPr>
          <a:xfrm>
            <a:off x="4728137" y="1857922"/>
            <a:ext cx="191681" cy="1120341"/>
          </a:xfrm>
          <a:custGeom>
            <a:avLst/>
            <a:gdLst>
              <a:gd name="connsiteX0" fmla="*/ 0 w 191681"/>
              <a:gd name="connsiteY0" fmla="*/ 0 h 1120341"/>
              <a:gd name="connsiteX1" fmla="*/ 191681 w 191681"/>
              <a:gd name="connsiteY1" fmla="*/ 1120342 h 112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681" h="1120341">
                <a:moveTo>
                  <a:pt x="0" y="0"/>
                </a:moveTo>
                <a:lnTo>
                  <a:pt x="191681" y="1120342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9BFC8CF-D2D6-302F-7BB9-D501258D4F00}"/>
              </a:ext>
            </a:extLst>
          </p:cNvPr>
          <p:cNvSpPr/>
          <p:nvPr/>
        </p:nvSpPr>
        <p:spPr>
          <a:xfrm>
            <a:off x="7005468" y="4247713"/>
            <a:ext cx="610501" cy="281151"/>
          </a:xfrm>
          <a:custGeom>
            <a:avLst/>
            <a:gdLst>
              <a:gd name="connsiteX0" fmla="*/ 0 w 610501"/>
              <a:gd name="connsiteY0" fmla="*/ 70288 h 281151"/>
              <a:gd name="connsiteX1" fmla="*/ 469925 w 610501"/>
              <a:gd name="connsiteY1" fmla="*/ 70288 h 281151"/>
              <a:gd name="connsiteX2" fmla="*/ 469925 w 610501"/>
              <a:gd name="connsiteY2" fmla="*/ 0 h 281151"/>
              <a:gd name="connsiteX3" fmla="*/ 610501 w 610501"/>
              <a:gd name="connsiteY3" fmla="*/ 140576 h 281151"/>
              <a:gd name="connsiteX4" fmla="*/ 469925 w 610501"/>
              <a:gd name="connsiteY4" fmla="*/ 281152 h 281151"/>
              <a:gd name="connsiteX5" fmla="*/ 469925 w 610501"/>
              <a:gd name="connsiteY5" fmla="*/ 210864 h 281151"/>
              <a:gd name="connsiteX6" fmla="*/ 0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0" y="70288"/>
                </a:moveTo>
                <a:lnTo>
                  <a:pt x="469925" y="70288"/>
                </a:lnTo>
                <a:lnTo>
                  <a:pt x="469925" y="0"/>
                </a:lnTo>
                <a:lnTo>
                  <a:pt x="610501" y="140576"/>
                </a:lnTo>
                <a:lnTo>
                  <a:pt x="469925" y="281152"/>
                </a:lnTo>
                <a:lnTo>
                  <a:pt x="469925" y="210864"/>
                </a:lnTo>
                <a:lnTo>
                  <a:pt x="0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2D428AE-26CC-E5D6-0780-A44805DA511C}"/>
              </a:ext>
            </a:extLst>
          </p:cNvPr>
          <p:cNvSpPr/>
          <p:nvPr/>
        </p:nvSpPr>
        <p:spPr>
          <a:xfrm>
            <a:off x="7937285" y="3179336"/>
            <a:ext cx="610501" cy="281151"/>
          </a:xfrm>
          <a:custGeom>
            <a:avLst/>
            <a:gdLst>
              <a:gd name="connsiteX0" fmla="*/ 610501 w 610501"/>
              <a:gd name="connsiteY0" fmla="*/ 70288 h 281151"/>
              <a:gd name="connsiteX1" fmla="*/ 140576 w 610501"/>
              <a:gd name="connsiteY1" fmla="*/ 70288 h 281151"/>
              <a:gd name="connsiteX2" fmla="*/ 140576 w 610501"/>
              <a:gd name="connsiteY2" fmla="*/ 0 h 281151"/>
              <a:gd name="connsiteX3" fmla="*/ 0 w 610501"/>
              <a:gd name="connsiteY3" fmla="*/ 140576 h 281151"/>
              <a:gd name="connsiteX4" fmla="*/ 140576 w 610501"/>
              <a:gd name="connsiteY4" fmla="*/ 281152 h 281151"/>
              <a:gd name="connsiteX5" fmla="*/ 140576 w 610501"/>
              <a:gd name="connsiteY5" fmla="*/ 210864 h 281151"/>
              <a:gd name="connsiteX6" fmla="*/ 610501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610501" y="70288"/>
                </a:moveTo>
                <a:lnTo>
                  <a:pt x="140576" y="70288"/>
                </a:lnTo>
                <a:lnTo>
                  <a:pt x="140576" y="0"/>
                </a:lnTo>
                <a:lnTo>
                  <a:pt x="0" y="140576"/>
                </a:lnTo>
                <a:lnTo>
                  <a:pt x="140576" y="281152"/>
                </a:lnTo>
                <a:lnTo>
                  <a:pt x="140576" y="210864"/>
                </a:lnTo>
                <a:lnTo>
                  <a:pt x="610501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E2E4C04-0B0A-A25C-0C54-16FF71233860}"/>
              </a:ext>
            </a:extLst>
          </p:cNvPr>
          <p:cNvSpPr/>
          <p:nvPr/>
        </p:nvSpPr>
        <p:spPr>
          <a:xfrm>
            <a:off x="5250277" y="2837937"/>
            <a:ext cx="465908" cy="257053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5B83DE1-921B-59D8-65DB-86D93A02BB05}"/>
              </a:ext>
            </a:extLst>
          </p:cNvPr>
          <p:cNvSpPr/>
          <p:nvPr/>
        </p:nvSpPr>
        <p:spPr>
          <a:xfrm>
            <a:off x="5177980" y="2757608"/>
            <a:ext cx="465908" cy="265086"/>
          </a:xfrm>
          <a:custGeom>
            <a:avLst/>
            <a:gdLst>
              <a:gd name="connsiteX0" fmla="*/ 0 w 465908"/>
              <a:gd name="connsiteY0" fmla="*/ 44181 h 265086"/>
              <a:gd name="connsiteX1" fmla="*/ 44181 w 465908"/>
              <a:gd name="connsiteY1" fmla="*/ 0 h 265086"/>
              <a:gd name="connsiteX2" fmla="*/ 421728 w 465908"/>
              <a:gd name="connsiteY2" fmla="*/ 0 h 265086"/>
              <a:gd name="connsiteX3" fmla="*/ 465909 w 465908"/>
              <a:gd name="connsiteY3" fmla="*/ 44181 h 265086"/>
              <a:gd name="connsiteX4" fmla="*/ 465909 w 465908"/>
              <a:gd name="connsiteY4" fmla="*/ 220905 h 265086"/>
              <a:gd name="connsiteX5" fmla="*/ 421728 w 465908"/>
              <a:gd name="connsiteY5" fmla="*/ 265086 h 265086"/>
              <a:gd name="connsiteX6" fmla="*/ 44181 w 465908"/>
              <a:gd name="connsiteY6" fmla="*/ 265086 h 265086"/>
              <a:gd name="connsiteX7" fmla="*/ 0 w 465908"/>
              <a:gd name="connsiteY7" fmla="*/ 220905 h 26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65086">
                <a:moveTo>
                  <a:pt x="0" y="44181"/>
                </a:moveTo>
                <a:cubicBezTo>
                  <a:pt x="0" y="19785"/>
                  <a:pt x="19785" y="0"/>
                  <a:pt x="44181" y="0"/>
                </a:cubicBezTo>
                <a:lnTo>
                  <a:pt x="421728" y="0"/>
                </a:lnTo>
                <a:cubicBezTo>
                  <a:pt x="446132" y="0"/>
                  <a:pt x="465909" y="19785"/>
                  <a:pt x="465909" y="44181"/>
                </a:cubicBezTo>
                <a:lnTo>
                  <a:pt x="465909" y="220905"/>
                </a:lnTo>
                <a:cubicBezTo>
                  <a:pt x="465909" y="245309"/>
                  <a:pt x="446132" y="265086"/>
                  <a:pt x="421728" y="265086"/>
                </a:cubicBezTo>
                <a:lnTo>
                  <a:pt x="44181" y="265086"/>
                </a:lnTo>
                <a:cubicBezTo>
                  <a:pt x="19785" y="265086"/>
                  <a:pt x="0" y="245309"/>
                  <a:pt x="0" y="220905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A05FE8-338A-3BBD-27F8-350E7B787409}"/>
              </a:ext>
            </a:extLst>
          </p:cNvPr>
          <p:cNvSpPr txBox="1"/>
          <p:nvPr/>
        </p:nvSpPr>
        <p:spPr>
          <a:xfrm>
            <a:off x="6308394" y="2426719"/>
            <a:ext cx="279274" cy="324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spc="0" baseline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527ED3-5D20-96E1-9529-BF9E71A65958}"/>
              </a:ext>
            </a:extLst>
          </p:cNvPr>
          <p:cNvSpPr txBox="1"/>
          <p:nvPr/>
        </p:nvSpPr>
        <p:spPr>
          <a:xfrm>
            <a:off x="6333891" y="3302307"/>
            <a:ext cx="279274" cy="324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spc="0" baseline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2</a:t>
            </a:r>
          </a:p>
        </p:txBody>
      </p:sp>
      <p:grpSp>
        <p:nvGrpSpPr>
          <p:cNvPr id="45" name="Graphic 4">
            <a:extLst>
              <a:ext uri="{FF2B5EF4-FFF2-40B4-BE49-F238E27FC236}">
                <a16:creationId xmlns:a16="http://schemas.microsoft.com/office/drawing/2014/main" id="{217FB711-EB67-9B46-B7C0-076E98457806}"/>
              </a:ext>
            </a:extLst>
          </p:cNvPr>
          <p:cNvGrpSpPr/>
          <p:nvPr/>
        </p:nvGrpSpPr>
        <p:grpSpPr>
          <a:xfrm>
            <a:off x="5607235" y="3335770"/>
            <a:ext cx="416899" cy="510435"/>
            <a:chOff x="5607235" y="3335770"/>
            <a:chExt cx="416899" cy="510435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DA49103-83FE-CCBB-B044-906FB6C3AB77}"/>
                </a:ext>
              </a:extLst>
            </p:cNvPr>
            <p:cNvSpPr/>
            <p:nvPr/>
          </p:nvSpPr>
          <p:spPr>
            <a:xfrm>
              <a:off x="5655577" y="3380746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4E4A92C-6295-7389-A91D-376200C111C2}"/>
                </a:ext>
              </a:extLst>
            </p:cNvPr>
            <p:cNvSpPr/>
            <p:nvPr/>
          </p:nvSpPr>
          <p:spPr>
            <a:xfrm>
              <a:off x="5607235" y="3335770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EBDD63C-E29B-66F1-6917-3E3C5DB28C0F}"/>
                </a:ext>
              </a:extLst>
            </p:cNvPr>
            <p:cNvSpPr/>
            <p:nvPr/>
          </p:nvSpPr>
          <p:spPr>
            <a:xfrm>
              <a:off x="5607235" y="3335770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D600A3D-8099-099C-33F1-78E46DC15034}"/>
                </a:ext>
              </a:extLst>
            </p:cNvPr>
            <p:cNvSpPr/>
            <p:nvPr/>
          </p:nvSpPr>
          <p:spPr>
            <a:xfrm>
              <a:off x="5671683" y="3733062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CF6EE59-8F86-36C9-4E10-C99A5D5BA663}"/>
                </a:ext>
              </a:extLst>
            </p:cNvPr>
            <p:cNvSpPr/>
            <p:nvPr/>
          </p:nvSpPr>
          <p:spPr>
            <a:xfrm>
              <a:off x="5671683" y="366315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47CF67A-A6BD-9044-D2FA-ADA5EEB5A49C}"/>
                </a:ext>
              </a:extLst>
            </p:cNvPr>
            <p:cNvSpPr/>
            <p:nvPr/>
          </p:nvSpPr>
          <p:spPr>
            <a:xfrm>
              <a:off x="5671683" y="359324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190298 w 239661"/>
                <a:gd name="connsiteY1" fmla="*/ -27 h 8032"/>
                <a:gd name="connsiteX2" fmla="*/ 147394 w 239661"/>
                <a:gd name="connsiteY2" fmla="*/ -27 h 8032"/>
                <a:gd name="connsiteX3" fmla="*/ -186 w 23966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A779FE2-99CF-15D1-473D-52F6083DD7DC}"/>
                </a:ext>
              </a:extLst>
            </p:cNvPr>
            <p:cNvSpPr/>
            <p:nvPr/>
          </p:nvSpPr>
          <p:spPr>
            <a:xfrm>
              <a:off x="5671683" y="352333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" name="Graphic 4">
            <a:extLst>
              <a:ext uri="{FF2B5EF4-FFF2-40B4-BE49-F238E27FC236}">
                <a16:creationId xmlns:a16="http://schemas.microsoft.com/office/drawing/2014/main" id="{98468DD5-3F84-CB3E-5FD8-1745646B09DB}"/>
              </a:ext>
            </a:extLst>
          </p:cNvPr>
          <p:cNvGrpSpPr/>
          <p:nvPr/>
        </p:nvGrpSpPr>
        <p:grpSpPr>
          <a:xfrm>
            <a:off x="3430573" y="986353"/>
            <a:ext cx="1220560" cy="843455"/>
            <a:chOff x="3430573" y="986353"/>
            <a:chExt cx="1220560" cy="843455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4339F64-0E56-63C3-500F-44EACC05B0FA}"/>
                </a:ext>
              </a:extLst>
            </p:cNvPr>
            <p:cNvSpPr/>
            <p:nvPr/>
          </p:nvSpPr>
          <p:spPr>
            <a:xfrm>
              <a:off x="3430573" y="986353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43D6BDA-81C5-D507-2C41-4A4FD5092FF6}"/>
                </a:ext>
              </a:extLst>
            </p:cNvPr>
            <p:cNvSpPr/>
            <p:nvPr/>
          </p:nvSpPr>
          <p:spPr>
            <a:xfrm>
              <a:off x="3688574" y="1214328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BA12DB2-EAF5-1CCC-FA2B-303FB46F200C}"/>
                </a:ext>
              </a:extLst>
            </p:cNvPr>
            <p:cNvSpPr/>
            <p:nvPr/>
          </p:nvSpPr>
          <p:spPr>
            <a:xfrm>
              <a:off x="3688574" y="1431984"/>
              <a:ext cx="255181" cy="174501"/>
            </a:xfrm>
            <a:custGeom>
              <a:avLst/>
              <a:gdLst>
                <a:gd name="connsiteX0" fmla="*/ -186 w 255181"/>
                <a:gd name="connsiteY0" fmla="*/ -27 h 174501"/>
                <a:gd name="connsiteX1" fmla="*/ 254995 w 255181"/>
                <a:gd name="connsiteY1" fmla="*/ -27 h 174501"/>
                <a:gd name="connsiteX2" fmla="*/ 254995 w 255181"/>
                <a:gd name="connsiteY2" fmla="*/ 174474 h 174501"/>
                <a:gd name="connsiteX3" fmla="*/ -186 w 255181"/>
                <a:gd name="connsiteY3" fmla="*/ 174474 h 1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501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4"/>
                  </a:lnTo>
                  <a:lnTo>
                    <a:pt x="-186" y="174474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55CC766-F2EB-450A-9F39-75B1D24C0E41}"/>
                </a:ext>
              </a:extLst>
            </p:cNvPr>
            <p:cNvSpPr/>
            <p:nvPr/>
          </p:nvSpPr>
          <p:spPr>
            <a:xfrm>
              <a:off x="3547725" y="1301579"/>
              <a:ext cx="150576" cy="8032"/>
            </a:xfrm>
            <a:custGeom>
              <a:avLst/>
              <a:gdLst>
                <a:gd name="connsiteX0" fmla="*/ 150391 w 150576"/>
                <a:gd name="connsiteY0" fmla="*/ -27 h 8032"/>
                <a:gd name="connsiteX1" fmla="*/ -186 w 150576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76" h="8032">
                  <a:moveTo>
                    <a:pt x="150391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54E8EAE-A565-3D89-1AAF-7147D5904ED0}"/>
                </a:ext>
              </a:extLst>
            </p:cNvPr>
            <p:cNvSpPr/>
            <p:nvPr/>
          </p:nvSpPr>
          <p:spPr>
            <a:xfrm>
              <a:off x="3946567" y="1655309"/>
              <a:ext cx="255181" cy="174498"/>
            </a:xfrm>
            <a:custGeom>
              <a:avLst/>
              <a:gdLst>
                <a:gd name="connsiteX0" fmla="*/ -186 w 255181"/>
                <a:gd name="connsiteY0" fmla="*/ -27 h 174498"/>
                <a:gd name="connsiteX1" fmla="*/ 254995 w 255181"/>
                <a:gd name="connsiteY1" fmla="*/ -27 h 174498"/>
                <a:gd name="connsiteX2" fmla="*/ 254995 w 255181"/>
                <a:gd name="connsiteY2" fmla="*/ 174472 h 174498"/>
                <a:gd name="connsiteX3" fmla="*/ -186 w 255181"/>
                <a:gd name="connsiteY3" fmla="*/ 174472 h 17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8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2"/>
                  </a:lnTo>
                  <a:lnTo>
                    <a:pt x="-186" y="174472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8999E9E-9977-A6EF-5208-48B3DC681A7F}"/>
                </a:ext>
              </a:extLst>
            </p:cNvPr>
            <p:cNvSpPr/>
            <p:nvPr/>
          </p:nvSpPr>
          <p:spPr>
            <a:xfrm>
              <a:off x="3816161" y="1593625"/>
              <a:ext cx="140134" cy="148930"/>
            </a:xfrm>
            <a:custGeom>
              <a:avLst/>
              <a:gdLst>
                <a:gd name="connsiteX0" fmla="*/ 139948 w 140134"/>
                <a:gd name="connsiteY0" fmla="*/ 148903 h 148930"/>
                <a:gd name="connsiteX1" fmla="*/ -186 w 140134"/>
                <a:gd name="connsiteY1" fmla="*/ 148903 h 148930"/>
                <a:gd name="connsiteX2" fmla="*/ -186 w 140134"/>
                <a:gd name="connsiteY2" fmla="*/ -27 h 1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0">
                  <a:moveTo>
                    <a:pt x="139948" y="148903"/>
                  </a:moveTo>
                  <a:lnTo>
                    <a:pt x="-186" y="148903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420CF41-1165-3171-B35D-A083D1B76FC2}"/>
                </a:ext>
              </a:extLst>
            </p:cNvPr>
            <p:cNvSpPr/>
            <p:nvPr/>
          </p:nvSpPr>
          <p:spPr>
            <a:xfrm>
              <a:off x="3558168" y="1152644"/>
              <a:ext cx="140134" cy="366588"/>
            </a:xfrm>
            <a:custGeom>
              <a:avLst/>
              <a:gdLst>
                <a:gd name="connsiteX0" fmla="*/ 139948 w 140134"/>
                <a:gd name="connsiteY0" fmla="*/ 366561 h 366588"/>
                <a:gd name="connsiteX1" fmla="*/ -186 w 140134"/>
                <a:gd name="connsiteY1" fmla="*/ 366561 h 366588"/>
                <a:gd name="connsiteX2" fmla="*/ -186 w 140134"/>
                <a:gd name="connsiteY2" fmla="*/ -27 h 36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366588">
                  <a:moveTo>
                    <a:pt x="139948" y="366561"/>
                  </a:moveTo>
                  <a:lnTo>
                    <a:pt x="-186" y="366561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F9D8FD0-945D-BB1D-24D5-76B66C790F49}"/>
                </a:ext>
              </a:extLst>
            </p:cNvPr>
            <p:cNvSpPr/>
            <p:nvPr/>
          </p:nvSpPr>
          <p:spPr>
            <a:xfrm>
              <a:off x="4137951" y="986353"/>
              <a:ext cx="255189" cy="174499"/>
            </a:xfrm>
            <a:custGeom>
              <a:avLst/>
              <a:gdLst>
                <a:gd name="connsiteX0" fmla="*/ -186 w 255189"/>
                <a:gd name="connsiteY0" fmla="*/ -27 h 174499"/>
                <a:gd name="connsiteX1" fmla="*/ 255004 w 255189"/>
                <a:gd name="connsiteY1" fmla="*/ -27 h 174499"/>
                <a:gd name="connsiteX2" fmla="*/ 255004 w 255189"/>
                <a:gd name="connsiteY2" fmla="*/ 174473 h 174499"/>
                <a:gd name="connsiteX3" fmla="*/ -186 w 255189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9" h="174499">
                  <a:moveTo>
                    <a:pt x="-186" y="-27"/>
                  </a:moveTo>
                  <a:lnTo>
                    <a:pt x="255004" y="-27"/>
                  </a:lnTo>
                  <a:lnTo>
                    <a:pt x="255004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27E7A6E-B15E-85A1-E607-B3D40A46232C}"/>
                </a:ext>
              </a:extLst>
            </p:cNvPr>
            <p:cNvSpPr/>
            <p:nvPr/>
          </p:nvSpPr>
          <p:spPr>
            <a:xfrm>
              <a:off x="4395953" y="1209677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F555AD6-D82F-078D-3131-84E313B779AA}"/>
                </a:ext>
              </a:extLst>
            </p:cNvPr>
            <p:cNvSpPr/>
            <p:nvPr/>
          </p:nvSpPr>
          <p:spPr>
            <a:xfrm>
              <a:off x="4265546" y="1147993"/>
              <a:ext cx="140134" cy="148934"/>
            </a:xfrm>
            <a:custGeom>
              <a:avLst/>
              <a:gdLst>
                <a:gd name="connsiteX0" fmla="*/ 139948 w 140134"/>
                <a:gd name="connsiteY0" fmla="*/ 148907 h 148934"/>
                <a:gd name="connsiteX1" fmla="*/ -186 w 140134"/>
                <a:gd name="connsiteY1" fmla="*/ 148907 h 148934"/>
                <a:gd name="connsiteX2" fmla="*/ -186 w 140134"/>
                <a:gd name="connsiteY2" fmla="*/ -27 h 1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4">
                  <a:moveTo>
                    <a:pt x="139948" y="148907"/>
                  </a:moveTo>
                  <a:lnTo>
                    <a:pt x="-186" y="148907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9E5460E-481F-6940-5E95-93CB17F5BF8B}"/>
                </a:ext>
              </a:extLst>
            </p:cNvPr>
            <p:cNvSpPr/>
            <p:nvPr/>
          </p:nvSpPr>
          <p:spPr>
            <a:xfrm>
              <a:off x="4190262" y="1368657"/>
              <a:ext cx="333285" cy="373897"/>
            </a:xfrm>
            <a:custGeom>
              <a:avLst/>
              <a:gdLst>
                <a:gd name="connsiteX0" fmla="*/ 333100 w 333285"/>
                <a:gd name="connsiteY0" fmla="*/ -27 h 373897"/>
                <a:gd name="connsiteX1" fmla="*/ 333100 w 333285"/>
                <a:gd name="connsiteY1" fmla="*/ 373870 h 373897"/>
                <a:gd name="connsiteX2" fmla="*/ -186 w 333285"/>
                <a:gd name="connsiteY2" fmla="*/ 373870 h 37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285" h="373897">
                  <a:moveTo>
                    <a:pt x="333100" y="-27"/>
                  </a:moveTo>
                  <a:lnTo>
                    <a:pt x="333100" y="373870"/>
                  </a:lnTo>
                  <a:lnTo>
                    <a:pt x="-186" y="373870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F701480-3893-118A-ABED-58860ADA1648}"/>
                </a:ext>
              </a:extLst>
            </p:cNvPr>
            <p:cNvSpPr/>
            <p:nvPr/>
          </p:nvSpPr>
          <p:spPr>
            <a:xfrm>
              <a:off x="3932968" y="1345772"/>
              <a:ext cx="472712" cy="8032"/>
            </a:xfrm>
            <a:custGeom>
              <a:avLst/>
              <a:gdLst>
                <a:gd name="connsiteX0" fmla="*/ 472527 w 472712"/>
                <a:gd name="connsiteY0" fmla="*/ -27 h 8032"/>
                <a:gd name="connsiteX1" fmla="*/ -186 w 472712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2712" h="8032">
                  <a:moveTo>
                    <a:pt x="472527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6" name="Graphic 4">
            <a:extLst>
              <a:ext uri="{FF2B5EF4-FFF2-40B4-BE49-F238E27FC236}">
                <a16:creationId xmlns:a16="http://schemas.microsoft.com/office/drawing/2014/main" id="{B27C02E7-C0AC-72FE-426F-FFA299FE5F9C}"/>
              </a:ext>
            </a:extLst>
          </p:cNvPr>
          <p:cNvGrpSpPr/>
          <p:nvPr/>
        </p:nvGrpSpPr>
        <p:grpSpPr>
          <a:xfrm>
            <a:off x="2900048" y="3799582"/>
            <a:ext cx="765472" cy="630286"/>
            <a:chOff x="2900048" y="3799582"/>
            <a:chExt cx="765472" cy="630286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F6B6D58-D83C-ECBD-57FA-10ADD4F73506}"/>
                </a:ext>
              </a:extLst>
            </p:cNvPr>
            <p:cNvSpPr/>
            <p:nvPr/>
          </p:nvSpPr>
          <p:spPr>
            <a:xfrm>
              <a:off x="2900048" y="379958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B6798FE-A53C-F5C3-456A-D50E61AFA973}"/>
                </a:ext>
              </a:extLst>
            </p:cNvPr>
            <p:cNvSpPr/>
            <p:nvPr/>
          </p:nvSpPr>
          <p:spPr>
            <a:xfrm>
              <a:off x="2935609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3B79D6B-2F54-0687-E7C4-D765911412CD}"/>
                </a:ext>
              </a:extLst>
            </p:cNvPr>
            <p:cNvSpPr/>
            <p:nvPr/>
          </p:nvSpPr>
          <p:spPr>
            <a:xfrm>
              <a:off x="3020188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6BFF7A3-DDA6-E31C-83A2-48DBFA25E5BE}"/>
                </a:ext>
              </a:extLst>
            </p:cNvPr>
            <p:cNvSpPr/>
            <p:nvPr/>
          </p:nvSpPr>
          <p:spPr>
            <a:xfrm>
              <a:off x="3104767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FFFEB25-321F-DC4A-BF56-E20D4D23489D}"/>
                </a:ext>
              </a:extLst>
            </p:cNvPr>
            <p:cNvSpPr/>
            <p:nvPr/>
          </p:nvSpPr>
          <p:spPr>
            <a:xfrm>
              <a:off x="2918202" y="393857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6 h 471732"/>
                <a:gd name="connsiteX3" fmla="*/ -186 w 728649"/>
                <a:gd name="connsiteY3" fmla="*/ 471706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6"/>
                  </a:lnTo>
                  <a:lnTo>
                    <a:pt x="-186" y="471706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FC41744-67B1-7324-B8DE-2E8A4C624EC3}"/>
                </a:ext>
              </a:extLst>
            </p:cNvPr>
            <p:cNvSpPr/>
            <p:nvPr/>
          </p:nvSpPr>
          <p:spPr>
            <a:xfrm>
              <a:off x="3031795" y="404014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3B14694-C135-2180-23C6-6F5DA4101070}"/>
                </a:ext>
              </a:extLst>
            </p:cNvPr>
            <p:cNvSpPr/>
            <p:nvPr/>
          </p:nvSpPr>
          <p:spPr>
            <a:xfrm>
              <a:off x="3031795" y="417550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DE1B0B3-880D-263E-21FE-AC3B2D28DE73}"/>
                </a:ext>
              </a:extLst>
            </p:cNvPr>
            <p:cNvSpPr/>
            <p:nvPr/>
          </p:nvSpPr>
          <p:spPr>
            <a:xfrm>
              <a:off x="3034382" y="431086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8FBFEC4-95E4-9E33-F03F-25A639B02B95}"/>
                </a:ext>
              </a:extLst>
            </p:cNvPr>
            <p:cNvSpPr/>
            <p:nvPr/>
          </p:nvSpPr>
          <p:spPr>
            <a:xfrm>
              <a:off x="3243259" y="3975949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4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9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39752DE-4CB5-02CB-A927-8ADD6F8AF16E}"/>
                </a:ext>
              </a:extLst>
            </p:cNvPr>
            <p:cNvSpPr/>
            <p:nvPr/>
          </p:nvSpPr>
          <p:spPr>
            <a:xfrm>
              <a:off x="3290793" y="402322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7" name="Graphic 4">
            <a:extLst>
              <a:ext uri="{FF2B5EF4-FFF2-40B4-BE49-F238E27FC236}">
                <a16:creationId xmlns:a16="http://schemas.microsoft.com/office/drawing/2014/main" id="{A7921BA8-968C-223C-A9E6-7B7D955C888A}"/>
              </a:ext>
            </a:extLst>
          </p:cNvPr>
          <p:cNvGrpSpPr/>
          <p:nvPr/>
        </p:nvGrpSpPr>
        <p:grpSpPr>
          <a:xfrm>
            <a:off x="2602830" y="2474152"/>
            <a:ext cx="765472" cy="630286"/>
            <a:chOff x="2602830" y="2474152"/>
            <a:chExt cx="765472" cy="630286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A869E49-CBD9-EA8E-D5AA-54D7B7AB33D3}"/>
                </a:ext>
              </a:extLst>
            </p:cNvPr>
            <p:cNvSpPr/>
            <p:nvPr/>
          </p:nvSpPr>
          <p:spPr>
            <a:xfrm>
              <a:off x="2602830" y="247415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3714D19-1708-E123-9598-615185107FDA}"/>
                </a:ext>
              </a:extLst>
            </p:cNvPr>
            <p:cNvSpPr/>
            <p:nvPr/>
          </p:nvSpPr>
          <p:spPr>
            <a:xfrm>
              <a:off x="2638392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CB9B17B-DD41-F6BC-3431-2C17775CCD97}"/>
                </a:ext>
              </a:extLst>
            </p:cNvPr>
            <p:cNvSpPr/>
            <p:nvPr/>
          </p:nvSpPr>
          <p:spPr>
            <a:xfrm>
              <a:off x="2722970" y="2498203"/>
              <a:ext cx="24275" cy="24283"/>
            </a:xfrm>
            <a:custGeom>
              <a:avLst/>
              <a:gdLst>
                <a:gd name="connsiteX0" fmla="*/ 24090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90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90" y="12119"/>
                  </a:moveTo>
                  <a:cubicBezTo>
                    <a:pt x="24090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90" y="5411"/>
                    <a:pt x="24090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3885BC8-B74F-0F0D-3DEB-972FBFEBF68B}"/>
                </a:ext>
              </a:extLst>
            </p:cNvPr>
            <p:cNvSpPr/>
            <p:nvPr/>
          </p:nvSpPr>
          <p:spPr>
            <a:xfrm>
              <a:off x="2807549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6C3415B-39B4-7036-E11B-9FCFAECEF16C}"/>
                </a:ext>
              </a:extLst>
            </p:cNvPr>
            <p:cNvSpPr/>
            <p:nvPr/>
          </p:nvSpPr>
          <p:spPr>
            <a:xfrm>
              <a:off x="2620984" y="261314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5 h 471732"/>
                <a:gd name="connsiteX3" fmla="*/ -186 w 728649"/>
                <a:gd name="connsiteY3" fmla="*/ 471705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5"/>
                  </a:lnTo>
                  <a:lnTo>
                    <a:pt x="-186" y="471705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7217DBC-0B9C-6F73-EC38-A64317507646}"/>
                </a:ext>
              </a:extLst>
            </p:cNvPr>
            <p:cNvSpPr/>
            <p:nvPr/>
          </p:nvSpPr>
          <p:spPr>
            <a:xfrm>
              <a:off x="2734578" y="271471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A84D534-683C-13AC-38B2-BCA36D882904}"/>
                </a:ext>
              </a:extLst>
            </p:cNvPr>
            <p:cNvSpPr/>
            <p:nvPr/>
          </p:nvSpPr>
          <p:spPr>
            <a:xfrm>
              <a:off x="2734578" y="285007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4B73545-8597-2429-6B33-FDC95B4AA895}"/>
                </a:ext>
              </a:extLst>
            </p:cNvPr>
            <p:cNvSpPr/>
            <p:nvPr/>
          </p:nvSpPr>
          <p:spPr>
            <a:xfrm>
              <a:off x="2737165" y="298543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0A0B544-3FC4-56E3-E1A2-8956471D280D}"/>
                </a:ext>
              </a:extLst>
            </p:cNvPr>
            <p:cNvSpPr/>
            <p:nvPr/>
          </p:nvSpPr>
          <p:spPr>
            <a:xfrm>
              <a:off x="2946041" y="2650518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3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8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81C3355-1619-F317-A718-1F7F1BBE36B3}"/>
                </a:ext>
              </a:extLst>
            </p:cNvPr>
            <p:cNvSpPr/>
            <p:nvPr/>
          </p:nvSpPr>
          <p:spPr>
            <a:xfrm>
              <a:off x="2993575" y="269779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8" name="Graphic 4">
            <a:extLst>
              <a:ext uri="{FF2B5EF4-FFF2-40B4-BE49-F238E27FC236}">
                <a16:creationId xmlns:a16="http://schemas.microsoft.com/office/drawing/2014/main" id="{5D9E9A31-F9D1-4D4A-EB29-7FE8E317E47B}"/>
              </a:ext>
            </a:extLst>
          </p:cNvPr>
          <p:cNvGrpSpPr/>
          <p:nvPr/>
        </p:nvGrpSpPr>
        <p:grpSpPr>
          <a:xfrm>
            <a:off x="6155168" y="3999883"/>
            <a:ext cx="720584" cy="720584"/>
            <a:chOff x="6155168" y="3999883"/>
            <a:chExt cx="720584" cy="720584"/>
          </a:xfrm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6124727-B9BA-DD84-B904-4D606FA16FE9}"/>
                </a:ext>
              </a:extLst>
            </p:cNvPr>
            <p:cNvSpPr/>
            <p:nvPr/>
          </p:nvSpPr>
          <p:spPr>
            <a:xfrm>
              <a:off x="6155168" y="3999883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36801AE-8CFF-AAD0-23CE-79057EA02B1C}"/>
                </a:ext>
              </a:extLst>
            </p:cNvPr>
            <p:cNvSpPr/>
            <p:nvPr/>
          </p:nvSpPr>
          <p:spPr>
            <a:xfrm>
              <a:off x="6316926" y="4161642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47D8184-3255-2010-8EA4-25DDF96B0574}"/>
                </a:ext>
              </a:extLst>
            </p:cNvPr>
            <p:cNvSpPr/>
            <p:nvPr/>
          </p:nvSpPr>
          <p:spPr>
            <a:xfrm>
              <a:off x="6428705" y="4275090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37A390C-BD01-62DA-6F20-095355665634}"/>
                </a:ext>
              </a:extLst>
            </p:cNvPr>
            <p:cNvSpPr/>
            <p:nvPr/>
          </p:nvSpPr>
          <p:spPr>
            <a:xfrm>
              <a:off x="6364473" y="4056065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D668AAD-319B-CCC8-38E7-3F805BAEDB59}"/>
                </a:ext>
              </a:extLst>
            </p:cNvPr>
            <p:cNvSpPr/>
            <p:nvPr/>
          </p:nvSpPr>
          <p:spPr>
            <a:xfrm>
              <a:off x="6540659" y="4056065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3F0FE3B-AA2C-DAF7-53FB-77A5A4870B27}"/>
                </a:ext>
              </a:extLst>
            </p:cNvPr>
            <p:cNvSpPr/>
            <p:nvPr/>
          </p:nvSpPr>
          <p:spPr>
            <a:xfrm>
              <a:off x="6540659" y="4539180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B487B3D-E9AC-2E85-5255-745BE48BD7D0}"/>
                </a:ext>
              </a:extLst>
            </p:cNvPr>
            <p:cNvSpPr/>
            <p:nvPr/>
          </p:nvSpPr>
          <p:spPr>
            <a:xfrm>
              <a:off x="6364473" y="4539180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10D0196-403E-9F95-7FE8-31AEB7D6041F}"/>
                </a:ext>
              </a:extLst>
            </p:cNvPr>
            <p:cNvSpPr/>
            <p:nvPr/>
          </p:nvSpPr>
          <p:spPr>
            <a:xfrm>
              <a:off x="6691156" y="4210859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AD919D3-420A-8040-1AF1-D84A2AF2A2C4}"/>
                </a:ext>
              </a:extLst>
            </p:cNvPr>
            <p:cNvSpPr/>
            <p:nvPr/>
          </p:nvSpPr>
          <p:spPr>
            <a:xfrm>
              <a:off x="6691156" y="4384370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B079646-0F99-15C4-84CC-08D6422175BF}"/>
                </a:ext>
              </a:extLst>
            </p:cNvPr>
            <p:cNvSpPr/>
            <p:nvPr/>
          </p:nvSpPr>
          <p:spPr>
            <a:xfrm>
              <a:off x="6211061" y="4384370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71A6FEE-8AA6-EEC5-C2DA-1E0D481C3E95}"/>
                </a:ext>
              </a:extLst>
            </p:cNvPr>
            <p:cNvSpPr/>
            <p:nvPr/>
          </p:nvSpPr>
          <p:spPr>
            <a:xfrm>
              <a:off x="6211061" y="4210859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0" name="Graphic 4">
            <a:extLst>
              <a:ext uri="{FF2B5EF4-FFF2-40B4-BE49-F238E27FC236}">
                <a16:creationId xmlns:a16="http://schemas.microsoft.com/office/drawing/2014/main" id="{D17D2B3C-CA9D-92CC-859A-7305C615E41D}"/>
              </a:ext>
            </a:extLst>
          </p:cNvPr>
          <p:cNvGrpSpPr/>
          <p:nvPr/>
        </p:nvGrpSpPr>
        <p:grpSpPr>
          <a:xfrm>
            <a:off x="7095019" y="2931506"/>
            <a:ext cx="720584" cy="720584"/>
            <a:chOff x="7095019" y="2931506"/>
            <a:chExt cx="720584" cy="720584"/>
          </a:xfrm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FB38F16-1B80-0A04-5018-E33703471D16}"/>
                </a:ext>
              </a:extLst>
            </p:cNvPr>
            <p:cNvSpPr/>
            <p:nvPr/>
          </p:nvSpPr>
          <p:spPr>
            <a:xfrm>
              <a:off x="7095019" y="2931506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DA27900-BB9B-0926-0B03-0FEB3CBB5C35}"/>
                </a:ext>
              </a:extLst>
            </p:cNvPr>
            <p:cNvSpPr/>
            <p:nvPr/>
          </p:nvSpPr>
          <p:spPr>
            <a:xfrm>
              <a:off x="7256777" y="3093265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36D11F7-176D-A42C-D4E1-B991842377BA}"/>
                </a:ext>
              </a:extLst>
            </p:cNvPr>
            <p:cNvSpPr/>
            <p:nvPr/>
          </p:nvSpPr>
          <p:spPr>
            <a:xfrm>
              <a:off x="7368555" y="3206713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935DB69-E430-C5AC-EC05-7513EBAF501B}"/>
                </a:ext>
              </a:extLst>
            </p:cNvPr>
            <p:cNvSpPr/>
            <p:nvPr/>
          </p:nvSpPr>
          <p:spPr>
            <a:xfrm>
              <a:off x="7304324" y="2987688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7C265BF-23BD-477F-6317-0DE530843D6B}"/>
                </a:ext>
              </a:extLst>
            </p:cNvPr>
            <p:cNvSpPr/>
            <p:nvPr/>
          </p:nvSpPr>
          <p:spPr>
            <a:xfrm>
              <a:off x="7480510" y="2987688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1700492-28C1-1500-15F4-B22CB8EC3113}"/>
                </a:ext>
              </a:extLst>
            </p:cNvPr>
            <p:cNvSpPr/>
            <p:nvPr/>
          </p:nvSpPr>
          <p:spPr>
            <a:xfrm>
              <a:off x="7480510" y="3470803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47DD266-83A6-F711-B0B1-A4496AAC3A3D}"/>
                </a:ext>
              </a:extLst>
            </p:cNvPr>
            <p:cNvSpPr/>
            <p:nvPr/>
          </p:nvSpPr>
          <p:spPr>
            <a:xfrm>
              <a:off x="7304324" y="3470803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831E9E5-7C9B-3BE8-CAF3-8C505D215E20}"/>
                </a:ext>
              </a:extLst>
            </p:cNvPr>
            <p:cNvSpPr/>
            <p:nvPr/>
          </p:nvSpPr>
          <p:spPr>
            <a:xfrm>
              <a:off x="7631006" y="3142482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03F73B1-B114-EEBC-E0B5-603CD3B2569D}"/>
                </a:ext>
              </a:extLst>
            </p:cNvPr>
            <p:cNvSpPr/>
            <p:nvPr/>
          </p:nvSpPr>
          <p:spPr>
            <a:xfrm>
              <a:off x="7631006" y="3315993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5475A97-A7B0-8DCC-5D03-5F778C655380}"/>
                </a:ext>
              </a:extLst>
            </p:cNvPr>
            <p:cNvSpPr/>
            <p:nvPr/>
          </p:nvSpPr>
          <p:spPr>
            <a:xfrm>
              <a:off x="7150912" y="3315993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5F5EABB-FF93-D792-03F0-97578E344312}"/>
                </a:ext>
              </a:extLst>
            </p:cNvPr>
            <p:cNvSpPr/>
            <p:nvPr/>
          </p:nvSpPr>
          <p:spPr>
            <a:xfrm>
              <a:off x="7150912" y="3142482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" name="Graphic 4">
            <a:extLst>
              <a:ext uri="{FF2B5EF4-FFF2-40B4-BE49-F238E27FC236}">
                <a16:creationId xmlns:a16="http://schemas.microsoft.com/office/drawing/2014/main" id="{80825551-7C49-923E-4DB3-2BAA08217F79}"/>
              </a:ext>
            </a:extLst>
          </p:cNvPr>
          <p:cNvGrpSpPr/>
          <p:nvPr/>
        </p:nvGrpSpPr>
        <p:grpSpPr>
          <a:xfrm>
            <a:off x="6813867" y="1750668"/>
            <a:ext cx="720584" cy="720584"/>
            <a:chOff x="6813867" y="1750668"/>
            <a:chExt cx="720584" cy="720584"/>
          </a:xfrm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F231D20-9B90-B0CA-3735-265F9CF2946F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7DF0DC7-DB7A-3F76-8B21-E91A4FA2720E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0CEC88A-AD54-D612-59C8-5A213CA05A40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F926838F-38A2-19C3-77B6-C512E4AFC461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E5F04D4-71B2-6F3E-07FA-5C88DB68245D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C407106-F334-10BC-F99F-7967FC57B623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73D85D7-EF33-CF9E-D823-DD22AA6CFC67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12449CA-A592-43D9-55EA-71F788707102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E9B6761-6584-4E2C-2587-BD4350D99F34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59931D3-FB72-119B-752F-2A9628E53C0B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1BC35AD-E58B-B616-2F59-D709A8C73BF7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4" name="Graphic 4">
            <a:extLst>
              <a:ext uri="{FF2B5EF4-FFF2-40B4-BE49-F238E27FC236}">
                <a16:creationId xmlns:a16="http://schemas.microsoft.com/office/drawing/2014/main" id="{702C4B77-04C5-FED9-0B7B-397D42108023}"/>
              </a:ext>
            </a:extLst>
          </p:cNvPr>
          <p:cNvGrpSpPr/>
          <p:nvPr/>
        </p:nvGrpSpPr>
        <p:grpSpPr>
          <a:xfrm>
            <a:off x="8651708" y="3062651"/>
            <a:ext cx="416931" cy="510435"/>
            <a:chOff x="8651708" y="3062651"/>
            <a:chExt cx="416931" cy="510435"/>
          </a:xfrm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F0EAC8D7-BBB1-E231-7C8D-1EDB254CFE07}"/>
                </a:ext>
              </a:extLst>
            </p:cNvPr>
            <p:cNvSpPr/>
            <p:nvPr/>
          </p:nvSpPr>
          <p:spPr>
            <a:xfrm>
              <a:off x="8700042" y="3107627"/>
              <a:ext cx="368598" cy="465458"/>
            </a:xfrm>
            <a:custGeom>
              <a:avLst/>
              <a:gdLst>
                <a:gd name="connsiteX0" fmla="*/ 116902 w 368598"/>
                <a:gd name="connsiteY0" fmla="*/ -27 h 465458"/>
                <a:gd name="connsiteX1" fmla="*/ 368412 w 368598"/>
                <a:gd name="connsiteY1" fmla="*/ -27 h 465458"/>
                <a:gd name="connsiteX2" fmla="*/ 368412 w 368598"/>
                <a:gd name="connsiteY2" fmla="*/ 465432 h 465458"/>
                <a:gd name="connsiteX3" fmla="*/ -186 w 368598"/>
                <a:gd name="connsiteY3" fmla="*/ 465432 h 465458"/>
                <a:gd name="connsiteX4" fmla="*/ -186 w 368598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98" h="465458">
                  <a:moveTo>
                    <a:pt x="116902" y="-27"/>
                  </a:moveTo>
                  <a:lnTo>
                    <a:pt x="368412" y="-27"/>
                  </a:lnTo>
                  <a:lnTo>
                    <a:pt x="36841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D9B2207-3104-4B73-6D52-F63B056F2504}"/>
                </a:ext>
              </a:extLst>
            </p:cNvPr>
            <p:cNvSpPr/>
            <p:nvPr/>
          </p:nvSpPr>
          <p:spPr>
            <a:xfrm>
              <a:off x="8651708" y="3062651"/>
              <a:ext cx="368573" cy="465458"/>
            </a:xfrm>
            <a:custGeom>
              <a:avLst/>
              <a:gdLst>
                <a:gd name="connsiteX0" fmla="*/ 116958 w 368573"/>
                <a:gd name="connsiteY0" fmla="*/ -27 h 465458"/>
                <a:gd name="connsiteX1" fmla="*/ 368388 w 368573"/>
                <a:gd name="connsiteY1" fmla="*/ -27 h 465458"/>
                <a:gd name="connsiteX2" fmla="*/ 368388 w 368573"/>
                <a:gd name="connsiteY2" fmla="*/ 465432 h 465458"/>
                <a:gd name="connsiteX3" fmla="*/ -186 w 368573"/>
                <a:gd name="connsiteY3" fmla="*/ 465432 h 465458"/>
                <a:gd name="connsiteX4" fmla="*/ -186 w 368573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3" h="465458">
                  <a:moveTo>
                    <a:pt x="116958" y="-27"/>
                  </a:moveTo>
                  <a:lnTo>
                    <a:pt x="368388" y="-27"/>
                  </a:lnTo>
                  <a:lnTo>
                    <a:pt x="368388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4670C8F-D086-5B46-4C98-5387F0FB386E}"/>
                </a:ext>
              </a:extLst>
            </p:cNvPr>
            <p:cNvSpPr/>
            <p:nvPr/>
          </p:nvSpPr>
          <p:spPr>
            <a:xfrm>
              <a:off x="8651708" y="3062651"/>
              <a:ext cx="117143" cy="115328"/>
            </a:xfrm>
            <a:custGeom>
              <a:avLst/>
              <a:gdLst>
                <a:gd name="connsiteX0" fmla="*/ -186 w 117143"/>
                <a:gd name="connsiteY0" fmla="*/ 115301 h 115328"/>
                <a:gd name="connsiteX1" fmla="*/ 116958 w 117143"/>
                <a:gd name="connsiteY1" fmla="*/ 115301 h 115328"/>
                <a:gd name="connsiteX2" fmla="*/ 116958 w 11714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43" h="115328">
                  <a:moveTo>
                    <a:pt x="-186" y="115301"/>
                  </a:moveTo>
                  <a:lnTo>
                    <a:pt x="116958" y="115301"/>
                  </a:lnTo>
                  <a:lnTo>
                    <a:pt x="11695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85B8F42-102E-8C1B-AF1C-F2DEB26EA7D0}"/>
                </a:ext>
              </a:extLst>
            </p:cNvPr>
            <p:cNvSpPr/>
            <p:nvPr/>
          </p:nvSpPr>
          <p:spPr>
            <a:xfrm>
              <a:off x="8716156" y="3459943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4F8F996-0538-1075-777F-F3D982CC475E}"/>
                </a:ext>
              </a:extLst>
            </p:cNvPr>
            <p:cNvSpPr/>
            <p:nvPr/>
          </p:nvSpPr>
          <p:spPr>
            <a:xfrm>
              <a:off x="8716156" y="339003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FAE0E16-D229-7503-8038-D2B0CB6032F9}"/>
                </a:ext>
              </a:extLst>
            </p:cNvPr>
            <p:cNvSpPr/>
            <p:nvPr/>
          </p:nvSpPr>
          <p:spPr>
            <a:xfrm>
              <a:off x="8716156" y="332012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190274 w 239621"/>
                <a:gd name="connsiteY1" fmla="*/ -27 h 8032"/>
                <a:gd name="connsiteX2" fmla="*/ 147379 w 239621"/>
                <a:gd name="connsiteY2" fmla="*/ -27 h 8032"/>
                <a:gd name="connsiteX3" fmla="*/ -186 w 23962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190274" y="-27"/>
                  </a:lnTo>
                  <a:moveTo>
                    <a:pt x="147379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4BD802B-0869-9284-456E-DDC491D8170E}"/>
                </a:ext>
              </a:extLst>
            </p:cNvPr>
            <p:cNvSpPr/>
            <p:nvPr/>
          </p:nvSpPr>
          <p:spPr>
            <a:xfrm>
              <a:off x="8716156" y="325021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2" name="Graphic 4">
            <a:extLst>
              <a:ext uri="{FF2B5EF4-FFF2-40B4-BE49-F238E27FC236}">
                <a16:creationId xmlns:a16="http://schemas.microsoft.com/office/drawing/2014/main" id="{7081DFDE-DFA7-BEAB-E85C-97A8A6760EA6}"/>
              </a:ext>
            </a:extLst>
          </p:cNvPr>
          <p:cNvGrpSpPr/>
          <p:nvPr/>
        </p:nvGrpSpPr>
        <p:grpSpPr>
          <a:xfrm>
            <a:off x="7735956" y="4139061"/>
            <a:ext cx="416899" cy="510435"/>
            <a:chOff x="7735956" y="4139061"/>
            <a:chExt cx="416899" cy="510435"/>
          </a:xfrm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6C72DDE-D500-4433-E5FD-CBE1FA712EDA}"/>
                </a:ext>
              </a:extLst>
            </p:cNvPr>
            <p:cNvSpPr/>
            <p:nvPr/>
          </p:nvSpPr>
          <p:spPr>
            <a:xfrm>
              <a:off x="7784290" y="4184037"/>
              <a:ext cx="368566" cy="465458"/>
            </a:xfrm>
            <a:custGeom>
              <a:avLst/>
              <a:gdLst>
                <a:gd name="connsiteX0" fmla="*/ 116926 w 368566"/>
                <a:gd name="connsiteY0" fmla="*/ -27 h 465458"/>
                <a:gd name="connsiteX1" fmla="*/ 368380 w 368566"/>
                <a:gd name="connsiteY1" fmla="*/ -27 h 465458"/>
                <a:gd name="connsiteX2" fmla="*/ 368380 w 368566"/>
                <a:gd name="connsiteY2" fmla="*/ 465432 h 465458"/>
                <a:gd name="connsiteX3" fmla="*/ -186 w 368566"/>
                <a:gd name="connsiteY3" fmla="*/ 465432 h 465458"/>
                <a:gd name="connsiteX4" fmla="*/ -186 w 368566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66" h="465458">
                  <a:moveTo>
                    <a:pt x="116926" y="-27"/>
                  </a:moveTo>
                  <a:lnTo>
                    <a:pt x="368380" y="-27"/>
                  </a:lnTo>
                  <a:lnTo>
                    <a:pt x="368380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9A39987-B996-52C8-2B95-81D92DAE9472}"/>
                </a:ext>
              </a:extLst>
            </p:cNvPr>
            <p:cNvSpPr/>
            <p:nvPr/>
          </p:nvSpPr>
          <p:spPr>
            <a:xfrm>
              <a:off x="7735956" y="4139061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1766B86-F55B-BCC2-E2E9-9C3B6CDBFB9F}"/>
                </a:ext>
              </a:extLst>
            </p:cNvPr>
            <p:cNvSpPr/>
            <p:nvPr/>
          </p:nvSpPr>
          <p:spPr>
            <a:xfrm>
              <a:off x="7735956" y="4139061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102A21B-F9ED-1749-812D-83A1D1BB1927}"/>
                </a:ext>
              </a:extLst>
            </p:cNvPr>
            <p:cNvSpPr/>
            <p:nvPr/>
          </p:nvSpPr>
          <p:spPr>
            <a:xfrm>
              <a:off x="7800405" y="4536353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3061E12-4ABD-3E98-18F7-DC4515E4D907}"/>
                </a:ext>
              </a:extLst>
            </p:cNvPr>
            <p:cNvSpPr/>
            <p:nvPr/>
          </p:nvSpPr>
          <p:spPr>
            <a:xfrm>
              <a:off x="7800405" y="446644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78F5672-9462-ED63-E319-9F40CE59DE02}"/>
                </a:ext>
              </a:extLst>
            </p:cNvPr>
            <p:cNvSpPr/>
            <p:nvPr/>
          </p:nvSpPr>
          <p:spPr>
            <a:xfrm>
              <a:off x="7800405" y="439653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190298 w 239653"/>
                <a:gd name="connsiteY1" fmla="*/ -27 h 8032"/>
                <a:gd name="connsiteX2" fmla="*/ 147394 w 239653"/>
                <a:gd name="connsiteY2" fmla="*/ -27 h 8032"/>
                <a:gd name="connsiteX3" fmla="*/ -186 w 239653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96E1643-02E6-49D9-30BD-98902835F9B0}"/>
                </a:ext>
              </a:extLst>
            </p:cNvPr>
            <p:cNvSpPr/>
            <p:nvPr/>
          </p:nvSpPr>
          <p:spPr>
            <a:xfrm>
              <a:off x="7800405" y="432662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7321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524" y="29000"/>
            <a:ext cx="6843435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 Architecture: Parts</a:t>
            </a:r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18A237D0-9433-1699-B7C8-DD4F5557A92A}"/>
              </a:ext>
            </a:extLst>
          </p:cNvPr>
          <p:cNvSpPr/>
          <p:nvPr/>
        </p:nvSpPr>
        <p:spPr>
          <a:xfrm>
            <a:off x="5717378" y="2486396"/>
            <a:ext cx="262290" cy="248872"/>
          </a:xfrm>
          <a:custGeom>
            <a:avLst/>
            <a:gdLst>
              <a:gd name="connsiteX0" fmla="*/ 432203 w 432202"/>
              <a:gd name="connsiteY0" fmla="*/ 418306 h 418305"/>
              <a:gd name="connsiteX1" fmla="*/ 0 w 432202"/>
              <a:gd name="connsiteY1" fmla="*/ 0 h 41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2202" h="418305">
                <a:moveTo>
                  <a:pt x="432203" y="418306"/>
                </a:moveTo>
                <a:lnTo>
                  <a:pt x="0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5" name="Freeform: Shape 404">
            <a:extLst>
              <a:ext uri="{FF2B5EF4-FFF2-40B4-BE49-F238E27FC236}">
                <a16:creationId xmlns:a16="http://schemas.microsoft.com/office/drawing/2014/main" id="{0931D8CC-E6AD-DF10-8A26-59628C5959DF}"/>
              </a:ext>
            </a:extLst>
          </p:cNvPr>
          <p:cNvSpPr/>
          <p:nvPr/>
        </p:nvSpPr>
        <p:spPr>
          <a:xfrm>
            <a:off x="5907500" y="2104058"/>
            <a:ext cx="647335" cy="62712"/>
          </a:xfrm>
          <a:custGeom>
            <a:avLst/>
            <a:gdLst>
              <a:gd name="connsiteX0" fmla="*/ 1066682 w 1066682"/>
              <a:gd name="connsiteY0" fmla="*/ 105408 h 105407"/>
              <a:gd name="connsiteX1" fmla="*/ 0 w 1066682"/>
              <a:gd name="connsiteY1" fmla="*/ 0 h 10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682" h="105407">
                <a:moveTo>
                  <a:pt x="1066682" y="105408"/>
                </a:moveTo>
                <a:lnTo>
                  <a:pt x="0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6" name="Freeform: Shape 405">
            <a:extLst>
              <a:ext uri="{FF2B5EF4-FFF2-40B4-BE49-F238E27FC236}">
                <a16:creationId xmlns:a16="http://schemas.microsoft.com/office/drawing/2014/main" id="{D8ADD412-4360-65A4-D264-4C5D299725A7}"/>
              </a:ext>
            </a:extLst>
          </p:cNvPr>
          <p:cNvSpPr/>
          <p:nvPr/>
        </p:nvSpPr>
        <p:spPr>
          <a:xfrm>
            <a:off x="5849001" y="1468423"/>
            <a:ext cx="537191" cy="275651"/>
          </a:xfrm>
          <a:custGeom>
            <a:avLst/>
            <a:gdLst>
              <a:gd name="connsiteX0" fmla="*/ 885187 w 885186"/>
              <a:gd name="connsiteY0" fmla="*/ 0 h 463314"/>
              <a:gd name="connsiteX1" fmla="*/ 0 w 885186"/>
              <a:gd name="connsiteY1" fmla="*/ 463314 h 46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186" h="463314">
                <a:moveTo>
                  <a:pt x="885187" y="0"/>
                </a:moveTo>
                <a:lnTo>
                  <a:pt x="0" y="463314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38A6097B-E5B3-A982-0A66-C2E870981CB1}"/>
              </a:ext>
            </a:extLst>
          </p:cNvPr>
          <p:cNvSpPr/>
          <p:nvPr/>
        </p:nvSpPr>
        <p:spPr>
          <a:xfrm>
            <a:off x="4498650" y="2400370"/>
            <a:ext cx="410399" cy="306725"/>
          </a:xfrm>
          <a:custGeom>
            <a:avLst/>
            <a:gdLst>
              <a:gd name="connsiteX0" fmla="*/ 0 w 676258"/>
              <a:gd name="connsiteY0" fmla="*/ 515544 h 515544"/>
              <a:gd name="connsiteX1" fmla="*/ 676259 w 676258"/>
              <a:gd name="connsiteY1" fmla="*/ 0 h 51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258" h="515544">
                <a:moveTo>
                  <a:pt x="0" y="515544"/>
                </a:moveTo>
                <a:lnTo>
                  <a:pt x="676259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8" name="Freeform: Shape 407">
            <a:extLst>
              <a:ext uri="{FF2B5EF4-FFF2-40B4-BE49-F238E27FC236}">
                <a16:creationId xmlns:a16="http://schemas.microsoft.com/office/drawing/2014/main" id="{2915E348-99E5-B89D-6C69-8D5F0FD7A4C7}"/>
              </a:ext>
            </a:extLst>
          </p:cNvPr>
          <p:cNvSpPr/>
          <p:nvPr/>
        </p:nvSpPr>
        <p:spPr>
          <a:xfrm>
            <a:off x="4323153" y="1884214"/>
            <a:ext cx="482626" cy="67310"/>
          </a:xfrm>
          <a:custGeom>
            <a:avLst/>
            <a:gdLst>
              <a:gd name="connsiteX0" fmla="*/ 0 w 795274"/>
              <a:gd name="connsiteY0" fmla="*/ 0 h 113135"/>
              <a:gd name="connsiteX1" fmla="*/ 795274 w 795274"/>
              <a:gd name="connsiteY1" fmla="*/ 113136 h 11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5274" h="113135">
                <a:moveTo>
                  <a:pt x="0" y="0"/>
                </a:moveTo>
                <a:lnTo>
                  <a:pt x="795274" y="113136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3A7D8448-E41C-B10B-EBF9-A8F4E638994D}"/>
              </a:ext>
            </a:extLst>
          </p:cNvPr>
          <p:cNvSpPr/>
          <p:nvPr/>
        </p:nvSpPr>
        <p:spPr>
          <a:xfrm>
            <a:off x="4778957" y="1466033"/>
            <a:ext cx="1165104" cy="1142232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696E744A-C837-2D0E-69D2-E1FA029DB7B7}"/>
              </a:ext>
            </a:extLst>
          </p:cNvPr>
          <p:cNvSpPr/>
          <p:nvPr/>
        </p:nvSpPr>
        <p:spPr>
          <a:xfrm>
            <a:off x="5015391" y="1874656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CBACAC70-7EE9-065A-3A70-24A61256309F}"/>
              </a:ext>
            </a:extLst>
          </p:cNvPr>
          <p:cNvSpPr/>
          <p:nvPr/>
        </p:nvSpPr>
        <p:spPr>
          <a:xfrm>
            <a:off x="4250029" y="756321"/>
            <a:ext cx="896984" cy="583063"/>
          </a:xfrm>
          <a:custGeom>
            <a:avLst/>
            <a:gdLst>
              <a:gd name="connsiteX0" fmla="*/ 0 w 1478055"/>
              <a:gd name="connsiteY0" fmla="*/ 163339 h 980012"/>
              <a:gd name="connsiteX1" fmla="*/ 163341 w 1478055"/>
              <a:gd name="connsiteY1" fmla="*/ 0 h 980012"/>
              <a:gd name="connsiteX2" fmla="*/ 1314714 w 1478055"/>
              <a:gd name="connsiteY2" fmla="*/ 0 h 980012"/>
              <a:gd name="connsiteX3" fmla="*/ 1478056 w 1478055"/>
              <a:gd name="connsiteY3" fmla="*/ 163339 h 980012"/>
              <a:gd name="connsiteX4" fmla="*/ 1478056 w 1478055"/>
              <a:gd name="connsiteY4" fmla="*/ 816671 h 980012"/>
              <a:gd name="connsiteX5" fmla="*/ 1314714 w 1478055"/>
              <a:gd name="connsiteY5" fmla="*/ 980012 h 980012"/>
              <a:gd name="connsiteX6" fmla="*/ 163341 w 1478055"/>
              <a:gd name="connsiteY6" fmla="*/ 980012 h 980012"/>
              <a:gd name="connsiteX7" fmla="*/ 0 w 1478055"/>
              <a:gd name="connsiteY7" fmla="*/ 816671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8055" h="980012">
                <a:moveTo>
                  <a:pt x="0" y="163339"/>
                </a:moveTo>
                <a:cubicBezTo>
                  <a:pt x="0" y="73129"/>
                  <a:pt x="73132" y="0"/>
                  <a:pt x="163341" y="0"/>
                </a:cubicBezTo>
                <a:lnTo>
                  <a:pt x="1314714" y="0"/>
                </a:lnTo>
                <a:cubicBezTo>
                  <a:pt x="1404924" y="0"/>
                  <a:pt x="1478056" y="73129"/>
                  <a:pt x="1478056" y="163339"/>
                </a:cubicBezTo>
                <a:lnTo>
                  <a:pt x="1478056" y="816671"/>
                </a:lnTo>
                <a:cubicBezTo>
                  <a:pt x="1478056" y="906881"/>
                  <a:pt x="1404924" y="980012"/>
                  <a:pt x="1314714" y="980012"/>
                </a:cubicBezTo>
                <a:lnTo>
                  <a:pt x="163341" y="980012"/>
                </a:lnTo>
                <a:cubicBezTo>
                  <a:pt x="73132" y="980012"/>
                  <a:pt x="0" y="906881"/>
                  <a:pt x="0" y="816671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D0D0D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11B6D3F3-07E4-2DEA-7307-576A85E9FD5C}"/>
              </a:ext>
            </a:extLst>
          </p:cNvPr>
          <p:cNvSpPr/>
          <p:nvPr/>
        </p:nvSpPr>
        <p:spPr>
          <a:xfrm>
            <a:off x="5215262" y="2357357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C0FDF54B-3049-6865-4D8E-DFEEEB3A59B5}"/>
              </a:ext>
            </a:extLst>
          </p:cNvPr>
          <p:cNvSpPr/>
          <p:nvPr/>
        </p:nvSpPr>
        <p:spPr>
          <a:xfrm>
            <a:off x="5478508" y="2127955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FD081C1A-BA09-1550-C008-571D4CC74603}"/>
              </a:ext>
            </a:extLst>
          </p:cNvPr>
          <p:cNvSpPr/>
          <p:nvPr/>
        </p:nvSpPr>
        <p:spPr>
          <a:xfrm>
            <a:off x="4976391" y="2156630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5" name="Freeform: Shape 414">
            <a:extLst>
              <a:ext uri="{FF2B5EF4-FFF2-40B4-BE49-F238E27FC236}">
                <a16:creationId xmlns:a16="http://schemas.microsoft.com/office/drawing/2014/main" id="{DFB5DB18-9E44-74BD-4DEC-19A91E35EC65}"/>
              </a:ext>
            </a:extLst>
          </p:cNvPr>
          <p:cNvSpPr/>
          <p:nvPr/>
        </p:nvSpPr>
        <p:spPr>
          <a:xfrm>
            <a:off x="4966641" y="182686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3822F63F-858A-D512-2AE1-48ABAC67A305}"/>
              </a:ext>
            </a:extLst>
          </p:cNvPr>
          <p:cNvSpPr/>
          <p:nvPr/>
        </p:nvSpPr>
        <p:spPr>
          <a:xfrm>
            <a:off x="5259137" y="158312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5888F5A6-A82E-5502-A36D-E4E465647DD4}"/>
              </a:ext>
            </a:extLst>
          </p:cNvPr>
          <p:cNvSpPr/>
          <p:nvPr/>
        </p:nvSpPr>
        <p:spPr>
          <a:xfrm>
            <a:off x="5147013" y="1047853"/>
            <a:ext cx="96108" cy="787388"/>
          </a:xfrm>
          <a:custGeom>
            <a:avLst/>
            <a:gdLst>
              <a:gd name="connsiteX0" fmla="*/ 0 w 158368"/>
              <a:gd name="connsiteY0" fmla="*/ 0 h 1323443"/>
              <a:gd name="connsiteX1" fmla="*/ 158369 w 158368"/>
              <a:gd name="connsiteY1" fmla="*/ 1323444 h 132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368" h="1323443">
                <a:moveTo>
                  <a:pt x="0" y="0"/>
                </a:moveTo>
                <a:lnTo>
                  <a:pt x="158369" y="1323444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AF5CDD26-0302-152C-C1A8-AE0A73014858}"/>
              </a:ext>
            </a:extLst>
          </p:cNvPr>
          <p:cNvSpPr/>
          <p:nvPr/>
        </p:nvSpPr>
        <p:spPr>
          <a:xfrm>
            <a:off x="4625397" y="1339384"/>
            <a:ext cx="346011" cy="485874"/>
          </a:xfrm>
          <a:custGeom>
            <a:avLst/>
            <a:gdLst>
              <a:gd name="connsiteX0" fmla="*/ 0 w 570159"/>
              <a:gd name="connsiteY0" fmla="*/ 0 h 816657"/>
              <a:gd name="connsiteX1" fmla="*/ 570160 w 570159"/>
              <a:gd name="connsiteY1" fmla="*/ 816658 h 8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9" h="816657">
                <a:moveTo>
                  <a:pt x="0" y="0"/>
                </a:moveTo>
                <a:lnTo>
                  <a:pt x="570160" y="816658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BE01EBBD-F9D3-92D8-78F5-BA91409D6C3B}"/>
              </a:ext>
            </a:extLst>
          </p:cNvPr>
          <p:cNvSpPr/>
          <p:nvPr/>
        </p:nvSpPr>
        <p:spPr>
          <a:xfrm>
            <a:off x="4274404" y="1305929"/>
            <a:ext cx="705727" cy="674429"/>
          </a:xfrm>
          <a:custGeom>
            <a:avLst/>
            <a:gdLst>
              <a:gd name="connsiteX0" fmla="*/ 0 w 1162900"/>
              <a:gd name="connsiteY0" fmla="*/ 0 h 1133580"/>
              <a:gd name="connsiteX1" fmla="*/ 1162900 w 1162900"/>
              <a:gd name="connsiteY1" fmla="*/ 1133580 h 113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900" h="1133580">
                <a:moveTo>
                  <a:pt x="0" y="0"/>
                </a:moveTo>
                <a:lnTo>
                  <a:pt x="1162900" y="1133580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0" name="Freeform: Shape 419">
            <a:extLst>
              <a:ext uri="{FF2B5EF4-FFF2-40B4-BE49-F238E27FC236}">
                <a16:creationId xmlns:a16="http://schemas.microsoft.com/office/drawing/2014/main" id="{0ECABAC3-213E-8F29-4684-5BA00ED34123}"/>
              </a:ext>
            </a:extLst>
          </p:cNvPr>
          <p:cNvSpPr/>
          <p:nvPr/>
        </p:nvSpPr>
        <p:spPr>
          <a:xfrm>
            <a:off x="5117764" y="1315488"/>
            <a:ext cx="116325" cy="666552"/>
          </a:xfrm>
          <a:custGeom>
            <a:avLst/>
            <a:gdLst>
              <a:gd name="connsiteX0" fmla="*/ 0 w 191681"/>
              <a:gd name="connsiteY0" fmla="*/ 0 h 1120341"/>
              <a:gd name="connsiteX1" fmla="*/ 191681 w 191681"/>
              <a:gd name="connsiteY1" fmla="*/ 1120342 h 112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681" h="1120341">
                <a:moveTo>
                  <a:pt x="0" y="0"/>
                </a:moveTo>
                <a:lnTo>
                  <a:pt x="191681" y="1120342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446D221-817C-102B-9A6B-B2D5510A6D68}"/>
              </a:ext>
            </a:extLst>
          </p:cNvPr>
          <p:cNvSpPr/>
          <p:nvPr/>
        </p:nvSpPr>
        <p:spPr>
          <a:xfrm>
            <a:off x="6510082" y="2736556"/>
            <a:ext cx="370493" cy="167272"/>
          </a:xfrm>
          <a:custGeom>
            <a:avLst/>
            <a:gdLst>
              <a:gd name="connsiteX0" fmla="*/ 0 w 610501"/>
              <a:gd name="connsiteY0" fmla="*/ 70288 h 281151"/>
              <a:gd name="connsiteX1" fmla="*/ 469925 w 610501"/>
              <a:gd name="connsiteY1" fmla="*/ 70288 h 281151"/>
              <a:gd name="connsiteX2" fmla="*/ 469925 w 610501"/>
              <a:gd name="connsiteY2" fmla="*/ 0 h 281151"/>
              <a:gd name="connsiteX3" fmla="*/ 610501 w 610501"/>
              <a:gd name="connsiteY3" fmla="*/ 140576 h 281151"/>
              <a:gd name="connsiteX4" fmla="*/ 469925 w 610501"/>
              <a:gd name="connsiteY4" fmla="*/ 281152 h 281151"/>
              <a:gd name="connsiteX5" fmla="*/ 469925 w 610501"/>
              <a:gd name="connsiteY5" fmla="*/ 210864 h 281151"/>
              <a:gd name="connsiteX6" fmla="*/ 0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0" y="70288"/>
                </a:moveTo>
                <a:lnTo>
                  <a:pt x="469925" y="70288"/>
                </a:lnTo>
                <a:lnTo>
                  <a:pt x="469925" y="0"/>
                </a:lnTo>
                <a:lnTo>
                  <a:pt x="610501" y="140576"/>
                </a:lnTo>
                <a:lnTo>
                  <a:pt x="469925" y="281152"/>
                </a:lnTo>
                <a:lnTo>
                  <a:pt x="469925" y="210864"/>
                </a:lnTo>
                <a:lnTo>
                  <a:pt x="0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DDE955D3-C7E7-B71E-F726-76799D02B086}"/>
              </a:ext>
            </a:extLst>
          </p:cNvPr>
          <p:cNvSpPr/>
          <p:nvPr/>
        </p:nvSpPr>
        <p:spPr>
          <a:xfrm>
            <a:off x="7065293" y="2101669"/>
            <a:ext cx="370493" cy="167272"/>
          </a:xfrm>
          <a:custGeom>
            <a:avLst/>
            <a:gdLst>
              <a:gd name="connsiteX0" fmla="*/ 610501 w 610501"/>
              <a:gd name="connsiteY0" fmla="*/ 70288 h 281151"/>
              <a:gd name="connsiteX1" fmla="*/ 140576 w 610501"/>
              <a:gd name="connsiteY1" fmla="*/ 70288 h 281151"/>
              <a:gd name="connsiteX2" fmla="*/ 140576 w 610501"/>
              <a:gd name="connsiteY2" fmla="*/ 0 h 281151"/>
              <a:gd name="connsiteX3" fmla="*/ 0 w 610501"/>
              <a:gd name="connsiteY3" fmla="*/ 140576 h 281151"/>
              <a:gd name="connsiteX4" fmla="*/ 140576 w 610501"/>
              <a:gd name="connsiteY4" fmla="*/ 281152 h 281151"/>
              <a:gd name="connsiteX5" fmla="*/ 140576 w 610501"/>
              <a:gd name="connsiteY5" fmla="*/ 210864 h 281151"/>
              <a:gd name="connsiteX6" fmla="*/ 610501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610501" y="70288"/>
                </a:moveTo>
                <a:lnTo>
                  <a:pt x="140576" y="70288"/>
                </a:lnTo>
                <a:lnTo>
                  <a:pt x="140576" y="0"/>
                </a:lnTo>
                <a:lnTo>
                  <a:pt x="0" y="140576"/>
                </a:lnTo>
                <a:lnTo>
                  <a:pt x="140576" y="281152"/>
                </a:lnTo>
                <a:lnTo>
                  <a:pt x="140576" y="210864"/>
                </a:lnTo>
                <a:lnTo>
                  <a:pt x="610501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3" name="Freeform: Shape 422">
            <a:extLst>
              <a:ext uri="{FF2B5EF4-FFF2-40B4-BE49-F238E27FC236}">
                <a16:creationId xmlns:a16="http://schemas.microsoft.com/office/drawing/2014/main" id="{5953F488-DD54-F8C2-EA2D-4F5E11D16C38}"/>
              </a:ext>
            </a:extLst>
          </p:cNvPr>
          <p:cNvSpPr/>
          <p:nvPr/>
        </p:nvSpPr>
        <p:spPr>
          <a:xfrm>
            <a:off x="5434634" y="1898552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4" name="Freeform: Shape 423">
            <a:extLst>
              <a:ext uri="{FF2B5EF4-FFF2-40B4-BE49-F238E27FC236}">
                <a16:creationId xmlns:a16="http://schemas.microsoft.com/office/drawing/2014/main" id="{54AEB3B5-D98D-03D4-56FC-29902C026F5E}"/>
              </a:ext>
            </a:extLst>
          </p:cNvPr>
          <p:cNvSpPr/>
          <p:nvPr/>
        </p:nvSpPr>
        <p:spPr>
          <a:xfrm>
            <a:off x="5390759" y="1850760"/>
            <a:ext cx="282745" cy="157714"/>
          </a:xfrm>
          <a:custGeom>
            <a:avLst/>
            <a:gdLst>
              <a:gd name="connsiteX0" fmla="*/ 0 w 465908"/>
              <a:gd name="connsiteY0" fmla="*/ 44181 h 265086"/>
              <a:gd name="connsiteX1" fmla="*/ 44181 w 465908"/>
              <a:gd name="connsiteY1" fmla="*/ 0 h 265086"/>
              <a:gd name="connsiteX2" fmla="*/ 421728 w 465908"/>
              <a:gd name="connsiteY2" fmla="*/ 0 h 265086"/>
              <a:gd name="connsiteX3" fmla="*/ 465909 w 465908"/>
              <a:gd name="connsiteY3" fmla="*/ 44181 h 265086"/>
              <a:gd name="connsiteX4" fmla="*/ 465909 w 465908"/>
              <a:gd name="connsiteY4" fmla="*/ 220905 h 265086"/>
              <a:gd name="connsiteX5" fmla="*/ 421728 w 465908"/>
              <a:gd name="connsiteY5" fmla="*/ 265086 h 265086"/>
              <a:gd name="connsiteX6" fmla="*/ 44181 w 465908"/>
              <a:gd name="connsiteY6" fmla="*/ 265086 h 265086"/>
              <a:gd name="connsiteX7" fmla="*/ 0 w 465908"/>
              <a:gd name="connsiteY7" fmla="*/ 220905 h 26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65086">
                <a:moveTo>
                  <a:pt x="0" y="44181"/>
                </a:moveTo>
                <a:cubicBezTo>
                  <a:pt x="0" y="19785"/>
                  <a:pt x="19785" y="0"/>
                  <a:pt x="44181" y="0"/>
                </a:cubicBezTo>
                <a:lnTo>
                  <a:pt x="421728" y="0"/>
                </a:lnTo>
                <a:cubicBezTo>
                  <a:pt x="446132" y="0"/>
                  <a:pt x="465909" y="19785"/>
                  <a:pt x="465909" y="44181"/>
                </a:cubicBezTo>
                <a:lnTo>
                  <a:pt x="465909" y="220905"/>
                </a:lnTo>
                <a:cubicBezTo>
                  <a:pt x="465909" y="245309"/>
                  <a:pt x="446132" y="265086"/>
                  <a:pt x="421728" y="265086"/>
                </a:cubicBezTo>
                <a:lnTo>
                  <a:pt x="44181" y="265086"/>
                </a:lnTo>
                <a:cubicBezTo>
                  <a:pt x="19785" y="265086"/>
                  <a:pt x="0" y="245309"/>
                  <a:pt x="0" y="220905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A795377B-FF64-68B7-6957-2FA7118E2095}"/>
              </a:ext>
            </a:extLst>
          </p:cNvPr>
          <p:cNvGrpSpPr/>
          <p:nvPr/>
        </p:nvGrpSpPr>
        <p:grpSpPr>
          <a:xfrm>
            <a:off x="5662530" y="1450887"/>
            <a:ext cx="192812" cy="183839"/>
            <a:chOff x="5662530" y="1450887"/>
            <a:chExt cx="192812" cy="183839"/>
          </a:xfrm>
        </p:grpSpPr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0CF8B518-42E4-75F3-50FF-10A72729A853}"/>
                </a:ext>
              </a:extLst>
            </p:cNvPr>
            <p:cNvSpPr/>
            <p:nvPr/>
          </p:nvSpPr>
          <p:spPr>
            <a:xfrm>
              <a:off x="5666313" y="1453116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2CAE75F7-CFD2-6585-0CC0-2C4BAB90F09A}"/>
                </a:ext>
              </a:extLst>
            </p:cNvPr>
            <p:cNvSpPr txBox="1"/>
            <p:nvPr/>
          </p:nvSpPr>
          <p:spPr>
            <a:xfrm>
              <a:off x="5662530" y="1450887"/>
              <a:ext cx="192812" cy="183839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A</a:t>
              </a: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E9AC7F62-BE48-74FB-C1DA-D8609E6A6ABA}"/>
              </a:ext>
            </a:extLst>
          </p:cNvPr>
          <p:cNvGrpSpPr/>
          <p:nvPr/>
        </p:nvGrpSpPr>
        <p:grpSpPr>
          <a:xfrm>
            <a:off x="5188450" y="825619"/>
            <a:ext cx="193801" cy="181610"/>
            <a:chOff x="5188450" y="825619"/>
            <a:chExt cx="193801" cy="181610"/>
          </a:xfrm>
        </p:grpSpPr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8EF262FA-D1E5-F2E2-C33D-C15CC3FE2575}"/>
                </a:ext>
              </a:extLst>
            </p:cNvPr>
            <p:cNvSpPr/>
            <p:nvPr/>
          </p:nvSpPr>
          <p:spPr>
            <a:xfrm>
              <a:off x="5188450" y="82561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9F7BA70A-0220-CA5A-7F03-B8E6753B7A94}"/>
                </a:ext>
              </a:extLst>
            </p:cNvPr>
            <p:cNvSpPr txBox="1"/>
            <p:nvPr/>
          </p:nvSpPr>
          <p:spPr>
            <a:xfrm>
              <a:off x="5194304" y="825619"/>
              <a:ext cx="187947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B</a:t>
              </a:r>
            </a:p>
          </p:txBody>
        </p:sp>
      </p:grp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EFE6072E-4851-3897-AD39-02680FB608D1}"/>
              </a:ext>
            </a:extLst>
          </p:cNvPr>
          <p:cNvGrpSpPr/>
          <p:nvPr/>
        </p:nvGrpSpPr>
        <p:grpSpPr>
          <a:xfrm>
            <a:off x="6879029" y="1242830"/>
            <a:ext cx="186975" cy="181610"/>
            <a:chOff x="6879029" y="1242830"/>
            <a:chExt cx="186975" cy="181610"/>
          </a:xfrm>
        </p:grpSpPr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F921C5D6-EE34-7346-0066-F14686AFF7A1}"/>
                </a:ext>
              </a:extLst>
            </p:cNvPr>
            <p:cNvSpPr/>
            <p:nvPr/>
          </p:nvSpPr>
          <p:spPr>
            <a:xfrm>
              <a:off x="6879893" y="1242830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0BDE6DA1-EE1B-1DB2-578B-FB97CA652D40}"/>
                </a:ext>
              </a:extLst>
            </p:cNvPr>
            <p:cNvSpPr txBox="1"/>
            <p:nvPr/>
          </p:nvSpPr>
          <p:spPr>
            <a:xfrm>
              <a:off x="6879029" y="1246849"/>
              <a:ext cx="186975" cy="177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C</a:t>
              </a:r>
            </a:p>
          </p:txBody>
        </p:sp>
      </p:grp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0A456847-6098-A6C1-A4B0-A801171AB072}"/>
              </a:ext>
            </a:extLst>
          </p:cNvPr>
          <p:cNvGrpSpPr/>
          <p:nvPr/>
        </p:nvGrpSpPr>
        <p:grpSpPr>
          <a:xfrm>
            <a:off x="7041057" y="1859349"/>
            <a:ext cx="198648" cy="181610"/>
            <a:chOff x="7041057" y="1859349"/>
            <a:chExt cx="198648" cy="181610"/>
          </a:xfrm>
        </p:grpSpPr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57ED16D3-9A8F-EB6F-F068-AB57F06F8A95}"/>
                </a:ext>
              </a:extLst>
            </p:cNvPr>
            <p:cNvSpPr/>
            <p:nvPr/>
          </p:nvSpPr>
          <p:spPr>
            <a:xfrm>
              <a:off x="7047758" y="185934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E5AA8C4F-FC98-C10F-EAE3-38DE8CF38056}"/>
                </a:ext>
              </a:extLst>
            </p:cNvPr>
            <p:cNvSpPr txBox="1"/>
            <p:nvPr/>
          </p:nvSpPr>
          <p:spPr>
            <a:xfrm>
              <a:off x="7041057" y="1867021"/>
              <a:ext cx="198648" cy="1739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D</a:t>
              </a:r>
            </a:p>
          </p:txBody>
        </p:sp>
      </p:grpSp>
      <p:grpSp>
        <p:nvGrpSpPr>
          <p:cNvPr id="567" name="Group 566">
            <a:extLst>
              <a:ext uri="{FF2B5EF4-FFF2-40B4-BE49-F238E27FC236}">
                <a16:creationId xmlns:a16="http://schemas.microsoft.com/office/drawing/2014/main" id="{9D41A73F-2660-834C-7523-E07E73C2B863}"/>
              </a:ext>
            </a:extLst>
          </p:cNvPr>
          <p:cNvGrpSpPr/>
          <p:nvPr/>
        </p:nvGrpSpPr>
        <p:grpSpPr>
          <a:xfrm>
            <a:off x="6476214" y="2509322"/>
            <a:ext cx="190121" cy="181610"/>
            <a:chOff x="6476214" y="2509322"/>
            <a:chExt cx="190121" cy="181610"/>
          </a:xfrm>
        </p:grpSpPr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04E63D55-E396-4E30-AECF-2494AD6FFD21}"/>
                </a:ext>
              </a:extLst>
            </p:cNvPr>
            <p:cNvSpPr/>
            <p:nvPr/>
          </p:nvSpPr>
          <p:spPr>
            <a:xfrm>
              <a:off x="6476214" y="2509322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1F883972-B019-8B7B-DC81-068CB9B5F236}"/>
                </a:ext>
              </a:extLst>
            </p:cNvPr>
            <p:cNvSpPr txBox="1"/>
            <p:nvPr/>
          </p:nvSpPr>
          <p:spPr>
            <a:xfrm>
              <a:off x="6481192" y="2516156"/>
              <a:ext cx="180165" cy="16994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E</a:t>
              </a:r>
            </a:p>
          </p:txBody>
        </p: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5D68918E-72C3-8748-8FEF-FF108E43116C}"/>
              </a:ext>
            </a:extLst>
          </p:cNvPr>
          <p:cNvGrpSpPr/>
          <p:nvPr/>
        </p:nvGrpSpPr>
        <p:grpSpPr>
          <a:xfrm>
            <a:off x="3723794" y="2444310"/>
            <a:ext cx="190121" cy="181610"/>
            <a:chOff x="3760100" y="2442413"/>
            <a:chExt cx="190121" cy="181610"/>
          </a:xfrm>
        </p:grpSpPr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992791FF-DFBC-EC6E-C2AB-53ADD6192C7E}"/>
                </a:ext>
              </a:extLst>
            </p:cNvPr>
            <p:cNvSpPr/>
            <p:nvPr/>
          </p:nvSpPr>
          <p:spPr>
            <a:xfrm>
              <a:off x="3760100" y="2442413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D16A4E34-8272-FF99-EDAF-E621D4F78EBE}"/>
                </a:ext>
              </a:extLst>
            </p:cNvPr>
            <p:cNvSpPr txBox="1"/>
            <p:nvPr/>
          </p:nvSpPr>
          <p:spPr>
            <a:xfrm>
              <a:off x="3767024" y="2449900"/>
              <a:ext cx="176273" cy="17338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F</a:t>
              </a:r>
            </a:p>
          </p:txBody>
        </p: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44CB0551-787B-5589-5A7F-D6A7ED381164}"/>
              </a:ext>
            </a:extLst>
          </p:cNvPr>
          <p:cNvGrpSpPr/>
          <p:nvPr/>
        </p:nvGrpSpPr>
        <p:grpSpPr>
          <a:xfrm>
            <a:off x="3560608" y="1663401"/>
            <a:ext cx="200594" cy="181610"/>
            <a:chOff x="3560608" y="1663401"/>
            <a:chExt cx="200594" cy="181610"/>
          </a:xfrm>
        </p:grpSpPr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6BB0C08C-6A25-5469-FC60-68BCE32222DC}"/>
                </a:ext>
              </a:extLst>
            </p:cNvPr>
            <p:cNvSpPr/>
            <p:nvPr/>
          </p:nvSpPr>
          <p:spPr>
            <a:xfrm>
              <a:off x="3568282" y="1663401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F7E76F51-4C4F-5D83-8DA2-E45DB53F0D5D}"/>
                </a:ext>
              </a:extLst>
            </p:cNvPr>
            <p:cNvSpPr txBox="1"/>
            <p:nvPr/>
          </p:nvSpPr>
          <p:spPr>
            <a:xfrm>
              <a:off x="3560608" y="1663401"/>
              <a:ext cx="200594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G</a:t>
              </a:r>
            </a:p>
          </p:txBody>
        </p:sp>
      </p:grpSp>
      <p:sp>
        <p:nvSpPr>
          <p:cNvPr id="439" name="TextBox 438">
            <a:extLst>
              <a:ext uri="{FF2B5EF4-FFF2-40B4-BE49-F238E27FC236}">
                <a16:creationId xmlns:a16="http://schemas.microsoft.com/office/drawing/2014/main" id="{9E3556C4-B646-ADF1-54FD-841522CDEA52}"/>
              </a:ext>
            </a:extLst>
          </p:cNvPr>
          <p:cNvSpPr txBox="1"/>
          <p:nvPr/>
        </p:nvSpPr>
        <p:spPr>
          <a:xfrm>
            <a:off x="6076771" y="1653896"/>
            <a:ext cx="169482" cy="193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spc="0" baseline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A67AE00A-D5B6-554A-4630-9B4554A444BE}"/>
              </a:ext>
            </a:extLst>
          </p:cNvPr>
          <p:cNvSpPr txBox="1"/>
          <p:nvPr/>
        </p:nvSpPr>
        <p:spPr>
          <a:xfrm>
            <a:off x="6092244" y="2174831"/>
            <a:ext cx="169482" cy="193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2</a:t>
            </a:r>
          </a:p>
        </p:txBody>
      </p:sp>
      <p:grpSp>
        <p:nvGrpSpPr>
          <p:cNvPr id="441" name="Graphic 4">
            <a:extLst>
              <a:ext uri="{FF2B5EF4-FFF2-40B4-BE49-F238E27FC236}">
                <a16:creationId xmlns:a16="http://schemas.microsoft.com/office/drawing/2014/main" id="{E7070A55-2055-1A57-0ADE-304A8781D32E}"/>
              </a:ext>
            </a:extLst>
          </p:cNvPr>
          <p:cNvGrpSpPr/>
          <p:nvPr/>
        </p:nvGrpSpPr>
        <p:grpSpPr>
          <a:xfrm>
            <a:off x="5651260" y="2194740"/>
            <a:ext cx="253003" cy="303686"/>
            <a:chOff x="5607235" y="3335770"/>
            <a:chExt cx="416899" cy="510435"/>
          </a:xfrm>
        </p:grpSpPr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47B8BA3E-D6AA-3061-B2E1-8E67DC843923}"/>
                </a:ext>
              </a:extLst>
            </p:cNvPr>
            <p:cNvSpPr/>
            <p:nvPr/>
          </p:nvSpPr>
          <p:spPr>
            <a:xfrm>
              <a:off x="5655577" y="3380746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536CFF19-312F-9346-D7B9-8716C566054F}"/>
                </a:ext>
              </a:extLst>
            </p:cNvPr>
            <p:cNvSpPr/>
            <p:nvPr/>
          </p:nvSpPr>
          <p:spPr>
            <a:xfrm>
              <a:off x="5607235" y="3335770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4027E109-56B2-5FED-C597-7B17E0BFD1C7}"/>
                </a:ext>
              </a:extLst>
            </p:cNvPr>
            <p:cNvSpPr/>
            <p:nvPr/>
          </p:nvSpPr>
          <p:spPr>
            <a:xfrm>
              <a:off x="5607235" y="3335770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577E9811-10D5-9A28-EF8F-B8994E5AA8C5}"/>
                </a:ext>
              </a:extLst>
            </p:cNvPr>
            <p:cNvSpPr/>
            <p:nvPr/>
          </p:nvSpPr>
          <p:spPr>
            <a:xfrm>
              <a:off x="5671683" y="3733062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67E93042-3DAF-9744-7E9E-9380C58D5246}"/>
                </a:ext>
              </a:extLst>
            </p:cNvPr>
            <p:cNvSpPr/>
            <p:nvPr/>
          </p:nvSpPr>
          <p:spPr>
            <a:xfrm>
              <a:off x="5671683" y="366315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4E4435E4-35A0-EF49-96F0-A07621AA84E1}"/>
                </a:ext>
              </a:extLst>
            </p:cNvPr>
            <p:cNvSpPr/>
            <p:nvPr/>
          </p:nvSpPr>
          <p:spPr>
            <a:xfrm>
              <a:off x="5671683" y="359324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190298 w 239661"/>
                <a:gd name="connsiteY1" fmla="*/ -27 h 8032"/>
                <a:gd name="connsiteX2" fmla="*/ 147394 w 239661"/>
                <a:gd name="connsiteY2" fmla="*/ -27 h 8032"/>
                <a:gd name="connsiteX3" fmla="*/ -186 w 23966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F8A0B6DE-DFCA-39FE-B7DF-610D15ADE3BA}"/>
                </a:ext>
              </a:extLst>
            </p:cNvPr>
            <p:cNvSpPr/>
            <p:nvPr/>
          </p:nvSpPr>
          <p:spPr>
            <a:xfrm>
              <a:off x="5671683" y="352333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2" name="Graphic 4">
            <a:extLst>
              <a:ext uri="{FF2B5EF4-FFF2-40B4-BE49-F238E27FC236}">
                <a16:creationId xmlns:a16="http://schemas.microsoft.com/office/drawing/2014/main" id="{00AE4B8E-E221-3E15-9414-06BB0712561B}"/>
              </a:ext>
            </a:extLst>
          </p:cNvPr>
          <p:cNvGrpSpPr/>
          <p:nvPr/>
        </p:nvGrpSpPr>
        <p:grpSpPr>
          <a:xfrm>
            <a:off x="4330314" y="796944"/>
            <a:ext cx="740719" cy="501817"/>
            <a:chOff x="3430573" y="986353"/>
            <a:chExt cx="1220560" cy="843455"/>
          </a:xfrm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ECB2FE92-9175-1E81-4A83-D440E7D0D455}"/>
                </a:ext>
              </a:extLst>
            </p:cNvPr>
            <p:cNvSpPr/>
            <p:nvPr/>
          </p:nvSpPr>
          <p:spPr>
            <a:xfrm>
              <a:off x="3430573" y="986353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85B0E187-D764-87C0-05C5-EF7CC0BC6EE1}"/>
                </a:ext>
              </a:extLst>
            </p:cNvPr>
            <p:cNvSpPr/>
            <p:nvPr/>
          </p:nvSpPr>
          <p:spPr>
            <a:xfrm>
              <a:off x="3688574" y="1214328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23A03783-B2FA-0266-44F2-46FA6B29D1B1}"/>
                </a:ext>
              </a:extLst>
            </p:cNvPr>
            <p:cNvSpPr/>
            <p:nvPr/>
          </p:nvSpPr>
          <p:spPr>
            <a:xfrm>
              <a:off x="3688574" y="1431984"/>
              <a:ext cx="255181" cy="174501"/>
            </a:xfrm>
            <a:custGeom>
              <a:avLst/>
              <a:gdLst>
                <a:gd name="connsiteX0" fmla="*/ -186 w 255181"/>
                <a:gd name="connsiteY0" fmla="*/ -27 h 174501"/>
                <a:gd name="connsiteX1" fmla="*/ 254995 w 255181"/>
                <a:gd name="connsiteY1" fmla="*/ -27 h 174501"/>
                <a:gd name="connsiteX2" fmla="*/ 254995 w 255181"/>
                <a:gd name="connsiteY2" fmla="*/ 174474 h 174501"/>
                <a:gd name="connsiteX3" fmla="*/ -186 w 255181"/>
                <a:gd name="connsiteY3" fmla="*/ 174474 h 1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501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4"/>
                  </a:lnTo>
                  <a:lnTo>
                    <a:pt x="-186" y="174474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41432A79-16CC-FE25-CDF8-BDBD3F8457FD}"/>
                </a:ext>
              </a:extLst>
            </p:cNvPr>
            <p:cNvSpPr/>
            <p:nvPr/>
          </p:nvSpPr>
          <p:spPr>
            <a:xfrm>
              <a:off x="3547725" y="1301579"/>
              <a:ext cx="150576" cy="8032"/>
            </a:xfrm>
            <a:custGeom>
              <a:avLst/>
              <a:gdLst>
                <a:gd name="connsiteX0" fmla="*/ 150391 w 150576"/>
                <a:gd name="connsiteY0" fmla="*/ -27 h 8032"/>
                <a:gd name="connsiteX1" fmla="*/ -186 w 150576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76" h="8032">
                  <a:moveTo>
                    <a:pt x="150391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39C7E8F-A292-3894-A34F-536F39D79182}"/>
                </a:ext>
              </a:extLst>
            </p:cNvPr>
            <p:cNvSpPr/>
            <p:nvPr/>
          </p:nvSpPr>
          <p:spPr>
            <a:xfrm>
              <a:off x="3946567" y="1655309"/>
              <a:ext cx="255181" cy="174498"/>
            </a:xfrm>
            <a:custGeom>
              <a:avLst/>
              <a:gdLst>
                <a:gd name="connsiteX0" fmla="*/ -186 w 255181"/>
                <a:gd name="connsiteY0" fmla="*/ -27 h 174498"/>
                <a:gd name="connsiteX1" fmla="*/ 254995 w 255181"/>
                <a:gd name="connsiteY1" fmla="*/ -27 h 174498"/>
                <a:gd name="connsiteX2" fmla="*/ 254995 w 255181"/>
                <a:gd name="connsiteY2" fmla="*/ 174472 h 174498"/>
                <a:gd name="connsiteX3" fmla="*/ -186 w 255181"/>
                <a:gd name="connsiteY3" fmla="*/ 174472 h 17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8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2"/>
                  </a:lnTo>
                  <a:lnTo>
                    <a:pt x="-186" y="174472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41EF2350-9892-4206-87DA-0F0E5812CC0C}"/>
                </a:ext>
              </a:extLst>
            </p:cNvPr>
            <p:cNvSpPr/>
            <p:nvPr/>
          </p:nvSpPr>
          <p:spPr>
            <a:xfrm>
              <a:off x="3816161" y="1593625"/>
              <a:ext cx="140134" cy="148930"/>
            </a:xfrm>
            <a:custGeom>
              <a:avLst/>
              <a:gdLst>
                <a:gd name="connsiteX0" fmla="*/ 139948 w 140134"/>
                <a:gd name="connsiteY0" fmla="*/ 148903 h 148930"/>
                <a:gd name="connsiteX1" fmla="*/ -186 w 140134"/>
                <a:gd name="connsiteY1" fmla="*/ 148903 h 148930"/>
                <a:gd name="connsiteX2" fmla="*/ -186 w 140134"/>
                <a:gd name="connsiteY2" fmla="*/ -27 h 1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0">
                  <a:moveTo>
                    <a:pt x="139948" y="148903"/>
                  </a:moveTo>
                  <a:lnTo>
                    <a:pt x="-186" y="148903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E9151868-868E-E799-F88C-219CA479C9CD}"/>
                </a:ext>
              </a:extLst>
            </p:cNvPr>
            <p:cNvSpPr/>
            <p:nvPr/>
          </p:nvSpPr>
          <p:spPr>
            <a:xfrm>
              <a:off x="3558168" y="1152644"/>
              <a:ext cx="140134" cy="366588"/>
            </a:xfrm>
            <a:custGeom>
              <a:avLst/>
              <a:gdLst>
                <a:gd name="connsiteX0" fmla="*/ 139948 w 140134"/>
                <a:gd name="connsiteY0" fmla="*/ 366561 h 366588"/>
                <a:gd name="connsiteX1" fmla="*/ -186 w 140134"/>
                <a:gd name="connsiteY1" fmla="*/ 366561 h 366588"/>
                <a:gd name="connsiteX2" fmla="*/ -186 w 140134"/>
                <a:gd name="connsiteY2" fmla="*/ -27 h 36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366588">
                  <a:moveTo>
                    <a:pt x="139948" y="366561"/>
                  </a:moveTo>
                  <a:lnTo>
                    <a:pt x="-186" y="366561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F45ACFE0-3A1F-C3BE-93F0-70B204429ABF}"/>
                </a:ext>
              </a:extLst>
            </p:cNvPr>
            <p:cNvSpPr/>
            <p:nvPr/>
          </p:nvSpPr>
          <p:spPr>
            <a:xfrm>
              <a:off x="4137951" y="986353"/>
              <a:ext cx="255189" cy="174499"/>
            </a:xfrm>
            <a:custGeom>
              <a:avLst/>
              <a:gdLst>
                <a:gd name="connsiteX0" fmla="*/ -186 w 255189"/>
                <a:gd name="connsiteY0" fmla="*/ -27 h 174499"/>
                <a:gd name="connsiteX1" fmla="*/ 255004 w 255189"/>
                <a:gd name="connsiteY1" fmla="*/ -27 h 174499"/>
                <a:gd name="connsiteX2" fmla="*/ 255004 w 255189"/>
                <a:gd name="connsiteY2" fmla="*/ 174473 h 174499"/>
                <a:gd name="connsiteX3" fmla="*/ -186 w 255189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9" h="174499">
                  <a:moveTo>
                    <a:pt x="-186" y="-27"/>
                  </a:moveTo>
                  <a:lnTo>
                    <a:pt x="255004" y="-27"/>
                  </a:lnTo>
                  <a:lnTo>
                    <a:pt x="255004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8961301-4863-D57F-5A26-6E2326076CC5}"/>
                </a:ext>
              </a:extLst>
            </p:cNvPr>
            <p:cNvSpPr/>
            <p:nvPr/>
          </p:nvSpPr>
          <p:spPr>
            <a:xfrm>
              <a:off x="4395953" y="1209677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D234D40-69C5-609B-6AB9-EC9459213CD7}"/>
                </a:ext>
              </a:extLst>
            </p:cNvPr>
            <p:cNvSpPr/>
            <p:nvPr/>
          </p:nvSpPr>
          <p:spPr>
            <a:xfrm>
              <a:off x="4265546" y="1147993"/>
              <a:ext cx="140134" cy="148934"/>
            </a:xfrm>
            <a:custGeom>
              <a:avLst/>
              <a:gdLst>
                <a:gd name="connsiteX0" fmla="*/ 139948 w 140134"/>
                <a:gd name="connsiteY0" fmla="*/ 148907 h 148934"/>
                <a:gd name="connsiteX1" fmla="*/ -186 w 140134"/>
                <a:gd name="connsiteY1" fmla="*/ 148907 h 148934"/>
                <a:gd name="connsiteX2" fmla="*/ -186 w 140134"/>
                <a:gd name="connsiteY2" fmla="*/ -27 h 1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4">
                  <a:moveTo>
                    <a:pt x="139948" y="148907"/>
                  </a:moveTo>
                  <a:lnTo>
                    <a:pt x="-186" y="148907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56936C20-60F4-8B24-7C8A-00AE936B1374}"/>
                </a:ext>
              </a:extLst>
            </p:cNvPr>
            <p:cNvSpPr/>
            <p:nvPr/>
          </p:nvSpPr>
          <p:spPr>
            <a:xfrm>
              <a:off x="4190262" y="1368657"/>
              <a:ext cx="333285" cy="373897"/>
            </a:xfrm>
            <a:custGeom>
              <a:avLst/>
              <a:gdLst>
                <a:gd name="connsiteX0" fmla="*/ 333100 w 333285"/>
                <a:gd name="connsiteY0" fmla="*/ -27 h 373897"/>
                <a:gd name="connsiteX1" fmla="*/ 333100 w 333285"/>
                <a:gd name="connsiteY1" fmla="*/ 373870 h 373897"/>
                <a:gd name="connsiteX2" fmla="*/ -186 w 333285"/>
                <a:gd name="connsiteY2" fmla="*/ 373870 h 37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285" h="373897">
                  <a:moveTo>
                    <a:pt x="333100" y="-27"/>
                  </a:moveTo>
                  <a:lnTo>
                    <a:pt x="333100" y="373870"/>
                  </a:lnTo>
                  <a:lnTo>
                    <a:pt x="-186" y="373870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EBA89C79-36F2-7F16-1403-4BF3159CEB5F}"/>
                </a:ext>
              </a:extLst>
            </p:cNvPr>
            <p:cNvSpPr/>
            <p:nvPr/>
          </p:nvSpPr>
          <p:spPr>
            <a:xfrm>
              <a:off x="3932968" y="1345772"/>
              <a:ext cx="472712" cy="8032"/>
            </a:xfrm>
            <a:custGeom>
              <a:avLst/>
              <a:gdLst>
                <a:gd name="connsiteX0" fmla="*/ 472527 w 472712"/>
                <a:gd name="connsiteY0" fmla="*/ -27 h 8032"/>
                <a:gd name="connsiteX1" fmla="*/ -186 w 472712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2712" h="8032">
                  <a:moveTo>
                    <a:pt x="472527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3" name="Graphic 4">
            <a:extLst>
              <a:ext uri="{FF2B5EF4-FFF2-40B4-BE49-F238E27FC236}">
                <a16:creationId xmlns:a16="http://schemas.microsoft.com/office/drawing/2014/main" id="{1090985F-0A15-7DEB-4120-09EB2D525B32}"/>
              </a:ext>
            </a:extLst>
          </p:cNvPr>
          <p:cNvGrpSpPr/>
          <p:nvPr/>
        </p:nvGrpSpPr>
        <p:grpSpPr>
          <a:xfrm>
            <a:off x="4008355" y="2470687"/>
            <a:ext cx="464540" cy="374992"/>
            <a:chOff x="2900048" y="3799582"/>
            <a:chExt cx="765472" cy="630286"/>
          </a:xfrm>
        </p:grpSpPr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E94AE228-8D85-A9F8-0BE1-C7C77D240D09}"/>
                </a:ext>
              </a:extLst>
            </p:cNvPr>
            <p:cNvSpPr/>
            <p:nvPr/>
          </p:nvSpPr>
          <p:spPr>
            <a:xfrm>
              <a:off x="2900048" y="379958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1B65A8B-8E5B-4678-2EAF-F2C2C1DE0A54}"/>
                </a:ext>
              </a:extLst>
            </p:cNvPr>
            <p:cNvSpPr/>
            <p:nvPr/>
          </p:nvSpPr>
          <p:spPr>
            <a:xfrm>
              <a:off x="2935609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51FDE14-AC89-13E0-451E-B4EAA5AA996D}"/>
                </a:ext>
              </a:extLst>
            </p:cNvPr>
            <p:cNvSpPr/>
            <p:nvPr/>
          </p:nvSpPr>
          <p:spPr>
            <a:xfrm>
              <a:off x="3020188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63AB4CDD-1A78-000A-AD16-CA6133DCFE18}"/>
                </a:ext>
              </a:extLst>
            </p:cNvPr>
            <p:cNvSpPr/>
            <p:nvPr/>
          </p:nvSpPr>
          <p:spPr>
            <a:xfrm>
              <a:off x="3104767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77D9C37F-E906-407A-7C70-B242B607E7AE}"/>
                </a:ext>
              </a:extLst>
            </p:cNvPr>
            <p:cNvSpPr/>
            <p:nvPr/>
          </p:nvSpPr>
          <p:spPr>
            <a:xfrm>
              <a:off x="2918202" y="393857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6 h 471732"/>
                <a:gd name="connsiteX3" fmla="*/ -186 w 728649"/>
                <a:gd name="connsiteY3" fmla="*/ 471706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6"/>
                  </a:lnTo>
                  <a:lnTo>
                    <a:pt x="-186" y="471706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EC727DD8-E885-457D-3C66-39C2532AC22B}"/>
                </a:ext>
              </a:extLst>
            </p:cNvPr>
            <p:cNvSpPr/>
            <p:nvPr/>
          </p:nvSpPr>
          <p:spPr>
            <a:xfrm>
              <a:off x="3031795" y="404014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E87D05BB-4243-6961-30BC-CD68A84C5DD0}"/>
                </a:ext>
              </a:extLst>
            </p:cNvPr>
            <p:cNvSpPr/>
            <p:nvPr/>
          </p:nvSpPr>
          <p:spPr>
            <a:xfrm>
              <a:off x="3031795" y="417550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DBA7790B-6458-A07C-0603-3DF1DA4961B9}"/>
                </a:ext>
              </a:extLst>
            </p:cNvPr>
            <p:cNvSpPr/>
            <p:nvPr/>
          </p:nvSpPr>
          <p:spPr>
            <a:xfrm>
              <a:off x="3034382" y="431086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C560C54-1271-DBA6-7280-3A0366705DC0}"/>
                </a:ext>
              </a:extLst>
            </p:cNvPr>
            <p:cNvSpPr/>
            <p:nvPr/>
          </p:nvSpPr>
          <p:spPr>
            <a:xfrm>
              <a:off x="3243259" y="3975949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4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9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75778968-0C4B-8AA0-AB41-D14D956AA61E}"/>
                </a:ext>
              </a:extLst>
            </p:cNvPr>
            <p:cNvSpPr/>
            <p:nvPr/>
          </p:nvSpPr>
          <p:spPr>
            <a:xfrm>
              <a:off x="3290793" y="402322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4" name="Graphic 4">
            <a:extLst>
              <a:ext uri="{FF2B5EF4-FFF2-40B4-BE49-F238E27FC236}">
                <a16:creationId xmlns:a16="http://schemas.microsoft.com/office/drawing/2014/main" id="{08F871C8-138F-15A4-F8DE-3AB05118227E}"/>
              </a:ext>
            </a:extLst>
          </p:cNvPr>
          <p:cNvGrpSpPr/>
          <p:nvPr/>
        </p:nvGrpSpPr>
        <p:grpSpPr>
          <a:xfrm>
            <a:off x="3827983" y="1682117"/>
            <a:ext cx="464540" cy="374992"/>
            <a:chOff x="2602830" y="2474152"/>
            <a:chExt cx="765472" cy="630286"/>
          </a:xfrm>
        </p:grpSpPr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CBDBD91-476A-AD4E-69D6-38B78C371F9E}"/>
                </a:ext>
              </a:extLst>
            </p:cNvPr>
            <p:cNvSpPr/>
            <p:nvPr/>
          </p:nvSpPr>
          <p:spPr>
            <a:xfrm>
              <a:off x="2602830" y="247415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5DC4CA8-2B0D-7C5A-9904-8982B5E1A387}"/>
                </a:ext>
              </a:extLst>
            </p:cNvPr>
            <p:cNvSpPr/>
            <p:nvPr/>
          </p:nvSpPr>
          <p:spPr>
            <a:xfrm>
              <a:off x="2638392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538329EC-F270-3CA8-1E83-395A1D357ECC}"/>
                </a:ext>
              </a:extLst>
            </p:cNvPr>
            <p:cNvSpPr/>
            <p:nvPr/>
          </p:nvSpPr>
          <p:spPr>
            <a:xfrm>
              <a:off x="2722970" y="2498203"/>
              <a:ext cx="24275" cy="24283"/>
            </a:xfrm>
            <a:custGeom>
              <a:avLst/>
              <a:gdLst>
                <a:gd name="connsiteX0" fmla="*/ 24090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90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90" y="12119"/>
                  </a:moveTo>
                  <a:cubicBezTo>
                    <a:pt x="24090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90" y="5411"/>
                    <a:pt x="24090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1E8DE85B-282C-E8D2-5226-49FB2E6D330E}"/>
                </a:ext>
              </a:extLst>
            </p:cNvPr>
            <p:cNvSpPr/>
            <p:nvPr/>
          </p:nvSpPr>
          <p:spPr>
            <a:xfrm>
              <a:off x="2807549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099E29D9-CBE6-E698-5A6B-8DAAF8B591D4}"/>
                </a:ext>
              </a:extLst>
            </p:cNvPr>
            <p:cNvSpPr/>
            <p:nvPr/>
          </p:nvSpPr>
          <p:spPr>
            <a:xfrm>
              <a:off x="2620984" y="261314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5 h 471732"/>
                <a:gd name="connsiteX3" fmla="*/ -186 w 728649"/>
                <a:gd name="connsiteY3" fmla="*/ 471705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5"/>
                  </a:lnTo>
                  <a:lnTo>
                    <a:pt x="-186" y="471705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8E47A5EE-C253-3535-9EE9-89CDA6D6E080}"/>
                </a:ext>
              </a:extLst>
            </p:cNvPr>
            <p:cNvSpPr/>
            <p:nvPr/>
          </p:nvSpPr>
          <p:spPr>
            <a:xfrm>
              <a:off x="2734578" y="271471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510A1D83-EB68-3744-A97A-D5D1C80BD713}"/>
                </a:ext>
              </a:extLst>
            </p:cNvPr>
            <p:cNvSpPr/>
            <p:nvPr/>
          </p:nvSpPr>
          <p:spPr>
            <a:xfrm>
              <a:off x="2734578" y="285007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CE1F17AB-0105-A146-CAEE-C152E759D74B}"/>
                </a:ext>
              </a:extLst>
            </p:cNvPr>
            <p:cNvSpPr/>
            <p:nvPr/>
          </p:nvSpPr>
          <p:spPr>
            <a:xfrm>
              <a:off x="2737165" y="298543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A053F51E-A066-8696-F53F-477B4C1EE333}"/>
                </a:ext>
              </a:extLst>
            </p:cNvPr>
            <p:cNvSpPr/>
            <p:nvPr/>
          </p:nvSpPr>
          <p:spPr>
            <a:xfrm>
              <a:off x="2946041" y="2650518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3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8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292D331F-D142-C480-1B0D-09B33C5A5367}"/>
                </a:ext>
              </a:extLst>
            </p:cNvPr>
            <p:cNvSpPr/>
            <p:nvPr/>
          </p:nvSpPr>
          <p:spPr>
            <a:xfrm>
              <a:off x="2993575" y="269779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5" name="Graphic 4">
            <a:extLst>
              <a:ext uri="{FF2B5EF4-FFF2-40B4-BE49-F238E27FC236}">
                <a16:creationId xmlns:a16="http://schemas.microsoft.com/office/drawing/2014/main" id="{9355D393-1903-AF26-0429-E4A7E9BA6BA6}"/>
              </a:ext>
            </a:extLst>
          </p:cNvPr>
          <p:cNvGrpSpPr/>
          <p:nvPr/>
        </p:nvGrpSpPr>
        <p:grpSpPr>
          <a:xfrm>
            <a:off x="5983783" y="2589857"/>
            <a:ext cx="437299" cy="428715"/>
            <a:chOff x="6155168" y="3999883"/>
            <a:chExt cx="720584" cy="720584"/>
          </a:xfrm>
        </p:grpSpPr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073AD063-D23B-9FC1-62A1-75F8F2F37E85}"/>
                </a:ext>
              </a:extLst>
            </p:cNvPr>
            <p:cNvSpPr/>
            <p:nvPr/>
          </p:nvSpPr>
          <p:spPr>
            <a:xfrm>
              <a:off x="6155168" y="3999883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03800E6E-5811-6DB7-6F1A-25DAA2503694}"/>
                </a:ext>
              </a:extLst>
            </p:cNvPr>
            <p:cNvSpPr/>
            <p:nvPr/>
          </p:nvSpPr>
          <p:spPr>
            <a:xfrm>
              <a:off x="6316926" y="4161642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17B69096-5BAA-735B-9843-4C2279730454}"/>
                </a:ext>
              </a:extLst>
            </p:cNvPr>
            <p:cNvSpPr/>
            <p:nvPr/>
          </p:nvSpPr>
          <p:spPr>
            <a:xfrm>
              <a:off x="6428705" y="4275090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E9C7F67-42D6-0F3F-19C8-2EDCA415C663}"/>
                </a:ext>
              </a:extLst>
            </p:cNvPr>
            <p:cNvSpPr/>
            <p:nvPr/>
          </p:nvSpPr>
          <p:spPr>
            <a:xfrm>
              <a:off x="6364473" y="4056065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7BCD1182-945A-1C9B-DA81-5D0672217BB2}"/>
                </a:ext>
              </a:extLst>
            </p:cNvPr>
            <p:cNvSpPr/>
            <p:nvPr/>
          </p:nvSpPr>
          <p:spPr>
            <a:xfrm>
              <a:off x="6540659" y="4056065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71D52E2C-7887-F6A0-F050-886AC946E24B}"/>
                </a:ext>
              </a:extLst>
            </p:cNvPr>
            <p:cNvSpPr/>
            <p:nvPr/>
          </p:nvSpPr>
          <p:spPr>
            <a:xfrm>
              <a:off x="6540659" y="4539180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F21C703E-0D6A-EE6C-CDBD-948A70F98CED}"/>
                </a:ext>
              </a:extLst>
            </p:cNvPr>
            <p:cNvSpPr/>
            <p:nvPr/>
          </p:nvSpPr>
          <p:spPr>
            <a:xfrm>
              <a:off x="6364473" y="4539180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F31672DF-D3F3-5E41-E387-87A550E7BFF3}"/>
                </a:ext>
              </a:extLst>
            </p:cNvPr>
            <p:cNvSpPr/>
            <p:nvPr/>
          </p:nvSpPr>
          <p:spPr>
            <a:xfrm>
              <a:off x="6691156" y="4210859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D5C6141D-61A9-FFEA-65BE-70F4786A43C9}"/>
                </a:ext>
              </a:extLst>
            </p:cNvPr>
            <p:cNvSpPr/>
            <p:nvPr/>
          </p:nvSpPr>
          <p:spPr>
            <a:xfrm>
              <a:off x="6691156" y="4384370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99006F22-ABAC-298E-BAFD-21F1F5515A70}"/>
                </a:ext>
              </a:extLst>
            </p:cNvPr>
            <p:cNvSpPr/>
            <p:nvPr/>
          </p:nvSpPr>
          <p:spPr>
            <a:xfrm>
              <a:off x="6211061" y="4384370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FA01DDBB-65DC-DB86-4348-EFD74AF28DEE}"/>
                </a:ext>
              </a:extLst>
            </p:cNvPr>
            <p:cNvSpPr/>
            <p:nvPr/>
          </p:nvSpPr>
          <p:spPr>
            <a:xfrm>
              <a:off x="6211061" y="4210859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6" name="Graphic 4">
            <a:extLst>
              <a:ext uri="{FF2B5EF4-FFF2-40B4-BE49-F238E27FC236}">
                <a16:creationId xmlns:a16="http://schemas.microsoft.com/office/drawing/2014/main" id="{DDBEC61F-C861-E656-B72D-850B5BBB81BE}"/>
              </a:ext>
            </a:extLst>
          </p:cNvPr>
          <p:cNvGrpSpPr/>
          <p:nvPr/>
        </p:nvGrpSpPr>
        <p:grpSpPr>
          <a:xfrm>
            <a:off x="6554148" y="1954222"/>
            <a:ext cx="437299" cy="428715"/>
            <a:chOff x="7095019" y="2931506"/>
            <a:chExt cx="720584" cy="720584"/>
          </a:xfrm>
        </p:grpSpPr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02E7673B-854C-0B39-E45B-50DF727753D1}"/>
                </a:ext>
              </a:extLst>
            </p:cNvPr>
            <p:cNvSpPr/>
            <p:nvPr/>
          </p:nvSpPr>
          <p:spPr>
            <a:xfrm>
              <a:off x="7095019" y="2931506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0F55368D-369C-7867-5AA7-B5CDC343A781}"/>
                </a:ext>
              </a:extLst>
            </p:cNvPr>
            <p:cNvSpPr/>
            <p:nvPr/>
          </p:nvSpPr>
          <p:spPr>
            <a:xfrm>
              <a:off x="7256777" y="3093265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507D2EDE-D2B4-0C28-C9BC-0206149366C2}"/>
                </a:ext>
              </a:extLst>
            </p:cNvPr>
            <p:cNvSpPr/>
            <p:nvPr/>
          </p:nvSpPr>
          <p:spPr>
            <a:xfrm>
              <a:off x="7368555" y="3206713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52820AD1-1CCC-EBBC-BC79-5BD3E6B9DA79}"/>
                </a:ext>
              </a:extLst>
            </p:cNvPr>
            <p:cNvSpPr/>
            <p:nvPr/>
          </p:nvSpPr>
          <p:spPr>
            <a:xfrm>
              <a:off x="7304324" y="2987688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D30DC12-E305-E617-DA02-61DAEA3025D9}"/>
                </a:ext>
              </a:extLst>
            </p:cNvPr>
            <p:cNvSpPr/>
            <p:nvPr/>
          </p:nvSpPr>
          <p:spPr>
            <a:xfrm>
              <a:off x="7480510" y="2987688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D753CC81-753B-3028-3C0A-F204E70D8448}"/>
                </a:ext>
              </a:extLst>
            </p:cNvPr>
            <p:cNvSpPr/>
            <p:nvPr/>
          </p:nvSpPr>
          <p:spPr>
            <a:xfrm>
              <a:off x="7480510" y="3470803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AAE69042-2767-8EE8-4A09-95AC92356CA5}"/>
                </a:ext>
              </a:extLst>
            </p:cNvPr>
            <p:cNvSpPr/>
            <p:nvPr/>
          </p:nvSpPr>
          <p:spPr>
            <a:xfrm>
              <a:off x="7304324" y="3470803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753E8B45-D0F7-5C04-E226-7C9A88E66D77}"/>
                </a:ext>
              </a:extLst>
            </p:cNvPr>
            <p:cNvSpPr/>
            <p:nvPr/>
          </p:nvSpPr>
          <p:spPr>
            <a:xfrm>
              <a:off x="7631006" y="3142482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1A204DB2-F1B8-B8B9-C2FE-9A806C286BAD}"/>
                </a:ext>
              </a:extLst>
            </p:cNvPr>
            <p:cNvSpPr/>
            <p:nvPr/>
          </p:nvSpPr>
          <p:spPr>
            <a:xfrm>
              <a:off x="7631006" y="3315993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27C42044-F604-701F-E0EA-BE6FBA5B5F86}"/>
                </a:ext>
              </a:extLst>
            </p:cNvPr>
            <p:cNvSpPr/>
            <p:nvPr/>
          </p:nvSpPr>
          <p:spPr>
            <a:xfrm>
              <a:off x="7150912" y="3315993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97F8EBAA-C4BC-C088-2C41-5C0E43DB986D}"/>
                </a:ext>
              </a:extLst>
            </p:cNvPr>
            <p:cNvSpPr/>
            <p:nvPr/>
          </p:nvSpPr>
          <p:spPr>
            <a:xfrm>
              <a:off x="7150912" y="3142482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7" name="Graphic 4">
            <a:extLst>
              <a:ext uri="{FF2B5EF4-FFF2-40B4-BE49-F238E27FC236}">
                <a16:creationId xmlns:a16="http://schemas.microsoft.com/office/drawing/2014/main" id="{366D7378-1957-6812-C8C1-D20AC7A730B5}"/>
              </a:ext>
            </a:extLst>
          </p:cNvPr>
          <p:cNvGrpSpPr/>
          <p:nvPr/>
        </p:nvGrpSpPr>
        <p:grpSpPr>
          <a:xfrm>
            <a:off x="6383526" y="1251677"/>
            <a:ext cx="437299" cy="428715"/>
            <a:chOff x="6813867" y="1750668"/>
            <a:chExt cx="720584" cy="720584"/>
          </a:xfrm>
        </p:grpSpPr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3B96E1D3-AFF6-F2F2-F4A6-E90D9F34B987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923614E-ED9E-86CE-C88C-728F48018E71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E044A8CB-3A88-D9B3-9A89-4447B2548D4F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8F9F4D03-D1B9-001E-392D-39F11E75C7EA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3016E298-0960-1ED5-F118-B56F7101FB3F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56AAB104-D04D-71A9-F23C-48217FC4670B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0EAB88BA-4C2C-4EF3-88B8-30803D170966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9BFF3927-DB8F-822B-7E4F-46F93E326035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4CD328B6-F29C-474C-D8FE-168CDA53829B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35086D8E-C268-EEEA-9065-D8C41D5EB1DD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7A4AB80B-D3B5-A136-7C4B-324E28CF75CC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8" name="Graphic 4">
            <a:extLst>
              <a:ext uri="{FF2B5EF4-FFF2-40B4-BE49-F238E27FC236}">
                <a16:creationId xmlns:a16="http://schemas.microsoft.com/office/drawing/2014/main" id="{11F71EA2-5678-081D-AB17-30778FE2AE28}"/>
              </a:ext>
            </a:extLst>
          </p:cNvPr>
          <p:cNvGrpSpPr/>
          <p:nvPr/>
        </p:nvGrpSpPr>
        <p:grpSpPr>
          <a:xfrm>
            <a:off x="7498853" y="2032247"/>
            <a:ext cx="253022" cy="303686"/>
            <a:chOff x="8651708" y="3062651"/>
            <a:chExt cx="416931" cy="510435"/>
          </a:xfrm>
        </p:grpSpPr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7AD068CD-8F8F-34FA-67B3-2E081A795074}"/>
                </a:ext>
              </a:extLst>
            </p:cNvPr>
            <p:cNvSpPr/>
            <p:nvPr/>
          </p:nvSpPr>
          <p:spPr>
            <a:xfrm>
              <a:off x="8700042" y="3107627"/>
              <a:ext cx="368598" cy="465458"/>
            </a:xfrm>
            <a:custGeom>
              <a:avLst/>
              <a:gdLst>
                <a:gd name="connsiteX0" fmla="*/ 116902 w 368598"/>
                <a:gd name="connsiteY0" fmla="*/ -27 h 465458"/>
                <a:gd name="connsiteX1" fmla="*/ 368412 w 368598"/>
                <a:gd name="connsiteY1" fmla="*/ -27 h 465458"/>
                <a:gd name="connsiteX2" fmla="*/ 368412 w 368598"/>
                <a:gd name="connsiteY2" fmla="*/ 465432 h 465458"/>
                <a:gd name="connsiteX3" fmla="*/ -186 w 368598"/>
                <a:gd name="connsiteY3" fmla="*/ 465432 h 465458"/>
                <a:gd name="connsiteX4" fmla="*/ -186 w 368598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98" h="465458">
                  <a:moveTo>
                    <a:pt x="116902" y="-27"/>
                  </a:moveTo>
                  <a:lnTo>
                    <a:pt x="368412" y="-27"/>
                  </a:lnTo>
                  <a:lnTo>
                    <a:pt x="36841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1601B105-3BBD-54B0-F57F-8B055984C98B}"/>
                </a:ext>
              </a:extLst>
            </p:cNvPr>
            <p:cNvSpPr/>
            <p:nvPr/>
          </p:nvSpPr>
          <p:spPr>
            <a:xfrm>
              <a:off x="8651708" y="3062651"/>
              <a:ext cx="368573" cy="465458"/>
            </a:xfrm>
            <a:custGeom>
              <a:avLst/>
              <a:gdLst>
                <a:gd name="connsiteX0" fmla="*/ 116958 w 368573"/>
                <a:gd name="connsiteY0" fmla="*/ -27 h 465458"/>
                <a:gd name="connsiteX1" fmla="*/ 368388 w 368573"/>
                <a:gd name="connsiteY1" fmla="*/ -27 h 465458"/>
                <a:gd name="connsiteX2" fmla="*/ 368388 w 368573"/>
                <a:gd name="connsiteY2" fmla="*/ 465432 h 465458"/>
                <a:gd name="connsiteX3" fmla="*/ -186 w 368573"/>
                <a:gd name="connsiteY3" fmla="*/ 465432 h 465458"/>
                <a:gd name="connsiteX4" fmla="*/ -186 w 368573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3" h="465458">
                  <a:moveTo>
                    <a:pt x="116958" y="-27"/>
                  </a:moveTo>
                  <a:lnTo>
                    <a:pt x="368388" y="-27"/>
                  </a:lnTo>
                  <a:lnTo>
                    <a:pt x="368388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6A2FCB56-E864-A35A-0F48-77E70646EBD3}"/>
                </a:ext>
              </a:extLst>
            </p:cNvPr>
            <p:cNvSpPr/>
            <p:nvPr/>
          </p:nvSpPr>
          <p:spPr>
            <a:xfrm>
              <a:off x="8651708" y="3062651"/>
              <a:ext cx="117143" cy="115328"/>
            </a:xfrm>
            <a:custGeom>
              <a:avLst/>
              <a:gdLst>
                <a:gd name="connsiteX0" fmla="*/ -186 w 117143"/>
                <a:gd name="connsiteY0" fmla="*/ 115301 h 115328"/>
                <a:gd name="connsiteX1" fmla="*/ 116958 w 117143"/>
                <a:gd name="connsiteY1" fmla="*/ 115301 h 115328"/>
                <a:gd name="connsiteX2" fmla="*/ 116958 w 11714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43" h="115328">
                  <a:moveTo>
                    <a:pt x="-186" y="115301"/>
                  </a:moveTo>
                  <a:lnTo>
                    <a:pt x="116958" y="115301"/>
                  </a:lnTo>
                  <a:lnTo>
                    <a:pt x="11695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F6E83C0A-8162-5E7D-19DE-1835965B46B1}"/>
                </a:ext>
              </a:extLst>
            </p:cNvPr>
            <p:cNvSpPr/>
            <p:nvPr/>
          </p:nvSpPr>
          <p:spPr>
            <a:xfrm>
              <a:off x="8716156" y="3459943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10C175AF-1158-51E1-98BB-4C418D74D3BF}"/>
                </a:ext>
              </a:extLst>
            </p:cNvPr>
            <p:cNvSpPr/>
            <p:nvPr/>
          </p:nvSpPr>
          <p:spPr>
            <a:xfrm>
              <a:off x="8716156" y="339003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4E7B0FC-7D97-2E5E-219F-4988D484F961}"/>
                </a:ext>
              </a:extLst>
            </p:cNvPr>
            <p:cNvSpPr/>
            <p:nvPr/>
          </p:nvSpPr>
          <p:spPr>
            <a:xfrm>
              <a:off x="8716156" y="332012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190274 w 239621"/>
                <a:gd name="connsiteY1" fmla="*/ -27 h 8032"/>
                <a:gd name="connsiteX2" fmla="*/ 147379 w 239621"/>
                <a:gd name="connsiteY2" fmla="*/ -27 h 8032"/>
                <a:gd name="connsiteX3" fmla="*/ -186 w 23962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190274" y="-27"/>
                  </a:lnTo>
                  <a:moveTo>
                    <a:pt x="147379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449B5203-157E-8854-D278-CF32A7FE638E}"/>
                </a:ext>
              </a:extLst>
            </p:cNvPr>
            <p:cNvSpPr/>
            <p:nvPr/>
          </p:nvSpPr>
          <p:spPr>
            <a:xfrm>
              <a:off x="8716156" y="325021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9" name="Graphic 4">
            <a:extLst>
              <a:ext uri="{FF2B5EF4-FFF2-40B4-BE49-F238E27FC236}">
                <a16:creationId xmlns:a16="http://schemas.microsoft.com/office/drawing/2014/main" id="{437D2864-9205-38B4-89C7-DB7CD4F886FC}"/>
              </a:ext>
            </a:extLst>
          </p:cNvPr>
          <p:cNvGrpSpPr/>
          <p:nvPr/>
        </p:nvGrpSpPr>
        <p:grpSpPr>
          <a:xfrm>
            <a:off x="6943112" y="2672662"/>
            <a:ext cx="253003" cy="303686"/>
            <a:chOff x="7735956" y="4139061"/>
            <a:chExt cx="416899" cy="510435"/>
          </a:xfrm>
        </p:grpSpPr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8D64F0F4-E59C-788B-4AC4-100C1E391F54}"/>
                </a:ext>
              </a:extLst>
            </p:cNvPr>
            <p:cNvSpPr/>
            <p:nvPr/>
          </p:nvSpPr>
          <p:spPr>
            <a:xfrm>
              <a:off x="7784290" y="4184037"/>
              <a:ext cx="368566" cy="465458"/>
            </a:xfrm>
            <a:custGeom>
              <a:avLst/>
              <a:gdLst>
                <a:gd name="connsiteX0" fmla="*/ 116926 w 368566"/>
                <a:gd name="connsiteY0" fmla="*/ -27 h 465458"/>
                <a:gd name="connsiteX1" fmla="*/ 368380 w 368566"/>
                <a:gd name="connsiteY1" fmla="*/ -27 h 465458"/>
                <a:gd name="connsiteX2" fmla="*/ 368380 w 368566"/>
                <a:gd name="connsiteY2" fmla="*/ 465432 h 465458"/>
                <a:gd name="connsiteX3" fmla="*/ -186 w 368566"/>
                <a:gd name="connsiteY3" fmla="*/ 465432 h 465458"/>
                <a:gd name="connsiteX4" fmla="*/ -186 w 368566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66" h="465458">
                  <a:moveTo>
                    <a:pt x="116926" y="-27"/>
                  </a:moveTo>
                  <a:lnTo>
                    <a:pt x="368380" y="-27"/>
                  </a:lnTo>
                  <a:lnTo>
                    <a:pt x="368380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40091C00-2E74-5FED-F682-C2B9F7F1D425}"/>
                </a:ext>
              </a:extLst>
            </p:cNvPr>
            <p:cNvSpPr/>
            <p:nvPr/>
          </p:nvSpPr>
          <p:spPr>
            <a:xfrm>
              <a:off x="7735956" y="4139061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333414-9F4F-C0D0-B0A7-FC2501ED4DAE}"/>
                </a:ext>
              </a:extLst>
            </p:cNvPr>
            <p:cNvSpPr/>
            <p:nvPr/>
          </p:nvSpPr>
          <p:spPr>
            <a:xfrm>
              <a:off x="7735956" y="4139061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A3890521-6EA5-75E8-E44B-B710F092D89F}"/>
                </a:ext>
              </a:extLst>
            </p:cNvPr>
            <p:cNvSpPr/>
            <p:nvPr/>
          </p:nvSpPr>
          <p:spPr>
            <a:xfrm>
              <a:off x="7800405" y="4536353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AF1245F2-0B9B-739B-3080-15DB90DFDB93}"/>
                </a:ext>
              </a:extLst>
            </p:cNvPr>
            <p:cNvSpPr/>
            <p:nvPr/>
          </p:nvSpPr>
          <p:spPr>
            <a:xfrm>
              <a:off x="7800405" y="446644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DF7F990F-3F8E-4256-5C16-1BFB13C98D39}"/>
                </a:ext>
              </a:extLst>
            </p:cNvPr>
            <p:cNvSpPr/>
            <p:nvPr/>
          </p:nvSpPr>
          <p:spPr>
            <a:xfrm>
              <a:off x="7800405" y="439653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190298 w 239653"/>
                <a:gd name="connsiteY1" fmla="*/ -27 h 8032"/>
                <a:gd name="connsiteX2" fmla="*/ 147394 w 239653"/>
                <a:gd name="connsiteY2" fmla="*/ -27 h 8032"/>
                <a:gd name="connsiteX3" fmla="*/ -186 w 239653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A1B3CCAE-7F6E-EB18-F67D-C67175C59990}"/>
                </a:ext>
              </a:extLst>
            </p:cNvPr>
            <p:cNvSpPr/>
            <p:nvPr/>
          </p:nvSpPr>
          <p:spPr>
            <a:xfrm>
              <a:off x="7800405" y="432662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4123" y="3016814"/>
            <a:ext cx="2734301" cy="1458831"/>
          </a:xfrm>
        </p:spPr>
        <p:txBody>
          <a:bodyPr>
            <a:spAutoFit/>
          </a:bodyPr>
          <a:lstStyle/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Repository</a:t>
            </a:r>
          </a:p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Model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Original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Derived</a:t>
            </a:r>
          </a:p>
        </p:txBody>
      </p:sp>
      <p:sp>
        <p:nvSpPr>
          <p:cNvPr id="537" name="Text Placeholder 2">
            <a:extLst>
              <a:ext uri="{FF2B5EF4-FFF2-40B4-BE49-F238E27FC236}">
                <a16:creationId xmlns:a16="http://schemas.microsoft.com/office/drawing/2014/main" id="{0EE495D3-1221-D685-DB73-4684DC65371B}"/>
              </a:ext>
            </a:extLst>
          </p:cNvPr>
          <p:cNvSpPr txBox="1">
            <a:spLocks/>
          </p:cNvSpPr>
          <p:nvPr/>
        </p:nvSpPr>
        <p:spPr>
          <a:xfrm>
            <a:off x="6340579" y="3018572"/>
            <a:ext cx="2734301" cy="2095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9225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dirty="0">
                <a:solidFill>
                  <a:srgbClr val="1F2328"/>
                </a:solidFill>
              </a:rPr>
              <a:t>Client</a:t>
            </a:r>
          </a:p>
          <a:p>
            <a:pPr marL="606425" lvl="1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sz="1800" dirty="0">
                <a:solidFill>
                  <a:srgbClr val="1F2328"/>
                </a:solidFill>
              </a:rPr>
              <a:t>Editor</a:t>
            </a:r>
          </a:p>
          <a:p>
            <a:pPr marL="606425" lvl="1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sz="1800" dirty="0">
                <a:solidFill>
                  <a:srgbClr val="1F2328"/>
                </a:solidFill>
              </a:rPr>
              <a:t>Processor</a:t>
            </a:r>
          </a:p>
          <a:p>
            <a:pPr marL="1063625" lvl="2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sz="1800" dirty="0">
                <a:solidFill>
                  <a:srgbClr val="1F2328"/>
                </a:solidFill>
              </a:rPr>
              <a:t>Model checker</a:t>
            </a:r>
          </a:p>
          <a:p>
            <a:pPr marL="1063625" lvl="2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sz="1800" dirty="0">
                <a:solidFill>
                  <a:srgbClr val="1F2328"/>
                </a:solidFill>
              </a:rPr>
              <a:t>Importer</a:t>
            </a:r>
          </a:p>
          <a:p>
            <a:pPr marL="1063625" lvl="2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sz="1800" dirty="0">
                <a:solidFill>
                  <a:srgbClr val="1F2328"/>
                </a:solidFill>
              </a:rPr>
              <a:t>Generator</a:t>
            </a:r>
            <a:endParaRPr lang="en-US" sz="1800" dirty="0"/>
          </a:p>
        </p:txBody>
      </p: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E642E04B-DC0C-D0CB-8FAC-37F58B3BF246}"/>
              </a:ext>
            </a:extLst>
          </p:cNvPr>
          <p:cNvGrpSpPr/>
          <p:nvPr/>
        </p:nvGrpSpPr>
        <p:grpSpPr>
          <a:xfrm>
            <a:off x="2234123" y="3184506"/>
            <a:ext cx="192812" cy="183839"/>
            <a:chOff x="5662530" y="1450887"/>
            <a:chExt cx="192812" cy="183839"/>
          </a:xfrm>
        </p:grpSpPr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F4FD2571-E3D3-C511-AE87-96BF15541EA9}"/>
                </a:ext>
              </a:extLst>
            </p:cNvPr>
            <p:cNvSpPr/>
            <p:nvPr/>
          </p:nvSpPr>
          <p:spPr>
            <a:xfrm>
              <a:off x="5666313" y="1453116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F7CF4FB3-B5E7-B0F7-F2E5-04E0295CCB35}"/>
                </a:ext>
              </a:extLst>
            </p:cNvPr>
            <p:cNvSpPr txBox="1"/>
            <p:nvPr/>
          </p:nvSpPr>
          <p:spPr>
            <a:xfrm>
              <a:off x="5662530" y="1450887"/>
              <a:ext cx="192812" cy="183839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A</a:t>
              </a:r>
            </a:p>
          </p:txBody>
        </p: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C95DD070-E9D8-88B5-AB17-5BE2AD8F5184}"/>
              </a:ext>
            </a:extLst>
          </p:cNvPr>
          <p:cNvGrpSpPr/>
          <p:nvPr/>
        </p:nvGrpSpPr>
        <p:grpSpPr>
          <a:xfrm>
            <a:off x="2235127" y="3504574"/>
            <a:ext cx="193801" cy="181610"/>
            <a:chOff x="5188450" y="825619"/>
            <a:chExt cx="193801" cy="181610"/>
          </a:xfrm>
        </p:grpSpPr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D4A51CE6-FB4D-7701-94BF-3A5FADDBC561}"/>
                </a:ext>
              </a:extLst>
            </p:cNvPr>
            <p:cNvSpPr/>
            <p:nvPr/>
          </p:nvSpPr>
          <p:spPr>
            <a:xfrm>
              <a:off x="5188450" y="82561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TextBox 548">
              <a:extLst>
                <a:ext uri="{FF2B5EF4-FFF2-40B4-BE49-F238E27FC236}">
                  <a16:creationId xmlns:a16="http://schemas.microsoft.com/office/drawing/2014/main" id="{438D2374-9AB9-C0BA-A723-906C0EBB3280}"/>
                </a:ext>
              </a:extLst>
            </p:cNvPr>
            <p:cNvSpPr txBox="1"/>
            <p:nvPr/>
          </p:nvSpPr>
          <p:spPr>
            <a:xfrm>
              <a:off x="5194304" y="825619"/>
              <a:ext cx="187947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B</a:t>
              </a:r>
            </a:p>
          </p:txBody>
        </p:sp>
      </p:grp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333AE378-7063-31BD-7155-8FC9923893BC}"/>
              </a:ext>
            </a:extLst>
          </p:cNvPr>
          <p:cNvGrpSpPr/>
          <p:nvPr/>
        </p:nvGrpSpPr>
        <p:grpSpPr>
          <a:xfrm>
            <a:off x="6810852" y="3504574"/>
            <a:ext cx="200594" cy="181610"/>
            <a:chOff x="3560608" y="1663401"/>
            <a:chExt cx="200594" cy="181610"/>
          </a:xfrm>
        </p:grpSpPr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8067C61F-1BDE-20E6-F245-CD652C427C07}"/>
                </a:ext>
              </a:extLst>
            </p:cNvPr>
            <p:cNvSpPr/>
            <p:nvPr/>
          </p:nvSpPr>
          <p:spPr>
            <a:xfrm>
              <a:off x="3568282" y="1663401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EA153812-4D04-CBD7-1014-DA042287A9EC}"/>
                </a:ext>
              </a:extLst>
            </p:cNvPr>
            <p:cNvSpPr txBox="1"/>
            <p:nvPr/>
          </p:nvSpPr>
          <p:spPr>
            <a:xfrm>
              <a:off x="3560608" y="1663401"/>
              <a:ext cx="200594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G</a:t>
              </a:r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7025AE5F-ED10-4DDA-024F-2D71200D060C}"/>
              </a:ext>
            </a:extLst>
          </p:cNvPr>
          <p:cNvGrpSpPr/>
          <p:nvPr/>
        </p:nvGrpSpPr>
        <p:grpSpPr>
          <a:xfrm>
            <a:off x="6582676" y="3504574"/>
            <a:ext cx="190121" cy="181610"/>
            <a:chOff x="3760100" y="2442413"/>
            <a:chExt cx="190121" cy="181610"/>
          </a:xfrm>
        </p:grpSpPr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12F23FDB-E5A3-0D6D-63A0-C2CD6D3E3424}"/>
                </a:ext>
              </a:extLst>
            </p:cNvPr>
            <p:cNvSpPr/>
            <p:nvPr/>
          </p:nvSpPr>
          <p:spPr>
            <a:xfrm>
              <a:off x="3760100" y="2442413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DC34A4DB-A28B-D5A6-40B4-06C594FBB1DA}"/>
                </a:ext>
              </a:extLst>
            </p:cNvPr>
            <p:cNvSpPr txBox="1"/>
            <p:nvPr/>
          </p:nvSpPr>
          <p:spPr>
            <a:xfrm>
              <a:off x="3767024" y="2449900"/>
              <a:ext cx="176273" cy="17338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F</a:t>
              </a:r>
            </a:p>
          </p:txBody>
        </p:sp>
      </p:grpSp>
      <p:grpSp>
        <p:nvGrpSpPr>
          <p:cNvPr id="560" name="Group 559">
            <a:extLst>
              <a:ext uri="{FF2B5EF4-FFF2-40B4-BE49-F238E27FC236}">
                <a16:creationId xmlns:a16="http://schemas.microsoft.com/office/drawing/2014/main" id="{74471543-DC3D-7D6B-5365-038BAFEE7852}"/>
              </a:ext>
            </a:extLst>
          </p:cNvPr>
          <p:cNvGrpSpPr/>
          <p:nvPr/>
        </p:nvGrpSpPr>
        <p:grpSpPr>
          <a:xfrm>
            <a:off x="7254171" y="4131828"/>
            <a:ext cx="186975" cy="181610"/>
            <a:chOff x="6879029" y="1242830"/>
            <a:chExt cx="186975" cy="181610"/>
          </a:xfrm>
        </p:grpSpPr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CB677540-AD4F-5A79-AA70-417BFE904563}"/>
                </a:ext>
              </a:extLst>
            </p:cNvPr>
            <p:cNvSpPr/>
            <p:nvPr/>
          </p:nvSpPr>
          <p:spPr>
            <a:xfrm>
              <a:off x="6879893" y="1242830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E8B9323C-5F67-2228-991B-7796F6F8D590}"/>
                </a:ext>
              </a:extLst>
            </p:cNvPr>
            <p:cNvSpPr txBox="1"/>
            <p:nvPr/>
          </p:nvSpPr>
          <p:spPr>
            <a:xfrm>
              <a:off x="6879029" y="1246849"/>
              <a:ext cx="186975" cy="177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C</a:t>
              </a:r>
            </a:p>
          </p:txBody>
        </p:sp>
      </p:grpSp>
      <p:grpSp>
        <p:nvGrpSpPr>
          <p:cNvPr id="564" name="Group 563">
            <a:extLst>
              <a:ext uri="{FF2B5EF4-FFF2-40B4-BE49-F238E27FC236}">
                <a16:creationId xmlns:a16="http://schemas.microsoft.com/office/drawing/2014/main" id="{D4C702D8-FEE9-6226-D8D5-0DFC9895EC7D}"/>
              </a:ext>
            </a:extLst>
          </p:cNvPr>
          <p:cNvGrpSpPr/>
          <p:nvPr/>
        </p:nvGrpSpPr>
        <p:grpSpPr>
          <a:xfrm>
            <a:off x="7254171" y="4441167"/>
            <a:ext cx="198648" cy="181610"/>
            <a:chOff x="7041057" y="1859349"/>
            <a:chExt cx="198648" cy="181610"/>
          </a:xfrm>
        </p:grpSpPr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BC078056-E0B0-A110-1F0C-35D605CDA10C}"/>
                </a:ext>
              </a:extLst>
            </p:cNvPr>
            <p:cNvSpPr/>
            <p:nvPr/>
          </p:nvSpPr>
          <p:spPr>
            <a:xfrm>
              <a:off x="7047758" y="185934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F172CA08-58FA-EE50-3BE3-D10E242314D9}"/>
                </a:ext>
              </a:extLst>
            </p:cNvPr>
            <p:cNvSpPr txBox="1"/>
            <p:nvPr/>
          </p:nvSpPr>
          <p:spPr>
            <a:xfrm>
              <a:off x="7041057" y="1867021"/>
              <a:ext cx="198648" cy="1739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D</a:t>
              </a:r>
            </a:p>
          </p:txBody>
        </p:sp>
      </p:grp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7A3BC230-48CD-0699-5A4B-FC9A18B88E33}"/>
              </a:ext>
            </a:extLst>
          </p:cNvPr>
          <p:cNvGrpSpPr/>
          <p:nvPr/>
        </p:nvGrpSpPr>
        <p:grpSpPr>
          <a:xfrm>
            <a:off x="7254171" y="4758178"/>
            <a:ext cx="190121" cy="181610"/>
            <a:chOff x="6476214" y="2509322"/>
            <a:chExt cx="190121" cy="181610"/>
          </a:xfrm>
        </p:grpSpPr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7520AA6C-2C81-D35A-9DBF-CEA4B69FF0B9}"/>
                </a:ext>
              </a:extLst>
            </p:cNvPr>
            <p:cNvSpPr/>
            <p:nvPr/>
          </p:nvSpPr>
          <p:spPr>
            <a:xfrm>
              <a:off x="6476214" y="2509322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16D8F45D-E1DA-A372-C693-27E61A39ABA1}"/>
                </a:ext>
              </a:extLst>
            </p:cNvPr>
            <p:cNvSpPr txBox="1"/>
            <p:nvPr/>
          </p:nvSpPr>
          <p:spPr>
            <a:xfrm>
              <a:off x="6481192" y="2516156"/>
              <a:ext cx="180165" cy="16994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1937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524" y="29000"/>
            <a:ext cx="6843435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 Architecture: Protocols</a:t>
            </a:r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18A237D0-9433-1699-B7C8-DD4F5557A92A}"/>
              </a:ext>
            </a:extLst>
          </p:cNvPr>
          <p:cNvSpPr/>
          <p:nvPr/>
        </p:nvSpPr>
        <p:spPr>
          <a:xfrm>
            <a:off x="5717378" y="2486396"/>
            <a:ext cx="262290" cy="248872"/>
          </a:xfrm>
          <a:custGeom>
            <a:avLst/>
            <a:gdLst>
              <a:gd name="connsiteX0" fmla="*/ 432203 w 432202"/>
              <a:gd name="connsiteY0" fmla="*/ 418306 h 418305"/>
              <a:gd name="connsiteX1" fmla="*/ 0 w 432202"/>
              <a:gd name="connsiteY1" fmla="*/ 0 h 41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2202" h="418305">
                <a:moveTo>
                  <a:pt x="432203" y="418306"/>
                </a:moveTo>
                <a:lnTo>
                  <a:pt x="0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5" name="Freeform: Shape 404">
            <a:extLst>
              <a:ext uri="{FF2B5EF4-FFF2-40B4-BE49-F238E27FC236}">
                <a16:creationId xmlns:a16="http://schemas.microsoft.com/office/drawing/2014/main" id="{0931D8CC-E6AD-DF10-8A26-59628C5959DF}"/>
              </a:ext>
            </a:extLst>
          </p:cNvPr>
          <p:cNvSpPr/>
          <p:nvPr/>
        </p:nvSpPr>
        <p:spPr>
          <a:xfrm>
            <a:off x="5907500" y="2104058"/>
            <a:ext cx="647335" cy="62712"/>
          </a:xfrm>
          <a:custGeom>
            <a:avLst/>
            <a:gdLst>
              <a:gd name="connsiteX0" fmla="*/ 1066682 w 1066682"/>
              <a:gd name="connsiteY0" fmla="*/ 105408 h 105407"/>
              <a:gd name="connsiteX1" fmla="*/ 0 w 1066682"/>
              <a:gd name="connsiteY1" fmla="*/ 0 h 10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682" h="105407">
                <a:moveTo>
                  <a:pt x="1066682" y="105408"/>
                </a:moveTo>
                <a:lnTo>
                  <a:pt x="0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6" name="Freeform: Shape 405">
            <a:extLst>
              <a:ext uri="{FF2B5EF4-FFF2-40B4-BE49-F238E27FC236}">
                <a16:creationId xmlns:a16="http://schemas.microsoft.com/office/drawing/2014/main" id="{D8ADD412-4360-65A4-D264-4C5D299725A7}"/>
              </a:ext>
            </a:extLst>
          </p:cNvPr>
          <p:cNvSpPr/>
          <p:nvPr/>
        </p:nvSpPr>
        <p:spPr>
          <a:xfrm>
            <a:off x="5849001" y="1468423"/>
            <a:ext cx="537191" cy="275651"/>
          </a:xfrm>
          <a:custGeom>
            <a:avLst/>
            <a:gdLst>
              <a:gd name="connsiteX0" fmla="*/ 885187 w 885186"/>
              <a:gd name="connsiteY0" fmla="*/ 0 h 463314"/>
              <a:gd name="connsiteX1" fmla="*/ 0 w 885186"/>
              <a:gd name="connsiteY1" fmla="*/ 463314 h 46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186" h="463314">
                <a:moveTo>
                  <a:pt x="885187" y="0"/>
                </a:moveTo>
                <a:lnTo>
                  <a:pt x="0" y="463314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38A6097B-E5B3-A982-0A66-C2E870981CB1}"/>
              </a:ext>
            </a:extLst>
          </p:cNvPr>
          <p:cNvSpPr/>
          <p:nvPr/>
        </p:nvSpPr>
        <p:spPr>
          <a:xfrm>
            <a:off x="4498650" y="2400370"/>
            <a:ext cx="410399" cy="306725"/>
          </a:xfrm>
          <a:custGeom>
            <a:avLst/>
            <a:gdLst>
              <a:gd name="connsiteX0" fmla="*/ 0 w 676258"/>
              <a:gd name="connsiteY0" fmla="*/ 515544 h 515544"/>
              <a:gd name="connsiteX1" fmla="*/ 676259 w 676258"/>
              <a:gd name="connsiteY1" fmla="*/ 0 h 51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258" h="515544">
                <a:moveTo>
                  <a:pt x="0" y="515544"/>
                </a:moveTo>
                <a:lnTo>
                  <a:pt x="676259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8" name="Freeform: Shape 407">
            <a:extLst>
              <a:ext uri="{FF2B5EF4-FFF2-40B4-BE49-F238E27FC236}">
                <a16:creationId xmlns:a16="http://schemas.microsoft.com/office/drawing/2014/main" id="{2915E348-99E5-B89D-6C69-8D5F0FD7A4C7}"/>
              </a:ext>
            </a:extLst>
          </p:cNvPr>
          <p:cNvSpPr/>
          <p:nvPr/>
        </p:nvSpPr>
        <p:spPr>
          <a:xfrm>
            <a:off x="4323153" y="1884214"/>
            <a:ext cx="482626" cy="67310"/>
          </a:xfrm>
          <a:custGeom>
            <a:avLst/>
            <a:gdLst>
              <a:gd name="connsiteX0" fmla="*/ 0 w 795274"/>
              <a:gd name="connsiteY0" fmla="*/ 0 h 113135"/>
              <a:gd name="connsiteX1" fmla="*/ 795274 w 795274"/>
              <a:gd name="connsiteY1" fmla="*/ 113136 h 11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5274" h="113135">
                <a:moveTo>
                  <a:pt x="0" y="0"/>
                </a:moveTo>
                <a:lnTo>
                  <a:pt x="795274" y="113136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3A7D8448-E41C-B10B-EBF9-A8F4E638994D}"/>
              </a:ext>
            </a:extLst>
          </p:cNvPr>
          <p:cNvSpPr/>
          <p:nvPr/>
        </p:nvSpPr>
        <p:spPr>
          <a:xfrm>
            <a:off x="4778957" y="1466033"/>
            <a:ext cx="1165104" cy="1142232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696E744A-C837-2D0E-69D2-E1FA029DB7B7}"/>
              </a:ext>
            </a:extLst>
          </p:cNvPr>
          <p:cNvSpPr/>
          <p:nvPr/>
        </p:nvSpPr>
        <p:spPr>
          <a:xfrm>
            <a:off x="5015391" y="1874656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CBACAC70-7EE9-065A-3A70-24A61256309F}"/>
              </a:ext>
            </a:extLst>
          </p:cNvPr>
          <p:cNvSpPr/>
          <p:nvPr/>
        </p:nvSpPr>
        <p:spPr>
          <a:xfrm>
            <a:off x="4250029" y="756321"/>
            <a:ext cx="896984" cy="583063"/>
          </a:xfrm>
          <a:custGeom>
            <a:avLst/>
            <a:gdLst>
              <a:gd name="connsiteX0" fmla="*/ 0 w 1478055"/>
              <a:gd name="connsiteY0" fmla="*/ 163339 h 980012"/>
              <a:gd name="connsiteX1" fmla="*/ 163341 w 1478055"/>
              <a:gd name="connsiteY1" fmla="*/ 0 h 980012"/>
              <a:gd name="connsiteX2" fmla="*/ 1314714 w 1478055"/>
              <a:gd name="connsiteY2" fmla="*/ 0 h 980012"/>
              <a:gd name="connsiteX3" fmla="*/ 1478056 w 1478055"/>
              <a:gd name="connsiteY3" fmla="*/ 163339 h 980012"/>
              <a:gd name="connsiteX4" fmla="*/ 1478056 w 1478055"/>
              <a:gd name="connsiteY4" fmla="*/ 816671 h 980012"/>
              <a:gd name="connsiteX5" fmla="*/ 1314714 w 1478055"/>
              <a:gd name="connsiteY5" fmla="*/ 980012 h 980012"/>
              <a:gd name="connsiteX6" fmla="*/ 163341 w 1478055"/>
              <a:gd name="connsiteY6" fmla="*/ 980012 h 980012"/>
              <a:gd name="connsiteX7" fmla="*/ 0 w 1478055"/>
              <a:gd name="connsiteY7" fmla="*/ 816671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8055" h="980012">
                <a:moveTo>
                  <a:pt x="0" y="163339"/>
                </a:moveTo>
                <a:cubicBezTo>
                  <a:pt x="0" y="73129"/>
                  <a:pt x="73132" y="0"/>
                  <a:pt x="163341" y="0"/>
                </a:cubicBezTo>
                <a:lnTo>
                  <a:pt x="1314714" y="0"/>
                </a:lnTo>
                <a:cubicBezTo>
                  <a:pt x="1404924" y="0"/>
                  <a:pt x="1478056" y="73129"/>
                  <a:pt x="1478056" y="163339"/>
                </a:cubicBezTo>
                <a:lnTo>
                  <a:pt x="1478056" y="816671"/>
                </a:lnTo>
                <a:cubicBezTo>
                  <a:pt x="1478056" y="906881"/>
                  <a:pt x="1404924" y="980012"/>
                  <a:pt x="1314714" y="980012"/>
                </a:cubicBezTo>
                <a:lnTo>
                  <a:pt x="163341" y="980012"/>
                </a:lnTo>
                <a:cubicBezTo>
                  <a:pt x="73132" y="980012"/>
                  <a:pt x="0" y="906881"/>
                  <a:pt x="0" y="816671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D0D0D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11B6D3F3-07E4-2DEA-7307-576A85E9FD5C}"/>
              </a:ext>
            </a:extLst>
          </p:cNvPr>
          <p:cNvSpPr/>
          <p:nvPr/>
        </p:nvSpPr>
        <p:spPr>
          <a:xfrm>
            <a:off x="5215262" y="2357357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C0FDF54B-3049-6865-4D8E-DFEEEB3A59B5}"/>
              </a:ext>
            </a:extLst>
          </p:cNvPr>
          <p:cNvSpPr/>
          <p:nvPr/>
        </p:nvSpPr>
        <p:spPr>
          <a:xfrm>
            <a:off x="5478508" y="2127955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FD081C1A-BA09-1550-C008-571D4CC74603}"/>
              </a:ext>
            </a:extLst>
          </p:cNvPr>
          <p:cNvSpPr/>
          <p:nvPr/>
        </p:nvSpPr>
        <p:spPr>
          <a:xfrm>
            <a:off x="4976391" y="2156630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5" name="Freeform: Shape 414">
            <a:extLst>
              <a:ext uri="{FF2B5EF4-FFF2-40B4-BE49-F238E27FC236}">
                <a16:creationId xmlns:a16="http://schemas.microsoft.com/office/drawing/2014/main" id="{DFB5DB18-9E44-74BD-4DEC-19A91E35EC65}"/>
              </a:ext>
            </a:extLst>
          </p:cNvPr>
          <p:cNvSpPr/>
          <p:nvPr/>
        </p:nvSpPr>
        <p:spPr>
          <a:xfrm>
            <a:off x="4966641" y="182686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3822F63F-858A-D512-2AE1-48ABAC67A305}"/>
              </a:ext>
            </a:extLst>
          </p:cNvPr>
          <p:cNvSpPr/>
          <p:nvPr/>
        </p:nvSpPr>
        <p:spPr>
          <a:xfrm>
            <a:off x="5259137" y="158312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5888F5A6-A82E-5502-A36D-E4E465647DD4}"/>
              </a:ext>
            </a:extLst>
          </p:cNvPr>
          <p:cNvSpPr/>
          <p:nvPr/>
        </p:nvSpPr>
        <p:spPr>
          <a:xfrm>
            <a:off x="5147013" y="1047853"/>
            <a:ext cx="96108" cy="787388"/>
          </a:xfrm>
          <a:custGeom>
            <a:avLst/>
            <a:gdLst>
              <a:gd name="connsiteX0" fmla="*/ 0 w 158368"/>
              <a:gd name="connsiteY0" fmla="*/ 0 h 1323443"/>
              <a:gd name="connsiteX1" fmla="*/ 158369 w 158368"/>
              <a:gd name="connsiteY1" fmla="*/ 1323444 h 132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368" h="1323443">
                <a:moveTo>
                  <a:pt x="0" y="0"/>
                </a:moveTo>
                <a:lnTo>
                  <a:pt x="158369" y="1323444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AF5CDD26-0302-152C-C1A8-AE0A73014858}"/>
              </a:ext>
            </a:extLst>
          </p:cNvPr>
          <p:cNvSpPr/>
          <p:nvPr/>
        </p:nvSpPr>
        <p:spPr>
          <a:xfrm>
            <a:off x="4625397" y="1339384"/>
            <a:ext cx="346011" cy="485874"/>
          </a:xfrm>
          <a:custGeom>
            <a:avLst/>
            <a:gdLst>
              <a:gd name="connsiteX0" fmla="*/ 0 w 570159"/>
              <a:gd name="connsiteY0" fmla="*/ 0 h 816657"/>
              <a:gd name="connsiteX1" fmla="*/ 570160 w 570159"/>
              <a:gd name="connsiteY1" fmla="*/ 816658 h 8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9" h="816657">
                <a:moveTo>
                  <a:pt x="0" y="0"/>
                </a:moveTo>
                <a:lnTo>
                  <a:pt x="570160" y="816658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BE01EBBD-F9D3-92D8-78F5-BA91409D6C3B}"/>
              </a:ext>
            </a:extLst>
          </p:cNvPr>
          <p:cNvSpPr/>
          <p:nvPr/>
        </p:nvSpPr>
        <p:spPr>
          <a:xfrm>
            <a:off x="4274404" y="1305929"/>
            <a:ext cx="705727" cy="674429"/>
          </a:xfrm>
          <a:custGeom>
            <a:avLst/>
            <a:gdLst>
              <a:gd name="connsiteX0" fmla="*/ 0 w 1162900"/>
              <a:gd name="connsiteY0" fmla="*/ 0 h 1133580"/>
              <a:gd name="connsiteX1" fmla="*/ 1162900 w 1162900"/>
              <a:gd name="connsiteY1" fmla="*/ 1133580 h 113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900" h="1133580">
                <a:moveTo>
                  <a:pt x="0" y="0"/>
                </a:moveTo>
                <a:lnTo>
                  <a:pt x="1162900" y="1133580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0" name="Freeform: Shape 419">
            <a:extLst>
              <a:ext uri="{FF2B5EF4-FFF2-40B4-BE49-F238E27FC236}">
                <a16:creationId xmlns:a16="http://schemas.microsoft.com/office/drawing/2014/main" id="{0ECABAC3-213E-8F29-4684-5BA00ED34123}"/>
              </a:ext>
            </a:extLst>
          </p:cNvPr>
          <p:cNvSpPr/>
          <p:nvPr/>
        </p:nvSpPr>
        <p:spPr>
          <a:xfrm>
            <a:off x="5117764" y="1315488"/>
            <a:ext cx="116325" cy="666552"/>
          </a:xfrm>
          <a:custGeom>
            <a:avLst/>
            <a:gdLst>
              <a:gd name="connsiteX0" fmla="*/ 0 w 191681"/>
              <a:gd name="connsiteY0" fmla="*/ 0 h 1120341"/>
              <a:gd name="connsiteX1" fmla="*/ 191681 w 191681"/>
              <a:gd name="connsiteY1" fmla="*/ 1120342 h 112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681" h="1120341">
                <a:moveTo>
                  <a:pt x="0" y="0"/>
                </a:moveTo>
                <a:lnTo>
                  <a:pt x="191681" y="1120342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446D221-817C-102B-9A6B-B2D5510A6D68}"/>
              </a:ext>
            </a:extLst>
          </p:cNvPr>
          <p:cNvSpPr/>
          <p:nvPr/>
        </p:nvSpPr>
        <p:spPr>
          <a:xfrm>
            <a:off x="6510082" y="2736556"/>
            <a:ext cx="370493" cy="167272"/>
          </a:xfrm>
          <a:custGeom>
            <a:avLst/>
            <a:gdLst>
              <a:gd name="connsiteX0" fmla="*/ 0 w 610501"/>
              <a:gd name="connsiteY0" fmla="*/ 70288 h 281151"/>
              <a:gd name="connsiteX1" fmla="*/ 469925 w 610501"/>
              <a:gd name="connsiteY1" fmla="*/ 70288 h 281151"/>
              <a:gd name="connsiteX2" fmla="*/ 469925 w 610501"/>
              <a:gd name="connsiteY2" fmla="*/ 0 h 281151"/>
              <a:gd name="connsiteX3" fmla="*/ 610501 w 610501"/>
              <a:gd name="connsiteY3" fmla="*/ 140576 h 281151"/>
              <a:gd name="connsiteX4" fmla="*/ 469925 w 610501"/>
              <a:gd name="connsiteY4" fmla="*/ 281152 h 281151"/>
              <a:gd name="connsiteX5" fmla="*/ 469925 w 610501"/>
              <a:gd name="connsiteY5" fmla="*/ 210864 h 281151"/>
              <a:gd name="connsiteX6" fmla="*/ 0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0" y="70288"/>
                </a:moveTo>
                <a:lnTo>
                  <a:pt x="469925" y="70288"/>
                </a:lnTo>
                <a:lnTo>
                  <a:pt x="469925" y="0"/>
                </a:lnTo>
                <a:lnTo>
                  <a:pt x="610501" y="140576"/>
                </a:lnTo>
                <a:lnTo>
                  <a:pt x="469925" y="281152"/>
                </a:lnTo>
                <a:lnTo>
                  <a:pt x="469925" y="210864"/>
                </a:lnTo>
                <a:lnTo>
                  <a:pt x="0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DDE955D3-C7E7-B71E-F726-76799D02B086}"/>
              </a:ext>
            </a:extLst>
          </p:cNvPr>
          <p:cNvSpPr/>
          <p:nvPr/>
        </p:nvSpPr>
        <p:spPr>
          <a:xfrm>
            <a:off x="7065293" y="2101669"/>
            <a:ext cx="370493" cy="167272"/>
          </a:xfrm>
          <a:custGeom>
            <a:avLst/>
            <a:gdLst>
              <a:gd name="connsiteX0" fmla="*/ 610501 w 610501"/>
              <a:gd name="connsiteY0" fmla="*/ 70288 h 281151"/>
              <a:gd name="connsiteX1" fmla="*/ 140576 w 610501"/>
              <a:gd name="connsiteY1" fmla="*/ 70288 h 281151"/>
              <a:gd name="connsiteX2" fmla="*/ 140576 w 610501"/>
              <a:gd name="connsiteY2" fmla="*/ 0 h 281151"/>
              <a:gd name="connsiteX3" fmla="*/ 0 w 610501"/>
              <a:gd name="connsiteY3" fmla="*/ 140576 h 281151"/>
              <a:gd name="connsiteX4" fmla="*/ 140576 w 610501"/>
              <a:gd name="connsiteY4" fmla="*/ 281152 h 281151"/>
              <a:gd name="connsiteX5" fmla="*/ 140576 w 610501"/>
              <a:gd name="connsiteY5" fmla="*/ 210864 h 281151"/>
              <a:gd name="connsiteX6" fmla="*/ 610501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610501" y="70288"/>
                </a:moveTo>
                <a:lnTo>
                  <a:pt x="140576" y="70288"/>
                </a:lnTo>
                <a:lnTo>
                  <a:pt x="140576" y="0"/>
                </a:lnTo>
                <a:lnTo>
                  <a:pt x="0" y="140576"/>
                </a:lnTo>
                <a:lnTo>
                  <a:pt x="140576" y="281152"/>
                </a:lnTo>
                <a:lnTo>
                  <a:pt x="140576" y="210864"/>
                </a:lnTo>
                <a:lnTo>
                  <a:pt x="610501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3" name="Freeform: Shape 422">
            <a:extLst>
              <a:ext uri="{FF2B5EF4-FFF2-40B4-BE49-F238E27FC236}">
                <a16:creationId xmlns:a16="http://schemas.microsoft.com/office/drawing/2014/main" id="{5953F488-DD54-F8C2-EA2D-4F5E11D16C38}"/>
              </a:ext>
            </a:extLst>
          </p:cNvPr>
          <p:cNvSpPr/>
          <p:nvPr/>
        </p:nvSpPr>
        <p:spPr>
          <a:xfrm>
            <a:off x="5434634" y="1898552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4" name="Freeform: Shape 423">
            <a:extLst>
              <a:ext uri="{FF2B5EF4-FFF2-40B4-BE49-F238E27FC236}">
                <a16:creationId xmlns:a16="http://schemas.microsoft.com/office/drawing/2014/main" id="{54AEB3B5-D98D-03D4-56FC-29902C026F5E}"/>
              </a:ext>
            </a:extLst>
          </p:cNvPr>
          <p:cNvSpPr/>
          <p:nvPr/>
        </p:nvSpPr>
        <p:spPr>
          <a:xfrm>
            <a:off x="5390759" y="1850760"/>
            <a:ext cx="282745" cy="157714"/>
          </a:xfrm>
          <a:custGeom>
            <a:avLst/>
            <a:gdLst>
              <a:gd name="connsiteX0" fmla="*/ 0 w 465908"/>
              <a:gd name="connsiteY0" fmla="*/ 44181 h 265086"/>
              <a:gd name="connsiteX1" fmla="*/ 44181 w 465908"/>
              <a:gd name="connsiteY1" fmla="*/ 0 h 265086"/>
              <a:gd name="connsiteX2" fmla="*/ 421728 w 465908"/>
              <a:gd name="connsiteY2" fmla="*/ 0 h 265086"/>
              <a:gd name="connsiteX3" fmla="*/ 465909 w 465908"/>
              <a:gd name="connsiteY3" fmla="*/ 44181 h 265086"/>
              <a:gd name="connsiteX4" fmla="*/ 465909 w 465908"/>
              <a:gd name="connsiteY4" fmla="*/ 220905 h 265086"/>
              <a:gd name="connsiteX5" fmla="*/ 421728 w 465908"/>
              <a:gd name="connsiteY5" fmla="*/ 265086 h 265086"/>
              <a:gd name="connsiteX6" fmla="*/ 44181 w 465908"/>
              <a:gd name="connsiteY6" fmla="*/ 265086 h 265086"/>
              <a:gd name="connsiteX7" fmla="*/ 0 w 465908"/>
              <a:gd name="connsiteY7" fmla="*/ 220905 h 26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65086">
                <a:moveTo>
                  <a:pt x="0" y="44181"/>
                </a:moveTo>
                <a:cubicBezTo>
                  <a:pt x="0" y="19785"/>
                  <a:pt x="19785" y="0"/>
                  <a:pt x="44181" y="0"/>
                </a:cubicBezTo>
                <a:lnTo>
                  <a:pt x="421728" y="0"/>
                </a:lnTo>
                <a:cubicBezTo>
                  <a:pt x="446132" y="0"/>
                  <a:pt x="465909" y="19785"/>
                  <a:pt x="465909" y="44181"/>
                </a:cubicBezTo>
                <a:lnTo>
                  <a:pt x="465909" y="220905"/>
                </a:lnTo>
                <a:cubicBezTo>
                  <a:pt x="465909" y="245309"/>
                  <a:pt x="446132" y="265086"/>
                  <a:pt x="421728" y="265086"/>
                </a:cubicBezTo>
                <a:lnTo>
                  <a:pt x="44181" y="265086"/>
                </a:lnTo>
                <a:cubicBezTo>
                  <a:pt x="19785" y="265086"/>
                  <a:pt x="0" y="245309"/>
                  <a:pt x="0" y="220905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E3556C4-B646-ADF1-54FD-841522CDEA52}"/>
              </a:ext>
            </a:extLst>
          </p:cNvPr>
          <p:cNvSpPr txBox="1"/>
          <p:nvPr/>
        </p:nvSpPr>
        <p:spPr>
          <a:xfrm>
            <a:off x="6064177" y="1710873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A67AE00A-D5B6-554A-4630-9B4554A444BE}"/>
              </a:ext>
            </a:extLst>
          </p:cNvPr>
          <p:cNvSpPr txBox="1"/>
          <p:nvPr/>
        </p:nvSpPr>
        <p:spPr>
          <a:xfrm>
            <a:off x="6060270" y="2200491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2</a:t>
            </a:r>
          </a:p>
        </p:txBody>
      </p:sp>
      <p:grpSp>
        <p:nvGrpSpPr>
          <p:cNvPr id="441" name="Graphic 4">
            <a:extLst>
              <a:ext uri="{FF2B5EF4-FFF2-40B4-BE49-F238E27FC236}">
                <a16:creationId xmlns:a16="http://schemas.microsoft.com/office/drawing/2014/main" id="{E7070A55-2055-1A57-0ADE-304A8781D32E}"/>
              </a:ext>
            </a:extLst>
          </p:cNvPr>
          <p:cNvGrpSpPr/>
          <p:nvPr/>
        </p:nvGrpSpPr>
        <p:grpSpPr>
          <a:xfrm>
            <a:off x="5651260" y="2194740"/>
            <a:ext cx="253003" cy="303686"/>
            <a:chOff x="5607235" y="3335770"/>
            <a:chExt cx="416899" cy="510435"/>
          </a:xfrm>
        </p:grpSpPr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47B8BA3E-D6AA-3061-B2E1-8E67DC843923}"/>
                </a:ext>
              </a:extLst>
            </p:cNvPr>
            <p:cNvSpPr/>
            <p:nvPr/>
          </p:nvSpPr>
          <p:spPr>
            <a:xfrm>
              <a:off x="5655577" y="3380746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536CFF19-312F-9346-D7B9-8716C566054F}"/>
                </a:ext>
              </a:extLst>
            </p:cNvPr>
            <p:cNvSpPr/>
            <p:nvPr/>
          </p:nvSpPr>
          <p:spPr>
            <a:xfrm>
              <a:off x="5607235" y="3335770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4027E109-56B2-5FED-C597-7B17E0BFD1C7}"/>
                </a:ext>
              </a:extLst>
            </p:cNvPr>
            <p:cNvSpPr/>
            <p:nvPr/>
          </p:nvSpPr>
          <p:spPr>
            <a:xfrm>
              <a:off x="5607235" y="3335770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577E9811-10D5-9A28-EF8F-B8994E5AA8C5}"/>
                </a:ext>
              </a:extLst>
            </p:cNvPr>
            <p:cNvSpPr/>
            <p:nvPr/>
          </p:nvSpPr>
          <p:spPr>
            <a:xfrm>
              <a:off x="5671683" y="3733062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67E93042-3DAF-9744-7E9E-9380C58D5246}"/>
                </a:ext>
              </a:extLst>
            </p:cNvPr>
            <p:cNvSpPr/>
            <p:nvPr/>
          </p:nvSpPr>
          <p:spPr>
            <a:xfrm>
              <a:off x="5671683" y="366315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4E4435E4-35A0-EF49-96F0-A07621AA84E1}"/>
                </a:ext>
              </a:extLst>
            </p:cNvPr>
            <p:cNvSpPr/>
            <p:nvPr/>
          </p:nvSpPr>
          <p:spPr>
            <a:xfrm>
              <a:off x="5671683" y="359324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190298 w 239661"/>
                <a:gd name="connsiteY1" fmla="*/ -27 h 8032"/>
                <a:gd name="connsiteX2" fmla="*/ 147394 w 239661"/>
                <a:gd name="connsiteY2" fmla="*/ -27 h 8032"/>
                <a:gd name="connsiteX3" fmla="*/ -186 w 23966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F8A0B6DE-DFCA-39FE-B7DF-610D15ADE3BA}"/>
                </a:ext>
              </a:extLst>
            </p:cNvPr>
            <p:cNvSpPr/>
            <p:nvPr/>
          </p:nvSpPr>
          <p:spPr>
            <a:xfrm>
              <a:off x="5671683" y="352333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2" name="Graphic 4">
            <a:extLst>
              <a:ext uri="{FF2B5EF4-FFF2-40B4-BE49-F238E27FC236}">
                <a16:creationId xmlns:a16="http://schemas.microsoft.com/office/drawing/2014/main" id="{00AE4B8E-E221-3E15-9414-06BB0712561B}"/>
              </a:ext>
            </a:extLst>
          </p:cNvPr>
          <p:cNvGrpSpPr/>
          <p:nvPr/>
        </p:nvGrpSpPr>
        <p:grpSpPr>
          <a:xfrm>
            <a:off x="4330314" y="796944"/>
            <a:ext cx="740719" cy="501817"/>
            <a:chOff x="3430573" y="986353"/>
            <a:chExt cx="1220560" cy="843455"/>
          </a:xfrm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ECB2FE92-9175-1E81-4A83-D440E7D0D455}"/>
                </a:ext>
              </a:extLst>
            </p:cNvPr>
            <p:cNvSpPr/>
            <p:nvPr/>
          </p:nvSpPr>
          <p:spPr>
            <a:xfrm>
              <a:off x="3430573" y="986353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85B0E187-D764-87C0-05C5-EF7CC0BC6EE1}"/>
                </a:ext>
              </a:extLst>
            </p:cNvPr>
            <p:cNvSpPr/>
            <p:nvPr/>
          </p:nvSpPr>
          <p:spPr>
            <a:xfrm>
              <a:off x="3688574" y="1214328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23A03783-B2FA-0266-44F2-46FA6B29D1B1}"/>
                </a:ext>
              </a:extLst>
            </p:cNvPr>
            <p:cNvSpPr/>
            <p:nvPr/>
          </p:nvSpPr>
          <p:spPr>
            <a:xfrm>
              <a:off x="3688574" y="1431984"/>
              <a:ext cx="255181" cy="174501"/>
            </a:xfrm>
            <a:custGeom>
              <a:avLst/>
              <a:gdLst>
                <a:gd name="connsiteX0" fmla="*/ -186 w 255181"/>
                <a:gd name="connsiteY0" fmla="*/ -27 h 174501"/>
                <a:gd name="connsiteX1" fmla="*/ 254995 w 255181"/>
                <a:gd name="connsiteY1" fmla="*/ -27 h 174501"/>
                <a:gd name="connsiteX2" fmla="*/ 254995 w 255181"/>
                <a:gd name="connsiteY2" fmla="*/ 174474 h 174501"/>
                <a:gd name="connsiteX3" fmla="*/ -186 w 255181"/>
                <a:gd name="connsiteY3" fmla="*/ 174474 h 1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501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4"/>
                  </a:lnTo>
                  <a:lnTo>
                    <a:pt x="-186" y="174474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41432A79-16CC-FE25-CDF8-BDBD3F8457FD}"/>
                </a:ext>
              </a:extLst>
            </p:cNvPr>
            <p:cNvSpPr/>
            <p:nvPr/>
          </p:nvSpPr>
          <p:spPr>
            <a:xfrm>
              <a:off x="3547725" y="1301579"/>
              <a:ext cx="150576" cy="8032"/>
            </a:xfrm>
            <a:custGeom>
              <a:avLst/>
              <a:gdLst>
                <a:gd name="connsiteX0" fmla="*/ 150391 w 150576"/>
                <a:gd name="connsiteY0" fmla="*/ -27 h 8032"/>
                <a:gd name="connsiteX1" fmla="*/ -186 w 150576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76" h="8032">
                  <a:moveTo>
                    <a:pt x="150391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39C7E8F-A292-3894-A34F-536F39D79182}"/>
                </a:ext>
              </a:extLst>
            </p:cNvPr>
            <p:cNvSpPr/>
            <p:nvPr/>
          </p:nvSpPr>
          <p:spPr>
            <a:xfrm>
              <a:off x="3946567" y="1655309"/>
              <a:ext cx="255181" cy="174498"/>
            </a:xfrm>
            <a:custGeom>
              <a:avLst/>
              <a:gdLst>
                <a:gd name="connsiteX0" fmla="*/ -186 w 255181"/>
                <a:gd name="connsiteY0" fmla="*/ -27 h 174498"/>
                <a:gd name="connsiteX1" fmla="*/ 254995 w 255181"/>
                <a:gd name="connsiteY1" fmla="*/ -27 h 174498"/>
                <a:gd name="connsiteX2" fmla="*/ 254995 w 255181"/>
                <a:gd name="connsiteY2" fmla="*/ 174472 h 174498"/>
                <a:gd name="connsiteX3" fmla="*/ -186 w 255181"/>
                <a:gd name="connsiteY3" fmla="*/ 174472 h 17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8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2"/>
                  </a:lnTo>
                  <a:lnTo>
                    <a:pt x="-186" y="174472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41EF2350-9892-4206-87DA-0F0E5812CC0C}"/>
                </a:ext>
              </a:extLst>
            </p:cNvPr>
            <p:cNvSpPr/>
            <p:nvPr/>
          </p:nvSpPr>
          <p:spPr>
            <a:xfrm>
              <a:off x="3816161" y="1593625"/>
              <a:ext cx="140134" cy="148930"/>
            </a:xfrm>
            <a:custGeom>
              <a:avLst/>
              <a:gdLst>
                <a:gd name="connsiteX0" fmla="*/ 139948 w 140134"/>
                <a:gd name="connsiteY0" fmla="*/ 148903 h 148930"/>
                <a:gd name="connsiteX1" fmla="*/ -186 w 140134"/>
                <a:gd name="connsiteY1" fmla="*/ 148903 h 148930"/>
                <a:gd name="connsiteX2" fmla="*/ -186 w 140134"/>
                <a:gd name="connsiteY2" fmla="*/ -27 h 1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0">
                  <a:moveTo>
                    <a:pt x="139948" y="148903"/>
                  </a:moveTo>
                  <a:lnTo>
                    <a:pt x="-186" y="148903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E9151868-868E-E799-F88C-219CA479C9CD}"/>
                </a:ext>
              </a:extLst>
            </p:cNvPr>
            <p:cNvSpPr/>
            <p:nvPr/>
          </p:nvSpPr>
          <p:spPr>
            <a:xfrm>
              <a:off x="3558168" y="1152644"/>
              <a:ext cx="140134" cy="366588"/>
            </a:xfrm>
            <a:custGeom>
              <a:avLst/>
              <a:gdLst>
                <a:gd name="connsiteX0" fmla="*/ 139948 w 140134"/>
                <a:gd name="connsiteY0" fmla="*/ 366561 h 366588"/>
                <a:gd name="connsiteX1" fmla="*/ -186 w 140134"/>
                <a:gd name="connsiteY1" fmla="*/ 366561 h 366588"/>
                <a:gd name="connsiteX2" fmla="*/ -186 w 140134"/>
                <a:gd name="connsiteY2" fmla="*/ -27 h 36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366588">
                  <a:moveTo>
                    <a:pt x="139948" y="366561"/>
                  </a:moveTo>
                  <a:lnTo>
                    <a:pt x="-186" y="366561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F45ACFE0-3A1F-C3BE-93F0-70B204429ABF}"/>
                </a:ext>
              </a:extLst>
            </p:cNvPr>
            <p:cNvSpPr/>
            <p:nvPr/>
          </p:nvSpPr>
          <p:spPr>
            <a:xfrm>
              <a:off x="4137951" y="986353"/>
              <a:ext cx="255189" cy="174499"/>
            </a:xfrm>
            <a:custGeom>
              <a:avLst/>
              <a:gdLst>
                <a:gd name="connsiteX0" fmla="*/ -186 w 255189"/>
                <a:gd name="connsiteY0" fmla="*/ -27 h 174499"/>
                <a:gd name="connsiteX1" fmla="*/ 255004 w 255189"/>
                <a:gd name="connsiteY1" fmla="*/ -27 h 174499"/>
                <a:gd name="connsiteX2" fmla="*/ 255004 w 255189"/>
                <a:gd name="connsiteY2" fmla="*/ 174473 h 174499"/>
                <a:gd name="connsiteX3" fmla="*/ -186 w 255189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9" h="174499">
                  <a:moveTo>
                    <a:pt x="-186" y="-27"/>
                  </a:moveTo>
                  <a:lnTo>
                    <a:pt x="255004" y="-27"/>
                  </a:lnTo>
                  <a:lnTo>
                    <a:pt x="255004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8961301-4863-D57F-5A26-6E2326076CC5}"/>
                </a:ext>
              </a:extLst>
            </p:cNvPr>
            <p:cNvSpPr/>
            <p:nvPr/>
          </p:nvSpPr>
          <p:spPr>
            <a:xfrm>
              <a:off x="4395953" y="1209677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D234D40-69C5-609B-6AB9-EC9459213CD7}"/>
                </a:ext>
              </a:extLst>
            </p:cNvPr>
            <p:cNvSpPr/>
            <p:nvPr/>
          </p:nvSpPr>
          <p:spPr>
            <a:xfrm>
              <a:off x="4265546" y="1147993"/>
              <a:ext cx="140134" cy="148934"/>
            </a:xfrm>
            <a:custGeom>
              <a:avLst/>
              <a:gdLst>
                <a:gd name="connsiteX0" fmla="*/ 139948 w 140134"/>
                <a:gd name="connsiteY0" fmla="*/ 148907 h 148934"/>
                <a:gd name="connsiteX1" fmla="*/ -186 w 140134"/>
                <a:gd name="connsiteY1" fmla="*/ 148907 h 148934"/>
                <a:gd name="connsiteX2" fmla="*/ -186 w 140134"/>
                <a:gd name="connsiteY2" fmla="*/ -27 h 1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4">
                  <a:moveTo>
                    <a:pt x="139948" y="148907"/>
                  </a:moveTo>
                  <a:lnTo>
                    <a:pt x="-186" y="148907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56936C20-60F4-8B24-7C8A-00AE936B1374}"/>
                </a:ext>
              </a:extLst>
            </p:cNvPr>
            <p:cNvSpPr/>
            <p:nvPr/>
          </p:nvSpPr>
          <p:spPr>
            <a:xfrm>
              <a:off x="4190262" y="1368657"/>
              <a:ext cx="333285" cy="373897"/>
            </a:xfrm>
            <a:custGeom>
              <a:avLst/>
              <a:gdLst>
                <a:gd name="connsiteX0" fmla="*/ 333100 w 333285"/>
                <a:gd name="connsiteY0" fmla="*/ -27 h 373897"/>
                <a:gd name="connsiteX1" fmla="*/ 333100 w 333285"/>
                <a:gd name="connsiteY1" fmla="*/ 373870 h 373897"/>
                <a:gd name="connsiteX2" fmla="*/ -186 w 333285"/>
                <a:gd name="connsiteY2" fmla="*/ 373870 h 37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285" h="373897">
                  <a:moveTo>
                    <a:pt x="333100" y="-27"/>
                  </a:moveTo>
                  <a:lnTo>
                    <a:pt x="333100" y="373870"/>
                  </a:lnTo>
                  <a:lnTo>
                    <a:pt x="-186" y="373870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EBA89C79-36F2-7F16-1403-4BF3159CEB5F}"/>
                </a:ext>
              </a:extLst>
            </p:cNvPr>
            <p:cNvSpPr/>
            <p:nvPr/>
          </p:nvSpPr>
          <p:spPr>
            <a:xfrm>
              <a:off x="3932968" y="1345772"/>
              <a:ext cx="472712" cy="8032"/>
            </a:xfrm>
            <a:custGeom>
              <a:avLst/>
              <a:gdLst>
                <a:gd name="connsiteX0" fmla="*/ 472527 w 472712"/>
                <a:gd name="connsiteY0" fmla="*/ -27 h 8032"/>
                <a:gd name="connsiteX1" fmla="*/ -186 w 472712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2712" h="8032">
                  <a:moveTo>
                    <a:pt x="472527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3" name="Graphic 4">
            <a:extLst>
              <a:ext uri="{FF2B5EF4-FFF2-40B4-BE49-F238E27FC236}">
                <a16:creationId xmlns:a16="http://schemas.microsoft.com/office/drawing/2014/main" id="{1090985F-0A15-7DEB-4120-09EB2D525B32}"/>
              </a:ext>
            </a:extLst>
          </p:cNvPr>
          <p:cNvGrpSpPr/>
          <p:nvPr/>
        </p:nvGrpSpPr>
        <p:grpSpPr>
          <a:xfrm>
            <a:off x="4008355" y="2470687"/>
            <a:ext cx="464540" cy="374992"/>
            <a:chOff x="2900048" y="3799582"/>
            <a:chExt cx="765472" cy="630286"/>
          </a:xfrm>
        </p:grpSpPr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E94AE228-8D85-A9F8-0BE1-C7C77D240D09}"/>
                </a:ext>
              </a:extLst>
            </p:cNvPr>
            <p:cNvSpPr/>
            <p:nvPr/>
          </p:nvSpPr>
          <p:spPr>
            <a:xfrm>
              <a:off x="2900048" y="379958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1B65A8B-8E5B-4678-2EAF-F2C2C1DE0A54}"/>
                </a:ext>
              </a:extLst>
            </p:cNvPr>
            <p:cNvSpPr/>
            <p:nvPr/>
          </p:nvSpPr>
          <p:spPr>
            <a:xfrm>
              <a:off x="2935609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51FDE14-AC89-13E0-451E-B4EAA5AA996D}"/>
                </a:ext>
              </a:extLst>
            </p:cNvPr>
            <p:cNvSpPr/>
            <p:nvPr/>
          </p:nvSpPr>
          <p:spPr>
            <a:xfrm>
              <a:off x="3020188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63AB4CDD-1A78-000A-AD16-CA6133DCFE18}"/>
                </a:ext>
              </a:extLst>
            </p:cNvPr>
            <p:cNvSpPr/>
            <p:nvPr/>
          </p:nvSpPr>
          <p:spPr>
            <a:xfrm>
              <a:off x="3104767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77D9C37F-E906-407A-7C70-B242B607E7AE}"/>
                </a:ext>
              </a:extLst>
            </p:cNvPr>
            <p:cNvSpPr/>
            <p:nvPr/>
          </p:nvSpPr>
          <p:spPr>
            <a:xfrm>
              <a:off x="2918202" y="393857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6 h 471732"/>
                <a:gd name="connsiteX3" fmla="*/ -186 w 728649"/>
                <a:gd name="connsiteY3" fmla="*/ 471706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6"/>
                  </a:lnTo>
                  <a:lnTo>
                    <a:pt x="-186" y="471706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EC727DD8-E885-457D-3C66-39C2532AC22B}"/>
                </a:ext>
              </a:extLst>
            </p:cNvPr>
            <p:cNvSpPr/>
            <p:nvPr/>
          </p:nvSpPr>
          <p:spPr>
            <a:xfrm>
              <a:off x="3031795" y="404014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E87D05BB-4243-6961-30BC-CD68A84C5DD0}"/>
                </a:ext>
              </a:extLst>
            </p:cNvPr>
            <p:cNvSpPr/>
            <p:nvPr/>
          </p:nvSpPr>
          <p:spPr>
            <a:xfrm>
              <a:off x="3031795" y="417550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DBA7790B-6458-A07C-0603-3DF1DA4961B9}"/>
                </a:ext>
              </a:extLst>
            </p:cNvPr>
            <p:cNvSpPr/>
            <p:nvPr/>
          </p:nvSpPr>
          <p:spPr>
            <a:xfrm>
              <a:off x="3034382" y="431086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C560C54-1271-DBA6-7280-3A0366705DC0}"/>
                </a:ext>
              </a:extLst>
            </p:cNvPr>
            <p:cNvSpPr/>
            <p:nvPr/>
          </p:nvSpPr>
          <p:spPr>
            <a:xfrm>
              <a:off x="3243259" y="3975949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4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9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75778968-0C4B-8AA0-AB41-D14D956AA61E}"/>
                </a:ext>
              </a:extLst>
            </p:cNvPr>
            <p:cNvSpPr/>
            <p:nvPr/>
          </p:nvSpPr>
          <p:spPr>
            <a:xfrm>
              <a:off x="3290793" y="402322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4" name="Graphic 4">
            <a:extLst>
              <a:ext uri="{FF2B5EF4-FFF2-40B4-BE49-F238E27FC236}">
                <a16:creationId xmlns:a16="http://schemas.microsoft.com/office/drawing/2014/main" id="{08F871C8-138F-15A4-F8DE-3AB05118227E}"/>
              </a:ext>
            </a:extLst>
          </p:cNvPr>
          <p:cNvGrpSpPr/>
          <p:nvPr/>
        </p:nvGrpSpPr>
        <p:grpSpPr>
          <a:xfrm>
            <a:off x="3827983" y="1682117"/>
            <a:ext cx="464540" cy="374992"/>
            <a:chOff x="2602830" y="2474152"/>
            <a:chExt cx="765472" cy="630286"/>
          </a:xfrm>
        </p:grpSpPr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CBDBD91-476A-AD4E-69D6-38B78C371F9E}"/>
                </a:ext>
              </a:extLst>
            </p:cNvPr>
            <p:cNvSpPr/>
            <p:nvPr/>
          </p:nvSpPr>
          <p:spPr>
            <a:xfrm>
              <a:off x="2602830" y="247415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5DC4CA8-2B0D-7C5A-9904-8982B5E1A387}"/>
                </a:ext>
              </a:extLst>
            </p:cNvPr>
            <p:cNvSpPr/>
            <p:nvPr/>
          </p:nvSpPr>
          <p:spPr>
            <a:xfrm>
              <a:off x="2638392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538329EC-F270-3CA8-1E83-395A1D357ECC}"/>
                </a:ext>
              </a:extLst>
            </p:cNvPr>
            <p:cNvSpPr/>
            <p:nvPr/>
          </p:nvSpPr>
          <p:spPr>
            <a:xfrm>
              <a:off x="2722970" y="2498203"/>
              <a:ext cx="24275" cy="24283"/>
            </a:xfrm>
            <a:custGeom>
              <a:avLst/>
              <a:gdLst>
                <a:gd name="connsiteX0" fmla="*/ 24090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90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90" y="12119"/>
                  </a:moveTo>
                  <a:cubicBezTo>
                    <a:pt x="24090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90" y="5411"/>
                    <a:pt x="24090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1E8DE85B-282C-E8D2-5226-49FB2E6D330E}"/>
                </a:ext>
              </a:extLst>
            </p:cNvPr>
            <p:cNvSpPr/>
            <p:nvPr/>
          </p:nvSpPr>
          <p:spPr>
            <a:xfrm>
              <a:off x="2807549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099E29D9-CBE6-E698-5A6B-8DAAF8B591D4}"/>
                </a:ext>
              </a:extLst>
            </p:cNvPr>
            <p:cNvSpPr/>
            <p:nvPr/>
          </p:nvSpPr>
          <p:spPr>
            <a:xfrm>
              <a:off x="2620984" y="261314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5 h 471732"/>
                <a:gd name="connsiteX3" fmla="*/ -186 w 728649"/>
                <a:gd name="connsiteY3" fmla="*/ 471705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5"/>
                  </a:lnTo>
                  <a:lnTo>
                    <a:pt x="-186" y="471705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8E47A5EE-C253-3535-9EE9-89CDA6D6E080}"/>
                </a:ext>
              </a:extLst>
            </p:cNvPr>
            <p:cNvSpPr/>
            <p:nvPr/>
          </p:nvSpPr>
          <p:spPr>
            <a:xfrm>
              <a:off x="2734578" y="271471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510A1D83-EB68-3744-A97A-D5D1C80BD713}"/>
                </a:ext>
              </a:extLst>
            </p:cNvPr>
            <p:cNvSpPr/>
            <p:nvPr/>
          </p:nvSpPr>
          <p:spPr>
            <a:xfrm>
              <a:off x="2734578" y="285007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CE1F17AB-0105-A146-CAEE-C152E759D74B}"/>
                </a:ext>
              </a:extLst>
            </p:cNvPr>
            <p:cNvSpPr/>
            <p:nvPr/>
          </p:nvSpPr>
          <p:spPr>
            <a:xfrm>
              <a:off x="2737165" y="298543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A053F51E-A066-8696-F53F-477B4C1EE333}"/>
                </a:ext>
              </a:extLst>
            </p:cNvPr>
            <p:cNvSpPr/>
            <p:nvPr/>
          </p:nvSpPr>
          <p:spPr>
            <a:xfrm>
              <a:off x="2946041" y="2650518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3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8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292D331F-D142-C480-1B0D-09B33C5A5367}"/>
                </a:ext>
              </a:extLst>
            </p:cNvPr>
            <p:cNvSpPr/>
            <p:nvPr/>
          </p:nvSpPr>
          <p:spPr>
            <a:xfrm>
              <a:off x="2993575" y="269779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5" name="Graphic 4">
            <a:extLst>
              <a:ext uri="{FF2B5EF4-FFF2-40B4-BE49-F238E27FC236}">
                <a16:creationId xmlns:a16="http://schemas.microsoft.com/office/drawing/2014/main" id="{9355D393-1903-AF26-0429-E4A7E9BA6BA6}"/>
              </a:ext>
            </a:extLst>
          </p:cNvPr>
          <p:cNvGrpSpPr/>
          <p:nvPr/>
        </p:nvGrpSpPr>
        <p:grpSpPr>
          <a:xfrm>
            <a:off x="5983783" y="2589857"/>
            <a:ext cx="437299" cy="428715"/>
            <a:chOff x="6155168" y="3999883"/>
            <a:chExt cx="720584" cy="720584"/>
          </a:xfrm>
        </p:grpSpPr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073AD063-D23B-9FC1-62A1-75F8F2F37E85}"/>
                </a:ext>
              </a:extLst>
            </p:cNvPr>
            <p:cNvSpPr/>
            <p:nvPr/>
          </p:nvSpPr>
          <p:spPr>
            <a:xfrm>
              <a:off x="6155168" y="3999883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03800E6E-5811-6DB7-6F1A-25DAA2503694}"/>
                </a:ext>
              </a:extLst>
            </p:cNvPr>
            <p:cNvSpPr/>
            <p:nvPr/>
          </p:nvSpPr>
          <p:spPr>
            <a:xfrm>
              <a:off x="6316926" y="4161642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17B69096-5BAA-735B-9843-4C2279730454}"/>
                </a:ext>
              </a:extLst>
            </p:cNvPr>
            <p:cNvSpPr/>
            <p:nvPr/>
          </p:nvSpPr>
          <p:spPr>
            <a:xfrm>
              <a:off x="6428705" y="4275090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E9C7F67-42D6-0F3F-19C8-2EDCA415C663}"/>
                </a:ext>
              </a:extLst>
            </p:cNvPr>
            <p:cNvSpPr/>
            <p:nvPr/>
          </p:nvSpPr>
          <p:spPr>
            <a:xfrm>
              <a:off x="6364473" y="4056065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7BCD1182-945A-1C9B-DA81-5D0672217BB2}"/>
                </a:ext>
              </a:extLst>
            </p:cNvPr>
            <p:cNvSpPr/>
            <p:nvPr/>
          </p:nvSpPr>
          <p:spPr>
            <a:xfrm>
              <a:off x="6540659" y="4056065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71D52E2C-7887-F6A0-F050-886AC946E24B}"/>
                </a:ext>
              </a:extLst>
            </p:cNvPr>
            <p:cNvSpPr/>
            <p:nvPr/>
          </p:nvSpPr>
          <p:spPr>
            <a:xfrm>
              <a:off x="6540659" y="4539180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F21C703E-0D6A-EE6C-CDBD-948A70F98CED}"/>
                </a:ext>
              </a:extLst>
            </p:cNvPr>
            <p:cNvSpPr/>
            <p:nvPr/>
          </p:nvSpPr>
          <p:spPr>
            <a:xfrm>
              <a:off x="6364473" y="4539180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F31672DF-D3F3-5E41-E387-87A550E7BFF3}"/>
                </a:ext>
              </a:extLst>
            </p:cNvPr>
            <p:cNvSpPr/>
            <p:nvPr/>
          </p:nvSpPr>
          <p:spPr>
            <a:xfrm>
              <a:off x="6691156" y="4210859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D5C6141D-61A9-FFEA-65BE-70F4786A43C9}"/>
                </a:ext>
              </a:extLst>
            </p:cNvPr>
            <p:cNvSpPr/>
            <p:nvPr/>
          </p:nvSpPr>
          <p:spPr>
            <a:xfrm>
              <a:off x="6691156" y="4384370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99006F22-ABAC-298E-BAFD-21F1F5515A70}"/>
                </a:ext>
              </a:extLst>
            </p:cNvPr>
            <p:cNvSpPr/>
            <p:nvPr/>
          </p:nvSpPr>
          <p:spPr>
            <a:xfrm>
              <a:off x="6211061" y="4384370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FA01DDBB-65DC-DB86-4348-EFD74AF28DEE}"/>
                </a:ext>
              </a:extLst>
            </p:cNvPr>
            <p:cNvSpPr/>
            <p:nvPr/>
          </p:nvSpPr>
          <p:spPr>
            <a:xfrm>
              <a:off x="6211061" y="4210859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6" name="Graphic 4">
            <a:extLst>
              <a:ext uri="{FF2B5EF4-FFF2-40B4-BE49-F238E27FC236}">
                <a16:creationId xmlns:a16="http://schemas.microsoft.com/office/drawing/2014/main" id="{DDBEC61F-C861-E656-B72D-850B5BBB81BE}"/>
              </a:ext>
            </a:extLst>
          </p:cNvPr>
          <p:cNvGrpSpPr/>
          <p:nvPr/>
        </p:nvGrpSpPr>
        <p:grpSpPr>
          <a:xfrm>
            <a:off x="6554148" y="1954222"/>
            <a:ext cx="437299" cy="428715"/>
            <a:chOff x="7095019" y="2931506"/>
            <a:chExt cx="720584" cy="720584"/>
          </a:xfrm>
        </p:grpSpPr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02E7673B-854C-0B39-E45B-50DF727753D1}"/>
                </a:ext>
              </a:extLst>
            </p:cNvPr>
            <p:cNvSpPr/>
            <p:nvPr/>
          </p:nvSpPr>
          <p:spPr>
            <a:xfrm>
              <a:off x="7095019" y="2931506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0F55368D-369C-7867-5AA7-B5CDC343A781}"/>
                </a:ext>
              </a:extLst>
            </p:cNvPr>
            <p:cNvSpPr/>
            <p:nvPr/>
          </p:nvSpPr>
          <p:spPr>
            <a:xfrm>
              <a:off x="7256777" y="3093265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507D2EDE-D2B4-0C28-C9BC-0206149366C2}"/>
                </a:ext>
              </a:extLst>
            </p:cNvPr>
            <p:cNvSpPr/>
            <p:nvPr/>
          </p:nvSpPr>
          <p:spPr>
            <a:xfrm>
              <a:off x="7368555" y="3206713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52820AD1-1CCC-EBBC-BC79-5BD3E6B9DA79}"/>
                </a:ext>
              </a:extLst>
            </p:cNvPr>
            <p:cNvSpPr/>
            <p:nvPr/>
          </p:nvSpPr>
          <p:spPr>
            <a:xfrm>
              <a:off x="7304324" y="2987688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D30DC12-E305-E617-DA02-61DAEA3025D9}"/>
                </a:ext>
              </a:extLst>
            </p:cNvPr>
            <p:cNvSpPr/>
            <p:nvPr/>
          </p:nvSpPr>
          <p:spPr>
            <a:xfrm>
              <a:off x="7480510" y="2987688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D753CC81-753B-3028-3C0A-F204E70D8448}"/>
                </a:ext>
              </a:extLst>
            </p:cNvPr>
            <p:cNvSpPr/>
            <p:nvPr/>
          </p:nvSpPr>
          <p:spPr>
            <a:xfrm>
              <a:off x="7480510" y="3470803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AAE69042-2767-8EE8-4A09-95AC92356CA5}"/>
                </a:ext>
              </a:extLst>
            </p:cNvPr>
            <p:cNvSpPr/>
            <p:nvPr/>
          </p:nvSpPr>
          <p:spPr>
            <a:xfrm>
              <a:off x="7304324" y="3470803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753E8B45-D0F7-5C04-E226-7C9A88E66D77}"/>
                </a:ext>
              </a:extLst>
            </p:cNvPr>
            <p:cNvSpPr/>
            <p:nvPr/>
          </p:nvSpPr>
          <p:spPr>
            <a:xfrm>
              <a:off x="7631006" y="3142482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1A204DB2-F1B8-B8B9-C2FE-9A806C286BAD}"/>
                </a:ext>
              </a:extLst>
            </p:cNvPr>
            <p:cNvSpPr/>
            <p:nvPr/>
          </p:nvSpPr>
          <p:spPr>
            <a:xfrm>
              <a:off x="7631006" y="3315993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27C42044-F604-701F-E0EA-BE6FBA5B5F86}"/>
                </a:ext>
              </a:extLst>
            </p:cNvPr>
            <p:cNvSpPr/>
            <p:nvPr/>
          </p:nvSpPr>
          <p:spPr>
            <a:xfrm>
              <a:off x="7150912" y="3315993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97F8EBAA-C4BC-C088-2C41-5C0E43DB986D}"/>
                </a:ext>
              </a:extLst>
            </p:cNvPr>
            <p:cNvSpPr/>
            <p:nvPr/>
          </p:nvSpPr>
          <p:spPr>
            <a:xfrm>
              <a:off x="7150912" y="3142482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7" name="Graphic 4">
            <a:extLst>
              <a:ext uri="{FF2B5EF4-FFF2-40B4-BE49-F238E27FC236}">
                <a16:creationId xmlns:a16="http://schemas.microsoft.com/office/drawing/2014/main" id="{366D7378-1957-6812-C8C1-D20AC7A730B5}"/>
              </a:ext>
            </a:extLst>
          </p:cNvPr>
          <p:cNvGrpSpPr/>
          <p:nvPr/>
        </p:nvGrpSpPr>
        <p:grpSpPr>
          <a:xfrm>
            <a:off x="6383526" y="1251677"/>
            <a:ext cx="437299" cy="428715"/>
            <a:chOff x="6813867" y="1750668"/>
            <a:chExt cx="720584" cy="720584"/>
          </a:xfrm>
        </p:grpSpPr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3B96E1D3-AFF6-F2F2-F4A6-E90D9F34B987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923614E-ED9E-86CE-C88C-728F48018E71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E044A8CB-3A88-D9B3-9A89-4447B2548D4F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8F9F4D03-D1B9-001E-392D-39F11E75C7EA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3016E298-0960-1ED5-F118-B56F7101FB3F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56AAB104-D04D-71A9-F23C-48217FC4670B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0EAB88BA-4C2C-4EF3-88B8-30803D170966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9BFF3927-DB8F-822B-7E4F-46F93E326035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4CD328B6-F29C-474C-D8FE-168CDA53829B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35086D8E-C268-EEEA-9065-D8C41D5EB1DD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7A4AB80B-D3B5-A136-7C4B-324E28CF75CC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8" name="Graphic 4">
            <a:extLst>
              <a:ext uri="{FF2B5EF4-FFF2-40B4-BE49-F238E27FC236}">
                <a16:creationId xmlns:a16="http://schemas.microsoft.com/office/drawing/2014/main" id="{11F71EA2-5678-081D-AB17-30778FE2AE28}"/>
              </a:ext>
            </a:extLst>
          </p:cNvPr>
          <p:cNvGrpSpPr/>
          <p:nvPr/>
        </p:nvGrpSpPr>
        <p:grpSpPr>
          <a:xfrm>
            <a:off x="7498853" y="2032247"/>
            <a:ext cx="253022" cy="303686"/>
            <a:chOff x="8651708" y="3062651"/>
            <a:chExt cx="416931" cy="510435"/>
          </a:xfrm>
        </p:grpSpPr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7AD068CD-8F8F-34FA-67B3-2E081A795074}"/>
                </a:ext>
              </a:extLst>
            </p:cNvPr>
            <p:cNvSpPr/>
            <p:nvPr/>
          </p:nvSpPr>
          <p:spPr>
            <a:xfrm>
              <a:off x="8700042" y="3107627"/>
              <a:ext cx="368598" cy="465458"/>
            </a:xfrm>
            <a:custGeom>
              <a:avLst/>
              <a:gdLst>
                <a:gd name="connsiteX0" fmla="*/ 116902 w 368598"/>
                <a:gd name="connsiteY0" fmla="*/ -27 h 465458"/>
                <a:gd name="connsiteX1" fmla="*/ 368412 w 368598"/>
                <a:gd name="connsiteY1" fmla="*/ -27 h 465458"/>
                <a:gd name="connsiteX2" fmla="*/ 368412 w 368598"/>
                <a:gd name="connsiteY2" fmla="*/ 465432 h 465458"/>
                <a:gd name="connsiteX3" fmla="*/ -186 w 368598"/>
                <a:gd name="connsiteY3" fmla="*/ 465432 h 465458"/>
                <a:gd name="connsiteX4" fmla="*/ -186 w 368598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98" h="465458">
                  <a:moveTo>
                    <a:pt x="116902" y="-27"/>
                  </a:moveTo>
                  <a:lnTo>
                    <a:pt x="368412" y="-27"/>
                  </a:lnTo>
                  <a:lnTo>
                    <a:pt x="36841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1601B105-3BBD-54B0-F57F-8B055984C98B}"/>
                </a:ext>
              </a:extLst>
            </p:cNvPr>
            <p:cNvSpPr/>
            <p:nvPr/>
          </p:nvSpPr>
          <p:spPr>
            <a:xfrm>
              <a:off x="8651708" y="3062651"/>
              <a:ext cx="368573" cy="465458"/>
            </a:xfrm>
            <a:custGeom>
              <a:avLst/>
              <a:gdLst>
                <a:gd name="connsiteX0" fmla="*/ 116958 w 368573"/>
                <a:gd name="connsiteY0" fmla="*/ -27 h 465458"/>
                <a:gd name="connsiteX1" fmla="*/ 368388 w 368573"/>
                <a:gd name="connsiteY1" fmla="*/ -27 h 465458"/>
                <a:gd name="connsiteX2" fmla="*/ 368388 w 368573"/>
                <a:gd name="connsiteY2" fmla="*/ 465432 h 465458"/>
                <a:gd name="connsiteX3" fmla="*/ -186 w 368573"/>
                <a:gd name="connsiteY3" fmla="*/ 465432 h 465458"/>
                <a:gd name="connsiteX4" fmla="*/ -186 w 368573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3" h="465458">
                  <a:moveTo>
                    <a:pt x="116958" y="-27"/>
                  </a:moveTo>
                  <a:lnTo>
                    <a:pt x="368388" y="-27"/>
                  </a:lnTo>
                  <a:lnTo>
                    <a:pt x="368388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6A2FCB56-E864-A35A-0F48-77E70646EBD3}"/>
                </a:ext>
              </a:extLst>
            </p:cNvPr>
            <p:cNvSpPr/>
            <p:nvPr/>
          </p:nvSpPr>
          <p:spPr>
            <a:xfrm>
              <a:off x="8651708" y="3062651"/>
              <a:ext cx="117143" cy="115328"/>
            </a:xfrm>
            <a:custGeom>
              <a:avLst/>
              <a:gdLst>
                <a:gd name="connsiteX0" fmla="*/ -186 w 117143"/>
                <a:gd name="connsiteY0" fmla="*/ 115301 h 115328"/>
                <a:gd name="connsiteX1" fmla="*/ 116958 w 117143"/>
                <a:gd name="connsiteY1" fmla="*/ 115301 h 115328"/>
                <a:gd name="connsiteX2" fmla="*/ 116958 w 11714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43" h="115328">
                  <a:moveTo>
                    <a:pt x="-186" y="115301"/>
                  </a:moveTo>
                  <a:lnTo>
                    <a:pt x="116958" y="115301"/>
                  </a:lnTo>
                  <a:lnTo>
                    <a:pt x="11695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F6E83C0A-8162-5E7D-19DE-1835965B46B1}"/>
                </a:ext>
              </a:extLst>
            </p:cNvPr>
            <p:cNvSpPr/>
            <p:nvPr/>
          </p:nvSpPr>
          <p:spPr>
            <a:xfrm>
              <a:off x="8716156" y="3459943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10C175AF-1158-51E1-98BB-4C418D74D3BF}"/>
                </a:ext>
              </a:extLst>
            </p:cNvPr>
            <p:cNvSpPr/>
            <p:nvPr/>
          </p:nvSpPr>
          <p:spPr>
            <a:xfrm>
              <a:off x="8716156" y="339003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4E7B0FC-7D97-2E5E-219F-4988D484F961}"/>
                </a:ext>
              </a:extLst>
            </p:cNvPr>
            <p:cNvSpPr/>
            <p:nvPr/>
          </p:nvSpPr>
          <p:spPr>
            <a:xfrm>
              <a:off x="8716156" y="332012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190274 w 239621"/>
                <a:gd name="connsiteY1" fmla="*/ -27 h 8032"/>
                <a:gd name="connsiteX2" fmla="*/ 147379 w 239621"/>
                <a:gd name="connsiteY2" fmla="*/ -27 h 8032"/>
                <a:gd name="connsiteX3" fmla="*/ -186 w 23962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190274" y="-27"/>
                  </a:lnTo>
                  <a:moveTo>
                    <a:pt x="147379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449B5203-157E-8854-D278-CF32A7FE638E}"/>
                </a:ext>
              </a:extLst>
            </p:cNvPr>
            <p:cNvSpPr/>
            <p:nvPr/>
          </p:nvSpPr>
          <p:spPr>
            <a:xfrm>
              <a:off x="8716156" y="325021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9" name="Graphic 4">
            <a:extLst>
              <a:ext uri="{FF2B5EF4-FFF2-40B4-BE49-F238E27FC236}">
                <a16:creationId xmlns:a16="http://schemas.microsoft.com/office/drawing/2014/main" id="{437D2864-9205-38B4-89C7-DB7CD4F886FC}"/>
              </a:ext>
            </a:extLst>
          </p:cNvPr>
          <p:cNvGrpSpPr/>
          <p:nvPr/>
        </p:nvGrpSpPr>
        <p:grpSpPr>
          <a:xfrm>
            <a:off x="6943112" y="2672662"/>
            <a:ext cx="253003" cy="303686"/>
            <a:chOff x="7735956" y="4139061"/>
            <a:chExt cx="416899" cy="510435"/>
          </a:xfrm>
        </p:grpSpPr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8D64F0F4-E59C-788B-4AC4-100C1E391F54}"/>
                </a:ext>
              </a:extLst>
            </p:cNvPr>
            <p:cNvSpPr/>
            <p:nvPr/>
          </p:nvSpPr>
          <p:spPr>
            <a:xfrm>
              <a:off x="7784290" y="4184037"/>
              <a:ext cx="368566" cy="465458"/>
            </a:xfrm>
            <a:custGeom>
              <a:avLst/>
              <a:gdLst>
                <a:gd name="connsiteX0" fmla="*/ 116926 w 368566"/>
                <a:gd name="connsiteY0" fmla="*/ -27 h 465458"/>
                <a:gd name="connsiteX1" fmla="*/ 368380 w 368566"/>
                <a:gd name="connsiteY1" fmla="*/ -27 h 465458"/>
                <a:gd name="connsiteX2" fmla="*/ 368380 w 368566"/>
                <a:gd name="connsiteY2" fmla="*/ 465432 h 465458"/>
                <a:gd name="connsiteX3" fmla="*/ -186 w 368566"/>
                <a:gd name="connsiteY3" fmla="*/ 465432 h 465458"/>
                <a:gd name="connsiteX4" fmla="*/ -186 w 368566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66" h="465458">
                  <a:moveTo>
                    <a:pt x="116926" y="-27"/>
                  </a:moveTo>
                  <a:lnTo>
                    <a:pt x="368380" y="-27"/>
                  </a:lnTo>
                  <a:lnTo>
                    <a:pt x="368380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40091C00-2E74-5FED-F682-C2B9F7F1D425}"/>
                </a:ext>
              </a:extLst>
            </p:cNvPr>
            <p:cNvSpPr/>
            <p:nvPr/>
          </p:nvSpPr>
          <p:spPr>
            <a:xfrm>
              <a:off x="7735956" y="4139061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333414-9F4F-C0D0-B0A7-FC2501ED4DAE}"/>
                </a:ext>
              </a:extLst>
            </p:cNvPr>
            <p:cNvSpPr/>
            <p:nvPr/>
          </p:nvSpPr>
          <p:spPr>
            <a:xfrm>
              <a:off x="7735956" y="4139061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A3890521-6EA5-75E8-E44B-B710F092D89F}"/>
                </a:ext>
              </a:extLst>
            </p:cNvPr>
            <p:cNvSpPr/>
            <p:nvPr/>
          </p:nvSpPr>
          <p:spPr>
            <a:xfrm>
              <a:off x="7800405" y="4536353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AF1245F2-0B9B-739B-3080-15DB90DFDB93}"/>
                </a:ext>
              </a:extLst>
            </p:cNvPr>
            <p:cNvSpPr/>
            <p:nvPr/>
          </p:nvSpPr>
          <p:spPr>
            <a:xfrm>
              <a:off x="7800405" y="446644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DF7F990F-3F8E-4256-5C16-1BFB13C98D39}"/>
                </a:ext>
              </a:extLst>
            </p:cNvPr>
            <p:cNvSpPr/>
            <p:nvPr/>
          </p:nvSpPr>
          <p:spPr>
            <a:xfrm>
              <a:off x="7800405" y="439653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190298 w 239653"/>
                <a:gd name="connsiteY1" fmla="*/ -27 h 8032"/>
                <a:gd name="connsiteX2" fmla="*/ 147394 w 239653"/>
                <a:gd name="connsiteY2" fmla="*/ -27 h 8032"/>
                <a:gd name="connsiteX3" fmla="*/ -186 w 239653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A1B3CCAE-7F6E-EB18-F67D-C67175C59990}"/>
                </a:ext>
              </a:extLst>
            </p:cNvPr>
            <p:cNvSpPr/>
            <p:nvPr/>
          </p:nvSpPr>
          <p:spPr>
            <a:xfrm>
              <a:off x="7800405" y="432662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4124" y="3016814"/>
            <a:ext cx="2571656" cy="1494225"/>
          </a:xfrm>
        </p:spPr>
        <p:txBody>
          <a:bodyPr wrap="square">
            <a:spAutoFit/>
          </a:bodyPr>
          <a:lstStyle/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b="1" dirty="0">
                <a:solidFill>
                  <a:srgbClr val="1F2328"/>
                </a:solidFill>
              </a:rPr>
              <a:t>Bulk</a:t>
            </a:r>
          </a:p>
          <a:p>
            <a:pPr marL="627063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</a:rPr>
              <a:t>Load model, modify, store it back</a:t>
            </a:r>
          </a:p>
          <a:p>
            <a:pPr marL="627063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</a:rPr>
              <a:t>Load, derive something else</a:t>
            </a:r>
          </a:p>
        </p:txBody>
      </p:sp>
      <p:sp>
        <p:nvSpPr>
          <p:cNvPr id="537" name="Text Placeholder 2">
            <a:extLst>
              <a:ext uri="{FF2B5EF4-FFF2-40B4-BE49-F238E27FC236}">
                <a16:creationId xmlns:a16="http://schemas.microsoft.com/office/drawing/2014/main" id="{0EE495D3-1221-D685-DB73-4684DC65371B}"/>
              </a:ext>
            </a:extLst>
          </p:cNvPr>
          <p:cNvSpPr txBox="1">
            <a:spLocks/>
          </p:cNvSpPr>
          <p:nvPr/>
        </p:nvSpPr>
        <p:spPr>
          <a:xfrm>
            <a:off x="6340579" y="3018572"/>
            <a:ext cx="2734301" cy="149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9225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b="1" dirty="0">
                <a:solidFill>
                  <a:srgbClr val="1F2328"/>
                </a:solidFill>
              </a:rPr>
              <a:t>Delta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" dirty="0">
                <a:solidFill>
                  <a:srgbClr val="1F2328"/>
                </a:solidFill>
              </a:rPr>
              <a:t>Initialise with model,</a:t>
            </a:r>
            <a:br>
              <a:rPr lang="en" dirty="0">
                <a:solidFill>
                  <a:srgbClr val="1F2328"/>
                </a:solidFill>
              </a:rPr>
            </a:br>
            <a:r>
              <a:rPr lang="en" dirty="0">
                <a:solidFill>
                  <a:srgbClr val="1F2328"/>
                </a:solidFill>
              </a:rPr>
              <a:t>get notified of changes, write back changes continuously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25E9F-B44F-0E1B-C905-B7218A2ED4E7}"/>
              </a:ext>
            </a:extLst>
          </p:cNvPr>
          <p:cNvSpPr txBox="1"/>
          <p:nvPr/>
        </p:nvSpPr>
        <p:spPr>
          <a:xfrm>
            <a:off x="5566853" y="2630735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E083B-92C6-8F91-CB7B-96FC0BD66A34}"/>
              </a:ext>
            </a:extLst>
          </p:cNvPr>
          <p:cNvSpPr txBox="1"/>
          <p:nvPr/>
        </p:nvSpPr>
        <p:spPr>
          <a:xfrm>
            <a:off x="4693749" y="2630735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17C8C-6033-4898-36A0-96948C444774}"/>
              </a:ext>
            </a:extLst>
          </p:cNvPr>
          <p:cNvSpPr txBox="1"/>
          <p:nvPr/>
        </p:nvSpPr>
        <p:spPr>
          <a:xfrm>
            <a:off x="4479348" y="2001140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D88CCE-5D56-D4EA-662A-26C029402D4A}"/>
              </a:ext>
            </a:extLst>
          </p:cNvPr>
          <p:cNvSpPr txBox="1"/>
          <p:nvPr/>
        </p:nvSpPr>
        <p:spPr>
          <a:xfrm>
            <a:off x="657839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05E93-51E6-2ADE-B3DD-8C9E020B570D}"/>
              </a:ext>
            </a:extLst>
          </p:cNvPr>
          <p:cNvSpPr txBox="1"/>
          <p:nvPr/>
        </p:nvSpPr>
        <p:spPr>
          <a:xfrm>
            <a:off x="681267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4B276-4809-6B5B-467D-47BA0355C72E}"/>
              </a:ext>
            </a:extLst>
          </p:cNvPr>
          <p:cNvSpPr txBox="1"/>
          <p:nvPr/>
        </p:nvSpPr>
        <p:spPr>
          <a:xfrm>
            <a:off x="246603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073AB-9DF3-F0F6-7D4F-0602E6D45BF1}"/>
              </a:ext>
            </a:extLst>
          </p:cNvPr>
          <p:cNvSpPr txBox="1"/>
          <p:nvPr/>
        </p:nvSpPr>
        <p:spPr>
          <a:xfrm>
            <a:off x="2700317" y="3957396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9E5720-2052-3982-2EEE-BC1A169664B7}"/>
              </a:ext>
            </a:extLst>
          </p:cNvPr>
          <p:cNvSpPr txBox="1"/>
          <p:nvPr/>
        </p:nvSpPr>
        <p:spPr>
          <a:xfrm>
            <a:off x="270031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3476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0987-DE25-014F-8A1B-9BCCA7C8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524" y="29000"/>
            <a:ext cx="6843435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Meta-Metamodel</a:t>
            </a:r>
          </a:p>
        </p:txBody>
      </p:sp>
      <p:pic>
        <p:nvPicPr>
          <p:cNvPr id="248" name="Graphic 247">
            <a:extLst>
              <a:ext uri="{FF2B5EF4-FFF2-40B4-BE49-F238E27FC236}">
                <a16:creationId xmlns:a16="http://schemas.microsoft.com/office/drawing/2014/main" id="{4093BAA3-C4B8-E989-6669-4802FF14B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4497" y="4390442"/>
            <a:ext cx="581347" cy="597496"/>
          </a:xfrm>
          <a:prstGeom prst="rect">
            <a:avLst/>
          </a:prstGeom>
        </p:spPr>
      </p:pic>
      <p:pic>
        <p:nvPicPr>
          <p:cNvPr id="250" name="Graphic 249">
            <a:extLst>
              <a:ext uri="{FF2B5EF4-FFF2-40B4-BE49-F238E27FC236}">
                <a16:creationId xmlns:a16="http://schemas.microsoft.com/office/drawing/2014/main" id="{C1B1D579-D397-06D3-9A21-D6CC8B1E7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8653" y="683324"/>
            <a:ext cx="4907191" cy="439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54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1F7B-51B4-ED08-6DEE-9CB2E054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Built-in Standard Library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8029E56-CAFC-6B25-08DC-8489957C4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0653" y="1557337"/>
            <a:ext cx="55911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77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8B79-BA75-78DC-A792-DA9A01CB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Leftovers</a:t>
            </a:r>
          </a:p>
        </p:txBody>
      </p:sp>
    </p:spTree>
    <p:extLst>
      <p:ext uri="{BB962C8B-B14F-4D97-AF65-F5344CB8AC3E}">
        <p14:creationId xmlns:p14="http://schemas.microsoft.com/office/powerpoint/2010/main" val="3613368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/>
        </p:nvSpPr>
        <p:spPr>
          <a:xfrm>
            <a:off x="2234525" y="907150"/>
            <a:ext cx="6565500" cy="23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79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" sz="1250">
                <a:solidFill>
                  <a:schemeClr val="dk1"/>
                </a:solidFill>
              </a:rPr>
              <a:t>Generate LIonWeb metamodel from Kotlin classes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" sz="1250">
                <a:solidFill>
                  <a:schemeClr val="dk1"/>
                </a:solidFill>
              </a:rPr>
              <a:t>Parse properties file and store as LIonWeb instance model</a:t>
            </a:r>
            <a:endParaRPr sz="125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" sz="1250">
                <a:solidFill>
                  <a:schemeClr val="dk1"/>
                </a:solidFill>
              </a:rPr>
              <a:t>Import metamodel into MPS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" sz="1250">
                <a:solidFill>
                  <a:schemeClr val="dk1"/>
                </a:solidFill>
              </a:rPr>
              <a:t>Convert to MPS languages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" sz="1250">
                <a:solidFill>
                  <a:schemeClr val="dk1"/>
                </a:solidFill>
              </a:rPr>
              <a:t>Import properties instance model into MPS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" sz="1250">
                <a:solidFill>
                  <a:schemeClr val="dk1"/>
                </a:solidFill>
              </a:rPr>
              <a:t>Show instance model in Freon web editor, served from MPS via LIonWeb protocol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" sz="1250">
                <a:solidFill>
                  <a:schemeClr val="dk1"/>
                </a:solidFill>
              </a:rPr>
              <a:t>Change some values in Freon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" sz="1250">
                <a:solidFill>
                  <a:schemeClr val="dk1"/>
                </a:solidFill>
              </a:rPr>
              <a:t>Store changes back to MPS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" sz="1250">
                <a:solidFill>
                  <a:schemeClr val="dk1"/>
                </a:solidFill>
              </a:rPr>
              <a:t>Export example instance from MPS to LIonWeb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" sz="1250">
                <a:solidFill>
                  <a:schemeClr val="dk1"/>
                </a:solidFill>
              </a:rPr>
              <a:t>Unparse example instance</a:t>
            </a:r>
            <a:endParaRPr sz="1250">
              <a:solidFill>
                <a:srgbClr val="1F232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85861-DBAC-BCC3-0B23-A737BEDD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C9491-3FE0-5BBC-6A66-3DFD7DCB2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1CB88A-BB8F-4F89-3FF6-B591EA38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23996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/>
        </p:nvSpPr>
        <p:spPr>
          <a:xfrm>
            <a:off x="2184000" y="731025"/>
            <a:ext cx="6565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7975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>
                <a:solidFill>
                  <a:srgbClr val="1F2328"/>
                </a:solidFill>
              </a:rPr>
              <a:t>Finalize Bulk Protocols and document them</a:t>
            </a:r>
            <a:endParaRPr sz="125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>
                <a:solidFill>
                  <a:srgbClr val="1F2328"/>
                </a:solidFill>
              </a:rPr>
              <a:t>Start Work on delta protocols / collaboration</a:t>
            </a:r>
            <a:endParaRPr sz="125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>
                <a:solidFill>
                  <a:srgbClr val="1F2328"/>
                </a:solidFill>
              </a:rPr>
              <a:t>Refine meta-metamodel</a:t>
            </a:r>
            <a:endParaRPr sz="125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>
                <a:solidFill>
                  <a:srgbClr val="1F2328"/>
                </a:solidFill>
              </a:rPr>
              <a:t>Improve reference implementations and examples</a:t>
            </a:r>
            <a:endParaRPr sz="125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>
                <a:solidFill>
                  <a:srgbClr val="1F2328"/>
                </a:solidFill>
              </a:rPr>
              <a:t>Support integration with more tools</a:t>
            </a:r>
            <a:endParaRPr sz="1250">
              <a:solidFill>
                <a:srgbClr val="1F2328"/>
              </a:solidFill>
            </a:endParaRPr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173" y="2278388"/>
            <a:ext cx="3238999" cy="23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 txBox="1"/>
          <p:nvPr/>
        </p:nvSpPr>
        <p:spPr>
          <a:xfrm>
            <a:off x="4666150" y="2869075"/>
            <a:ext cx="4431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If you want to join and work with us, talk to any of the current members.</a:t>
            </a:r>
            <a:endParaRPr sz="1700" b="1"/>
          </a:p>
        </p:txBody>
      </p:sp>
      <p:sp>
        <p:nvSpPr>
          <p:cNvPr id="204" name="Google Shape;204;p22"/>
          <p:cNvSpPr txBox="1"/>
          <p:nvPr/>
        </p:nvSpPr>
        <p:spPr>
          <a:xfrm>
            <a:off x="3640250" y="3980225"/>
            <a:ext cx="4311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If you just want to stay in touch and use our stuff, please join our Slack:</a:t>
            </a:r>
            <a:endParaRPr sz="1500" b="1"/>
          </a:p>
        </p:txBody>
      </p:sp>
      <p:sp>
        <p:nvSpPr>
          <p:cNvPr id="205" name="Google Shape;205;p22"/>
          <p:cNvSpPr txBox="1"/>
          <p:nvPr/>
        </p:nvSpPr>
        <p:spPr>
          <a:xfrm>
            <a:off x="3640250" y="4479188"/>
            <a:ext cx="4613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https://join.slack.com/t/lionweb/shared_invite/zt-1uvaly9eb-z529c694OIN5oBh9FH1vhQ</a:t>
            </a:r>
            <a:endParaRPr sz="1200"/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2400" y="4118870"/>
            <a:ext cx="908875" cy="9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2"/>
          <p:cNvSpPr txBox="1"/>
          <p:nvPr/>
        </p:nvSpPr>
        <p:spPr>
          <a:xfrm>
            <a:off x="4660975" y="3392149"/>
            <a:ext cx="527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Or contact us all: </a:t>
            </a:r>
            <a:r>
              <a:rPr lang="en" sz="1700" b="1" u="sng">
                <a:solidFill>
                  <a:schemeClr val="hlink"/>
                </a:solidFill>
                <a:hlinkClick r:id="rId6"/>
              </a:rPr>
              <a:t>info@lionweb.io</a:t>
            </a:r>
            <a:endParaRPr sz="1700" b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23366B-B33E-99DC-30CA-1E5BB327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Near Term Focus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F7CA7-7571-3BC6-0E95-946A825A7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6C35-FE1B-CD70-DC1E-5F326F67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E7DDD-1AA7-7F9C-1DE8-FCF80149A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2674" y="2232149"/>
            <a:ext cx="5159625" cy="2336725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/>
              <a:t>Adopt language engineering</a:t>
            </a:r>
          </a:p>
          <a:p>
            <a:r>
              <a:rPr lang="en-US" dirty="0"/>
              <a:t>Reduce vendor lock-in</a:t>
            </a:r>
          </a:p>
          <a:p>
            <a:r>
              <a:rPr lang="en-US" dirty="0"/>
              <a:t>Mix and match components</a:t>
            </a:r>
          </a:p>
          <a:p>
            <a:r>
              <a:rPr lang="en-US" dirty="0"/>
              <a:t>Foster innovation and incremental improvements</a:t>
            </a:r>
          </a:p>
        </p:txBody>
      </p:sp>
      <p:sp>
        <p:nvSpPr>
          <p:cNvPr id="4" name="Google Shape;111;p14">
            <a:extLst>
              <a:ext uri="{FF2B5EF4-FFF2-40B4-BE49-F238E27FC236}">
                <a16:creationId xmlns:a16="http://schemas.microsoft.com/office/drawing/2014/main" id="{8F948693-258C-FB6B-D622-43A12C08BF8E}"/>
              </a:ext>
            </a:extLst>
          </p:cNvPr>
          <p:cNvSpPr txBox="1"/>
          <p:nvPr/>
        </p:nvSpPr>
        <p:spPr>
          <a:xfrm>
            <a:off x="3672675" y="943675"/>
            <a:ext cx="5075100" cy="10468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lnSpc>
                <a:spcPct val="115000"/>
              </a:lnSpc>
              <a:buSzTx/>
              <a:buNone/>
              <a:tabLst/>
              <a:defRPr kumimoji="0" sz="1350" kern="0" spc="0" normalizeH="0" baseline="0">
                <a:ln>
                  <a:noFill/>
                </a:ln>
                <a:solidFill>
                  <a:srgbClr val="1F2328"/>
                </a:solidFill>
                <a:effectLst/>
                <a:highlight>
                  <a:srgbClr val="FFFFFF"/>
                </a:highlight>
                <a:uLnTx/>
                <a:uFillTx/>
              </a:defRPr>
            </a:lvl1pPr>
            <a:lvl2pPr marL="9144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r>
              <a:rPr lang="en" sz="1800" b="1" dirty="0">
                <a:solidFill>
                  <a:schemeClr val="tx1"/>
                </a:solidFill>
              </a:rPr>
              <a:t>To create an ecosystem of interoperable components for building language-oriented modeling tools on the web.</a:t>
            </a:r>
            <a:endParaRPr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8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3E43-6DEC-6821-4C72-EF217899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– Rationale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B5FD5-0205-C2E8-2EAF-E512048C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2674" y="943674"/>
            <a:ext cx="5159625" cy="3957509"/>
          </a:xfrm>
        </p:spPr>
        <p:txBody>
          <a:bodyPr>
            <a:normAutofit/>
          </a:bodyPr>
          <a:lstStyle/>
          <a:p>
            <a:r>
              <a:rPr lang="en-US" dirty="0"/>
              <a:t>Most mature LWBs desktop-based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Long history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Everything needs to be web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Huge re-engineering effort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Don’t re-invent the wheel for each LWB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Focus on strengths, reuse other parts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Shared effort &amp; multiple providers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better commercial acceptance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7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A7DD-6D32-6EBE-D766-FF0F5D3F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–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45C35-1DA6-6C45-80C9-84DF558A9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LionWeb</a:t>
            </a:r>
            <a:r>
              <a:rPr lang="en-US" dirty="0"/>
              <a:t> as boring, reliable base</a:t>
            </a:r>
          </a:p>
          <a:p>
            <a:pPr lvl="1"/>
            <a:r>
              <a:rPr lang="en-US" dirty="0"/>
              <a:t>Innovate on top</a:t>
            </a:r>
          </a:p>
          <a:p>
            <a:endParaRPr lang="en-US" dirty="0"/>
          </a:p>
          <a:p>
            <a:r>
              <a:rPr lang="en-US" dirty="0"/>
              <a:t>Everything is a model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Markus </a:t>
            </a:r>
            <a:r>
              <a:rPr lang="en-US" dirty="0" err="1">
                <a:sym typeface="Wingdings" panose="05000000000000000000" pitchFamily="2" charset="2"/>
              </a:rPr>
              <a:t>Voelter’s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Whitepaper</a:t>
            </a:r>
            <a:r>
              <a:rPr lang="en-US" dirty="0">
                <a:sym typeface="Wingdings" panose="05000000000000000000" pitchFamily="2" charset="2"/>
              </a:rPr>
              <a:t> “A Platform for Systems and Business Modeling”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Rough consensus and running code</a:t>
            </a:r>
          </a:p>
          <a:p>
            <a:pPr lvl="1"/>
            <a:r>
              <a:rPr lang="en-US" dirty="0"/>
              <a:t>Adopt IEEE approach</a:t>
            </a:r>
          </a:p>
          <a:p>
            <a:endParaRPr lang="en-US" dirty="0"/>
          </a:p>
          <a:p>
            <a:r>
              <a:rPr lang="en-US" dirty="0"/>
              <a:t>Business-friendly Open Source</a:t>
            </a:r>
          </a:p>
          <a:p>
            <a:pPr lvl="1"/>
            <a:r>
              <a:rPr lang="en-US" dirty="0"/>
              <a:t>Apache 2.0 license</a:t>
            </a:r>
          </a:p>
        </p:txBody>
      </p:sp>
    </p:spTree>
    <p:extLst>
      <p:ext uri="{BB962C8B-B14F-4D97-AF65-F5344CB8AC3E}">
        <p14:creationId xmlns:p14="http://schemas.microsoft.com/office/powerpoint/2010/main" val="185125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F3DB-749D-E592-9058-FDC54804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– Activities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5A3A-8A3C-1E6E-C0D1-0CD3C89182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92125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+mj-lt"/>
              <a:buAutoNum type="arabicPeriod"/>
            </a:pPr>
            <a:r>
              <a:rPr lang="en-US" sz="1800" dirty="0">
                <a:solidFill>
                  <a:srgbClr val="1F2328"/>
                </a:solidFill>
              </a:rPr>
              <a:t>Primary: </a:t>
            </a:r>
            <a:r>
              <a:rPr lang="en-US" sz="1800" b="1" dirty="0">
                <a:solidFill>
                  <a:srgbClr val="1F2328"/>
                </a:solidFill>
              </a:rPr>
              <a:t>define protocols</a:t>
            </a:r>
          </a:p>
          <a:p>
            <a:pPr lvl="1" indent="-307975">
              <a:buClr>
                <a:srgbClr val="1F2328"/>
              </a:buClr>
              <a:buSzPts val="1250"/>
            </a:pPr>
            <a:r>
              <a:rPr lang="en-US" dirty="0">
                <a:solidFill>
                  <a:srgbClr val="1F2328"/>
                </a:solidFill>
              </a:rPr>
              <a:t>meta-metamodel</a:t>
            </a:r>
          </a:p>
          <a:p>
            <a:pPr lvl="1" indent="-307975">
              <a:buClr>
                <a:srgbClr val="1F2328"/>
              </a:buClr>
              <a:buSzPts val="1250"/>
            </a:pPr>
            <a:r>
              <a:rPr lang="en-US" dirty="0">
                <a:solidFill>
                  <a:srgbClr val="1F2328"/>
                </a:solidFill>
              </a:rPr>
              <a:t>reference architecture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AutoNum type="arabicPeriod"/>
            </a:pPr>
            <a:endParaRPr lang="en-US" sz="1800" dirty="0">
              <a:solidFill>
                <a:srgbClr val="1F2328"/>
              </a:solidFill>
            </a:endParaRPr>
          </a:p>
          <a:p>
            <a:pPr marL="492125">
              <a:buClr>
                <a:srgbClr val="1F2328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1F2328"/>
                </a:solidFill>
              </a:rPr>
              <a:t>Secondary: </a:t>
            </a:r>
            <a:r>
              <a:rPr lang="en-US" b="1" dirty="0">
                <a:solidFill>
                  <a:srgbClr val="1F2328"/>
                </a:solidFill>
              </a:rPr>
              <a:t>programming language APIs </a:t>
            </a:r>
          </a:p>
          <a:p>
            <a:pPr lvl="1" indent="-307975">
              <a:buClr>
                <a:srgbClr val="1F2328"/>
              </a:buClr>
              <a:buSzPts val="1250"/>
            </a:pPr>
            <a:r>
              <a:rPr lang="en-US" dirty="0">
                <a:solidFill>
                  <a:srgbClr val="1F2328"/>
                </a:solidFill>
              </a:rPr>
              <a:t>reference implementations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AutoNum type="arabicPeriod"/>
            </a:pPr>
            <a:endParaRPr lang="en-US" sz="1800" dirty="0">
              <a:solidFill>
                <a:srgbClr val="1F2328"/>
              </a:solidFill>
            </a:endParaRPr>
          </a:p>
          <a:p>
            <a:pPr marL="492125" lvl="0">
              <a:buClr>
                <a:srgbClr val="1F2328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1F2328"/>
                </a:solidFill>
              </a:rPr>
              <a:t>Also: </a:t>
            </a:r>
            <a:r>
              <a:rPr lang="en-US" b="1" dirty="0">
                <a:solidFill>
                  <a:srgbClr val="1F2328"/>
                </a:solidFill>
              </a:rPr>
              <a:t>collaboration hub for components</a:t>
            </a:r>
          </a:p>
        </p:txBody>
      </p:sp>
    </p:spTree>
    <p:extLst>
      <p:ext uri="{BB962C8B-B14F-4D97-AF65-F5344CB8AC3E}">
        <p14:creationId xmlns:p14="http://schemas.microsoft.com/office/powerpoint/2010/main" val="78425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30829-6D64-E2BE-2F1D-A24A59A3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– Work Products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09CB2-490D-0D8D-CD3C-91FAB02BA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6524" y="943674"/>
            <a:ext cx="5126059" cy="3836293"/>
          </a:xfrm>
        </p:spPr>
        <p:txBody>
          <a:bodyPr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F2328"/>
                </a:solidFill>
              </a:rPr>
              <a:t>communication protocol specifications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F2328"/>
                </a:solidFill>
              </a:rPr>
              <a:t>+ meta-metamodel</a:t>
            </a:r>
            <a:br>
              <a:rPr lang="en-US" sz="1800" dirty="0">
                <a:solidFill>
                  <a:srgbClr val="1F2328"/>
                </a:solidFill>
              </a:rPr>
            </a:br>
            <a:endParaRPr lang="en-US" sz="1800" dirty="0">
              <a:solidFill>
                <a:srgbClr val="1F232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F2328"/>
                </a:solidFill>
              </a:rPr>
              <a:t>reference architecture</a:t>
            </a:r>
            <a:r>
              <a:rPr lang="en-US" sz="1800" dirty="0">
                <a:solidFill>
                  <a:srgbClr val="1F2328"/>
                </a:solidFill>
              </a:rPr>
              <a:t> for cloud-based modeling tools</a:t>
            </a:r>
            <a:br>
              <a:rPr lang="en-US" sz="1800" dirty="0">
                <a:solidFill>
                  <a:srgbClr val="1F2328"/>
                </a:solidFill>
              </a:rPr>
            </a:br>
            <a:endParaRPr lang="en-US" sz="1800" dirty="0">
              <a:solidFill>
                <a:srgbClr val="1F232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F2328"/>
                </a:solidFill>
              </a:rPr>
              <a:t>bindings</a:t>
            </a:r>
            <a:r>
              <a:rPr lang="en-US" sz="1800" dirty="0">
                <a:solidFill>
                  <a:srgbClr val="1F2328"/>
                </a:solidFill>
              </a:rPr>
              <a:t> in several programming languages</a:t>
            </a:r>
            <a:br>
              <a:rPr lang="en-US" sz="1800" dirty="0">
                <a:solidFill>
                  <a:srgbClr val="1F2328"/>
                </a:solidFill>
              </a:rPr>
            </a:br>
            <a:endParaRPr lang="en-US" sz="1800" dirty="0">
              <a:solidFill>
                <a:srgbClr val="1F232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1F2328"/>
                </a:solidFill>
              </a:rPr>
              <a:t>reference implementations</a:t>
            </a:r>
            <a:r>
              <a:rPr lang="en-US" sz="1800" dirty="0">
                <a:solidFill>
                  <a:srgbClr val="1F2328"/>
                </a:solidFill>
              </a:rPr>
              <a:t> and </a:t>
            </a:r>
            <a:r>
              <a:rPr lang="en-US" sz="1800" b="1" dirty="0">
                <a:solidFill>
                  <a:srgbClr val="1F2328"/>
                </a:solidFill>
              </a:rPr>
              <a:t>examples</a:t>
            </a:r>
            <a:endParaRPr lang="en-US" dirty="0"/>
          </a:p>
        </p:txBody>
      </p:sp>
      <p:pic>
        <p:nvPicPr>
          <p:cNvPr id="4" name="Google Shape;157;p18">
            <a:extLst>
              <a:ext uri="{FF2B5EF4-FFF2-40B4-BE49-F238E27FC236}">
                <a16:creationId xmlns:a16="http://schemas.microsoft.com/office/drawing/2014/main" id="{BDC0BB92-A6F0-DEA9-B787-79F28775322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11574" y="1073445"/>
            <a:ext cx="580325" cy="58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8;p18">
            <a:extLst>
              <a:ext uri="{FF2B5EF4-FFF2-40B4-BE49-F238E27FC236}">
                <a16:creationId xmlns:a16="http://schemas.microsoft.com/office/drawing/2014/main" id="{377D2D81-8D73-C46E-AC08-4E8DC52E9DD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11574" y="2134258"/>
            <a:ext cx="580325" cy="58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9;p18">
            <a:extLst>
              <a:ext uri="{FF2B5EF4-FFF2-40B4-BE49-F238E27FC236}">
                <a16:creationId xmlns:a16="http://schemas.microsoft.com/office/drawing/2014/main" id="{18AF5400-A2F8-3D87-BDBA-C7B0C7BC48C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025" y="3035668"/>
            <a:ext cx="1055500" cy="70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60;p18">
            <a:extLst>
              <a:ext uri="{FF2B5EF4-FFF2-40B4-BE49-F238E27FC236}">
                <a16:creationId xmlns:a16="http://schemas.microsoft.com/office/drawing/2014/main" id="{20B53C48-F097-85E6-18C3-13C80CF0F0E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975" y="3848638"/>
            <a:ext cx="1055500" cy="70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D58B553-AB6B-C333-9AC0-EB2E617009E1}"/>
              </a:ext>
            </a:extLst>
          </p:cNvPr>
          <p:cNvGrpSpPr/>
          <p:nvPr/>
        </p:nvGrpSpPr>
        <p:grpSpPr>
          <a:xfrm>
            <a:off x="8590159" y="1078858"/>
            <a:ext cx="487800" cy="3168567"/>
            <a:chOff x="7232925" y="1078858"/>
            <a:chExt cx="487800" cy="3168567"/>
          </a:xfrm>
        </p:grpSpPr>
        <p:sp>
          <p:nvSpPr>
            <p:cNvPr id="9" name="Google Shape;161;p18">
              <a:extLst>
                <a:ext uri="{FF2B5EF4-FFF2-40B4-BE49-F238E27FC236}">
                  <a16:creationId xmlns:a16="http://schemas.microsoft.com/office/drawing/2014/main" id="{B5FD5FEB-71B5-A4B3-9E5D-4FC105E13374}"/>
                </a:ext>
              </a:extLst>
            </p:cNvPr>
            <p:cNvSpPr/>
            <p:nvPr/>
          </p:nvSpPr>
          <p:spPr>
            <a:xfrm>
              <a:off x="7232925" y="1123525"/>
              <a:ext cx="487800" cy="3123900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2;p18">
              <a:extLst>
                <a:ext uri="{FF2B5EF4-FFF2-40B4-BE49-F238E27FC236}">
                  <a16:creationId xmlns:a16="http://schemas.microsoft.com/office/drawing/2014/main" id="{3743CFFC-BFE1-2D1D-D2C6-1B46FC7232E4}"/>
                </a:ext>
              </a:extLst>
            </p:cNvPr>
            <p:cNvSpPr txBox="1"/>
            <p:nvPr/>
          </p:nvSpPr>
          <p:spPr>
            <a:xfrm rot="5400000">
              <a:off x="6955850" y="1406458"/>
              <a:ext cx="1055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Priority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898928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B47D-EFAF-C544-78A2-FD996635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</a:t>
            </a:r>
            <a:r>
              <a:rPr lang="en-US" cap="small" dirty="0"/>
              <a:t>not</a:t>
            </a:r>
            <a:r>
              <a:rPr lang="en-US" dirty="0"/>
              <a:t> – Out of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FDB45-965F-B84A-8A79-742E22574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4524" y="731520"/>
            <a:ext cx="6597774" cy="4175759"/>
          </a:xfrm>
        </p:spPr>
        <p:txBody>
          <a:bodyPr/>
          <a:lstStyle/>
          <a:p>
            <a:r>
              <a:rPr lang="en-US" dirty="0"/>
              <a:t>Yet another Language Workbench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Plug-and-play component system</a:t>
            </a:r>
          </a:p>
          <a:p>
            <a:endParaRPr lang="en-US" dirty="0"/>
          </a:p>
          <a:p>
            <a:r>
              <a:rPr lang="en-US" dirty="0"/>
              <a:t>Deployment scheme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5D8E581-09A0-4004-4DFB-5D87B0A8E793}"/>
              </a:ext>
            </a:extLst>
          </p:cNvPr>
          <p:cNvGrpSpPr/>
          <p:nvPr/>
        </p:nvGrpSpPr>
        <p:grpSpPr>
          <a:xfrm>
            <a:off x="2785731" y="1237114"/>
            <a:ext cx="6181567" cy="2158176"/>
            <a:chOff x="2785731" y="1395610"/>
            <a:chExt cx="6181567" cy="2158176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D5073033-B1DF-41EA-8848-9990CAFF0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67301" y="1435554"/>
              <a:ext cx="899997" cy="8999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5965DE8-D5E1-E322-134E-3A8D51DC8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2910" y="1435555"/>
              <a:ext cx="1367997" cy="104473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F247C19-7BAB-2BBD-B977-F330AF911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40124" y="1395610"/>
              <a:ext cx="899997" cy="86399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18B07B-1C21-78C8-DEF4-1210D0200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99301" y="2783666"/>
              <a:ext cx="1367997" cy="645930"/>
            </a:xfrm>
            <a:prstGeom prst="rect">
              <a:avLst/>
            </a:prstGeom>
          </p:spPr>
        </p:pic>
        <p:grpSp>
          <p:nvGrpSpPr>
            <p:cNvPr id="20" name="Graphic 18">
              <a:extLst>
                <a:ext uri="{FF2B5EF4-FFF2-40B4-BE49-F238E27FC236}">
                  <a16:creationId xmlns:a16="http://schemas.microsoft.com/office/drawing/2014/main" id="{7A913A8A-A325-72DE-7465-54A34AD8FF2D}"/>
                </a:ext>
              </a:extLst>
            </p:cNvPr>
            <p:cNvGrpSpPr/>
            <p:nvPr/>
          </p:nvGrpSpPr>
          <p:grpSpPr>
            <a:xfrm>
              <a:off x="2785731" y="2662030"/>
              <a:ext cx="1367997" cy="304179"/>
              <a:chOff x="5062536" y="-1290038"/>
              <a:chExt cx="1380066" cy="304180"/>
            </a:xfrm>
            <a:solidFill>
              <a:srgbClr val="0078B0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B6501F2-FC8A-7C49-91C1-1616995ADB8F}"/>
                  </a:ext>
                </a:extLst>
              </p:cNvPr>
              <p:cNvSpPr/>
              <p:nvPr/>
            </p:nvSpPr>
            <p:spPr>
              <a:xfrm>
                <a:off x="5401203" y="-1213838"/>
                <a:ext cx="1041399" cy="152400"/>
              </a:xfrm>
              <a:custGeom>
                <a:avLst/>
                <a:gdLst>
                  <a:gd name="connsiteX0" fmla="*/ 74766 w 1041399"/>
                  <a:gd name="connsiteY0" fmla="*/ 144181 h 152400"/>
                  <a:gd name="connsiteX1" fmla="*/ 74766 w 1041399"/>
                  <a:gd name="connsiteY1" fmla="*/ 125033 h 152400"/>
                  <a:gd name="connsiteX2" fmla="*/ 20446 w 1041399"/>
                  <a:gd name="connsiteY2" fmla="*/ 125033 h 152400"/>
                  <a:gd name="connsiteX3" fmla="*/ 20446 w 1041399"/>
                  <a:gd name="connsiteY3" fmla="*/ 79916 h 152400"/>
                  <a:gd name="connsiteX4" fmla="*/ 73186 w 1041399"/>
                  <a:gd name="connsiteY4" fmla="*/ 79916 h 152400"/>
                  <a:gd name="connsiteX5" fmla="*/ 73186 w 1041399"/>
                  <a:gd name="connsiteY5" fmla="*/ 60768 h 152400"/>
                  <a:gd name="connsiteX6" fmla="*/ 20446 w 1041399"/>
                  <a:gd name="connsiteY6" fmla="*/ 60768 h 152400"/>
                  <a:gd name="connsiteX7" fmla="*/ 20446 w 1041399"/>
                  <a:gd name="connsiteY7" fmla="*/ 28329 h 152400"/>
                  <a:gd name="connsiteX8" fmla="*/ 74766 w 1041399"/>
                  <a:gd name="connsiteY8" fmla="*/ 28329 h 152400"/>
                  <a:gd name="connsiteX9" fmla="*/ 74766 w 1041399"/>
                  <a:gd name="connsiteY9" fmla="*/ 9181 h 152400"/>
                  <a:gd name="connsiteX10" fmla="*/ 0 w 1041399"/>
                  <a:gd name="connsiteY10" fmla="*/ 9181 h 152400"/>
                  <a:gd name="connsiteX11" fmla="*/ 0 w 1041399"/>
                  <a:gd name="connsiteY11" fmla="*/ 144181 h 152400"/>
                  <a:gd name="connsiteX12" fmla="*/ 74766 w 1041399"/>
                  <a:gd name="connsiteY12" fmla="*/ 144181 h 152400"/>
                  <a:gd name="connsiteX13" fmla="*/ 156095 w 1041399"/>
                  <a:gd name="connsiteY13" fmla="*/ 146629 h 152400"/>
                  <a:gd name="connsiteX14" fmla="*/ 187247 w 1041399"/>
                  <a:gd name="connsiteY14" fmla="*/ 134388 h 152400"/>
                  <a:gd name="connsiteX15" fmla="*/ 199708 w 1041399"/>
                  <a:gd name="connsiteY15" fmla="*/ 103611 h 152400"/>
                  <a:gd name="connsiteX16" fmla="*/ 192074 w 1041399"/>
                  <a:gd name="connsiteY16" fmla="*/ 80135 h 152400"/>
                  <a:gd name="connsiteX17" fmla="*/ 167942 w 1041399"/>
                  <a:gd name="connsiteY17" fmla="*/ 63915 h 152400"/>
                  <a:gd name="connsiteX18" fmla="*/ 167942 w 1041399"/>
                  <a:gd name="connsiteY18" fmla="*/ 63915 h 152400"/>
                  <a:gd name="connsiteX19" fmla="*/ 154428 w 1041399"/>
                  <a:gd name="connsiteY19" fmla="*/ 58407 h 152400"/>
                  <a:gd name="connsiteX20" fmla="*/ 139685 w 1041399"/>
                  <a:gd name="connsiteY20" fmla="*/ 42494 h 152400"/>
                  <a:gd name="connsiteX21" fmla="*/ 145301 w 1041399"/>
                  <a:gd name="connsiteY21" fmla="*/ 30602 h 152400"/>
                  <a:gd name="connsiteX22" fmla="*/ 159430 w 1041399"/>
                  <a:gd name="connsiteY22" fmla="*/ 25793 h 152400"/>
                  <a:gd name="connsiteX23" fmla="*/ 170750 w 1041399"/>
                  <a:gd name="connsiteY23" fmla="*/ 28591 h 152400"/>
                  <a:gd name="connsiteX24" fmla="*/ 179613 w 1041399"/>
                  <a:gd name="connsiteY24" fmla="*/ 39084 h 152400"/>
                  <a:gd name="connsiteX25" fmla="*/ 179613 w 1041399"/>
                  <a:gd name="connsiteY25" fmla="*/ 39084 h 152400"/>
                  <a:gd name="connsiteX26" fmla="*/ 196198 w 1041399"/>
                  <a:gd name="connsiteY26" fmla="*/ 29291 h 152400"/>
                  <a:gd name="connsiteX27" fmla="*/ 159605 w 1041399"/>
                  <a:gd name="connsiteY27" fmla="*/ 6558 h 152400"/>
                  <a:gd name="connsiteX28" fmla="*/ 130559 w 1041399"/>
                  <a:gd name="connsiteY28" fmla="*/ 16875 h 152400"/>
                  <a:gd name="connsiteX29" fmla="*/ 118888 w 1041399"/>
                  <a:gd name="connsiteY29" fmla="*/ 42319 h 152400"/>
                  <a:gd name="connsiteX30" fmla="*/ 146705 w 1041399"/>
                  <a:gd name="connsiteY30" fmla="*/ 76593 h 152400"/>
                  <a:gd name="connsiteX31" fmla="*/ 146705 w 1041399"/>
                  <a:gd name="connsiteY31" fmla="*/ 76593 h 152400"/>
                  <a:gd name="connsiteX32" fmla="*/ 159781 w 1041399"/>
                  <a:gd name="connsiteY32" fmla="*/ 82014 h 152400"/>
                  <a:gd name="connsiteX33" fmla="*/ 168556 w 1041399"/>
                  <a:gd name="connsiteY33" fmla="*/ 86605 h 152400"/>
                  <a:gd name="connsiteX34" fmla="*/ 174567 w 1041399"/>
                  <a:gd name="connsiteY34" fmla="*/ 91764 h 152400"/>
                  <a:gd name="connsiteX35" fmla="*/ 177989 w 1041399"/>
                  <a:gd name="connsiteY35" fmla="*/ 97797 h 152400"/>
                  <a:gd name="connsiteX36" fmla="*/ 179086 w 1041399"/>
                  <a:gd name="connsiteY36" fmla="*/ 105010 h 152400"/>
                  <a:gd name="connsiteX37" fmla="*/ 172768 w 1041399"/>
                  <a:gd name="connsiteY37" fmla="*/ 121186 h 152400"/>
                  <a:gd name="connsiteX38" fmla="*/ 156885 w 1041399"/>
                  <a:gd name="connsiteY38" fmla="*/ 127568 h 152400"/>
                  <a:gd name="connsiteX39" fmla="*/ 138457 w 1041399"/>
                  <a:gd name="connsiteY39" fmla="*/ 118825 h 152400"/>
                  <a:gd name="connsiteX40" fmla="*/ 133543 w 1041399"/>
                  <a:gd name="connsiteY40" fmla="*/ 102387 h 152400"/>
                  <a:gd name="connsiteX41" fmla="*/ 133543 w 1041399"/>
                  <a:gd name="connsiteY41" fmla="*/ 102387 h 152400"/>
                  <a:gd name="connsiteX42" fmla="*/ 112833 w 1041399"/>
                  <a:gd name="connsiteY42" fmla="*/ 106934 h 152400"/>
                  <a:gd name="connsiteX43" fmla="*/ 126961 w 1041399"/>
                  <a:gd name="connsiteY43" fmla="*/ 136224 h 152400"/>
                  <a:gd name="connsiteX44" fmla="*/ 156095 w 1041399"/>
                  <a:gd name="connsiteY44" fmla="*/ 146629 h 152400"/>
                  <a:gd name="connsiteX45" fmla="*/ 278844 w 1041399"/>
                  <a:gd name="connsiteY45" fmla="*/ 146629 h 152400"/>
                  <a:gd name="connsiteX46" fmla="*/ 309996 w 1041399"/>
                  <a:gd name="connsiteY46" fmla="*/ 134388 h 152400"/>
                  <a:gd name="connsiteX47" fmla="*/ 322457 w 1041399"/>
                  <a:gd name="connsiteY47" fmla="*/ 103611 h 152400"/>
                  <a:gd name="connsiteX48" fmla="*/ 314823 w 1041399"/>
                  <a:gd name="connsiteY48" fmla="*/ 80135 h 152400"/>
                  <a:gd name="connsiteX49" fmla="*/ 290691 w 1041399"/>
                  <a:gd name="connsiteY49" fmla="*/ 63915 h 152400"/>
                  <a:gd name="connsiteX50" fmla="*/ 290691 w 1041399"/>
                  <a:gd name="connsiteY50" fmla="*/ 63915 h 152400"/>
                  <a:gd name="connsiteX51" fmla="*/ 277177 w 1041399"/>
                  <a:gd name="connsiteY51" fmla="*/ 58407 h 152400"/>
                  <a:gd name="connsiteX52" fmla="*/ 262434 w 1041399"/>
                  <a:gd name="connsiteY52" fmla="*/ 42494 h 152400"/>
                  <a:gd name="connsiteX53" fmla="*/ 268050 w 1041399"/>
                  <a:gd name="connsiteY53" fmla="*/ 30602 h 152400"/>
                  <a:gd name="connsiteX54" fmla="*/ 282179 w 1041399"/>
                  <a:gd name="connsiteY54" fmla="*/ 25793 h 152400"/>
                  <a:gd name="connsiteX55" fmla="*/ 293499 w 1041399"/>
                  <a:gd name="connsiteY55" fmla="*/ 28591 h 152400"/>
                  <a:gd name="connsiteX56" fmla="*/ 302362 w 1041399"/>
                  <a:gd name="connsiteY56" fmla="*/ 39084 h 152400"/>
                  <a:gd name="connsiteX57" fmla="*/ 302362 w 1041399"/>
                  <a:gd name="connsiteY57" fmla="*/ 39084 h 152400"/>
                  <a:gd name="connsiteX58" fmla="*/ 318947 w 1041399"/>
                  <a:gd name="connsiteY58" fmla="*/ 29291 h 152400"/>
                  <a:gd name="connsiteX59" fmla="*/ 282354 w 1041399"/>
                  <a:gd name="connsiteY59" fmla="*/ 6558 h 152400"/>
                  <a:gd name="connsiteX60" fmla="*/ 253308 w 1041399"/>
                  <a:gd name="connsiteY60" fmla="*/ 16875 h 152400"/>
                  <a:gd name="connsiteX61" fmla="*/ 241637 w 1041399"/>
                  <a:gd name="connsiteY61" fmla="*/ 42319 h 152400"/>
                  <a:gd name="connsiteX62" fmla="*/ 269454 w 1041399"/>
                  <a:gd name="connsiteY62" fmla="*/ 76593 h 152400"/>
                  <a:gd name="connsiteX63" fmla="*/ 269454 w 1041399"/>
                  <a:gd name="connsiteY63" fmla="*/ 76593 h 152400"/>
                  <a:gd name="connsiteX64" fmla="*/ 282530 w 1041399"/>
                  <a:gd name="connsiteY64" fmla="*/ 82014 h 152400"/>
                  <a:gd name="connsiteX65" fmla="*/ 291305 w 1041399"/>
                  <a:gd name="connsiteY65" fmla="*/ 86605 h 152400"/>
                  <a:gd name="connsiteX66" fmla="*/ 297316 w 1041399"/>
                  <a:gd name="connsiteY66" fmla="*/ 91764 h 152400"/>
                  <a:gd name="connsiteX67" fmla="*/ 300738 w 1041399"/>
                  <a:gd name="connsiteY67" fmla="*/ 97797 h 152400"/>
                  <a:gd name="connsiteX68" fmla="*/ 301835 w 1041399"/>
                  <a:gd name="connsiteY68" fmla="*/ 105010 h 152400"/>
                  <a:gd name="connsiteX69" fmla="*/ 295517 w 1041399"/>
                  <a:gd name="connsiteY69" fmla="*/ 121186 h 152400"/>
                  <a:gd name="connsiteX70" fmla="*/ 279634 w 1041399"/>
                  <a:gd name="connsiteY70" fmla="*/ 127568 h 152400"/>
                  <a:gd name="connsiteX71" fmla="*/ 261206 w 1041399"/>
                  <a:gd name="connsiteY71" fmla="*/ 118825 h 152400"/>
                  <a:gd name="connsiteX72" fmla="*/ 256291 w 1041399"/>
                  <a:gd name="connsiteY72" fmla="*/ 102387 h 152400"/>
                  <a:gd name="connsiteX73" fmla="*/ 256291 w 1041399"/>
                  <a:gd name="connsiteY73" fmla="*/ 102387 h 152400"/>
                  <a:gd name="connsiteX74" fmla="*/ 235582 w 1041399"/>
                  <a:gd name="connsiteY74" fmla="*/ 106934 h 152400"/>
                  <a:gd name="connsiteX75" fmla="*/ 249710 w 1041399"/>
                  <a:gd name="connsiteY75" fmla="*/ 136224 h 152400"/>
                  <a:gd name="connsiteX76" fmla="*/ 278844 w 1041399"/>
                  <a:gd name="connsiteY76" fmla="*/ 146629 h 152400"/>
                  <a:gd name="connsiteX77" fmla="*/ 439853 w 1041399"/>
                  <a:gd name="connsiteY77" fmla="*/ 144181 h 152400"/>
                  <a:gd name="connsiteX78" fmla="*/ 439853 w 1041399"/>
                  <a:gd name="connsiteY78" fmla="*/ 125033 h 152400"/>
                  <a:gd name="connsiteX79" fmla="*/ 385534 w 1041399"/>
                  <a:gd name="connsiteY79" fmla="*/ 125033 h 152400"/>
                  <a:gd name="connsiteX80" fmla="*/ 385534 w 1041399"/>
                  <a:gd name="connsiteY80" fmla="*/ 79916 h 152400"/>
                  <a:gd name="connsiteX81" fmla="*/ 438274 w 1041399"/>
                  <a:gd name="connsiteY81" fmla="*/ 79916 h 152400"/>
                  <a:gd name="connsiteX82" fmla="*/ 438274 w 1041399"/>
                  <a:gd name="connsiteY82" fmla="*/ 60768 h 152400"/>
                  <a:gd name="connsiteX83" fmla="*/ 385534 w 1041399"/>
                  <a:gd name="connsiteY83" fmla="*/ 60768 h 152400"/>
                  <a:gd name="connsiteX84" fmla="*/ 385534 w 1041399"/>
                  <a:gd name="connsiteY84" fmla="*/ 28329 h 152400"/>
                  <a:gd name="connsiteX85" fmla="*/ 439853 w 1041399"/>
                  <a:gd name="connsiteY85" fmla="*/ 28329 h 152400"/>
                  <a:gd name="connsiteX86" fmla="*/ 439853 w 1041399"/>
                  <a:gd name="connsiteY86" fmla="*/ 9181 h 152400"/>
                  <a:gd name="connsiteX87" fmla="*/ 365088 w 1041399"/>
                  <a:gd name="connsiteY87" fmla="*/ 9181 h 152400"/>
                  <a:gd name="connsiteX88" fmla="*/ 365088 w 1041399"/>
                  <a:gd name="connsiteY88" fmla="*/ 144181 h 152400"/>
                  <a:gd name="connsiteX89" fmla="*/ 439853 w 1041399"/>
                  <a:gd name="connsiteY89" fmla="*/ 144181 h 152400"/>
                  <a:gd name="connsiteX90" fmla="*/ 603934 w 1041399"/>
                  <a:gd name="connsiteY90" fmla="*/ 152400 h 152400"/>
                  <a:gd name="connsiteX91" fmla="*/ 603934 w 1041399"/>
                  <a:gd name="connsiteY91" fmla="*/ 9181 h 152400"/>
                  <a:gd name="connsiteX92" fmla="*/ 583487 w 1041399"/>
                  <a:gd name="connsiteY92" fmla="*/ 9181 h 152400"/>
                  <a:gd name="connsiteX93" fmla="*/ 583487 w 1041399"/>
                  <a:gd name="connsiteY93" fmla="*/ 102999 h 152400"/>
                  <a:gd name="connsiteX94" fmla="*/ 484677 w 1041399"/>
                  <a:gd name="connsiteY94" fmla="*/ 0 h 152400"/>
                  <a:gd name="connsiteX95" fmla="*/ 484677 w 1041399"/>
                  <a:gd name="connsiteY95" fmla="*/ 144181 h 152400"/>
                  <a:gd name="connsiteX96" fmla="*/ 505124 w 1041399"/>
                  <a:gd name="connsiteY96" fmla="*/ 144181 h 152400"/>
                  <a:gd name="connsiteX97" fmla="*/ 505124 w 1041399"/>
                  <a:gd name="connsiteY97" fmla="*/ 49663 h 152400"/>
                  <a:gd name="connsiteX98" fmla="*/ 603934 w 1041399"/>
                  <a:gd name="connsiteY98" fmla="*/ 152400 h 152400"/>
                  <a:gd name="connsiteX99" fmla="*/ 691757 w 1041399"/>
                  <a:gd name="connsiteY99" fmla="*/ 144181 h 152400"/>
                  <a:gd name="connsiteX100" fmla="*/ 691757 w 1041399"/>
                  <a:gd name="connsiteY100" fmla="*/ 28329 h 152400"/>
                  <a:gd name="connsiteX101" fmla="*/ 722822 w 1041399"/>
                  <a:gd name="connsiteY101" fmla="*/ 28329 h 152400"/>
                  <a:gd name="connsiteX102" fmla="*/ 722822 w 1041399"/>
                  <a:gd name="connsiteY102" fmla="*/ 9181 h 152400"/>
                  <a:gd name="connsiteX103" fmla="*/ 640158 w 1041399"/>
                  <a:gd name="connsiteY103" fmla="*/ 9181 h 152400"/>
                  <a:gd name="connsiteX104" fmla="*/ 640158 w 1041399"/>
                  <a:gd name="connsiteY104" fmla="*/ 28329 h 152400"/>
                  <a:gd name="connsiteX105" fmla="*/ 671311 w 1041399"/>
                  <a:gd name="connsiteY105" fmla="*/ 28329 h 152400"/>
                  <a:gd name="connsiteX106" fmla="*/ 671311 w 1041399"/>
                  <a:gd name="connsiteY106" fmla="*/ 144181 h 152400"/>
                  <a:gd name="connsiteX107" fmla="*/ 691757 w 1041399"/>
                  <a:gd name="connsiteY107" fmla="*/ 144181 h 152400"/>
                  <a:gd name="connsiteX108" fmla="*/ 779492 w 1041399"/>
                  <a:gd name="connsiteY108" fmla="*/ 144181 h 152400"/>
                  <a:gd name="connsiteX109" fmla="*/ 779492 w 1041399"/>
                  <a:gd name="connsiteY109" fmla="*/ 9181 h 152400"/>
                  <a:gd name="connsiteX110" fmla="*/ 759046 w 1041399"/>
                  <a:gd name="connsiteY110" fmla="*/ 9181 h 152400"/>
                  <a:gd name="connsiteX111" fmla="*/ 759046 w 1041399"/>
                  <a:gd name="connsiteY111" fmla="*/ 144181 h 152400"/>
                  <a:gd name="connsiteX112" fmla="*/ 779492 w 1041399"/>
                  <a:gd name="connsiteY112" fmla="*/ 144181 h 152400"/>
                  <a:gd name="connsiteX113" fmla="*/ 836514 w 1041399"/>
                  <a:gd name="connsiteY113" fmla="*/ 144181 h 152400"/>
                  <a:gd name="connsiteX114" fmla="*/ 851608 w 1041399"/>
                  <a:gd name="connsiteY114" fmla="*/ 111393 h 152400"/>
                  <a:gd name="connsiteX115" fmla="*/ 909613 w 1041399"/>
                  <a:gd name="connsiteY115" fmla="*/ 111393 h 152400"/>
                  <a:gd name="connsiteX116" fmla="*/ 923829 w 1041399"/>
                  <a:gd name="connsiteY116" fmla="*/ 144181 h 152400"/>
                  <a:gd name="connsiteX117" fmla="*/ 946206 w 1041399"/>
                  <a:gd name="connsiteY117" fmla="*/ 144181 h 152400"/>
                  <a:gd name="connsiteX118" fmla="*/ 881532 w 1041399"/>
                  <a:gd name="connsiteY118" fmla="*/ 699 h 152400"/>
                  <a:gd name="connsiteX119" fmla="*/ 814488 w 1041399"/>
                  <a:gd name="connsiteY119" fmla="*/ 144181 h 152400"/>
                  <a:gd name="connsiteX120" fmla="*/ 836514 w 1041399"/>
                  <a:gd name="connsiteY120" fmla="*/ 144181 h 152400"/>
                  <a:gd name="connsiteX121" fmla="*/ 901276 w 1041399"/>
                  <a:gd name="connsiteY121" fmla="*/ 92244 h 152400"/>
                  <a:gd name="connsiteX122" fmla="*/ 860120 w 1041399"/>
                  <a:gd name="connsiteY122" fmla="*/ 92244 h 152400"/>
                  <a:gd name="connsiteX123" fmla="*/ 881181 w 1041399"/>
                  <a:gd name="connsiteY123" fmla="*/ 46341 h 152400"/>
                  <a:gd name="connsiteX124" fmla="*/ 901276 w 1041399"/>
                  <a:gd name="connsiteY124" fmla="*/ 92244 h 152400"/>
                  <a:gd name="connsiteX125" fmla="*/ 1041400 w 1041399"/>
                  <a:gd name="connsiteY125" fmla="*/ 144181 h 152400"/>
                  <a:gd name="connsiteX126" fmla="*/ 1041400 w 1041399"/>
                  <a:gd name="connsiteY126" fmla="*/ 125033 h 152400"/>
                  <a:gd name="connsiteX127" fmla="*/ 1001560 w 1041399"/>
                  <a:gd name="connsiteY127" fmla="*/ 125033 h 152400"/>
                  <a:gd name="connsiteX128" fmla="*/ 1001560 w 1041399"/>
                  <a:gd name="connsiteY128" fmla="*/ 9181 h 152400"/>
                  <a:gd name="connsiteX129" fmla="*/ 981114 w 1041399"/>
                  <a:gd name="connsiteY129" fmla="*/ 9181 h 152400"/>
                  <a:gd name="connsiteX130" fmla="*/ 981114 w 1041399"/>
                  <a:gd name="connsiteY130" fmla="*/ 144181 h 152400"/>
                  <a:gd name="connsiteX131" fmla="*/ 1041400 w 1041399"/>
                  <a:gd name="connsiteY131" fmla="*/ 144181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</a:cxnLst>
                <a:rect l="l" t="t" r="r" b="b"/>
                <a:pathLst>
                  <a:path w="1041399" h="152400">
                    <a:moveTo>
                      <a:pt x="74766" y="144181"/>
                    </a:moveTo>
                    <a:lnTo>
                      <a:pt x="74766" y="125033"/>
                    </a:lnTo>
                    <a:lnTo>
                      <a:pt x="20446" y="125033"/>
                    </a:lnTo>
                    <a:lnTo>
                      <a:pt x="20446" y="79916"/>
                    </a:lnTo>
                    <a:lnTo>
                      <a:pt x="73186" y="79916"/>
                    </a:lnTo>
                    <a:lnTo>
                      <a:pt x="73186" y="60768"/>
                    </a:lnTo>
                    <a:lnTo>
                      <a:pt x="20446" y="60768"/>
                    </a:lnTo>
                    <a:lnTo>
                      <a:pt x="20446" y="28329"/>
                    </a:lnTo>
                    <a:lnTo>
                      <a:pt x="74766" y="28329"/>
                    </a:lnTo>
                    <a:lnTo>
                      <a:pt x="74766" y="9181"/>
                    </a:lnTo>
                    <a:lnTo>
                      <a:pt x="0" y="9181"/>
                    </a:lnTo>
                    <a:lnTo>
                      <a:pt x="0" y="144181"/>
                    </a:lnTo>
                    <a:lnTo>
                      <a:pt x="74766" y="144181"/>
                    </a:lnTo>
                    <a:close/>
                    <a:moveTo>
                      <a:pt x="156095" y="146629"/>
                    </a:moveTo>
                    <a:cubicBezTo>
                      <a:pt x="168497" y="146629"/>
                      <a:pt x="178882" y="142549"/>
                      <a:pt x="187247" y="134388"/>
                    </a:cubicBezTo>
                    <a:cubicBezTo>
                      <a:pt x="195555" y="126286"/>
                      <a:pt x="199708" y="116027"/>
                      <a:pt x="199708" y="103611"/>
                    </a:cubicBezTo>
                    <a:cubicBezTo>
                      <a:pt x="199708" y="94343"/>
                      <a:pt x="197163" y="86517"/>
                      <a:pt x="192074" y="80135"/>
                    </a:cubicBezTo>
                    <a:cubicBezTo>
                      <a:pt x="186984" y="73752"/>
                      <a:pt x="178940" y="68345"/>
                      <a:pt x="167942" y="63915"/>
                    </a:cubicBezTo>
                    <a:lnTo>
                      <a:pt x="167942" y="63915"/>
                    </a:lnTo>
                    <a:lnTo>
                      <a:pt x="154428" y="58407"/>
                    </a:lnTo>
                    <a:cubicBezTo>
                      <a:pt x="144599" y="54385"/>
                      <a:pt x="139685" y="49080"/>
                      <a:pt x="139685" y="42494"/>
                    </a:cubicBezTo>
                    <a:cubicBezTo>
                      <a:pt x="139685" y="37714"/>
                      <a:pt x="141557" y="33750"/>
                      <a:pt x="145301" y="30602"/>
                    </a:cubicBezTo>
                    <a:cubicBezTo>
                      <a:pt x="149046" y="27396"/>
                      <a:pt x="153755" y="25793"/>
                      <a:pt x="159430" y="25793"/>
                    </a:cubicBezTo>
                    <a:cubicBezTo>
                      <a:pt x="164051" y="25793"/>
                      <a:pt x="167825" y="26726"/>
                      <a:pt x="170750" y="28591"/>
                    </a:cubicBezTo>
                    <a:cubicBezTo>
                      <a:pt x="173558" y="30224"/>
                      <a:pt x="176512" y="33721"/>
                      <a:pt x="179613" y="39084"/>
                    </a:cubicBezTo>
                    <a:lnTo>
                      <a:pt x="179613" y="39084"/>
                    </a:lnTo>
                    <a:lnTo>
                      <a:pt x="196198" y="29291"/>
                    </a:lnTo>
                    <a:cubicBezTo>
                      <a:pt x="187423" y="14135"/>
                      <a:pt x="175225" y="6558"/>
                      <a:pt x="159605" y="6558"/>
                    </a:cubicBezTo>
                    <a:cubicBezTo>
                      <a:pt x="148022" y="6558"/>
                      <a:pt x="138340" y="9997"/>
                      <a:pt x="130559" y="16875"/>
                    </a:cubicBezTo>
                    <a:cubicBezTo>
                      <a:pt x="122778" y="23695"/>
                      <a:pt x="118888" y="32176"/>
                      <a:pt x="118888" y="42319"/>
                    </a:cubicBezTo>
                    <a:cubicBezTo>
                      <a:pt x="118888" y="57358"/>
                      <a:pt x="128160" y="68783"/>
                      <a:pt x="146705" y="76593"/>
                    </a:cubicBezTo>
                    <a:lnTo>
                      <a:pt x="146705" y="76593"/>
                    </a:lnTo>
                    <a:lnTo>
                      <a:pt x="159781" y="82014"/>
                    </a:lnTo>
                    <a:cubicBezTo>
                      <a:pt x="163174" y="83472"/>
                      <a:pt x="166099" y="85002"/>
                      <a:pt x="168556" y="86605"/>
                    </a:cubicBezTo>
                    <a:cubicBezTo>
                      <a:pt x="171013" y="88208"/>
                      <a:pt x="173017" y="89927"/>
                      <a:pt x="174567" y="91764"/>
                    </a:cubicBezTo>
                    <a:cubicBezTo>
                      <a:pt x="176117" y="93600"/>
                      <a:pt x="177258" y="95611"/>
                      <a:pt x="177989" y="97797"/>
                    </a:cubicBezTo>
                    <a:cubicBezTo>
                      <a:pt x="178721" y="99982"/>
                      <a:pt x="179086" y="102387"/>
                      <a:pt x="179086" y="105010"/>
                    </a:cubicBezTo>
                    <a:cubicBezTo>
                      <a:pt x="179086" y="111539"/>
                      <a:pt x="176980" y="116930"/>
                      <a:pt x="172768" y="121186"/>
                    </a:cubicBezTo>
                    <a:cubicBezTo>
                      <a:pt x="168556" y="125441"/>
                      <a:pt x="163262" y="127568"/>
                      <a:pt x="156885" y="127568"/>
                    </a:cubicBezTo>
                    <a:cubicBezTo>
                      <a:pt x="148812" y="127568"/>
                      <a:pt x="142669" y="124654"/>
                      <a:pt x="138457" y="118825"/>
                    </a:cubicBezTo>
                    <a:cubicBezTo>
                      <a:pt x="136117" y="115794"/>
                      <a:pt x="134479" y="110314"/>
                      <a:pt x="133543" y="102387"/>
                    </a:cubicBezTo>
                    <a:lnTo>
                      <a:pt x="133543" y="102387"/>
                    </a:lnTo>
                    <a:lnTo>
                      <a:pt x="112833" y="106934"/>
                    </a:lnTo>
                    <a:cubicBezTo>
                      <a:pt x="114705" y="119524"/>
                      <a:pt x="119414" y="129288"/>
                      <a:pt x="126961" y="136224"/>
                    </a:cubicBezTo>
                    <a:cubicBezTo>
                      <a:pt x="134625" y="143161"/>
                      <a:pt x="144336" y="146629"/>
                      <a:pt x="156095" y="146629"/>
                    </a:cubicBezTo>
                    <a:close/>
                    <a:moveTo>
                      <a:pt x="278844" y="146629"/>
                    </a:moveTo>
                    <a:cubicBezTo>
                      <a:pt x="291246" y="146629"/>
                      <a:pt x="301630" y="142549"/>
                      <a:pt x="309996" y="134388"/>
                    </a:cubicBezTo>
                    <a:cubicBezTo>
                      <a:pt x="318304" y="126286"/>
                      <a:pt x="322457" y="116027"/>
                      <a:pt x="322457" y="103611"/>
                    </a:cubicBezTo>
                    <a:cubicBezTo>
                      <a:pt x="322457" y="94343"/>
                      <a:pt x="319912" y="86517"/>
                      <a:pt x="314823" y="80135"/>
                    </a:cubicBezTo>
                    <a:cubicBezTo>
                      <a:pt x="309733" y="73752"/>
                      <a:pt x="301689" y="68345"/>
                      <a:pt x="290691" y="63915"/>
                    </a:cubicBezTo>
                    <a:lnTo>
                      <a:pt x="290691" y="63915"/>
                    </a:lnTo>
                    <a:lnTo>
                      <a:pt x="277177" y="58407"/>
                    </a:lnTo>
                    <a:cubicBezTo>
                      <a:pt x="267348" y="54385"/>
                      <a:pt x="262434" y="49080"/>
                      <a:pt x="262434" y="42494"/>
                    </a:cubicBezTo>
                    <a:cubicBezTo>
                      <a:pt x="262434" y="37714"/>
                      <a:pt x="264306" y="33750"/>
                      <a:pt x="268050" y="30602"/>
                    </a:cubicBezTo>
                    <a:cubicBezTo>
                      <a:pt x="271794" y="27396"/>
                      <a:pt x="276504" y="25793"/>
                      <a:pt x="282179" y="25793"/>
                    </a:cubicBezTo>
                    <a:cubicBezTo>
                      <a:pt x="286800" y="25793"/>
                      <a:pt x="290574" y="26726"/>
                      <a:pt x="293499" y="28591"/>
                    </a:cubicBezTo>
                    <a:cubicBezTo>
                      <a:pt x="296307" y="30224"/>
                      <a:pt x="299261" y="33721"/>
                      <a:pt x="302362" y="39084"/>
                    </a:cubicBezTo>
                    <a:lnTo>
                      <a:pt x="302362" y="39084"/>
                    </a:lnTo>
                    <a:lnTo>
                      <a:pt x="318947" y="29291"/>
                    </a:lnTo>
                    <a:cubicBezTo>
                      <a:pt x="310172" y="14135"/>
                      <a:pt x="297974" y="6558"/>
                      <a:pt x="282354" y="6558"/>
                    </a:cubicBezTo>
                    <a:cubicBezTo>
                      <a:pt x="270771" y="6558"/>
                      <a:pt x="261089" y="9997"/>
                      <a:pt x="253308" y="16875"/>
                    </a:cubicBezTo>
                    <a:cubicBezTo>
                      <a:pt x="245527" y="23695"/>
                      <a:pt x="241637" y="32176"/>
                      <a:pt x="241637" y="42319"/>
                    </a:cubicBezTo>
                    <a:cubicBezTo>
                      <a:pt x="241637" y="57358"/>
                      <a:pt x="250909" y="68783"/>
                      <a:pt x="269454" y="76593"/>
                    </a:cubicBezTo>
                    <a:lnTo>
                      <a:pt x="269454" y="76593"/>
                    </a:lnTo>
                    <a:lnTo>
                      <a:pt x="282530" y="82014"/>
                    </a:lnTo>
                    <a:cubicBezTo>
                      <a:pt x="285923" y="83472"/>
                      <a:pt x="288848" y="85002"/>
                      <a:pt x="291305" y="86605"/>
                    </a:cubicBezTo>
                    <a:cubicBezTo>
                      <a:pt x="293762" y="88208"/>
                      <a:pt x="295766" y="89927"/>
                      <a:pt x="297316" y="91764"/>
                    </a:cubicBezTo>
                    <a:cubicBezTo>
                      <a:pt x="298866" y="93600"/>
                      <a:pt x="300007" y="95611"/>
                      <a:pt x="300738" y="97797"/>
                    </a:cubicBezTo>
                    <a:cubicBezTo>
                      <a:pt x="301470" y="99982"/>
                      <a:pt x="301835" y="102387"/>
                      <a:pt x="301835" y="105010"/>
                    </a:cubicBezTo>
                    <a:cubicBezTo>
                      <a:pt x="301835" y="111539"/>
                      <a:pt x="299729" y="116930"/>
                      <a:pt x="295517" y="121186"/>
                    </a:cubicBezTo>
                    <a:cubicBezTo>
                      <a:pt x="291305" y="125441"/>
                      <a:pt x="286010" y="127568"/>
                      <a:pt x="279634" y="127568"/>
                    </a:cubicBezTo>
                    <a:cubicBezTo>
                      <a:pt x="271560" y="127568"/>
                      <a:pt x="265418" y="124654"/>
                      <a:pt x="261206" y="118825"/>
                    </a:cubicBezTo>
                    <a:cubicBezTo>
                      <a:pt x="258865" y="115794"/>
                      <a:pt x="257227" y="110314"/>
                      <a:pt x="256291" y="102387"/>
                    </a:cubicBezTo>
                    <a:lnTo>
                      <a:pt x="256291" y="102387"/>
                    </a:lnTo>
                    <a:lnTo>
                      <a:pt x="235582" y="106934"/>
                    </a:lnTo>
                    <a:cubicBezTo>
                      <a:pt x="237454" y="119524"/>
                      <a:pt x="242163" y="129288"/>
                      <a:pt x="249710" y="136224"/>
                    </a:cubicBezTo>
                    <a:cubicBezTo>
                      <a:pt x="257374" y="143161"/>
                      <a:pt x="267085" y="146629"/>
                      <a:pt x="278844" y="146629"/>
                    </a:cubicBezTo>
                    <a:close/>
                    <a:moveTo>
                      <a:pt x="439853" y="144181"/>
                    </a:moveTo>
                    <a:lnTo>
                      <a:pt x="439853" y="125033"/>
                    </a:lnTo>
                    <a:lnTo>
                      <a:pt x="385534" y="125033"/>
                    </a:lnTo>
                    <a:lnTo>
                      <a:pt x="385534" y="79916"/>
                    </a:lnTo>
                    <a:lnTo>
                      <a:pt x="438274" y="79916"/>
                    </a:lnTo>
                    <a:lnTo>
                      <a:pt x="438274" y="60768"/>
                    </a:lnTo>
                    <a:lnTo>
                      <a:pt x="385534" y="60768"/>
                    </a:lnTo>
                    <a:lnTo>
                      <a:pt x="385534" y="28329"/>
                    </a:lnTo>
                    <a:lnTo>
                      <a:pt x="439853" y="28329"/>
                    </a:lnTo>
                    <a:lnTo>
                      <a:pt x="439853" y="9181"/>
                    </a:lnTo>
                    <a:lnTo>
                      <a:pt x="365088" y="9181"/>
                    </a:lnTo>
                    <a:lnTo>
                      <a:pt x="365088" y="144181"/>
                    </a:lnTo>
                    <a:lnTo>
                      <a:pt x="439853" y="144181"/>
                    </a:lnTo>
                    <a:close/>
                    <a:moveTo>
                      <a:pt x="603934" y="152400"/>
                    </a:moveTo>
                    <a:lnTo>
                      <a:pt x="603934" y="9181"/>
                    </a:lnTo>
                    <a:lnTo>
                      <a:pt x="583487" y="9181"/>
                    </a:lnTo>
                    <a:lnTo>
                      <a:pt x="583487" y="102999"/>
                    </a:lnTo>
                    <a:lnTo>
                      <a:pt x="484677" y="0"/>
                    </a:lnTo>
                    <a:lnTo>
                      <a:pt x="484677" y="144181"/>
                    </a:lnTo>
                    <a:lnTo>
                      <a:pt x="505124" y="144181"/>
                    </a:lnTo>
                    <a:lnTo>
                      <a:pt x="505124" y="49663"/>
                    </a:lnTo>
                    <a:lnTo>
                      <a:pt x="603934" y="152400"/>
                    </a:lnTo>
                    <a:close/>
                    <a:moveTo>
                      <a:pt x="691757" y="144181"/>
                    </a:moveTo>
                    <a:lnTo>
                      <a:pt x="691757" y="28329"/>
                    </a:lnTo>
                    <a:lnTo>
                      <a:pt x="722822" y="28329"/>
                    </a:lnTo>
                    <a:lnTo>
                      <a:pt x="722822" y="9181"/>
                    </a:lnTo>
                    <a:lnTo>
                      <a:pt x="640158" y="9181"/>
                    </a:lnTo>
                    <a:lnTo>
                      <a:pt x="640158" y="28329"/>
                    </a:lnTo>
                    <a:lnTo>
                      <a:pt x="671311" y="28329"/>
                    </a:lnTo>
                    <a:lnTo>
                      <a:pt x="671311" y="144181"/>
                    </a:lnTo>
                    <a:lnTo>
                      <a:pt x="691757" y="144181"/>
                    </a:lnTo>
                    <a:close/>
                    <a:moveTo>
                      <a:pt x="779492" y="144181"/>
                    </a:moveTo>
                    <a:lnTo>
                      <a:pt x="779492" y="9181"/>
                    </a:lnTo>
                    <a:lnTo>
                      <a:pt x="759046" y="9181"/>
                    </a:lnTo>
                    <a:lnTo>
                      <a:pt x="759046" y="144181"/>
                    </a:lnTo>
                    <a:lnTo>
                      <a:pt x="779492" y="144181"/>
                    </a:lnTo>
                    <a:close/>
                    <a:moveTo>
                      <a:pt x="836514" y="144181"/>
                    </a:moveTo>
                    <a:lnTo>
                      <a:pt x="851608" y="111393"/>
                    </a:lnTo>
                    <a:lnTo>
                      <a:pt x="909613" y="111393"/>
                    </a:lnTo>
                    <a:lnTo>
                      <a:pt x="923829" y="144181"/>
                    </a:lnTo>
                    <a:lnTo>
                      <a:pt x="946206" y="144181"/>
                    </a:lnTo>
                    <a:lnTo>
                      <a:pt x="881532" y="699"/>
                    </a:lnTo>
                    <a:lnTo>
                      <a:pt x="814488" y="144181"/>
                    </a:lnTo>
                    <a:lnTo>
                      <a:pt x="836514" y="144181"/>
                    </a:lnTo>
                    <a:close/>
                    <a:moveTo>
                      <a:pt x="901276" y="92244"/>
                    </a:moveTo>
                    <a:lnTo>
                      <a:pt x="860120" y="92244"/>
                    </a:lnTo>
                    <a:lnTo>
                      <a:pt x="881181" y="46341"/>
                    </a:lnTo>
                    <a:lnTo>
                      <a:pt x="901276" y="92244"/>
                    </a:lnTo>
                    <a:close/>
                    <a:moveTo>
                      <a:pt x="1041400" y="144181"/>
                    </a:moveTo>
                    <a:lnTo>
                      <a:pt x="1041400" y="125033"/>
                    </a:lnTo>
                    <a:lnTo>
                      <a:pt x="1001560" y="125033"/>
                    </a:lnTo>
                    <a:lnTo>
                      <a:pt x="1001560" y="9181"/>
                    </a:lnTo>
                    <a:lnTo>
                      <a:pt x="981114" y="9181"/>
                    </a:lnTo>
                    <a:lnTo>
                      <a:pt x="981114" y="144181"/>
                    </a:lnTo>
                    <a:lnTo>
                      <a:pt x="1041400" y="1441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" name="Graphic 18">
                <a:extLst>
                  <a:ext uri="{FF2B5EF4-FFF2-40B4-BE49-F238E27FC236}">
                    <a16:creationId xmlns:a16="http://schemas.microsoft.com/office/drawing/2014/main" id="{5CD265D8-80C5-DB31-0510-71409EDB267A}"/>
                  </a:ext>
                </a:extLst>
              </p:cNvPr>
              <p:cNvGrpSpPr/>
              <p:nvPr/>
            </p:nvGrpSpPr>
            <p:grpSpPr>
              <a:xfrm>
                <a:off x="5062536" y="-1290038"/>
                <a:ext cx="202476" cy="304180"/>
                <a:chOff x="5062536" y="-1290038"/>
                <a:chExt cx="202476" cy="304180"/>
              </a:xfrm>
              <a:grpFill/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800DE934-12D5-75F5-39A3-39D8FFCFBCB1}"/>
                    </a:ext>
                  </a:extLst>
                </p:cNvPr>
                <p:cNvSpPr/>
                <p:nvPr/>
              </p:nvSpPr>
              <p:spPr>
                <a:xfrm>
                  <a:off x="5112573" y="-1290038"/>
                  <a:ext cx="152439" cy="304180"/>
                </a:xfrm>
                <a:custGeom>
                  <a:avLst/>
                  <a:gdLst>
                    <a:gd name="connsiteX0" fmla="*/ 135985 w 152439"/>
                    <a:gd name="connsiteY0" fmla="*/ 147255 h 304180"/>
                    <a:gd name="connsiteX1" fmla="*/ 126777 w 152439"/>
                    <a:gd name="connsiteY1" fmla="*/ 131275 h 304180"/>
                    <a:gd name="connsiteX2" fmla="*/ 113638 w 152439"/>
                    <a:gd name="connsiteY2" fmla="*/ 108454 h 304180"/>
                    <a:gd name="connsiteX3" fmla="*/ 98358 w 152439"/>
                    <a:gd name="connsiteY3" fmla="*/ 81912 h 304180"/>
                    <a:gd name="connsiteX4" fmla="*/ 82720 w 152439"/>
                    <a:gd name="connsiteY4" fmla="*/ 54771 h 304180"/>
                    <a:gd name="connsiteX5" fmla="*/ 68547 w 152439"/>
                    <a:gd name="connsiteY5" fmla="*/ 30149 h 304180"/>
                    <a:gd name="connsiteX6" fmla="*/ 57612 w 152439"/>
                    <a:gd name="connsiteY6" fmla="*/ 11164 h 304180"/>
                    <a:gd name="connsiteX7" fmla="*/ 51723 w 152439"/>
                    <a:gd name="connsiteY7" fmla="*/ 941 h 304180"/>
                    <a:gd name="connsiteX8" fmla="*/ 51182 w 152439"/>
                    <a:gd name="connsiteY8" fmla="*/ 0 h 304180"/>
                    <a:gd name="connsiteX9" fmla="*/ 45587 w 152439"/>
                    <a:gd name="connsiteY9" fmla="*/ 9713 h 304180"/>
                    <a:gd name="connsiteX10" fmla="*/ 32361 w 152439"/>
                    <a:gd name="connsiteY10" fmla="*/ 32685 h 304180"/>
                    <a:gd name="connsiteX11" fmla="*/ 16810 w 152439"/>
                    <a:gd name="connsiteY11" fmla="*/ 59680 h 304180"/>
                    <a:gd name="connsiteX12" fmla="*/ 4276 w 152439"/>
                    <a:gd name="connsiteY12" fmla="*/ 81450 h 304180"/>
                    <a:gd name="connsiteX13" fmla="*/ 798 w 152439"/>
                    <a:gd name="connsiteY13" fmla="*/ 87491 h 304180"/>
                    <a:gd name="connsiteX14" fmla="*/ 34 w 152439"/>
                    <a:gd name="connsiteY14" fmla="*/ 89088 h 304180"/>
                    <a:gd name="connsiteX15" fmla="*/ 5231 w 152439"/>
                    <a:gd name="connsiteY15" fmla="*/ 98111 h 304180"/>
                    <a:gd name="connsiteX16" fmla="*/ 16627 w 152439"/>
                    <a:gd name="connsiteY16" fmla="*/ 117907 h 304180"/>
                    <a:gd name="connsiteX17" fmla="*/ 31493 w 152439"/>
                    <a:gd name="connsiteY17" fmla="*/ 143722 h 304180"/>
                    <a:gd name="connsiteX18" fmla="*/ 47091 w 152439"/>
                    <a:gd name="connsiteY18" fmla="*/ 170805 h 304180"/>
                    <a:gd name="connsiteX19" fmla="*/ 60684 w 152439"/>
                    <a:gd name="connsiteY19" fmla="*/ 194411 h 304180"/>
                    <a:gd name="connsiteX20" fmla="*/ 69541 w 152439"/>
                    <a:gd name="connsiteY20" fmla="*/ 209789 h 304180"/>
                    <a:gd name="connsiteX21" fmla="*/ 76465 w 152439"/>
                    <a:gd name="connsiteY21" fmla="*/ 222186 h 304180"/>
                    <a:gd name="connsiteX22" fmla="*/ 81025 w 152439"/>
                    <a:gd name="connsiteY22" fmla="*/ 248900 h 304180"/>
                    <a:gd name="connsiteX23" fmla="*/ 75017 w 152439"/>
                    <a:gd name="connsiteY23" fmla="*/ 269192 h 304180"/>
                    <a:gd name="connsiteX24" fmla="*/ 43876 w 152439"/>
                    <a:gd name="connsiteY24" fmla="*/ 295292 h 304180"/>
                    <a:gd name="connsiteX25" fmla="*/ 2342 w 152439"/>
                    <a:gd name="connsiteY25" fmla="*/ 291641 h 304180"/>
                    <a:gd name="connsiteX26" fmla="*/ 55694 w 152439"/>
                    <a:gd name="connsiteY26" fmla="*/ 304083 h 304180"/>
                    <a:gd name="connsiteX27" fmla="*/ 103619 w 152439"/>
                    <a:gd name="connsiteY27" fmla="*/ 289556 h 304180"/>
                    <a:gd name="connsiteX28" fmla="*/ 134950 w 152439"/>
                    <a:gd name="connsiteY28" fmla="*/ 259829 h 304180"/>
                    <a:gd name="connsiteX29" fmla="*/ 151177 w 152439"/>
                    <a:gd name="connsiteY29" fmla="*/ 218994 h 304180"/>
                    <a:gd name="connsiteX30" fmla="*/ 146123 w 152439"/>
                    <a:gd name="connsiteY30" fmla="*/ 167642 h 304180"/>
                    <a:gd name="connsiteX31" fmla="*/ 139454 w 152439"/>
                    <a:gd name="connsiteY31" fmla="*/ 153276 h 304180"/>
                    <a:gd name="connsiteX32" fmla="*/ 135985 w 152439"/>
                    <a:gd name="connsiteY32" fmla="*/ 147255 h 304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52439" h="304180">
                      <a:moveTo>
                        <a:pt x="135985" y="147255"/>
                      </a:moveTo>
                      <a:cubicBezTo>
                        <a:pt x="132913" y="141929"/>
                        <a:pt x="129849" y="136601"/>
                        <a:pt x="126777" y="131275"/>
                      </a:cubicBezTo>
                      <a:cubicBezTo>
                        <a:pt x="122400" y="123668"/>
                        <a:pt x="118023" y="116061"/>
                        <a:pt x="113638" y="108454"/>
                      </a:cubicBezTo>
                      <a:cubicBezTo>
                        <a:pt x="108545" y="99606"/>
                        <a:pt x="103451" y="90760"/>
                        <a:pt x="98358" y="81912"/>
                      </a:cubicBezTo>
                      <a:cubicBezTo>
                        <a:pt x="93146" y="72865"/>
                        <a:pt x="87933" y="63817"/>
                        <a:pt x="82720" y="54771"/>
                      </a:cubicBezTo>
                      <a:cubicBezTo>
                        <a:pt x="77993" y="46564"/>
                        <a:pt x="73274" y="38355"/>
                        <a:pt x="68547" y="30149"/>
                      </a:cubicBezTo>
                      <a:cubicBezTo>
                        <a:pt x="64894" y="23821"/>
                        <a:pt x="61257" y="17491"/>
                        <a:pt x="57612" y="11164"/>
                      </a:cubicBezTo>
                      <a:cubicBezTo>
                        <a:pt x="55646" y="7757"/>
                        <a:pt x="53689" y="4348"/>
                        <a:pt x="51723" y="941"/>
                      </a:cubicBezTo>
                      <a:cubicBezTo>
                        <a:pt x="51540" y="628"/>
                        <a:pt x="51357" y="314"/>
                        <a:pt x="51182" y="0"/>
                      </a:cubicBezTo>
                      <a:cubicBezTo>
                        <a:pt x="49320" y="3238"/>
                        <a:pt x="47449" y="6475"/>
                        <a:pt x="45587" y="9713"/>
                      </a:cubicBezTo>
                      <a:cubicBezTo>
                        <a:pt x="41178" y="17370"/>
                        <a:pt x="36770" y="25028"/>
                        <a:pt x="32361" y="32685"/>
                      </a:cubicBezTo>
                      <a:cubicBezTo>
                        <a:pt x="27180" y="41684"/>
                        <a:pt x="21991" y="50682"/>
                        <a:pt x="16810" y="59680"/>
                      </a:cubicBezTo>
                      <a:cubicBezTo>
                        <a:pt x="12632" y="66936"/>
                        <a:pt x="8454" y="74192"/>
                        <a:pt x="4276" y="81450"/>
                      </a:cubicBezTo>
                      <a:cubicBezTo>
                        <a:pt x="3114" y="83465"/>
                        <a:pt x="1952" y="85478"/>
                        <a:pt x="798" y="87491"/>
                      </a:cubicBezTo>
                      <a:cubicBezTo>
                        <a:pt x="615" y="87805"/>
                        <a:pt x="-173" y="88725"/>
                        <a:pt x="34" y="89088"/>
                      </a:cubicBezTo>
                      <a:cubicBezTo>
                        <a:pt x="1761" y="92096"/>
                        <a:pt x="3496" y="95105"/>
                        <a:pt x="5231" y="98111"/>
                      </a:cubicBezTo>
                      <a:cubicBezTo>
                        <a:pt x="9027" y="104711"/>
                        <a:pt x="12831" y="111309"/>
                        <a:pt x="16627" y="117907"/>
                      </a:cubicBezTo>
                      <a:cubicBezTo>
                        <a:pt x="21585" y="126512"/>
                        <a:pt x="26535" y="135116"/>
                        <a:pt x="31493" y="143722"/>
                      </a:cubicBezTo>
                      <a:cubicBezTo>
                        <a:pt x="36698" y="152748"/>
                        <a:pt x="41895" y="161777"/>
                        <a:pt x="47091" y="170805"/>
                      </a:cubicBezTo>
                      <a:cubicBezTo>
                        <a:pt x="51628" y="178673"/>
                        <a:pt x="56156" y="186543"/>
                        <a:pt x="60684" y="194411"/>
                      </a:cubicBezTo>
                      <a:cubicBezTo>
                        <a:pt x="63636" y="199537"/>
                        <a:pt x="66589" y="204662"/>
                        <a:pt x="69541" y="209789"/>
                      </a:cubicBezTo>
                      <a:cubicBezTo>
                        <a:pt x="71905" y="213888"/>
                        <a:pt x="74364" y="217946"/>
                        <a:pt x="76465" y="222186"/>
                      </a:cubicBezTo>
                      <a:cubicBezTo>
                        <a:pt x="80500" y="230331"/>
                        <a:pt x="81829" y="239897"/>
                        <a:pt x="81025" y="248900"/>
                      </a:cubicBezTo>
                      <a:cubicBezTo>
                        <a:pt x="80397" y="255981"/>
                        <a:pt x="78343" y="262914"/>
                        <a:pt x="75017" y="269192"/>
                      </a:cubicBezTo>
                      <a:cubicBezTo>
                        <a:pt x="68483" y="281521"/>
                        <a:pt x="57166" y="291031"/>
                        <a:pt x="43876" y="295292"/>
                      </a:cubicBezTo>
                      <a:cubicBezTo>
                        <a:pt x="30220" y="299669"/>
                        <a:pt x="15028" y="298342"/>
                        <a:pt x="2342" y="291641"/>
                      </a:cubicBezTo>
                      <a:cubicBezTo>
                        <a:pt x="18585" y="300600"/>
                        <a:pt x="37167" y="304896"/>
                        <a:pt x="55694" y="304083"/>
                      </a:cubicBezTo>
                      <a:cubicBezTo>
                        <a:pt x="72574" y="303341"/>
                        <a:pt x="89166" y="298324"/>
                        <a:pt x="103619" y="289556"/>
                      </a:cubicBezTo>
                      <a:cubicBezTo>
                        <a:pt x="116033" y="282031"/>
                        <a:pt x="126777" y="271827"/>
                        <a:pt x="134950" y="259829"/>
                      </a:cubicBezTo>
                      <a:cubicBezTo>
                        <a:pt x="143266" y="247611"/>
                        <a:pt x="148845" y="233591"/>
                        <a:pt x="151177" y="218994"/>
                      </a:cubicBezTo>
                      <a:cubicBezTo>
                        <a:pt x="153915" y="201805"/>
                        <a:pt x="152188" y="183959"/>
                        <a:pt x="146123" y="167642"/>
                      </a:cubicBezTo>
                      <a:cubicBezTo>
                        <a:pt x="144277" y="162688"/>
                        <a:pt x="142049" y="157879"/>
                        <a:pt x="139454" y="153276"/>
                      </a:cubicBezTo>
                      <a:cubicBezTo>
                        <a:pt x="138293" y="151270"/>
                        <a:pt x="137139" y="149262"/>
                        <a:pt x="135985" y="14725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6943D01E-5CB2-620A-72F9-0971AE8856E5}"/>
                    </a:ext>
                  </a:extLst>
                </p:cNvPr>
                <p:cNvSpPr/>
                <p:nvPr/>
              </p:nvSpPr>
              <p:spPr>
                <a:xfrm>
                  <a:off x="5062536" y="-1165761"/>
                  <a:ext cx="131285" cy="173550"/>
                </a:xfrm>
                <a:custGeom>
                  <a:avLst/>
                  <a:gdLst>
                    <a:gd name="connsiteX0" fmla="*/ 88183 w 131285"/>
                    <a:gd name="connsiteY0" fmla="*/ 98553 h 173550"/>
                    <a:gd name="connsiteX1" fmla="*/ 130762 w 131285"/>
                    <a:gd name="connsiteY1" fmla="*/ 112118 h 173550"/>
                    <a:gd name="connsiteX2" fmla="*/ 131062 w 131285"/>
                    <a:gd name="connsiteY2" fmla="*/ 124623 h 173550"/>
                    <a:gd name="connsiteX3" fmla="*/ 125054 w 131285"/>
                    <a:gd name="connsiteY3" fmla="*/ 144915 h 173550"/>
                    <a:gd name="connsiteX4" fmla="*/ 93913 w 131285"/>
                    <a:gd name="connsiteY4" fmla="*/ 171015 h 173550"/>
                    <a:gd name="connsiteX5" fmla="*/ 52928 w 131285"/>
                    <a:gd name="connsiteY5" fmla="*/ 167637 h 173550"/>
                    <a:gd name="connsiteX6" fmla="*/ 43132 w 131285"/>
                    <a:gd name="connsiteY6" fmla="*/ 161566 h 173550"/>
                    <a:gd name="connsiteX7" fmla="*/ 11983 w 131285"/>
                    <a:gd name="connsiteY7" fmla="*/ 126459 h 173550"/>
                    <a:gd name="connsiteX8" fmla="*/ 157 w 131285"/>
                    <a:gd name="connsiteY8" fmla="*/ 72937 h 173550"/>
                    <a:gd name="connsiteX9" fmla="*/ 13296 w 131285"/>
                    <a:gd name="connsiteY9" fmla="*/ 28465 h 173550"/>
                    <a:gd name="connsiteX10" fmla="*/ 25552 w 131285"/>
                    <a:gd name="connsiteY10" fmla="*/ 7186 h 173550"/>
                    <a:gd name="connsiteX11" fmla="*/ 25552 w 131285"/>
                    <a:gd name="connsiteY11" fmla="*/ 7186 h 173550"/>
                    <a:gd name="connsiteX12" fmla="*/ 29702 w 131285"/>
                    <a:gd name="connsiteY12" fmla="*/ 0 h 173550"/>
                    <a:gd name="connsiteX13" fmla="*/ 88183 w 131285"/>
                    <a:gd name="connsiteY13" fmla="*/ 98553 h 17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1285" h="173550">
                      <a:moveTo>
                        <a:pt x="88183" y="98553"/>
                      </a:moveTo>
                      <a:cubicBezTo>
                        <a:pt x="100832" y="118193"/>
                        <a:pt x="118755" y="118308"/>
                        <a:pt x="130762" y="112118"/>
                      </a:cubicBezTo>
                      <a:cubicBezTo>
                        <a:pt x="131352" y="116273"/>
                        <a:pt x="131430" y="120507"/>
                        <a:pt x="131062" y="124623"/>
                      </a:cubicBezTo>
                      <a:cubicBezTo>
                        <a:pt x="130433" y="131705"/>
                        <a:pt x="128380" y="138638"/>
                        <a:pt x="125054" y="144915"/>
                      </a:cubicBezTo>
                      <a:cubicBezTo>
                        <a:pt x="118520" y="157244"/>
                        <a:pt x="107203" y="166754"/>
                        <a:pt x="93913" y="171015"/>
                      </a:cubicBezTo>
                      <a:cubicBezTo>
                        <a:pt x="80448" y="175332"/>
                        <a:pt x="65502" y="174091"/>
                        <a:pt x="52928" y="167637"/>
                      </a:cubicBezTo>
                      <a:cubicBezTo>
                        <a:pt x="49546" y="165804"/>
                        <a:pt x="46275" y="163777"/>
                        <a:pt x="43132" y="161566"/>
                      </a:cubicBezTo>
                      <a:cubicBezTo>
                        <a:pt x="30200" y="152484"/>
                        <a:pt x="19448" y="140378"/>
                        <a:pt x="11983" y="126459"/>
                      </a:cubicBezTo>
                      <a:cubicBezTo>
                        <a:pt x="3205" y="110110"/>
                        <a:pt x="-877" y="91454"/>
                        <a:pt x="157" y="72937"/>
                      </a:cubicBezTo>
                      <a:cubicBezTo>
                        <a:pt x="1025" y="57364"/>
                        <a:pt x="5513" y="41988"/>
                        <a:pt x="13296" y="28465"/>
                      </a:cubicBezTo>
                      <a:cubicBezTo>
                        <a:pt x="17387" y="21372"/>
                        <a:pt x="21469" y="14279"/>
                        <a:pt x="25552" y="7186"/>
                      </a:cubicBezTo>
                      <a:lnTo>
                        <a:pt x="25552" y="7186"/>
                      </a:lnTo>
                      <a:lnTo>
                        <a:pt x="29702" y="0"/>
                      </a:lnTo>
                      <a:cubicBezTo>
                        <a:pt x="55855" y="45772"/>
                        <a:pt x="75348" y="78623"/>
                        <a:pt x="88183" y="985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2515D2-B8A4-5D0F-4F32-CAACCCAB0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69726" y="3147947"/>
              <a:ext cx="1367997" cy="405839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12F9F540-2AA5-E90E-AA1C-8C62ABEF5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57010" y="2659477"/>
              <a:ext cx="1367997" cy="309285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5B432AFE-FDE5-D509-030D-42EECB14F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85731" y="1514757"/>
              <a:ext cx="1367997" cy="711579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9C745AF1-18C6-9246-A0AF-8759DEDBD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057009" y="3255048"/>
              <a:ext cx="1367997" cy="29873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98B11C7-75F3-08AD-6E86-9F03E491B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369726" y="2689756"/>
              <a:ext cx="1367997" cy="24872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E8390E4-73C7-EFF4-E5E0-E54D1A85A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785731" y="3117442"/>
              <a:ext cx="1367997" cy="436344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9748F6B4-FB51-84B4-DEC9-75A4A8046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426517" y="1435555"/>
              <a:ext cx="899997" cy="8999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219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B47D-EFAF-C544-78A2-FD996635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</a:t>
            </a:r>
            <a:r>
              <a:rPr lang="en-US" cap="small" dirty="0"/>
              <a:t>not</a:t>
            </a:r>
            <a:r>
              <a:rPr lang="en-US" dirty="0"/>
              <a:t> – Out of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FDB45-965F-B84A-8A79-742E22574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Yet another Language Workbench</a:t>
            </a:r>
          </a:p>
          <a:p>
            <a:endParaRPr lang="en-US" dirty="0"/>
          </a:p>
          <a:p>
            <a:r>
              <a:rPr lang="en-US" dirty="0"/>
              <a:t>Plug-and-play component system</a:t>
            </a:r>
          </a:p>
          <a:p>
            <a:endParaRPr lang="en-US" dirty="0"/>
          </a:p>
          <a:p>
            <a:r>
              <a:rPr lang="en-US" dirty="0"/>
              <a:t>Deployment scheme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5073033-B1DF-41EA-8848-9990CAFF0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3990" y="4069027"/>
            <a:ext cx="899997" cy="8999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965DE8-D5E1-E322-134E-3A8D51DC8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065" y="3996657"/>
            <a:ext cx="1367997" cy="10447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247C19-7BAB-2BBD-B977-F330AF911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3216" y="4087026"/>
            <a:ext cx="899997" cy="863998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268714FC-B0EA-2608-AD9A-1CBDB98ADC91}"/>
              </a:ext>
            </a:extLst>
          </p:cNvPr>
          <p:cNvGrpSpPr/>
          <p:nvPr/>
        </p:nvGrpSpPr>
        <p:grpSpPr>
          <a:xfrm>
            <a:off x="7574914" y="710002"/>
            <a:ext cx="1367997" cy="4331392"/>
            <a:chOff x="7574914" y="710002"/>
            <a:chExt cx="1367997" cy="43313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2515D2-B8A4-5D0F-4F32-CAACCCAB0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74914" y="4635555"/>
              <a:ext cx="1367997" cy="40583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18B07B-1C21-78C8-DEF4-1210D0200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74914" y="3850945"/>
              <a:ext cx="1367997" cy="645930"/>
            </a:xfrm>
            <a:prstGeom prst="rect">
              <a:avLst/>
            </a:prstGeom>
          </p:spPr>
        </p:pic>
        <p:grpSp>
          <p:nvGrpSpPr>
            <p:cNvPr id="20" name="Graphic 18">
              <a:extLst>
                <a:ext uri="{FF2B5EF4-FFF2-40B4-BE49-F238E27FC236}">
                  <a16:creationId xmlns:a16="http://schemas.microsoft.com/office/drawing/2014/main" id="{7A913A8A-A325-72DE-7465-54A34AD8FF2D}"/>
                </a:ext>
              </a:extLst>
            </p:cNvPr>
            <p:cNvGrpSpPr/>
            <p:nvPr/>
          </p:nvGrpSpPr>
          <p:grpSpPr>
            <a:xfrm>
              <a:off x="7574914" y="1560263"/>
              <a:ext cx="1367997" cy="304179"/>
              <a:chOff x="5062536" y="-1290038"/>
              <a:chExt cx="1380066" cy="304180"/>
            </a:xfrm>
            <a:solidFill>
              <a:srgbClr val="0078B0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B6501F2-FC8A-7C49-91C1-1616995ADB8F}"/>
                  </a:ext>
                </a:extLst>
              </p:cNvPr>
              <p:cNvSpPr/>
              <p:nvPr/>
            </p:nvSpPr>
            <p:spPr>
              <a:xfrm>
                <a:off x="5401203" y="-1213838"/>
                <a:ext cx="1041399" cy="152400"/>
              </a:xfrm>
              <a:custGeom>
                <a:avLst/>
                <a:gdLst>
                  <a:gd name="connsiteX0" fmla="*/ 74766 w 1041399"/>
                  <a:gd name="connsiteY0" fmla="*/ 144181 h 152400"/>
                  <a:gd name="connsiteX1" fmla="*/ 74766 w 1041399"/>
                  <a:gd name="connsiteY1" fmla="*/ 125033 h 152400"/>
                  <a:gd name="connsiteX2" fmla="*/ 20446 w 1041399"/>
                  <a:gd name="connsiteY2" fmla="*/ 125033 h 152400"/>
                  <a:gd name="connsiteX3" fmla="*/ 20446 w 1041399"/>
                  <a:gd name="connsiteY3" fmla="*/ 79916 h 152400"/>
                  <a:gd name="connsiteX4" fmla="*/ 73186 w 1041399"/>
                  <a:gd name="connsiteY4" fmla="*/ 79916 h 152400"/>
                  <a:gd name="connsiteX5" fmla="*/ 73186 w 1041399"/>
                  <a:gd name="connsiteY5" fmla="*/ 60768 h 152400"/>
                  <a:gd name="connsiteX6" fmla="*/ 20446 w 1041399"/>
                  <a:gd name="connsiteY6" fmla="*/ 60768 h 152400"/>
                  <a:gd name="connsiteX7" fmla="*/ 20446 w 1041399"/>
                  <a:gd name="connsiteY7" fmla="*/ 28329 h 152400"/>
                  <a:gd name="connsiteX8" fmla="*/ 74766 w 1041399"/>
                  <a:gd name="connsiteY8" fmla="*/ 28329 h 152400"/>
                  <a:gd name="connsiteX9" fmla="*/ 74766 w 1041399"/>
                  <a:gd name="connsiteY9" fmla="*/ 9181 h 152400"/>
                  <a:gd name="connsiteX10" fmla="*/ 0 w 1041399"/>
                  <a:gd name="connsiteY10" fmla="*/ 9181 h 152400"/>
                  <a:gd name="connsiteX11" fmla="*/ 0 w 1041399"/>
                  <a:gd name="connsiteY11" fmla="*/ 144181 h 152400"/>
                  <a:gd name="connsiteX12" fmla="*/ 74766 w 1041399"/>
                  <a:gd name="connsiteY12" fmla="*/ 144181 h 152400"/>
                  <a:gd name="connsiteX13" fmla="*/ 156095 w 1041399"/>
                  <a:gd name="connsiteY13" fmla="*/ 146629 h 152400"/>
                  <a:gd name="connsiteX14" fmla="*/ 187247 w 1041399"/>
                  <a:gd name="connsiteY14" fmla="*/ 134388 h 152400"/>
                  <a:gd name="connsiteX15" fmla="*/ 199708 w 1041399"/>
                  <a:gd name="connsiteY15" fmla="*/ 103611 h 152400"/>
                  <a:gd name="connsiteX16" fmla="*/ 192074 w 1041399"/>
                  <a:gd name="connsiteY16" fmla="*/ 80135 h 152400"/>
                  <a:gd name="connsiteX17" fmla="*/ 167942 w 1041399"/>
                  <a:gd name="connsiteY17" fmla="*/ 63915 h 152400"/>
                  <a:gd name="connsiteX18" fmla="*/ 167942 w 1041399"/>
                  <a:gd name="connsiteY18" fmla="*/ 63915 h 152400"/>
                  <a:gd name="connsiteX19" fmla="*/ 154428 w 1041399"/>
                  <a:gd name="connsiteY19" fmla="*/ 58407 h 152400"/>
                  <a:gd name="connsiteX20" fmla="*/ 139685 w 1041399"/>
                  <a:gd name="connsiteY20" fmla="*/ 42494 h 152400"/>
                  <a:gd name="connsiteX21" fmla="*/ 145301 w 1041399"/>
                  <a:gd name="connsiteY21" fmla="*/ 30602 h 152400"/>
                  <a:gd name="connsiteX22" fmla="*/ 159430 w 1041399"/>
                  <a:gd name="connsiteY22" fmla="*/ 25793 h 152400"/>
                  <a:gd name="connsiteX23" fmla="*/ 170750 w 1041399"/>
                  <a:gd name="connsiteY23" fmla="*/ 28591 h 152400"/>
                  <a:gd name="connsiteX24" fmla="*/ 179613 w 1041399"/>
                  <a:gd name="connsiteY24" fmla="*/ 39084 h 152400"/>
                  <a:gd name="connsiteX25" fmla="*/ 179613 w 1041399"/>
                  <a:gd name="connsiteY25" fmla="*/ 39084 h 152400"/>
                  <a:gd name="connsiteX26" fmla="*/ 196198 w 1041399"/>
                  <a:gd name="connsiteY26" fmla="*/ 29291 h 152400"/>
                  <a:gd name="connsiteX27" fmla="*/ 159605 w 1041399"/>
                  <a:gd name="connsiteY27" fmla="*/ 6558 h 152400"/>
                  <a:gd name="connsiteX28" fmla="*/ 130559 w 1041399"/>
                  <a:gd name="connsiteY28" fmla="*/ 16875 h 152400"/>
                  <a:gd name="connsiteX29" fmla="*/ 118888 w 1041399"/>
                  <a:gd name="connsiteY29" fmla="*/ 42319 h 152400"/>
                  <a:gd name="connsiteX30" fmla="*/ 146705 w 1041399"/>
                  <a:gd name="connsiteY30" fmla="*/ 76593 h 152400"/>
                  <a:gd name="connsiteX31" fmla="*/ 146705 w 1041399"/>
                  <a:gd name="connsiteY31" fmla="*/ 76593 h 152400"/>
                  <a:gd name="connsiteX32" fmla="*/ 159781 w 1041399"/>
                  <a:gd name="connsiteY32" fmla="*/ 82014 h 152400"/>
                  <a:gd name="connsiteX33" fmla="*/ 168556 w 1041399"/>
                  <a:gd name="connsiteY33" fmla="*/ 86605 h 152400"/>
                  <a:gd name="connsiteX34" fmla="*/ 174567 w 1041399"/>
                  <a:gd name="connsiteY34" fmla="*/ 91764 h 152400"/>
                  <a:gd name="connsiteX35" fmla="*/ 177989 w 1041399"/>
                  <a:gd name="connsiteY35" fmla="*/ 97797 h 152400"/>
                  <a:gd name="connsiteX36" fmla="*/ 179086 w 1041399"/>
                  <a:gd name="connsiteY36" fmla="*/ 105010 h 152400"/>
                  <a:gd name="connsiteX37" fmla="*/ 172768 w 1041399"/>
                  <a:gd name="connsiteY37" fmla="*/ 121186 h 152400"/>
                  <a:gd name="connsiteX38" fmla="*/ 156885 w 1041399"/>
                  <a:gd name="connsiteY38" fmla="*/ 127568 h 152400"/>
                  <a:gd name="connsiteX39" fmla="*/ 138457 w 1041399"/>
                  <a:gd name="connsiteY39" fmla="*/ 118825 h 152400"/>
                  <a:gd name="connsiteX40" fmla="*/ 133543 w 1041399"/>
                  <a:gd name="connsiteY40" fmla="*/ 102387 h 152400"/>
                  <a:gd name="connsiteX41" fmla="*/ 133543 w 1041399"/>
                  <a:gd name="connsiteY41" fmla="*/ 102387 h 152400"/>
                  <a:gd name="connsiteX42" fmla="*/ 112833 w 1041399"/>
                  <a:gd name="connsiteY42" fmla="*/ 106934 h 152400"/>
                  <a:gd name="connsiteX43" fmla="*/ 126961 w 1041399"/>
                  <a:gd name="connsiteY43" fmla="*/ 136224 h 152400"/>
                  <a:gd name="connsiteX44" fmla="*/ 156095 w 1041399"/>
                  <a:gd name="connsiteY44" fmla="*/ 146629 h 152400"/>
                  <a:gd name="connsiteX45" fmla="*/ 278844 w 1041399"/>
                  <a:gd name="connsiteY45" fmla="*/ 146629 h 152400"/>
                  <a:gd name="connsiteX46" fmla="*/ 309996 w 1041399"/>
                  <a:gd name="connsiteY46" fmla="*/ 134388 h 152400"/>
                  <a:gd name="connsiteX47" fmla="*/ 322457 w 1041399"/>
                  <a:gd name="connsiteY47" fmla="*/ 103611 h 152400"/>
                  <a:gd name="connsiteX48" fmla="*/ 314823 w 1041399"/>
                  <a:gd name="connsiteY48" fmla="*/ 80135 h 152400"/>
                  <a:gd name="connsiteX49" fmla="*/ 290691 w 1041399"/>
                  <a:gd name="connsiteY49" fmla="*/ 63915 h 152400"/>
                  <a:gd name="connsiteX50" fmla="*/ 290691 w 1041399"/>
                  <a:gd name="connsiteY50" fmla="*/ 63915 h 152400"/>
                  <a:gd name="connsiteX51" fmla="*/ 277177 w 1041399"/>
                  <a:gd name="connsiteY51" fmla="*/ 58407 h 152400"/>
                  <a:gd name="connsiteX52" fmla="*/ 262434 w 1041399"/>
                  <a:gd name="connsiteY52" fmla="*/ 42494 h 152400"/>
                  <a:gd name="connsiteX53" fmla="*/ 268050 w 1041399"/>
                  <a:gd name="connsiteY53" fmla="*/ 30602 h 152400"/>
                  <a:gd name="connsiteX54" fmla="*/ 282179 w 1041399"/>
                  <a:gd name="connsiteY54" fmla="*/ 25793 h 152400"/>
                  <a:gd name="connsiteX55" fmla="*/ 293499 w 1041399"/>
                  <a:gd name="connsiteY55" fmla="*/ 28591 h 152400"/>
                  <a:gd name="connsiteX56" fmla="*/ 302362 w 1041399"/>
                  <a:gd name="connsiteY56" fmla="*/ 39084 h 152400"/>
                  <a:gd name="connsiteX57" fmla="*/ 302362 w 1041399"/>
                  <a:gd name="connsiteY57" fmla="*/ 39084 h 152400"/>
                  <a:gd name="connsiteX58" fmla="*/ 318947 w 1041399"/>
                  <a:gd name="connsiteY58" fmla="*/ 29291 h 152400"/>
                  <a:gd name="connsiteX59" fmla="*/ 282354 w 1041399"/>
                  <a:gd name="connsiteY59" fmla="*/ 6558 h 152400"/>
                  <a:gd name="connsiteX60" fmla="*/ 253308 w 1041399"/>
                  <a:gd name="connsiteY60" fmla="*/ 16875 h 152400"/>
                  <a:gd name="connsiteX61" fmla="*/ 241637 w 1041399"/>
                  <a:gd name="connsiteY61" fmla="*/ 42319 h 152400"/>
                  <a:gd name="connsiteX62" fmla="*/ 269454 w 1041399"/>
                  <a:gd name="connsiteY62" fmla="*/ 76593 h 152400"/>
                  <a:gd name="connsiteX63" fmla="*/ 269454 w 1041399"/>
                  <a:gd name="connsiteY63" fmla="*/ 76593 h 152400"/>
                  <a:gd name="connsiteX64" fmla="*/ 282530 w 1041399"/>
                  <a:gd name="connsiteY64" fmla="*/ 82014 h 152400"/>
                  <a:gd name="connsiteX65" fmla="*/ 291305 w 1041399"/>
                  <a:gd name="connsiteY65" fmla="*/ 86605 h 152400"/>
                  <a:gd name="connsiteX66" fmla="*/ 297316 w 1041399"/>
                  <a:gd name="connsiteY66" fmla="*/ 91764 h 152400"/>
                  <a:gd name="connsiteX67" fmla="*/ 300738 w 1041399"/>
                  <a:gd name="connsiteY67" fmla="*/ 97797 h 152400"/>
                  <a:gd name="connsiteX68" fmla="*/ 301835 w 1041399"/>
                  <a:gd name="connsiteY68" fmla="*/ 105010 h 152400"/>
                  <a:gd name="connsiteX69" fmla="*/ 295517 w 1041399"/>
                  <a:gd name="connsiteY69" fmla="*/ 121186 h 152400"/>
                  <a:gd name="connsiteX70" fmla="*/ 279634 w 1041399"/>
                  <a:gd name="connsiteY70" fmla="*/ 127568 h 152400"/>
                  <a:gd name="connsiteX71" fmla="*/ 261206 w 1041399"/>
                  <a:gd name="connsiteY71" fmla="*/ 118825 h 152400"/>
                  <a:gd name="connsiteX72" fmla="*/ 256291 w 1041399"/>
                  <a:gd name="connsiteY72" fmla="*/ 102387 h 152400"/>
                  <a:gd name="connsiteX73" fmla="*/ 256291 w 1041399"/>
                  <a:gd name="connsiteY73" fmla="*/ 102387 h 152400"/>
                  <a:gd name="connsiteX74" fmla="*/ 235582 w 1041399"/>
                  <a:gd name="connsiteY74" fmla="*/ 106934 h 152400"/>
                  <a:gd name="connsiteX75" fmla="*/ 249710 w 1041399"/>
                  <a:gd name="connsiteY75" fmla="*/ 136224 h 152400"/>
                  <a:gd name="connsiteX76" fmla="*/ 278844 w 1041399"/>
                  <a:gd name="connsiteY76" fmla="*/ 146629 h 152400"/>
                  <a:gd name="connsiteX77" fmla="*/ 439853 w 1041399"/>
                  <a:gd name="connsiteY77" fmla="*/ 144181 h 152400"/>
                  <a:gd name="connsiteX78" fmla="*/ 439853 w 1041399"/>
                  <a:gd name="connsiteY78" fmla="*/ 125033 h 152400"/>
                  <a:gd name="connsiteX79" fmla="*/ 385534 w 1041399"/>
                  <a:gd name="connsiteY79" fmla="*/ 125033 h 152400"/>
                  <a:gd name="connsiteX80" fmla="*/ 385534 w 1041399"/>
                  <a:gd name="connsiteY80" fmla="*/ 79916 h 152400"/>
                  <a:gd name="connsiteX81" fmla="*/ 438274 w 1041399"/>
                  <a:gd name="connsiteY81" fmla="*/ 79916 h 152400"/>
                  <a:gd name="connsiteX82" fmla="*/ 438274 w 1041399"/>
                  <a:gd name="connsiteY82" fmla="*/ 60768 h 152400"/>
                  <a:gd name="connsiteX83" fmla="*/ 385534 w 1041399"/>
                  <a:gd name="connsiteY83" fmla="*/ 60768 h 152400"/>
                  <a:gd name="connsiteX84" fmla="*/ 385534 w 1041399"/>
                  <a:gd name="connsiteY84" fmla="*/ 28329 h 152400"/>
                  <a:gd name="connsiteX85" fmla="*/ 439853 w 1041399"/>
                  <a:gd name="connsiteY85" fmla="*/ 28329 h 152400"/>
                  <a:gd name="connsiteX86" fmla="*/ 439853 w 1041399"/>
                  <a:gd name="connsiteY86" fmla="*/ 9181 h 152400"/>
                  <a:gd name="connsiteX87" fmla="*/ 365088 w 1041399"/>
                  <a:gd name="connsiteY87" fmla="*/ 9181 h 152400"/>
                  <a:gd name="connsiteX88" fmla="*/ 365088 w 1041399"/>
                  <a:gd name="connsiteY88" fmla="*/ 144181 h 152400"/>
                  <a:gd name="connsiteX89" fmla="*/ 439853 w 1041399"/>
                  <a:gd name="connsiteY89" fmla="*/ 144181 h 152400"/>
                  <a:gd name="connsiteX90" fmla="*/ 603934 w 1041399"/>
                  <a:gd name="connsiteY90" fmla="*/ 152400 h 152400"/>
                  <a:gd name="connsiteX91" fmla="*/ 603934 w 1041399"/>
                  <a:gd name="connsiteY91" fmla="*/ 9181 h 152400"/>
                  <a:gd name="connsiteX92" fmla="*/ 583487 w 1041399"/>
                  <a:gd name="connsiteY92" fmla="*/ 9181 h 152400"/>
                  <a:gd name="connsiteX93" fmla="*/ 583487 w 1041399"/>
                  <a:gd name="connsiteY93" fmla="*/ 102999 h 152400"/>
                  <a:gd name="connsiteX94" fmla="*/ 484677 w 1041399"/>
                  <a:gd name="connsiteY94" fmla="*/ 0 h 152400"/>
                  <a:gd name="connsiteX95" fmla="*/ 484677 w 1041399"/>
                  <a:gd name="connsiteY95" fmla="*/ 144181 h 152400"/>
                  <a:gd name="connsiteX96" fmla="*/ 505124 w 1041399"/>
                  <a:gd name="connsiteY96" fmla="*/ 144181 h 152400"/>
                  <a:gd name="connsiteX97" fmla="*/ 505124 w 1041399"/>
                  <a:gd name="connsiteY97" fmla="*/ 49663 h 152400"/>
                  <a:gd name="connsiteX98" fmla="*/ 603934 w 1041399"/>
                  <a:gd name="connsiteY98" fmla="*/ 152400 h 152400"/>
                  <a:gd name="connsiteX99" fmla="*/ 691757 w 1041399"/>
                  <a:gd name="connsiteY99" fmla="*/ 144181 h 152400"/>
                  <a:gd name="connsiteX100" fmla="*/ 691757 w 1041399"/>
                  <a:gd name="connsiteY100" fmla="*/ 28329 h 152400"/>
                  <a:gd name="connsiteX101" fmla="*/ 722822 w 1041399"/>
                  <a:gd name="connsiteY101" fmla="*/ 28329 h 152400"/>
                  <a:gd name="connsiteX102" fmla="*/ 722822 w 1041399"/>
                  <a:gd name="connsiteY102" fmla="*/ 9181 h 152400"/>
                  <a:gd name="connsiteX103" fmla="*/ 640158 w 1041399"/>
                  <a:gd name="connsiteY103" fmla="*/ 9181 h 152400"/>
                  <a:gd name="connsiteX104" fmla="*/ 640158 w 1041399"/>
                  <a:gd name="connsiteY104" fmla="*/ 28329 h 152400"/>
                  <a:gd name="connsiteX105" fmla="*/ 671311 w 1041399"/>
                  <a:gd name="connsiteY105" fmla="*/ 28329 h 152400"/>
                  <a:gd name="connsiteX106" fmla="*/ 671311 w 1041399"/>
                  <a:gd name="connsiteY106" fmla="*/ 144181 h 152400"/>
                  <a:gd name="connsiteX107" fmla="*/ 691757 w 1041399"/>
                  <a:gd name="connsiteY107" fmla="*/ 144181 h 152400"/>
                  <a:gd name="connsiteX108" fmla="*/ 779492 w 1041399"/>
                  <a:gd name="connsiteY108" fmla="*/ 144181 h 152400"/>
                  <a:gd name="connsiteX109" fmla="*/ 779492 w 1041399"/>
                  <a:gd name="connsiteY109" fmla="*/ 9181 h 152400"/>
                  <a:gd name="connsiteX110" fmla="*/ 759046 w 1041399"/>
                  <a:gd name="connsiteY110" fmla="*/ 9181 h 152400"/>
                  <a:gd name="connsiteX111" fmla="*/ 759046 w 1041399"/>
                  <a:gd name="connsiteY111" fmla="*/ 144181 h 152400"/>
                  <a:gd name="connsiteX112" fmla="*/ 779492 w 1041399"/>
                  <a:gd name="connsiteY112" fmla="*/ 144181 h 152400"/>
                  <a:gd name="connsiteX113" fmla="*/ 836514 w 1041399"/>
                  <a:gd name="connsiteY113" fmla="*/ 144181 h 152400"/>
                  <a:gd name="connsiteX114" fmla="*/ 851608 w 1041399"/>
                  <a:gd name="connsiteY114" fmla="*/ 111393 h 152400"/>
                  <a:gd name="connsiteX115" fmla="*/ 909613 w 1041399"/>
                  <a:gd name="connsiteY115" fmla="*/ 111393 h 152400"/>
                  <a:gd name="connsiteX116" fmla="*/ 923829 w 1041399"/>
                  <a:gd name="connsiteY116" fmla="*/ 144181 h 152400"/>
                  <a:gd name="connsiteX117" fmla="*/ 946206 w 1041399"/>
                  <a:gd name="connsiteY117" fmla="*/ 144181 h 152400"/>
                  <a:gd name="connsiteX118" fmla="*/ 881532 w 1041399"/>
                  <a:gd name="connsiteY118" fmla="*/ 699 h 152400"/>
                  <a:gd name="connsiteX119" fmla="*/ 814488 w 1041399"/>
                  <a:gd name="connsiteY119" fmla="*/ 144181 h 152400"/>
                  <a:gd name="connsiteX120" fmla="*/ 836514 w 1041399"/>
                  <a:gd name="connsiteY120" fmla="*/ 144181 h 152400"/>
                  <a:gd name="connsiteX121" fmla="*/ 901276 w 1041399"/>
                  <a:gd name="connsiteY121" fmla="*/ 92244 h 152400"/>
                  <a:gd name="connsiteX122" fmla="*/ 860120 w 1041399"/>
                  <a:gd name="connsiteY122" fmla="*/ 92244 h 152400"/>
                  <a:gd name="connsiteX123" fmla="*/ 881181 w 1041399"/>
                  <a:gd name="connsiteY123" fmla="*/ 46341 h 152400"/>
                  <a:gd name="connsiteX124" fmla="*/ 901276 w 1041399"/>
                  <a:gd name="connsiteY124" fmla="*/ 92244 h 152400"/>
                  <a:gd name="connsiteX125" fmla="*/ 1041400 w 1041399"/>
                  <a:gd name="connsiteY125" fmla="*/ 144181 h 152400"/>
                  <a:gd name="connsiteX126" fmla="*/ 1041400 w 1041399"/>
                  <a:gd name="connsiteY126" fmla="*/ 125033 h 152400"/>
                  <a:gd name="connsiteX127" fmla="*/ 1001560 w 1041399"/>
                  <a:gd name="connsiteY127" fmla="*/ 125033 h 152400"/>
                  <a:gd name="connsiteX128" fmla="*/ 1001560 w 1041399"/>
                  <a:gd name="connsiteY128" fmla="*/ 9181 h 152400"/>
                  <a:gd name="connsiteX129" fmla="*/ 981114 w 1041399"/>
                  <a:gd name="connsiteY129" fmla="*/ 9181 h 152400"/>
                  <a:gd name="connsiteX130" fmla="*/ 981114 w 1041399"/>
                  <a:gd name="connsiteY130" fmla="*/ 144181 h 152400"/>
                  <a:gd name="connsiteX131" fmla="*/ 1041400 w 1041399"/>
                  <a:gd name="connsiteY131" fmla="*/ 144181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</a:cxnLst>
                <a:rect l="l" t="t" r="r" b="b"/>
                <a:pathLst>
                  <a:path w="1041399" h="152400">
                    <a:moveTo>
                      <a:pt x="74766" y="144181"/>
                    </a:moveTo>
                    <a:lnTo>
                      <a:pt x="74766" y="125033"/>
                    </a:lnTo>
                    <a:lnTo>
                      <a:pt x="20446" y="125033"/>
                    </a:lnTo>
                    <a:lnTo>
                      <a:pt x="20446" y="79916"/>
                    </a:lnTo>
                    <a:lnTo>
                      <a:pt x="73186" y="79916"/>
                    </a:lnTo>
                    <a:lnTo>
                      <a:pt x="73186" y="60768"/>
                    </a:lnTo>
                    <a:lnTo>
                      <a:pt x="20446" y="60768"/>
                    </a:lnTo>
                    <a:lnTo>
                      <a:pt x="20446" y="28329"/>
                    </a:lnTo>
                    <a:lnTo>
                      <a:pt x="74766" y="28329"/>
                    </a:lnTo>
                    <a:lnTo>
                      <a:pt x="74766" y="9181"/>
                    </a:lnTo>
                    <a:lnTo>
                      <a:pt x="0" y="9181"/>
                    </a:lnTo>
                    <a:lnTo>
                      <a:pt x="0" y="144181"/>
                    </a:lnTo>
                    <a:lnTo>
                      <a:pt x="74766" y="144181"/>
                    </a:lnTo>
                    <a:close/>
                    <a:moveTo>
                      <a:pt x="156095" y="146629"/>
                    </a:moveTo>
                    <a:cubicBezTo>
                      <a:pt x="168497" y="146629"/>
                      <a:pt x="178882" y="142549"/>
                      <a:pt x="187247" y="134388"/>
                    </a:cubicBezTo>
                    <a:cubicBezTo>
                      <a:pt x="195555" y="126286"/>
                      <a:pt x="199708" y="116027"/>
                      <a:pt x="199708" y="103611"/>
                    </a:cubicBezTo>
                    <a:cubicBezTo>
                      <a:pt x="199708" y="94343"/>
                      <a:pt x="197163" y="86517"/>
                      <a:pt x="192074" y="80135"/>
                    </a:cubicBezTo>
                    <a:cubicBezTo>
                      <a:pt x="186984" y="73752"/>
                      <a:pt x="178940" y="68345"/>
                      <a:pt x="167942" y="63915"/>
                    </a:cubicBezTo>
                    <a:lnTo>
                      <a:pt x="167942" y="63915"/>
                    </a:lnTo>
                    <a:lnTo>
                      <a:pt x="154428" y="58407"/>
                    </a:lnTo>
                    <a:cubicBezTo>
                      <a:pt x="144599" y="54385"/>
                      <a:pt x="139685" y="49080"/>
                      <a:pt x="139685" y="42494"/>
                    </a:cubicBezTo>
                    <a:cubicBezTo>
                      <a:pt x="139685" y="37714"/>
                      <a:pt x="141557" y="33750"/>
                      <a:pt x="145301" y="30602"/>
                    </a:cubicBezTo>
                    <a:cubicBezTo>
                      <a:pt x="149046" y="27396"/>
                      <a:pt x="153755" y="25793"/>
                      <a:pt x="159430" y="25793"/>
                    </a:cubicBezTo>
                    <a:cubicBezTo>
                      <a:pt x="164051" y="25793"/>
                      <a:pt x="167825" y="26726"/>
                      <a:pt x="170750" y="28591"/>
                    </a:cubicBezTo>
                    <a:cubicBezTo>
                      <a:pt x="173558" y="30224"/>
                      <a:pt x="176512" y="33721"/>
                      <a:pt x="179613" y="39084"/>
                    </a:cubicBezTo>
                    <a:lnTo>
                      <a:pt x="179613" y="39084"/>
                    </a:lnTo>
                    <a:lnTo>
                      <a:pt x="196198" y="29291"/>
                    </a:lnTo>
                    <a:cubicBezTo>
                      <a:pt x="187423" y="14135"/>
                      <a:pt x="175225" y="6558"/>
                      <a:pt x="159605" y="6558"/>
                    </a:cubicBezTo>
                    <a:cubicBezTo>
                      <a:pt x="148022" y="6558"/>
                      <a:pt x="138340" y="9997"/>
                      <a:pt x="130559" y="16875"/>
                    </a:cubicBezTo>
                    <a:cubicBezTo>
                      <a:pt x="122778" y="23695"/>
                      <a:pt x="118888" y="32176"/>
                      <a:pt x="118888" y="42319"/>
                    </a:cubicBezTo>
                    <a:cubicBezTo>
                      <a:pt x="118888" y="57358"/>
                      <a:pt x="128160" y="68783"/>
                      <a:pt x="146705" y="76593"/>
                    </a:cubicBezTo>
                    <a:lnTo>
                      <a:pt x="146705" y="76593"/>
                    </a:lnTo>
                    <a:lnTo>
                      <a:pt x="159781" y="82014"/>
                    </a:lnTo>
                    <a:cubicBezTo>
                      <a:pt x="163174" y="83472"/>
                      <a:pt x="166099" y="85002"/>
                      <a:pt x="168556" y="86605"/>
                    </a:cubicBezTo>
                    <a:cubicBezTo>
                      <a:pt x="171013" y="88208"/>
                      <a:pt x="173017" y="89927"/>
                      <a:pt x="174567" y="91764"/>
                    </a:cubicBezTo>
                    <a:cubicBezTo>
                      <a:pt x="176117" y="93600"/>
                      <a:pt x="177258" y="95611"/>
                      <a:pt x="177989" y="97797"/>
                    </a:cubicBezTo>
                    <a:cubicBezTo>
                      <a:pt x="178721" y="99982"/>
                      <a:pt x="179086" y="102387"/>
                      <a:pt x="179086" y="105010"/>
                    </a:cubicBezTo>
                    <a:cubicBezTo>
                      <a:pt x="179086" y="111539"/>
                      <a:pt x="176980" y="116930"/>
                      <a:pt x="172768" y="121186"/>
                    </a:cubicBezTo>
                    <a:cubicBezTo>
                      <a:pt x="168556" y="125441"/>
                      <a:pt x="163262" y="127568"/>
                      <a:pt x="156885" y="127568"/>
                    </a:cubicBezTo>
                    <a:cubicBezTo>
                      <a:pt x="148812" y="127568"/>
                      <a:pt x="142669" y="124654"/>
                      <a:pt x="138457" y="118825"/>
                    </a:cubicBezTo>
                    <a:cubicBezTo>
                      <a:pt x="136117" y="115794"/>
                      <a:pt x="134479" y="110314"/>
                      <a:pt x="133543" y="102387"/>
                    </a:cubicBezTo>
                    <a:lnTo>
                      <a:pt x="133543" y="102387"/>
                    </a:lnTo>
                    <a:lnTo>
                      <a:pt x="112833" y="106934"/>
                    </a:lnTo>
                    <a:cubicBezTo>
                      <a:pt x="114705" y="119524"/>
                      <a:pt x="119414" y="129288"/>
                      <a:pt x="126961" y="136224"/>
                    </a:cubicBezTo>
                    <a:cubicBezTo>
                      <a:pt x="134625" y="143161"/>
                      <a:pt x="144336" y="146629"/>
                      <a:pt x="156095" y="146629"/>
                    </a:cubicBezTo>
                    <a:close/>
                    <a:moveTo>
                      <a:pt x="278844" y="146629"/>
                    </a:moveTo>
                    <a:cubicBezTo>
                      <a:pt x="291246" y="146629"/>
                      <a:pt x="301630" y="142549"/>
                      <a:pt x="309996" y="134388"/>
                    </a:cubicBezTo>
                    <a:cubicBezTo>
                      <a:pt x="318304" y="126286"/>
                      <a:pt x="322457" y="116027"/>
                      <a:pt x="322457" y="103611"/>
                    </a:cubicBezTo>
                    <a:cubicBezTo>
                      <a:pt x="322457" y="94343"/>
                      <a:pt x="319912" y="86517"/>
                      <a:pt x="314823" y="80135"/>
                    </a:cubicBezTo>
                    <a:cubicBezTo>
                      <a:pt x="309733" y="73752"/>
                      <a:pt x="301689" y="68345"/>
                      <a:pt x="290691" y="63915"/>
                    </a:cubicBezTo>
                    <a:lnTo>
                      <a:pt x="290691" y="63915"/>
                    </a:lnTo>
                    <a:lnTo>
                      <a:pt x="277177" y="58407"/>
                    </a:lnTo>
                    <a:cubicBezTo>
                      <a:pt x="267348" y="54385"/>
                      <a:pt x="262434" y="49080"/>
                      <a:pt x="262434" y="42494"/>
                    </a:cubicBezTo>
                    <a:cubicBezTo>
                      <a:pt x="262434" y="37714"/>
                      <a:pt x="264306" y="33750"/>
                      <a:pt x="268050" y="30602"/>
                    </a:cubicBezTo>
                    <a:cubicBezTo>
                      <a:pt x="271794" y="27396"/>
                      <a:pt x="276504" y="25793"/>
                      <a:pt x="282179" y="25793"/>
                    </a:cubicBezTo>
                    <a:cubicBezTo>
                      <a:pt x="286800" y="25793"/>
                      <a:pt x="290574" y="26726"/>
                      <a:pt x="293499" y="28591"/>
                    </a:cubicBezTo>
                    <a:cubicBezTo>
                      <a:pt x="296307" y="30224"/>
                      <a:pt x="299261" y="33721"/>
                      <a:pt x="302362" y="39084"/>
                    </a:cubicBezTo>
                    <a:lnTo>
                      <a:pt x="302362" y="39084"/>
                    </a:lnTo>
                    <a:lnTo>
                      <a:pt x="318947" y="29291"/>
                    </a:lnTo>
                    <a:cubicBezTo>
                      <a:pt x="310172" y="14135"/>
                      <a:pt x="297974" y="6558"/>
                      <a:pt x="282354" y="6558"/>
                    </a:cubicBezTo>
                    <a:cubicBezTo>
                      <a:pt x="270771" y="6558"/>
                      <a:pt x="261089" y="9997"/>
                      <a:pt x="253308" y="16875"/>
                    </a:cubicBezTo>
                    <a:cubicBezTo>
                      <a:pt x="245527" y="23695"/>
                      <a:pt x="241637" y="32176"/>
                      <a:pt x="241637" y="42319"/>
                    </a:cubicBezTo>
                    <a:cubicBezTo>
                      <a:pt x="241637" y="57358"/>
                      <a:pt x="250909" y="68783"/>
                      <a:pt x="269454" y="76593"/>
                    </a:cubicBezTo>
                    <a:lnTo>
                      <a:pt x="269454" y="76593"/>
                    </a:lnTo>
                    <a:lnTo>
                      <a:pt x="282530" y="82014"/>
                    </a:lnTo>
                    <a:cubicBezTo>
                      <a:pt x="285923" y="83472"/>
                      <a:pt x="288848" y="85002"/>
                      <a:pt x="291305" y="86605"/>
                    </a:cubicBezTo>
                    <a:cubicBezTo>
                      <a:pt x="293762" y="88208"/>
                      <a:pt x="295766" y="89927"/>
                      <a:pt x="297316" y="91764"/>
                    </a:cubicBezTo>
                    <a:cubicBezTo>
                      <a:pt x="298866" y="93600"/>
                      <a:pt x="300007" y="95611"/>
                      <a:pt x="300738" y="97797"/>
                    </a:cubicBezTo>
                    <a:cubicBezTo>
                      <a:pt x="301470" y="99982"/>
                      <a:pt x="301835" y="102387"/>
                      <a:pt x="301835" y="105010"/>
                    </a:cubicBezTo>
                    <a:cubicBezTo>
                      <a:pt x="301835" y="111539"/>
                      <a:pt x="299729" y="116930"/>
                      <a:pt x="295517" y="121186"/>
                    </a:cubicBezTo>
                    <a:cubicBezTo>
                      <a:pt x="291305" y="125441"/>
                      <a:pt x="286010" y="127568"/>
                      <a:pt x="279634" y="127568"/>
                    </a:cubicBezTo>
                    <a:cubicBezTo>
                      <a:pt x="271560" y="127568"/>
                      <a:pt x="265418" y="124654"/>
                      <a:pt x="261206" y="118825"/>
                    </a:cubicBezTo>
                    <a:cubicBezTo>
                      <a:pt x="258865" y="115794"/>
                      <a:pt x="257227" y="110314"/>
                      <a:pt x="256291" y="102387"/>
                    </a:cubicBezTo>
                    <a:lnTo>
                      <a:pt x="256291" y="102387"/>
                    </a:lnTo>
                    <a:lnTo>
                      <a:pt x="235582" y="106934"/>
                    </a:lnTo>
                    <a:cubicBezTo>
                      <a:pt x="237454" y="119524"/>
                      <a:pt x="242163" y="129288"/>
                      <a:pt x="249710" y="136224"/>
                    </a:cubicBezTo>
                    <a:cubicBezTo>
                      <a:pt x="257374" y="143161"/>
                      <a:pt x="267085" y="146629"/>
                      <a:pt x="278844" y="146629"/>
                    </a:cubicBezTo>
                    <a:close/>
                    <a:moveTo>
                      <a:pt x="439853" y="144181"/>
                    </a:moveTo>
                    <a:lnTo>
                      <a:pt x="439853" y="125033"/>
                    </a:lnTo>
                    <a:lnTo>
                      <a:pt x="385534" y="125033"/>
                    </a:lnTo>
                    <a:lnTo>
                      <a:pt x="385534" y="79916"/>
                    </a:lnTo>
                    <a:lnTo>
                      <a:pt x="438274" y="79916"/>
                    </a:lnTo>
                    <a:lnTo>
                      <a:pt x="438274" y="60768"/>
                    </a:lnTo>
                    <a:lnTo>
                      <a:pt x="385534" y="60768"/>
                    </a:lnTo>
                    <a:lnTo>
                      <a:pt x="385534" y="28329"/>
                    </a:lnTo>
                    <a:lnTo>
                      <a:pt x="439853" y="28329"/>
                    </a:lnTo>
                    <a:lnTo>
                      <a:pt x="439853" y="9181"/>
                    </a:lnTo>
                    <a:lnTo>
                      <a:pt x="365088" y="9181"/>
                    </a:lnTo>
                    <a:lnTo>
                      <a:pt x="365088" y="144181"/>
                    </a:lnTo>
                    <a:lnTo>
                      <a:pt x="439853" y="144181"/>
                    </a:lnTo>
                    <a:close/>
                    <a:moveTo>
                      <a:pt x="603934" y="152400"/>
                    </a:moveTo>
                    <a:lnTo>
                      <a:pt x="603934" y="9181"/>
                    </a:lnTo>
                    <a:lnTo>
                      <a:pt x="583487" y="9181"/>
                    </a:lnTo>
                    <a:lnTo>
                      <a:pt x="583487" y="102999"/>
                    </a:lnTo>
                    <a:lnTo>
                      <a:pt x="484677" y="0"/>
                    </a:lnTo>
                    <a:lnTo>
                      <a:pt x="484677" y="144181"/>
                    </a:lnTo>
                    <a:lnTo>
                      <a:pt x="505124" y="144181"/>
                    </a:lnTo>
                    <a:lnTo>
                      <a:pt x="505124" y="49663"/>
                    </a:lnTo>
                    <a:lnTo>
                      <a:pt x="603934" y="152400"/>
                    </a:lnTo>
                    <a:close/>
                    <a:moveTo>
                      <a:pt x="691757" y="144181"/>
                    </a:moveTo>
                    <a:lnTo>
                      <a:pt x="691757" y="28329"/>
                    </a:lnTo>
                    <a:lnTo>
                      <a:pt x="722822" y="28329"/>
                    </a:lnTo>
                    <a:lnTo>
                      <a:pt x="722822" y="9181"/>
                    </a:lnTo>
                    <a:lnTo>
                      <a:pt x="640158" y="9181"/>
                    </a:lnTo>
                    <a:lnTo>
                      <a:pt x="640158" y="28329"/>
                    </a:lnTo>
                    <a:lnTo>
                      <a:pt x="671311" y="28329"/>
                    </a:lnTo>
                    <a:lnTo>
                      <a:pt x="671311" y="144181"/>
                    </a:lnTo>
                    <a:lnTo>
                      <a:pt x="691757" y="144181"/>
                    </a:lnTo>
                    <a:close/>
                    <a:moveTo>
                      <a:pt x="779492" y="144181"/>
                    </a:moveTo>
                    <a:lnTo>
                      <a:pt x="779492" y="9181"/>
                    </a:lnTo>
                    <a:lnTo>
                      <a:pt x="759046" y="9181"/>
                    </a:lnTo>
                    <a:lnTo>
                      <a:pt x="759046" y="144181"/>
                    </a:lnTo>
                    <a:lnTo>
                      <a:pt x="779492" y="144181"/>
                    </a:lnTo>
                    <a:close/>
                    <a:moveTo>
                      <a:pt x="836514" y="144181"/>
                    </a:moveTo>
                    <a:lnTo>
                      <a:pt x="851608" y="111393"/>
                    </a:lnTo>
                    <a:lnTo>
                      <a:pt x="909613" y="111393"/>
                    </a:lnTo>
                    <a:lnTo>
                      <a:pt x="923829" y="144181"/>
                    </a:lnTo>
                    <a:lnTo>
                      <a:pt x="946206" y="144181"/>
                    </a:lnTo>
                    <a:lnTo>
                      <a:pt x="881532" y="699"/>
                    </a:lnTo>
                    <a:lnTo>
                      <a:pt x="814488" y="144181"/>
                    </a:lnTo>
                    <a:lnTo>
                      <a:pt x="836514" y="144181"/>
                    </a:lnTo>
                    <a:close/>
                    <a:moveTo>
                      <a:pt x="901276" y="92244"/>
                    </a:moveTo>
                    <a:lnTo>
                      <a:pt x="860120" y="92244"/>
                    </a:lnTo>
                    <a:lnTo>
                      <a:pt x="881181" y="46341"/>
                    </a:lnTo>
                    <a:lnTo>
                      <a:pt x="901276" y="92244"/>
                    </a:lnTo>
                    <a:close/>
                    <a:moveTo>
                      <a:pt x="1041400" y="144181"/>
                    </a:moveTo>
                    <a:lnTo>
                      <a:pt x="1041400" y="125033"/>
                    </a:lnTo>
                    <a:lnTo>
                      <a:pt x="1001560" y="125033"/>
                    </a:lnTo>
                    <a:lnTo>
                      <a:pt x="1001560" y="9181"/>
                    </a:lnTo>
                    <a:lnTo>
                      <a:pt x="981114" y="9181"/>
                    </a:lnTo>
                    <a:lnTo>
                      <a:pt x="981114" y="144181"/>
                    </a:lnTo>
                    <a:lnTo>
                      <a:pt x="1041400" y="1441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" name="Graphic 18">
                <a:extLst>
                  <a:ext uri="{FF2B5EF4-FFF2-40B4-BE49-F238E27FC236}">
                    <a16:creationId xmlns:a16="http://schemas.microsoft.com/office/drawing/2014/main" id="{5CD265D8-80C5-DB31-0510-71409EDB267A}"/>
                  </a:ext>
                </a:extLst>
              </p:cNvPr>
              <p:cNvGrpSpPr/>
              <p:nvPr/>
            </p:nvGrpSpPr>
            <p:grpSpPr>
              <a:xfrm>
                <a:off x="5062536" y="-1290038"/>
                <a:ext cx="202476" cy="304180"/>
                <a:chOff x="5062536" y="-1290038"/>
                <a:chExt cx="202476" cy="304180"/>
              </a:xfrm>
              <a:grpFill/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800DE934-12D5-75F5-39A3-39D8FFCFBCB1}"/>
                    </a:ext>
                  </a:extLst>
                </p:cNvPr>
                <p:cNvSpPr/>
                <p:nvPr/>
              </p:nvSpPr>
              <p:spPr>
                <a:xfrm>
                  <a:off x="5112573" y="-1290038"/>
                  <a:ext cx="152439" cy="304180"/>
                </a:xfrm>
                <a:custGeom>
                  <a:avLst/>
                  <a:gdLst>
                    <a:gd name="connsiteX0" fmla="*/ 135985 w 152439"/>
                    <a:gd name="connsiteY0" fmla="*/ 147255 h 304180"/>
                    <a:gd name="connsiteX1" fmla="*/ 126777 w 152439"/>
                    <a:gd name="connsiteY1" fmla="*/ 131275 h 304180"/>
                    <a:gd name="connsiteX2" fmla="*/ 113638 w 152439"/>
                    <a:gd name="connsiteY2" fmla="*/ 108454 h 304180"/>
                    <a:gd name="connsiteX3" fmla="*/ 98358 w 152439"/>
                    <a:gd name="connsiteY3" fmla="*/ 81912 h 304180"/>
                    <a:gd name="connsiteX4" fmla="*/ 82720 w 152439"/>
                    <a:gd name="connsiteY4" fmla="*/ 54771 h 304180"/>
                    <a:gd name="connsiteX5" fmla="*/ 68547 w 152439"/>
                    <a:gd name="connsiteY5" fmla="*/ 30149 h 304180"/>
                    <a:gd name="connsiteX6" fmla="*/ 57612 w 152439"/>
                    <a:gd name="connsiteY6" fmla="*/ 11164 h 304180"/>
                    <a:gd name="connsiteX7" fmla="*/ 51723 w 152439"/>
                    <a:gd name="connsiteY7" fmla="*/ 941 h 304180"/>
                    <a:gd name="connsiteX8" fmla="*/ 51182 w 152439"/>
                    <a:gd name="connsiteY8" fmla="*/ 0 h 304180"/>
                    <a:gd name="connsiteX9" fmla="*/ 45587 w 152439"/>
                    <a:gd name="connsiteY9" fmla="*/ 9713 h 304180"/>
                    <a:gd name="connsiteX10" fmla="*/ 32361 w 152439"/>
                    <a:gd name="connsiteY10" fmla="*/ 32685 h 304180"/>
                    <a:gd name="connsiteX11" fmla="*/ 16810 w 152439"/>
                    <a:gd name="connsiteY11" fmla="*/ 59680 h 304180"/>
                    <a:gd name="connsiteX12" fmla="*/ 4276 w 152439"/>
                    <a:gd name="connsiteY12" fmla="*/ 81450 h 304180"/>
                    <a:gd name="connsiteX13" fmla="*/ 798 w 152439"/>
                    <a:gd name="connsiteY13" fmla="*/ 87491 h 304180"/>
                    <a:gd name="connsiteX14" fmla="*/ 34 w 152439"/>
                    <a:gd name="connsiteY14" fmla="*/ 89088 h 304180"/>
                    <a:gd name="connsiteX15" fmla="*/ 5231 w 152439"/>
                    <a:gd name="connsiteY15" fmla="*/ 98111 h 304180"/>
                    <a:gd name="connsiteX16" fmla="*/ 16627 w 152439"/>
                    <a:gd name="connsiteY16" fmla="*/ 117907 h 304180"/>
                    <a:gd name="connsiteX17" fmla="*/ 31493 w 152439"/>
                    <a:gd name="connsiteY17" fmla="*/ 143722 h 304180"/>
                    <a:gd name="connsiteX18" fmla="*/ 47091 w 152439"/>
                    <a:gd name="connsiteY18" fmla="*/ 170805 h 304180"/>
                    <a:gd name="connsiteX19" fmla="*/ 60684 w 152439"/>
                    <a:gd name="connsiteY19" fmla="*/ 194411 h 304180"/>
                    <a:gd name="connsiteX20" fmla="*/ 69541 w 152439"/>
                    <a:gd name="connsiteY20" fmla="*/ 209789 h 304180"/>
                    <a:gd name="connsiteX21" fmla="*/ 76465 w 152439"/>
                    <a:gd name="connsiteY21" fmla="*/ 222186 h 304180"/>
                    <a:gd name="connsiteX22" fmla="*/ 81025 w 152439"/>
                    <a:gd name="connsiteY22" fmla="*/ 248900 h 304180"/>
                    <a:gd name="connsiteX23" fmla="*/ 75017 w 152439"/>
                    <a:gd name="connsiteY23" fmla="*/ 269192 h 304180"/>
                    <a:gd name="connsiteX24" fmla="*/ 43876 w 152439"/>
                    <a:gd name="connsiteY24" fmla="*/ 295292 h 304180"/>
                    <a:gd name="connsiteX25" fmla="*/ 2342 w 152439"/>
                    <a:gd name="connsiteY25" fmla="*/ 291641 h 304180"/>
                    <a:gd name="connsiteX26" fmla="*/ 55694 w 152439"/>
                    <a:gd name="connsiteY26" fmla="*/ 304083 h 304180"/>
                    <a:gd name="connsiteX27" fmla="*/ 103619 w 152439"/>
                    <a:gd name="connsiteY27" fmla="*/ 289556 h 304180"/>
                    <a:gd name="connsiteX28" fmla="*/ 134950 w 152439"/>
                    <a:gd name="connsiteY28" fmla="*/ 259829 h 304180"/>
                    <a:gd name="connsiteX29" fmla="*/ 151177 w 152439"/>
                    <a:gd name="connsiteY29" fmla="*/ 218994 h 304180"/>
                    <a:gd name="connsiteX30" fmla="*/ 146123 w 152439"/>
                    <a:gd name="connsiteY30" fmla="*/ 167642 h 304180"/>
                    <a:gd name="connsiteX31" fmla="*/ 139454 w 152439"/>
                    <a:gd name="connsiteY31" fmla="*/ 153276 h 304180"/>
                    <a:gd name="connsiteX32" fmla="*/ 135985 w 152439"/>
                    <a:gd name="connsiteY32" fmla="*/ 147255 h 304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52439" h="304180">
                      <a:moveTo>
                        <a:pt x="135985" y="147255"/>
                      </a:moveTo>
                      <a:cubicBezTo>
                        <a:pt x="132913" y="141929"/>
                        <a:pt x="129849" y="136601"/>
                        <a:pt x="126777" y="131275"/>
                      </a:cubicBezTo>
                      <a:cubicBezTo>
                        <a:pt x="122400" y="123668"/>
                        <a:pt x="118023" y="116061"/>
                        <a:pt x="113638" y="108454"/>
                      </a:cubicBezTo>
                      <a:cubicBezTo>
                        <a:pt x="108545" y="99606"/>
                        <a:pt x="103451" y="90760"/>
                        <a:pt x="98358" y="81912"/>
                      </a:cubicBezTo>
                      <a:cubicBezTo>
                        <a:pt x="93146" y="72865"/>
                        <a:pt x="87933" y="63817"/>
                        <a:pt x="82720" y="54771"/>
                      </a:cubicBezTo>
                      <a:cubicBezTo>
                        <a:pt x="77993" y="46564"/>
                        <a:pt x="73274" y="38355"/>
                        <a:pt x="68547" y="30149"/>
                      </a:cubicBezTo>
                      <a:cubicBezTo>
                        <a:pt x="64894" y="23821"/>
                        <a:pt x="61257" y="17491"/>
                        <a:pt x="57612" y="11164"/>
                      </a:cubicBezTo>
                      <a:cubicBezTo>
                        <a:pt x="55646" y="7757"/>
                        <a:pt x="53689" y="4348"/>
                        <a:pt x="51723" y="941"/>
                      </a:cubicBezTo>
                      <a:cubicBezTo>
                        <a:pt x="51540" y="628"/>
                        <a:pt x="51357" y="314"/>
                        <a:pt x="51182" y="0"/>
                      </a:cubicBezTo>
                      <a:cubicBezTo>
                        <a:pt x="49320" y="3238"/>
                        <a:pt x="47449" y="6475"/>
                        <a:pt x="45587" y="9713"/>
                      </a:cubicBezTo>
                      <a:cubicBezTo>
                        <a:pt x="41178" y="17370"/>
                        <a:pt x="36770" y="25028"/>
                        <a:pt x="32361" y="32685"/>
                      </a:cubicBezTo>
                      <a:cubicBezTo>
                        <a:pt x="27180" y="41684"/>
                        <a:pt x="21991" y="50682"/>
                        <a:pt x="16810" y="59680"/>
                      </a:cubicBezTo>
                      <a:cubicBezTo>
                        <a:pt x="12632" y="66936"/>
                        <a:pt x="8454" y="74192"/>
                        <a:pt x="4276" y="81450"/>
                      </a:cubicBezTo>
                      <a:cubicBezTo>
                        <a:pt x="3114" y="83465"/>
                        <a:pt x="1952" y="85478"/>
                        <a:pt x="798" y="87491"/>
                      </a:cubicBezTo>
                      <a:cubicBezTo>
                        <a:pt x="615" y="87805"/>
                        <a:pt x="-173" y="88725"/>
                        <a:pt x="34" y="89088"/>
                      </a:cubicBezTo>
                      <a:cubicBezTo>
                        <a:pt x="1761" y="92096"/>
                        <a:pt x="3496" y="95105"/>
                        <a:pt x="5231" y="98111"/>
                      </a:cubicBezTo>
                      <a:cubicBezTo>
                        <a:pt x="9027" y="104711"/>
                        <a:pt x="12831" y="111309"/>
                        <a:pt x="16627" y="117907"/>
                      </a:cubicBezTo>
                      <a:cubicBezTo>
                        <a:pt x="21585" y="126512"/>
                        <a:pt x="26535" y="135116"/>
                        <a:pt x="31493" y="143722"/>
                      </a:cubicBezTo>
                      <a:cubicBezTo>
                        <a:pt x="36698" y="152748"/>
                        <a:pt x="41895" y="161777"/>
                        <a:pt x="47091" y="170805"/>
                      </a:cubicBezTo>
                      <a:cubicBezTo>
                        <a:pt x="51628" y="178673"/>
                        <a:pt x="56156" y="186543"/>
                        <a:pt x="60684" y="194411"/>
                      </a:cubicBezTo>
                      <a:cubicBezTo>
                        <a:pt x="63636" y="199537"/>
                        <a:pt x="66589" y="204662"/>
                        <a:pt x="69541" y="209789"/>
                      </a:cubicBezTo>
                      <a:cubicBezTo>
                        <a:pt x="71905" y="213888"/>
                        <a:pt x="74364" y="217946"/>
                        <a:pt x="76465" y="222186"/>
                      </a:cubicBezTo>
                      <a:cubicBezTo>
                        <a:pt x="80500" y="230331"/>
                        <a:pt x="81829" y="239897"/>
                        <a:pt x="81025" y="248900"/>
                      </a:cubicBezTo>
                      <a:cubicBezTo>
                        <a:pt x="80397" y="255981"/>
                        <a:pt x="78343" y="262914"/>
                        <a:pt x="75017" y="269192"/>
                      </a:cubicBezTo>
                      <a:cubicBezTo>
                        <a:pt x="68483" y="281521"/>
                        <a:pt x="57166" y="291031"/>
                        <a:pt x="43876" y="295292"/>
                      </a:cubicBezTo>
                      <a:cubicBezTo>
                        <a:pt x="30220" y="299669"/>
                        <a:pt x="15028" y="298342"/>
                        <a:pt x="2342" y="291641"/>
                      </a:cubicBezTo>
                      <a:cubicBezTo>
                        <a:pt x="18585" y="300600"/>
                        <a:pt x="37167" y="304896"/>
                        <a:pt x="55694" y="304083"/>
                      </a:cubicBezTo>
                      <a:cubicBezTo>
                        <a:pt x="72574" y="303341"/>
                        <a:pt x="89166" y="298324"/>
                        <a:pt x="103619" y="289556"/>
                      </a:cubicBezTo>
                      <a:cubicBezTo>
                        <a:pt x="116033" y="282031"/>
                        <a:pt x="126777" y="271827"/>
                        <a:pt x="134950" y="259829"/>
                      </a:cubicBezTo>
                      <a:cubicBezTo>
                        <a:pt x="143266" y="247611"/>
                        <a:pt x="148845" y="233591"/>
                        <a:pt x="151177" y="218994"/>
                      </a:cubicBezTo>
                      <a:cubicBezTo>
                        <a:pt x="153915" y="201805"/>
                        <a:pt x="152188" y="183959"/>
                        <a:pt x="146123" y="167642"/>
                      </a:cubicBezTo>
                      <a:cubicBezTo>
                        <a:pt x="144277" y="162688"/>
                        <a:pt x="142049" y="157879"/>
                        <a:pt x="139454" y="153276"/>
                      </a:cubicBezTo>
                      <a:cubicBezTo>
                        <a:pt x="138293" y="151270"/>
                        <a:pt x="137139" y="149262"/>
                        <a:pt x="135985" y="14725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6943D01E-5CB2-620A-72F9-0971AE8856E5}"/>
                    </a:ext>
                  </a:extLst>
                </p:cNvPr>
                <p:cNvSpPr/>
                <p:nvPr/>
              </p:nvSpPr>
              <p:spPr>
                <a:xfrm>
                  <a:off x="5062536" y="-1165761"/>
                  <a:ext cx="131285" cy="173550"/>
                </a:xfrm>
                <a:custGeom>
                  <a:avLst/>
                  <a:gdLst>
                    <a:gd name="connsiteX0" fmla="*/ 88183 w 131285"/>
                    <a:gd name="connsiteY0" fmla="*/ 98553 h 173550"/>
                    <a:gd name="connsiteX1" fmla="*/ 130762 w 131285"/>
                    <a:gd name="connsiteY1" fmla="*/ 112118 h 173550"/>
                    <a:gd name="connsiteX2" fmla="*/ 131062 w 131285"/>
                    <a:gd name="connsiteY2" fmla="*/ 124623 h 173550"/>
                    <a:gd name="connsiteX3" fmla="*/ 125054 w 131285"/>
                    <a:gd name="connsiteY3" fmla="*/ 144915 h 173550"/>
                    <a:gd name="connsiteX4" fmla="*/ 93913 w 131285"/>
                    <a:gd name="connsiteY4" fmla="*/ 171015 h 173550"/>
                    <a:gd name="connsiteX5" fmla="*/ 52928 w 131285"/>
                    <a:gd name="connsiteY5" fmla="*/ 167637 h 173550"/>
                    <a:gd name="connsiteX6" fmla="*/ 43132 w 131285"/>
                    <a:gd name="connsiteY6" fmla="*/ 161566 h 173550"/>
                    <a:gd name="connsiteX7" fmla="*/ 11983 w 131285"/>
                    <a:gd name="connsiteY7" fmla="*/ 126459 h 173550"/>
                    <a:gd name="connsiteX8" fmla="*/ 157 w 131285"/>
                    <a:gd name="connsiteY8" fmla="*/ 72937 h 173550"/>
                    <a:gd name="connsiteX9" fmla="*/ 13296 w 131285"/>
                    <a:gd name="connsiteY9" fmla="*/ 28465 h 173550"/>
                    <a:gd name="connsiteX10" fmla="*/ 25552 w 131285"/>
                    <a:gd name="connsiteY10" fmla="*/ 7186 h 173550"/>
                    <a:gd name="connsiteX11" fmla="*/ 25552 w 131285"/>
                    <a:gd name="connsiteY11" fmla="*/ 7186 h 173550"/>
                    <a:gd name="connsiteX12" fmla="*/ 29702 w 131285"/>
                    <a:gd name="connsiteY12" fmla="*/ 0 h 173550"/>
                    <a:gd name="connsiteX13" fmla="*/ 88183 w 131285"/>
                    <a:gd name="connsiteY13" fmla="*/ 98553 h 17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1285" h="173550">
                      <a:moveTo>
                        <a:pt x="88183" y="98553"/>
                      </a:moveTo>
                      <a:cubicBezTo>
                        <a:pt x="100832" y="118193"/>
                        <a:pt x="118755" y="118308"/>
                        <a:pt x="130762" y="112118"/>
                      </a:cubicBezTo>
                      <a:cubicBezTo>
                        <a:pt x="131352" y="116273"/>
                        <a:pt x="131430" y="120507"/>
                        <a:pt x="131062" y="124623"/>
                      </a:cubicBezTo>
                      <a:cubicBezTo>
                        <a:pt x="130433" y="131705"/>
                        <a:pt x="128380" y="138638"/>
                        <a:pt x="125054" y="144915"/>
                      </a:cubicBezTo>
                      <a:cubicBezTo>
                        <a:pt x="118520" y="157244"/>
                        <a:pt x="107203" y="166754"/>
                        <a:pt x="93913" y="171015"/>
                      </a:cubicBezTo>
                      <a:cubicBezTo>
                        <a:pt x="80448" y="175332"/>
                        <a:pt x="65502" y="174091"/>
                        <a:pt x="52928" y="167637"/>
                      </a:cubicBezTo>
                      <a:cubicBezTo>
                        <a:pt x="49546" y="165804"/>
                        <a:pt x="46275" y="163777"/>
                        <a:pt x="43132" y="161566"/>
                      </a:cubicBezTo>
                      <a:cubicBezTo>
                        <a:pt x="30200" y="152484"/>
                        <a:pt x="19448" y="140378"/>
                        <a:pt x="11983" y="126459"/>
                      </a:cubicBezTo>
                      <a:cubicBezTo>
                        <a:pt x="3205" y="110110"/>
                        <a:pt x="-877" y="91454"/>
                        <a:pt x="157" y="72937"/>
                      </a:cubicBezTo>
                      <a:cubicBezTo>
                        <a:pt x="1025" y="57364"/>
                        <a:pt x="5513" y="41988"/>
                        <a:pt x="13296" y="28465"/>
                      </a:cubicBezTo>
                      <a:cubicBezTo>
                        <a:pt x="17387" y="21372"/>
                        <a:pt x="21469" y="14279"/>
                        <a:pt x="25552" y="7186"/>
                      </a:cubicBezTo>
                      <a:lnTo>
                        <a:pt x="25552" y="7186"/>
                      </a:lnTo>
                      <a:lnTo>
                        <a:pt x="29702" y="0"/>
                      </a:lnTo>
                      <a:cubicBezTo>
                        <a:pt x="55855" y="45772"/>
                        <a:pt x="75348" y="78623"/>
                        <a:pt x="88183" y="985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12F9F540-2AA5-E90E-AA1C-8C62ABEF5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74914" y="3402978"/>
              <a:ext cx="1367997" cy="309285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5B432AFE-FDE5-D509-030D-42EECB14F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74914" y="710002"/>
              <a:ext cx="1367997" cy="711579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9C745AF1-18C6-9246-A0AF-8759DEDBD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74914" y="2965558"/>
              <a:ext cx="1367997" cy="29873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98B11C7-75F3-08AD-6E86-9F03E491B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574914" y="2578150"/>
              <a:ext cx="1367997" cy="24872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E8390E4-73C7-EFF4-E5E0-E54D1A85A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574914" y="2003124"/>
              <a:ext cx="1367997" cy="436344"/>
            </a:xfrm>
            <a:prstGeom prst="rect">
              <a:avLst/>
            </a:prstGeom>
          </p:spPr>
        </p:pic>
      </p:grpSp>
      <p:pic>
        <p:nvPicPr>
          <p:cNvPr id="38" name="Graphic 37">
            <a:extLst>
              <a:ext uri="{FF2B5EF4-FFF2-40B4-BE49-F238E27FC236}">
                <a16:creationId xmlns:a16="http://schemas.microsoft.com/office/drawing/2014/main" id="{9748F6B4-FB51-84B4-DEC9-75A4A804635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34140" y="4069027"/>
            <a:ext cx="899997" cy="8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123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571</Words>
  <Application>Microsoft Office PowerPoint</Application>
  <PresentationFormat>On-screen Show (16:9)</PresentationFormat>
  <Paragraphs>162</Paragraphs>
  <Slides>20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Roboto Mono</vt:lpstr>
      <vt:lpstr>Wingdings</vt:lpstr>
      <vt:lpstr>Simple Light</vt:lpstr>
      <vt:lpstr>The LionWeb Initiative</vt:lpstr>
      <vt:lpstr>Project Overview</vt:lpstr>
      <vt:lpstr>Mission</vt:lpstr>
      <vt:lpstr>Why – Rationale</vt:lpstr>
      <vt:lpstr>How – Principles</vt:lpstr>
      <vt:lpstr>How – Activities</vt:lpstr>
      <vt:lpstr>What – Work Products</vt:lpstr>
      <vt:lpstr>What not – Out of Scope</vt:lpstr>
      <vt:lpstr>What not – Out of Scope</vt:lpstr>
      <vt:lpstr>Who – Participation</vt:lpstr>
      <vt:lpstr>Where – Current Status</vt:lpstr>
      <vt:lpstr>Technical Overview</vt:lpstr>
      <vt:lpstr>Reference Architecture</vt:lpstr>
      <vt:lpstr>Reference Architecture: Parts</vt:lpstr>
      <vt:lpstr>Reference Architecture: Protocols</vt:lpstr>
      <vt:lpstr>Meta-Metamodel</vt:lpstr>
      <vt:lpstr>Built-in Standard Library</vt:lpstr>
      <vt:lpstr>Leftovers</vt:lpstr>
      <vt:lpstr>Demo Contents</vt:lpstr>
      <vt:lpstr>Near Term Focus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LionWeb Initiative</dc:title>
  <cp:lastModifiedBy>Niko</cp:lastModifiedBy>
  <cp:revision>8</cp:revision>
  <dcterms:modified xsi:type="dcterms:W3CDTF">2023-09-28T11:30:19Z</dcterms:modified>
</cp:coreProperties>
</file>