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6" r:id="rId2"/>
    <p:sldId id="280" r:id="rId3"/>
    <p:sldId id="270" r:id="rId4"/>
    <p:sldId id="325" r:id="rId5"/>
    <p:sldId id="300" r:id="rId6"/>
    <p:sldId id="301" r:id="rId7"/>
    <p:sldId id="302" r:id="rId8"/>
    <p:sldId id="303" r:id="rId9"/>
    <p:sldId id="330" r:id="rId10"/>
    <p:sldId id="313" r:id="rId11"/>
    <p:sldId id="314" r:id="rId12"/>
    <p:sldId id="317" r:id="rId13"/>
    <p:sldId id="315" r:id="rId14"/>
    <p:sldId id="316" r:id="rId15"/>
    <p:sldId id="318" r:id="rId16"/>
    <p:sldId id="322" r:id="rId17"/>
    <p:sldId id="328" r:id="rId18"/>
    <p:sldId id="304" r:id="rId19"/>
    <p:sldId id="305" r:id="rId20"/>
    <p:sldId id="326" r:id="rId21"/>
    <p:sldId id="306" r:id="rId22"/>
    <p:sldId id="307" r:id="rId23"/>
    <p:sldId id="308" r:id="rId24"/>
    <p:sldId id="309" r:id="rId25"/>
    <p:sldId id="310" r:id="rId26"/>
    <p:sldId id="311" r:id="rId27"/>
    <p:sldId id="329" r:id="rId28"/>
    <p:sldId id="331" r:id="rId29"/>
    <p:sldId id="324" r:id="rId3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5"/>
    <p:restoredTop sz="96327"/>
  </p:normalViewPr>
  <p:slideViewPr>
    <p:cSldViewPr snapToGrid="0" snapToObjects="1">
      <p:cViewPr varScale="1">
        <p:scale>
          <a:sx n="164" d="100"/>
          <a:sy n="164" d="100"/>
        </p:scale>
        <p:origin x="4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00C97E-86D5-FB44-896C-689FCDC1B423}">
      <dgm:prSet phldrT="[Text]"/>
      <dgm:spPr/>
      <dgm:t>
        <a:bodyPr/>
        <a:lstStyle/>
        <a:p>
          <a:r>
            <a:rPr lang="en-GB" dirty="0"/>
            <a:t>Node A</a:t>
          </a:r>
        </a:p>
      </dgm:t>
    </dgm:pt>
    <dgm:pt modelId="{1AB30299-560F-8640-ACFA-A16E6F9E67A9}" type="parTrans" cxnId="{F987D99C-9088-9349-8037-44FD488BE6D7}">
      <dgm:prSet/>
      <dgm:spPr/>
      <dgm:t>
        <a:bodyPr/>
        <a:lstStyle/>
        <a:p>
          <a:endParaRPr lang="en-GB"/>
        </a:p>
      </dgm:t>
    </dgm:pt>
    <dgm:pt modelId="{FB58C61E-93A0-0B41-819D-80991CCBC10B}" type="sibTrans" cxnId="{F987D99C-9088-9349-8037-44FD488BE6D7}">
      <dgm:prSet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1F5579C1-214E-1F45-BBFE-2626B34C5F3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38D9D1BA-AC7F-4D42-B240-7DB6E456457D}" type="parTrans" cxnId="{98BA55AA-9738-184D-AD1A-1F1F7654350E}">
      <dgm:prSet/>
      <dgm:spPr/>
      <dgm:t>
        <a:bodyPr/>
        <a:lstStyle/>
        <a:p>
          <a:endParaRPr lang="en-GB"/>
        </a:p>
      </dgm:t>
    </dgm:pt>
    <dgm:pt modelId="{13D80A91-C16B-914F-A393-C8F9CA236C4F}" type="sibTrans" cxnId="{98BA55AA-9738-184D-AD1A-1F1F7654350E}">
      <dgm:prSet/>
      <dgm:spPr/>
      <dgm:t>
        <a:bodyPr/>
        <a:lstStyle/>
        <a:p>
          <a:endParaRPr lang="en-GB"/>
        </a:p>
      </dgm:t>
    </dgm:pt>
    <dgm:pt modelId="{82248127-34D8-824E-9AB2-807628697886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E561224A-6CBA-BF40-8B37-C4256F3A6D00}" type="parTrans" cxnId="{5404648A-F59C-4741-98C9-06E0EBBEC599}">
      <dgm:prSet/>
      <dgm:spPr/>
      <dgm:t>
        <a:bodyPr/>
        <a:lstStyle/>
        <a:p>
          <a:endParaRPr lang="en-GB"/>
        </a:p>
      </dgm:t>
    </dgm:pt>
    <dgm:pt modelId="{B3D968AC-113C-DD42-AF76-07613FD75DD5}" type="sibTrans" cxnId="{5404648A-F59C-4741-98C9-06E0EBBEC599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38A29F5E-CDED-D54B-8DAF-2D4844B29446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189425EE-D43E-294D-8B36-254B971B826A}" type="parTrans" cxnId="{830B42D6-4624-A949-ABA8-9C8E9FC93710}">
      <dgm:prSet/>
      <dgm:spPr/>
      <dgm:t>
        <a:bodyPr/>
        <a:lstStyle/>
        <a:p>
          <a:endParaRPr lang="en-GB"/>
        </a:p>
      </dgm:t>
    </dgm:pt>
    <dgm:pt modelId="{8902AE81-7F86-0C41-8BD7-DF6237B4C6AE}" type="sibTrans" cxnId="{830B42D6-4624-A949-ABA8-9C8E9FC93710}">
      <dgm:prSet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/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0FEEAF-0DB4-5C45-B3D8-264628E67D60}" type="pres">
      <dgm:prSet presAssocID="{2F00C97E-86D5-FB44-896C-689FCDC1B423}" presName="hierRoot1" presStyleCnt="0"/>
      <dgm:spPr/>
    </dgm:pt>
    <dgm:pt modelId="{39E88154-2971-B64A-8639-B020E2B474DE}" type="pres">
      <dgm:prSet presAssocID="{2F00C97E-86D5-FB44-896C-689FCDC1B423}" presName="composite" presStyleCnt="0"/>
      <dgm:spPr/>
    </dgm:pt>
    <dgm:pt modelId="{1137E084-2E75-1140-99FB-DA0250DE5793}" type="pres">
      <dgm:prSet presAssocID="{2F00C97E-86D5-FB44-896C-689FCDC1B423}" presName="image" presStyleLbl="node0" presStyleIdx="0" presStyleCnt="1"/>
      <dgm:spPr/>
    </dgm:pt>
    <dgm:pt modelId="{F84B2064-2101-194A-A846-1CB18CDACF7A}" type="pres">
      <dgm:prSet presAssocID="{2F00C97E-86D5-FB44-896C-689FCDC1B423}" presName="text" presStyleLbl="revTx" presStyleIdx="0" presStyleCnt="7">
        <dgm:presLayoutVars>
          <dgm:chPref val="3"/>
        </dgm:presLayoutVars>
      </dgm:prSet>
      <dgm:spPr/>
    </dgm:pt>
    <dgm:pt modelId="{DF09D13F-B91D-1A43-A77F-C301DCA6D24F}" type="pres">
      <dgm:prSet presAssocID="{2F00C97E-86D5-FB44-896C-689FCDC1B423}" presName="hierChild2" presStyleCnt="0"/>
      <dgm:spPr/>
    </dgm:pt>
    <dgm:pt modelId="{9C078515-C409-BE40-BB61-9DCDD59592FA}" type="pres">
      <dgm:prSet presAssocID="{0B93AAD1-11C9-8F4C-B3D6-6787A9A8BD2E}" presName="Name10" presStyleLbl="parChTrans1D2" presStyleIdx="0" presStyleCnt="2"/>
      <dgm:spPr/>
    </dgm:pt>
    <dgm:pt modelId="{E6A4A859-6912-B043-B96D-A7A53E58D3E6}" type="pres">
      <dgm:prSet presAssocID="{FFCD8269-6359-0B47-B683-B39C21E9289F}" presName="hierRoot2" presStyleCnt="0"/>
      <dgm:spPr/>
    </dgm:pt>
    <dgm:pt modelId="{FA9A0438-0A2E-6C40-AE11-B813E546CA8F}" type="pres">
      <dgm:prSet presAssocID="{FFCD8269-6359-0B47-B683-B39C21E9289F}" presName="composite2" presStyleCnt="0"/>
      <dgm:spPr/>
    </dgm:pt>
    <dgm:pt modelId="{A5756B8B-B6BD-8942-B774-FA9818D9CC8B}" type="pres">
      <dgm:prSet presAssocID="{FFCD8269-6359-0B47-B683-B39C21E9289F}" presName="image2" presStyleLbl="node2" presStyleIdx="0" presStyleCnt="2"/>
      <dgm:spPr/>
    </dgm:pt>
    <dgm:pt modelId="{F749A1ED-7DC7-7642-8B05-9AB36ED104A8}" type="pres">
      <dgm:prSet presAssocID="{FFCD8269-6359-0B47-B683-B39C21E9289F}" presName="text2" presStyleLbl="revTx" presStyleIdx="1" presStyleCnt="7">
        <dgm:presLayoutVars>
          <dgm:chPref val="3"/>
        </dgm:presLayoutVars>
      </dgm:prSet>
      <dgm:spPr/>
    </dgm:pt>
    <dgm:pt modelId="{83E2EA0F-6D50-6549-BCFD-ABE7452409D5}" type="pres">
      <dgm:prSet presAssocID="{FFCD8269-6359-0B47-B683-B39C21E9289F}" presName="hierChild3" presStyleCnt="0"/>
      <dgm:spPr/>
    </dgm:pt>
    <dgm:pt modelId="{0CF9E594-325F-6D43-86EF-9039C24832BF}" type="pres">
      <dgm:prSet presAssocID="{38D9D1BA-AC7F-4D42-B240-7DB6E456457D}" presName="Name17" presStyleLbl="parChTrans1D3" presStyleIdx="0" presStyleCnt="4"/>
      <dgm:spPr/>
    </dgm:pt>
    <dgm:pt modelId="{67C61F5C-35FA-6247-A20B-55D6E8E14A6F}" type="pres">
      <dgm:prSet presAssocID="{1F5579C1-214E-1F45-BBFE-2626B34C5F36}" presName="hierRoot3" presStyleCnt="0"/>
      <dgm:spPr/>
    </dgm:pt>
    <dgm:pt modelId="{92210524-17A2-D346-B8E4-A08A5C64397C}" type="pres">
      <dgm:prSet presAssocID="{1F5579C1-214E-1F45-BBFE-2626B34C5F36}" presName="composite3" presStyleCnt="0"/>
      <dgm:spPr/>
    </dgm:pt>
    <dgm:pt modelId="{AEAD398A-5B54-214D-A520-11EF5C11441D}" type="pres">
      <dgm:prSet presAssocID="{1F5579C1-214E-1F45-BBFE-2626B34C5F36}" presName="image3" presStyleLbl="node3" presStyleIdx="0" presStyleCnt="4"/>
      <dgm:spPr/>
    </dgm:pt>
    <dgm:pt modelId="{18065C05-7756-6747-B5FD-BAD510BA0F81}" type="pres">
      <dgm:prSet presAssocID="{1F5579C1-214E-1F45-BBFE-2626B34C5F36}" presName="text3" presStyleLbl="revTx" presStyleIdx="2" presStyleCnt="7">
        <dgm:presLayoutVars>
          <dgm:chPref val="3"/>
        </dgm:presLayoutVars>
      </dgm:prSet>
      <dgm:spPr/>
    </dgm:pt>
    <dgm:pt modelId="{ADE5D4E9-9797-C94D-8550-A1A65D30938A}" type="pres">
      <dgm:prSet presAssocID="{1F5579C1-214E-1F45-BBFE-2626B34C5F36}" presName="hierChild4" presStyleCnt="0"/>
      <dgm:spPr/>
    </dgm:pt>
    <dgm:pt modelId="{684E1173-A353-A144-ABD4-FBE68F0CF433}" type="pres">
      <dgm:prSet presAssocID="{E561224A-6CBA-BF40-8B37-C4256F3A6D00}" presName="Name17" presStyleLbl="parChTrans1D3" presStyleIdx="1" presStyleCnt="4"/>
      <dgm:spPr/>
    </dgm:pt>
    <dgm:pt modelId="{056ED10B-5C4E-8D4A-B91F-8FC31590A34D}" type="pres">
      <dgm:prSet presAssocID="{82248127-34D8-824E-9AB2-807628697886}" presName="hierRoot3" presStyleCnt="0"/>
      <dgm:spPr/>
    </dgm:pt>
    <dgm:pt modelId="{46B83679-3C4C-7147-9174-7E5BE86ED7D2}" type="pres">
      <dgm:prSet presAssocID="{82248127-34D8-824E-9AB2-807628697886}" presName="composite3" presStyleCnt="0"/>
      <dgm:spPr/>
    </dgm:pt>
    <dgm:pt modelId="{19347812-499B-B845-ABE9-8B8F86D612B8}" type="pres">
      <dgm:prSet presAssocID="{82248127-34D8-824E-9AB2-807628697886}" presName="image3" presStyleLbl="node3" presStyleIdx="1" presStyleCnt="4"/>
      <dgm:spPr/>
    </dgm:pt>
    <dgm:pt modelId="{9873AD2C-7B29-304E-AB8A-D1C524EFA026}" type="pres">
      <dgm:prSet presAssocID="{82248127-34D8-824E-9AB2-807628697886}" presName="text3" presStyleLbl="revTx" presStyleIdx="3" presStyleCnt="7">
        <dgm:presLayoutVars>
          <dgm:chPref val="3"/>
        </dgm:presLayoutVars>
      </dgm:prSet>
      <dgm:spPr/>
    </dgm:pt>
    <dgm:pt modelId="{4258F39D-9D99-6B4C-A2F4-AF2765DFB8B2}" type="pres">
      <dgm:prSet presAssocID="{82248127-34D8-824E-9AB2-807628697886}" presName="hierChild4" presStyleCnt="0"/>
      <dgm:spPr/>
    </dgm:pt>
    <dgm:pt modelId="{B6331A6E-3FA1-D84A-AD41-2FD4EC05420E}" type="pres">
      <dgm:prSet presAssocID="{ECC3DEB8-0051-1147-847C-7DCC2DFAACFA}" presName="Name10" presStyleLbl="parChTrans1D2" presStyleIdx="1" presStyleCnt="2"/>
      <dgm:spPr/>
    </dgm:pt>
    <dgm:pt modelId="{599C0E19-E2C8-F049-A764-7B568FFEEE38}" type="pres">
      <dgm:prSet presAssocID="{01101797-645F-384B-A269-7880D06CCAA2}" presName="hierRoot2" presStyleCnt="0"/>
      <dgm:spPr/>
    </dgm:pt>
    <dgm:pt modelId="{5532B0B1-4AC6-E84B-A740-6821229670C6}" type="pres">
      <dgm:prSet presAssocID="{01101797-645F-384B-A269-7880D06CCAA2}" presName="composite2" presStyleCnt="0"/>
      <dgm:spPr/>
    </dgm:pt>
    <dgm:pt modelId="{279A3A15-DE28-DB45-B2E5-52CB3CFEBBB9}" type="pres">
      <dgm:prSet presAssocID="{01101797-645F-384B-A269-7880D06CCAA2}" presName="image2" presStyleLbl="node2" presStyleIdx="1" presStyleCnt="2"/>
      <dgm:spPr/>
    </dgm:pt>
    <dgm:pt modelId="{C1151D66-2E81-6243-93E9-06E11E58AAE2}" type="pres">
      <dgm:prSet presAssocID="{01101797-645F-384B-A269-7880D06CCAA2}" presName="text2" presStyleLbl="revTx" presStyleIdx="4" presStyleCnt="7">
        <dgm:presLayoutVars>
          <dgm:chPref val="3"/>
        </dgm:presLayoutVars>
      </dgm:prSet>
      <dgm:spPr/>
    </dgm:pt>
    <dgm:pt modelId="{901B0EF9-CCE7-5D42-9FF5-54BBD997B2A9}" type="pres">
      <dgm:prSet presAssocID="{01101797-645F-384B-A269-7880D06CCAA2}" presName="hierChild3" presStyleCnt="0"/>
      <dgm:spPr/>
    </dgm:pt>
    <dgm:pt modelId="{2319823D-AB26-544C-9C6D-CF510A6E0BE2}" type="pres">
      <dgm:prSet presAssocID="{189425EE-D43E-294D-8B36-254B971B826A}" presName="Name17" presStyleLbl="parChTrans1D3" presStyleIdx="2" presStyleCnt="4"/>
      <dgm:spPr/>
    </dgm:pt>
    <dgm:pt modelId="{0F07726E-05F8-504C-8F57-803D7DBEEA08}" type="pres">
      <dgm:prSet presAssocID="{38A29F5E-CDED-D54B-8DAF-2D4844B29446}" presName="hierRoot3" presStyleCnt="0"/>
      <dgm:spPr/>
    </dgm:pt>
    <dgm:pt modelId="{50609122-DF5B-D445-9456-54080A07E2C6}" type="pres">
      <dgm:prSet presAssocID="{38A29F5E-CDED-D54B-8DAF-2D4844B29446}" presName="composite3" presStyleCnt="0"/>
      <dgm:spPr/>
    </dgm:pt>
    <dgm:pt modelId="{CA713042-2FEE-D744-BEA5-8A0AE57C034B}" type="pres">
      <dgm:prSet presAssocID="{38A29F5E-CDED-D54B-8DAF-2D4844B29446}" presName="image3" presStyleLbl="node3" presStyleIdx="2" presStyleCnt="4"/>
      <dgm:spPr/>
    </dgm:pt>
    <dgm:pt modelId="{DF642858-1507-A945-87B3-0F4EABEE3323}" type="pres">
      <dgm:prSet presAssocID="{38A29F5E-CDED-D54B-8DAF-2D4844B29446}" presName="text3" presStyleLbl="revTx" presStyleIdx="5" presStyleCnt="7">
        <dgm:presLayoutVars>
          <dgm:chPref val="3"/>
        </dgm:presLayoutVars>
      </dgm:prSet>
      <dgm:spPr/>
    </dgm:pt>
    <dgm:pt modelId="{0A0A7352-9063-C740-BC86-A68324C8119C}" type="pres">
      <dgm:prSet presAssocID="{38A29F5E-CDED-D54B-8DAF-2D4844B29446}" presName="hierChild4" presStyleCnt="0"/>
      <dgm:spPr/>
    </dgm:pt>
    <dgm:pt modelId="{A970FE01-F196-3F4E-88B2-B650515C407D}" type="pres">
      <dgm:prSet presAssocID="{7B525937-AC64-4C4E-A88E-FCA61371F895}" presName="Name17" presStyleLbl="parChTrans1D3" presStyleIdx="3" presStyleCnt="4"/>
      <dgm:spPr/>
    </dgm:pt>
    <dgm:pt modelId="{FCDD594D-1C4D-5643-A86F-A4DC4CCA1B59}" type="pres">
      <dgm:prSet presAssocID="{B51E94E8-5EBB-F140-A967-A9BAB466450A}" presName="hierRoot3" presStyleCnt="0"/>
      <dgm:spPr/>
    </dgm:pt>
    <dgm:pt modelId="{0258E25D-89CD-BA4F-A36C-3C2ED469C942}" type="pres">
      <dgm:prSet presAssocID="{B51E94E8-5EBB-F140-A967-A9BAB466450A}" presName="composite3" presStyleCnt="0"/>
      <dgm:spPr/>
    </dgm:pt>
    <dgm:pt modelId="{C5A9B627-97D3-AA46-A14F-FBCE154B4EF0}" type="pres">
      <dgm:prSet presAssocID="{B51E94E8-5EBB-F140-A967-A9BAB466450A}" presName="image3" presStyleLbl="node3" presStyleIdx="3" presStyleCnt="4"/>
      <dgm:spPr/>
    </dgm:pt>
    <dgm:pt modelId="{81290B24-1AEC-2440-AB9A-0CF3FB71623B}" type="pres">
      <dgm:prSet presAssocID="{B51E94E8-5EBB-F140-A967-A9BAB466450A}" presName="text3" presStyleLbl="revTx" presStyleIdx="6" presStyleCnt="7">
        <dgm:presLayoutVars>
          <dgm:chPref val="3"/>
        </dgm:presLayoutVars>
      </dgm:prSet>
      <dgm:spPr/>
    </dgm:pt>
    <dgm:pt modelId="{A48EF952-E1E9-BC45-80A0-B3F762E952A4}" type="pres">
      <dgm:prSet presAssocID="{B51E94E8-5EBB-F140-A967-A9BAB466450A}" presName="hierChild4" presStyleCnt="0"/>
      <dgm:spPr/>
    </dgm:pt>
  </dgm:ptLst>
  <dgm:cxnLst>
    <dgm:cxn modelId="{25BA2731-2CA3-A64C-8556-6E1E23B1C9B8}" type="presOf" srcId="{189425EE-D43E-294D-8B36-254B971B826A}" destId="{2319823D-AB26-544C-9C6D-CF510A6E0BE2}" srcOrd="0" destOrd="0" presId="urn:microsoft.com/office/officeart/2009/layout/CirclePictureHierarchy"/>
    <dgm:cxn modelId="{E46DA632-6AFE-3F40-A695-2210A0368B98}" type="presOf" srcId="{1F5579C1-214E-1F45-BBFE-2626B34C5F36}" destId="{18065C05-7756-6747-B5FD-BAD510BA0F81}" srcOrd="0" destOrd="0" presId="urn:microsoft.com/office/officeart/2009/layout/CirclePictureHierarchy"/>
    <dgm:cxn modelId="{FE6CB63D-1136-0F49-93BB-385DE2FD2B8E}" srcId="{2F00C97E-86D5-FB44-896C-689FCDC1B423}" destId="{FFCD8269-6359-0B47-B683-B39C21E9289F}" srcOrd="0" destOrd="0" parTransId="{0B93AAD1-11C9-8F4C-B3D6-6787A9A8BD2E}" sibTransId="{35CAE358-5E66-C64A-A808-2AF9E0F7AA94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2020D6E-8C1E-BB47-A738-072D16ABED0D}" type="presOf" srcId="{FFCD8269-6359-0B47-B683-B39C21E9289F}" destId="{F749A1ED-7DC7-7642-8B05-9AB36ED104A8}" srcOrd="0" destOrd="0" presId="urn:microsoft.com/office/officeart/2009/layout/CirclePictureHierarchy"/>
    <dgm:cxn modelId="{BBAD8D4E-C3BB-404E-8F7D-D68E55FC7D02}" type="presOf" srcId="{B51E94E8-5EBB-F140-A967-A9BAB466450A}" destId="{81290B24-1AEC-2440-AB9A-0CF3FB71623B}" srcOrd="0" destOrd="0" presId="urn:microsoft.com/office/officeart/2009/layout/CirclePictureHierarchy"/>
    <dgm:cxn modelId="{D3569455-BD10-0842-B6B1-7E3B6FFF394F}" type="presOf" srcId="{ECC3DEB8-0051-1147-847C-7DCC2DFAACFA}" destId="{B6331A6E-3FA1-D84A-AD41-2FD4EC05420E}" srcOrd="0" destOrd="0" presId="urn:microsoft.com/office/officeart/2009/layout/CirclePictureHierarchy"/>
    <dgm:cxn modelId="{368AD655-5653-FB4C-9C61-8D2114FDA1A0}" type="presOf" srcId="{82248127-34D8-824E-9AB2-807628697886}" destId="{9873AD2C-7B29-304E-AB8A-D1C524EFA026}" srcOrd="0" destOrd="0" presId="urn:microsoft.com/office/officeart/2009/layout/CirclePictureHierarchy"/>
    <dgm:cxn modelId="{3DE82459-51F7-FD4F-96CE-A1DD3F31D4BE}" type="presOf" srcId="{01101797-645F-384B-A269-7880D06CCAA2}" destId="{C1151D66-2E81-6243-93E9-06E11E58AAE2}" srcOrd="0" destOrd="0" presId="urn:microsoft.com/office/officeart/2009/layout/CirclePictureHierarchy"/>
    <dgm:cxn modelId="{6615D97B-5F0B-1847-B2F7-7E552C21C7D7}" type="presOf" srcId="{2F00C97E-86D5-FB44-896C-689FCDC1B423}" destId="{F84B2064-2101-194A-A846-1CB18CDACF7A}" srcOrd="0" destOrd="0" presId="urn:microsoft.com/office/officeart/2009/layout/CirclePictureHierarchy"/>
    <dgm:cxn modelId="{2D306C88-2ABF-CE4F-A8E4-4A9C5FA754D5}" type="presOf" srcId="{38A29F5E-CDED-D54B-8DAF-2D4844B29446}" destId="{DF642858-1507-A945-87B3-0F4EABEE3323}" srcOrd="0" destOrd="0" presId="urn:microsoft.com/office/officeart/2009/layout/CirclePictureHierarchy"/>
    <dgm:cxn modelId="{5404648A-F59C-4741-98C9-06E0EBBEC599}" srcId="{FFCD8269-6359-0B47-B683-B39C21E9289F}" destId="{82248127-34D8-824E-9AB2-807628697886}" srcOrd="1" destOrd="0" parTransId="{E561224A-6CBA-BF40-8B37-C4256F3A6D00}" sibTransId="{B3D968AC-113C-DD42-AF76-07613FD75DD5}"/>
    <dgm:cxn modelId="{E7BDA18C-519D-1F49-948D-CE9CF91EDFA3}" srcId="{2F00C97E-86D5-FB44-896C-689FCDC1B423}" destId="{01101797-645F-384B-A269-7880D06CCAA2}" srcOrd="1" destOrd="0" parTransId="{ECC3DEB8-0051-1147-847C-7DCC2DFAACFA}" sibTransId="{5E905DE6-BC88-DC47-ABA7-F4887AC985AB}"/>
    <dgm:cxn modelId="{F987D99C-9088-9349-8037-44FD488BE6D7}" srcId="{84A69D06-4DCA-B644-8933-369AE4F3E19B}" destId="{2F00C97E-86D5-FB44-896C-689FCDC1B423}" srcOrd="0" destOrd="0" parTransId="{1AB30299-560F-8640-ACFA-A16E6F9E67A9}" sibTransId="{FB58C61E-93A0-0B41-819D-80991CCBC10B}"/>
    <dgm:cxn modelId="{03FF659E-617E-6C4B-88BB-0B87F456D0E5}" srcId="{01101797-645F-384B-A269-7880D06CCAA2}" destId="{B51E94E8-5EBB-F140-A967-A9BAB466450A}" srcOrd="1" destOrd="0" parTransId="{7B525937-AC64-4C4E-A88E-FCA61371F895}" sibTransId="{1A0ED243-66BF-DB41-8E8C-530D71342AF6}"/>
    <dgm:cxn modelId="{B81EFDA2-3B68-4446-9482-D748D1D7F5D8}" type="presOf" srcId="{0B93AAD1-11C9-8F4C-B3D6-6787A9A8BD2E}" destId="{9C078515-C409-BE40-BB61-9DCDD59592FA}" srcOrd="0" destOrd="0" presId="urn:microsoft.com/office/officeart/2009/layout/CirclePictureHierarchy"/>
    <dgm:cxn modelId="{98BA55AA-9738-184D-AD1A-1F1F7654350E}" srcId="{FFCD8269-6359-0B47-B683-B39C21E9289F}" destId="{1F5579C1-214E-1F45-BBFE-2626B34C5F36}" srcOrd="0" destOrd="0" parTransId="{38D9D1BA-AC7F-4D42-B240-7DB6E456457D}" sibTransId="{13D80A91-C16B-914F-A393-C8F9CA236C4F}"/>
    <dgm:cxn modelId="{E6C54DB6-F6D1-5346-B3D0-F68355F13720}" type="presOf" srcId="{38D9D1BA-AC7F-4D42-B240-7DB6E456457D}" destId="{0CF9E594-325F-6D43-86EF-9039C24832BF}" srcOrd="0" destOrd="0" presId="urn:microsoft.com/office/officeart/2009/layout/CirclePictureHierarchy"/>
    <dgm:cxn modelId="{830B42D6-4624-A949-ABA8-9C8E9FC93710}" srcId="{01101797-645F-384B-A269-7880D06CCAA2}" destId="{38A29F5E-CDED-D54B-8DAF-2D4844B29446}" srcOrd="0" destOrd="0" parTransId="{189425EE-D43E-294D-8B36-254B971B826A}" sibTransId="{8902AE81-7F86-0C41-8BD7-DF6237B4C6AE}"/>
    <dgm:cxn modelId="{0A3BEBD6-9FCA-1348-91D9-116F6255F8DE}" type="presOf" srcId="{E561224A-6CBA-BF40-8B37-C4256F3A6D00}" destId="{684E1173-A353-A144-ABD4-FBE68F0CF433}" srcOrd="0" destOrd="0" presId="urn:microsoft.com/office/officeart/2009/layout/CirclePictureHierarchy"/>
    <dgm:cxn modelId="{084023F6-0EAB-F84A-9414-35BB2C46616A}" type="presOf" srcId="{7B525937-AC64-4C4E-A88E-FCA61371F895}" destId="{A970FE01-F196-3F4E-88B2-B650515C407D}" srcOrd="0" destOrd="0" presId="urn:microsoft.com/office/officeart/2009/layout/CirclePictureHierarchy"/>
    <dgm:cxn modelId="{54D11E0C-9A05-2F4B-B89A-30E1E0E1DF7F}" type="presParOf" srcId="{6B3386BD-CF2E-384B-BE09-BF57C1348A3B}" destId="{DB0FEEAF-0DB4-5C45-B3D8-264628E67D60}" srcOrd="0" destOrd="0" presId="urn:microsoft.com/office/officeart/2009/layout/CirclePictureHierarchy"/>
    <dgm:cxn modelId="{C8C20F76-F9DC-D742-BC69-76EFE2672B2D}" type="presParOf" srcId="{DB0FEEAF-0DB4-5C45-B3D8-264628E67D60}" destId="{39E88154-2971-B64A-8639-B020E2B474DE}" srcOrd="0" destOrd="0" presId="urn:microsoft.com/office/officeart/2009/layout/CirclePictureHierarchy"/>
    <dgm:cxn modelId="{50D8EA0A-BD73-9944-9A11-2C351E8450D5}" type="presParOf" srcId="{39E88154-2971-B64A-8639-B020E2B474DE}" destId="{1137E084-2E75-1140-99FB-DA0250DE5793}" srcOrd="0" destOrd="0" presId="urn:microsoft.com/office/officeart/2009/layout/CirclePictureHierarchy"/>
    <dgm:cxn modelId="{DC4EFC8A-9EC6-B947-89DC-66D24EB9FD24}" type="presParOf" srcId="{39E88154-2971-B64A-8639-B020E2B474DE}" destId="{F84B2064-2101-194A-A846-1CB18CDACF7A}" srcOrd="1" destOrd="0" presId="urn:microsoft.com/office/officeart/2009/layout/CirclePictureHierarchy"/>
    <dgm:cxn modelId="{F9992C26-5081-E940-AC9B-FF17AB3D68F6}" type="presParOf" srcId="{DB0FEEAF-0DB4-5C45-B3D8-264628E67D60}" destId="{DF09D13F-B91D-1A43-A77F-C301DCA6D24F}" srcOrd="1" destOrd="0" presId="urn:microsoft.com/office/officeart/2009/layout/CirclePictureHierarchy"/>
    <dgm:cxn modelId="{6B434F7D-7B2A-144F-A3F4-125728046E6B}" type="presParOf" srcId="{DF09D13F-B91D-1A43-A77F-C301DCA6D24F}" destId="{9C078515-C409-BE40-BB61-9DCDD59592FA}" srcOrd="0" destOrd="0" presId="urn:microsoft.com/office/officeart/2009/layout/CirclePictureHierarchy"/>
    <dgm:cxn modelId="{130F7DE8-0A74-E946-8E5B-34994A23D0AA}" type="presParOf" srcId="{DF09D13F-B91D-1A43-A77F-C301DCA6D24F}" destId="{E6A4A859-6912-B043-B96D-A7A53E58D3E6}" srcOrd="1" destOrd="0" presId="urn:microsoft.com/office/officeart/2009/layout/CirclePictureHierarchy"/>
    <dgm:cxn modelId="{BCF01DF6-FFD2-7E4C-9CE4-7003DC3D8602}" type="presParOf" srcId="{E6A4A859-6912-B043-B96D-A7A53E58D3E6}" destId="{FA9A0438-0A2E-6C40-AE11-B813E546CA8F}" srcOrd="0" destOrd="0" presId="urn:microsoft.com/office/officeart/2009/layout/CirclePictureHierarchy"/>
    <dgm:cxn modelId="{4871D1A1-C26C-7E4D-B1B7-D19559864589}" type="presParOf" srcId="{FA9A0438-0A2E-6C40-AE11-B813E546CA8F}" destId="{A5756B8B-B6BD-8942-B774-FA9818D9CC8B}" srcOrd="0" destOrd="0" presId="urn:microsoft.com/office/officeart/2009/layout/CirclePictureHierarchy"/>
    <dgm:cxn modelId="{CD307A1B-262B-5B41-9303-FDA74443323C}" type="presParOf" srcId="{FA9A0438-0A2E-6C40-AE11-B813E546CA8F}" destId="{F749A1ED-7DC7-7642-8B05-9AB36ED104A8}" srcOrd="1" destOrd="0" presId="urn:microsoft.com/office/officeart/2009/layout/CirclePictureHierarchy"/>
    <dgm:cxn modelId="{4D4B2CD1-5176-1E48-84E4-1B3983B4AAAA}" type="presParOf" srcId="{E6A4A859-6912-B043-B96D-A7A53E58D3E6}" destId="{83E2EA0F-6D50-6549-BCFD-ABE7452409D5}" srcOrd="1" destOrd="0" presId="urn:microsoft.com/office/officeart/2009/layout/CirclePictureHierarchy"/>
    <dgm:cxn modelId="{74C47A54-E099-754B-8401-D31003A69CDC}" type="presParOf" srcId="{83E2EA0F-6D50-6549-BCFD-ABE7452409D5}" destId="{0CF9E594-325F-6D43-86EF-9039C24832BF}" srcOrd="0" destOrd="0" presId="urn:microsoft.com/office/officeart/2009/layout/CirclePictureHierarchy"/>
    <dgm:cxn modelId="{2D8B4C0D-788E-0B42-9F33-AB1ACBDD56DD}" type="presParOf" srcId="{83E2EA0F-6D50-6549-BCFD-ABE7452409D5}" destId="{67C61F5C-35FA-6247-A20B-55D6E8E14A6F}" srcOrd="1" destOrd="0" presId="urn:microsoft.com/office/officeart/2009/layout/CirclePictureHierarchy"/>
    <dgm:cxn modelId="{453D3729-6199-F944-8C5E-A408328A2037}" type="presParOf" srcId="{67C61F5C-35FA-6247-A20B-55D6E8E14A6F}" destId="{92210524-17A2-D346-B8E4-A08A5C64397C}" srcOrd="0" destOrd="0" presId="urn:microsoft.com/office/officeart/2009/layout/CirclePictureHierarchy"/>
    <dgm:cxn modelId="{9028F0C8-741E-7141-A145-9D3289B5CC08}" type="presParOf" srcId="{92210524-17A2-D346-B8E4-A08A5C64397C}" destId="{AEAD398A-5B54-214D-A520-11EF5C11441D}" srcOrd="0" destOrd="0" presId="urn:microsoft.com/office/officeart/2009/layout/CirclePictureHierarchy"/>
    <dgm:cxn modelId="{EFFA0F5C-5B68-7240-9A5C-B9CC9A8A750D}" type="presParOf" srcId="{92210524-17A2-D346-B8E4-A08A5C64397C}" destId="{18065C05-7756-6747-B5FD-BAD510BA0F81}" srcOrd="1" destOrd="0" presId="urn:microsoft.com/office/officeart/2009/layout/CirclePictureHierarchy"/>
    <dgm:cxn modelId="{B8A72044-8DDA-144C-9352-5F1E1F9A8051}" type="presParOf" srcId="{67C61F5C-35FA-6247-A20B-55D6E8E14A6F}" destId="{ADE5D4E9-9797-C94D-8550-A1A65D30938A}" srcOrd="1" destOrd="0" presId="urn:microsoft.com/office/officeart/2009/layout/CirclePictureHierarchy"/>
    <dgm:cxn modelId="{E49C7F47-3239-F841-89CF-517F4579CD93}" type="presParOf" srcId="{83E2EA0F-6D50-6549-BCFD-ABE7452409D5}" destId="{684E1173-A353-A144-ABD4-FBE68F0CF433}" srcOrd="2" destOrd="0" presId="urn:microsoft.com/office/officeart/2009/layout/CirclePictureHierarchy"/>
    <dgm:cxn modelId="{AB39A2D8-D49F-DC4D-BD2B-66D19C545512}" type="presParOf" srcId="{83E2EA0F-6D50-6549-BCFD-ABE7452409D5}" destId="{056ED10B-5C4E-8D4A-B91F-8FC31590A34D}" srcOrd="3" destOrd="0" presId="urn:microsoft.com/office/officeart/2009/layout/CirclePictureHierarchy"/>
    <dgm:cxn modelId="{20702AB6-5662-0340-BE02-E1FC72DB9AEA}" type="presParOf" srcId="{056ED10B-5C4E-8D4A-B91F-8FC31590A34D}" destId="{46B83679-3C4C-7147-9174-7E5BE86ED7D2}" srcOrd="0" destOrd="0" presId="urn:microsoft.com/office/officeart/2009/layout/CirclePictureHierarchy"/>
    <dgm:cxn modelId="{8FE10095-9CB1-7B49-93AF-840444899347}" type="presParOf" srcId="{46B83679-3C4C-7147-9174-7E5BE86ED7D2}" destId="{19347812-499B-B845-ABE9-8B8F86D612B8}" srcOrd="0" destOrd="0" presId="urn:microsoft.com/office/officeart/2009/layout/CirclePictureHierarchy"/>
    <dgm:cxn modelId="{140EA3EA-F25F-0A48-A7DA-9BCA55906EA2}" type="presParOf" srcId="{46B83679-3C4C-7147-9174-7E5BE86ED7D2}" destId="{9873AD2C-7B29-304E-AB8A-D1C524EFA026}" srcOrd="1" destOrd="0" presId="urn:microsoft.com/office/officeart/2009/layout/CirclePictureHierarchy"/>
    <dgm:cxn modelId="{0CEAFB45-F119-3346-A470-9345E5949D1F}" type="presParOf" srcId="{056ED10B-5C4E-8D4A-B91F-8FC31590A34D}" destId="{4258F39D-9D99-6B4C-A2F4-AF2765DFB8B2}" srcOrd="1" destOrd="0" presId="urn:microsoft.com/office/officeart/2009/layout/CirclePictureHierarchy"/>
    <dgm:cxn modelId="{07C0B9AA-A305-F94A-8EA5-69FC80520631}" type="presParOf" srcId="{DF09D13F-B91D-1A43-A77F-C301DCA6D24F}" destId="{B6331A6E-3FA1-D84A-AD41-2FD4EC05420E}" srcOrd="2" destOrd="0" presId="urn:microsoft.com/office/officeart/2009/layout/CirclePictureHierarchy"/>
    <dgm:cxn modelId="{F9E258BD-498B-224F-BB54-389D1A7D4D0E}" type="presParOf" srcId="{DF09D13F-B91D-1A43-A77F-C301DCA6D24F}" destId="{599C0E19-E2C8-F049-A764-7B568FFEEE38}" srcOrd="3" destOrd="0" presId="urn:microsoft.com/office/officeart/2009/layout/CirclePictureHierarchy"/>
    <dgm:cxn modelId="{E31F168B-E8BA-0443-A9F0-F152D8481915}" type="presParOf" srcId="{599C0E19-E2C8-F049-A764-7B568FFEEE38}" destId="{5532B0B1-4AC6-E84B-A740-6821229670C6}" srcOrd="0" destOrd="0" presId="urn:microsoft.com/office/officeart/2009/layout/CirclePictureHierarchy"/>
    <dgm:cxn modelId="{A5F3B9B8-4DD5-104E-963F-5A03D5792DE3}" type="presParOf" srcId="{5532B0B1-4AC6-E84B-A740-6821229670C6}" destId="{279A3A15-DE28-DB45-B2E5-52CB3CFEBBB9}" srcOrd="0" destOrd="0" presId="urn:microsoft.com/office/officeart/2009/layout/CirclePictureHierarchy"/>
    <dgm:cxn modelId="{72CD57FB-886D-6F41-9D50-BC64B89B4554}" type="presParOf" srcId="{5532B0B1-4AC6-E84B-A740-6821229670C6}" destId="{C1151D66-2E81-6243-93E9-06E11E58AAE2}" srcOrd="1" destOrd="0" presId="urn:microsoft.com/office/officeart/2009/layout/CirclePictureHierarchy"/>
    <dgm:cxn modelId="{7E7F50D5-ED65-1842-8F5E-146B23341007}" type="presParOf" srcId="{599C0E19-E2C8-F049-A764-7B568FFEEE38}" destId="{901B0EF9-CCE7-5D42-9FF5-54BBD997B2A9}" srcOrd="1" destOrd="0" presId="urn:microsoft.com/office/officeart/2009/layout/CirclePictureHierarchy"/>
    <dgm:cxn modelId="{CEB2A199-B9E9-2D4A-862A-3B839F24890D}" type="presParOf" srcId="{901B0EF9-CCE7-5D42-9FF5-54BBD997B2A9}" destId="{2319823D-AB26-544C-9C6D-CF510A6E0BE2}" srcOrd="0" destOrd="0" presId="urn:microsoft.com/office/officeart/2009/layout/CirclePictureHierarchy"/>
    <dgm:cxn modelId="{60A994CA-6827-FA42-AA2F-E9324EF9DA87}" type="presParOf" srcId="{901B0EF9-CCE7-5D42-9FF5-54BBD997B2A9}" destId="{0F07726E-05F8-504C-8F57-803D7DBEEA08}" srcOrd="1" destOrd="0" presId="urn:microsoft.com/office/officeart/2009/layout/CirclePictureHierarchy"/>
    <dgm:cxn modelId="{07736EEE-9C1B-F741-9DD4-6521F67B05DB}" type="presParOf" srcId="{0F07726E-05F8-504C-8F57-803D7DBEEA08}" destId="{50609122-DF5B-D445-9456-54080A07E2C6}" srcOrd="0" destOrd="0" presId="urn:microsoft.com/office/officeart/2009/layout/CirclePictureHierarchy"/>
    <dgm:cxn modelId="{53A88C29-BC97-5E48-9622-72DDB73FE1BA}" type="presParOf" srcId="{50609122-DF5B-D445-9456-54080A07E2C6}" destId="{CA713042-2FEE-D744-BEA5-8A0AE57C034B}" srcOrd="0" destOrd="0" presId="urn:microsoft.com/office/officeart/2009/layout/CirclePictureHierarchy"/>
    <dgm:cxn modelId="{057C5A88-86C3-A947-A170-8E8E5E1880ED}" type="presParOf" srcId="{50609122-DF5B-D445-9456-54080A07E2C6}" destId="{DF642858-1507-A945-87B3-0F4EABEE3323}" srcOrd="1" destOrd="0" presId="urn:microsoft.com/office/officeart/2009/layout/CirclePictureHierarchy"/>
    <dgm:cxn modelId="{9AA5E35C-0DE1-9C4D-A48B-A28A56228E05}" type="presParOf" srcId="{0F07726E-05F8-504C-8F57-803D7DBEEA08}" destId="{0A0A7352-9063-C740-BC86-A68324C8119C}" srcOrd="1" destOrd="0" presId="urn:microsoft.com/office/officeart/2009/layout/CirclePictureHierarchy"/>
    <dgm:cxn modelId="{AE76C473-FCFC-8241-ACED-5873AE479F8E}" type="presParOf" srcId="{901B0EF9-CCE7-5D42-9FF5-54BBD997B2A9}" destId="{A970FE01-F196-3F4E-88B2-B650515C407D}" srcOrd="2" destOrd="0" presId="urn:microsoft.com/office/officeart/2009/layout/CirclePictureHierarchy"/>
    <dgm:cxn modelId="{6A1736D6-6E58-6C4B-A538-FFC7D7FF0887}" type="presParOf" srcId="{901B0EF9-CCE7-5D42-9FF5-54BBD997B2A9}" destId="{FCDD594D-1C4D-5643-A86F-A4DC4CCA1B59}" srcOrd="3" destOrd="0" presId="urn:microsoft.com/office/officeart/2009/layout/CirclePictureHierarchy"/>
    <dgm:cxn modelId="{E301DE0A-9A02-C746-8940-9FD3892CDB92}" type="presParOf" srcId="{FCDD594D-1C4D-5643-A86F-A4DC4CCA1B59}" destId="{0258E25D-89CD-BA4F-A36C-3C2ED469C942}" srcOrd="0" destOrd="0" presId="urn:microsoft.com/office/officeart/2009/layout/CirclePictureHierarchy"/>
    <dgm:cxn modelId="{079E021F-DC1E-6940-9376-60BC97340639}" type="presParOf" srcId="{0258E25D-89CD-BA4F-A36C-3C2ED469C942}" destId="{C5A9B627-97D3-AA46-A14F-FBCE154B4EF0}" srcOrd="0" destOrd="0" presId="urn:microsoft.com/office/officeart/2009/layout/CirclePictureHierarchy"/>
    <dgm:cxn modelId="{93161B31-3DF2-F240-B781-A88D9104B345}" type="presParOf" srcId="{0258E25D-89CD-BA4F-A36C-3C2ED469C942}" destId="{81290B24-1AEC-2440-AB9A-0CF3FB71623B}" srcOrd="1" destOrd="0" presId="urn:microsoft.com/office/officeart/2009/layout/CirclePictureHierarchy"/>
    <dgm:cxn modelId="{95A24908-8BF4-2043-98BB-76345D11E30C}" type="presParOf" srcId="{FCDD594D-1C4D-5643-A86F-A4DC4CCA1B59}" destId="{A48EF952-E1E9-BC45-80A0-B3F762E952A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F17ACAC4-312E-CF41-820D-9F98D1BE14F2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0149DD10-E356-D347-B812-9EAE70F4961E}" type="parTrans" cxnId="{8AE9BBA7-0254-8843-B66A-CEA6098E7A64}">
      <dgm:prSet/>
      <dgm:spPr/>
      <dgm:t>
        <a:bodyPr/>
        <a:lstStyle/>
        <a:p>
          <a:endParaRPr lang="en-GB"/>
        </a:p>
      </dgm:t>
    </dgm:pt>
    <dgm:pt modelId="{BFB2F7FC-84C5-E44C-83DC-3ABDBCD6FA05}" type="sibTrans" cxnId="{8AE9BBA7-0254-8843-B66A-CEA6098E7A64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83B99-DF1E-DD4B-B802-B9123401B78A}" type="pres">
      <dgm:prSet presAssocID="{01101797-645F-384B-A269-7880D06CCAA2}" presName="hierRoot1" presStyleCnt="0"/>
      <dgm:spPr/>
    </dgm:pt>
    <dgm:pt modelId="{5BDECEF1-0A06-814F-BA5D-4D4E52D69A11}" type="pres">
      <dgm:prSet presAssocID="{01101797-645F-384B-A269-7880D06CCAA2}" presName="composite" presStyleCnt="0"/>
      <dgm:spPr/>
    </dgm:pt>
    <dgm:pt modelId="{5023C66F-0B6D-3843-ABF1-894B6FB81748}" type="pres">
      <dgm:prSet presAssocID="{01101797-645F-384B-A269-7880D06CCAA2}" presName="image" presStyleLbl="node0" presStyleIdx="0" presStyleCnt="1"/>
      <dgm:spPr/>
    </dgm:pt>
    <dgm:pt modelId="{D80B5D43-A76A-AE4F-869E-FB43EB09E3A6}" type="pres">
      <dgm:prSet presAssocID="{01101797-645F-384B-A269-7880D06CCAA2}" presName="text" presStyleLbl="revTx" presStyleIdx="0" presStyleCnt="5">
        <dgm:presLayoutVars>
          <dgm:chPref val="3"/>
        </dgm:presLayoutVars>
      </dgm:prSet>
      <dgm:spPr/>
    </dgm:pt>
    <dgm:pt modelId="{44B4880F-EFE0-EB46-A6D9-5929C374018F}" type="pres">
      <dgm:prSet presAssocID="{01101797-645F-384B-A269-7880D06CCAA2}" presName="hierChild2" presStyleCnt="0"/>
      <dgm:spPr/>
    </dgm:pt>
    <dgm:pt modelId="{4367957F-1173-EC44-89C3-8A2F56C4944E}" type="pres">
      <dgm:prSet presAssocID="{0B93AAD1-11C9-8F4C-B3D6-6787A9A8BD2E}" presName="Name10" presStyleLbl="parChTrans1D2" presStyleIdx="0" presStyleCnt="2"/>
      <dgm:spPr/>
    </dgm:pt>
    <dgm:pt modelId="{92518AB6-8E4A-CC45-A8FF-732A69947F38}" type="pres">
      <dgm:prSet presAssocID="{FFCD8269-6359-0B47-B683-B39C21E9289F}" presName="hierRoot2" presStyleCnt="0"/>
      <dgm:spPr/>
    </dgm:pt>
    <dgm:pt modelId="{02BD2D1D-0F19-2E4E-B6CC-BE5C71D0A273}" type="pres">
      <dgm:prSet presAssocID="{FFCD8269-6359-0B47-B683-B39C21E9289F}" presName="composite2" presStyleCnt="0"/>
      <dgm:spPr/>
    </dgm:pt>
    <dgm:pt modelId="{4B7A9F98-2697-4043-AF98-B5B02AEB7E67}" type="pres">
      <dgm:prSet presAssocID="{FFCD8269-6359-0B47-B683-B39C21E9289F}" presName="image2" presStyleLbl="node2" presStyleIdx="0" presStyleCnt="2"/>
      <dgm:spPr/>
    </dgm:pt>
    <dgm:pt modelId="{A4677163-1942-2D4D-8F8F-3C02F6BE1D10}" type="pres">
      <dgm:prSet presAssocID="{FFCD8269-6359-0B47-B683-B39C21E9289F}" presName="text2" presStyleLbl="revTx" presStyleIdx="1" presStyleCnt="5">
        <dgm:presLayoutVars>
          <dgm:chPref val="3"/>
        </dgm:presLayoutVars>
      </dgm:prSet>
      <dgm:spPr/>
    </dgm:pt>
    <dgm:pt modelId="{AA3E3DA1-FE63-2848-83E3-E3EF3CFCE4C1}" type="pres">
      <dgm:prSet presAssocID="{FFCD8269-6359-0B47-B683-B39C21E9289F}" presName="hierChild3" presStyleCnt="0"/>
      <dgm:spPr/>
    </dgm:pt>
    <dgm:pt modelId="{850591A1-1303-FC40-8081-23D41A324AC2}" type="pres">
      <dgm:prSet presAssocID="{7E4E3A51-D450-C448-B7EE-CEB39CCB71A3}" presName="Name17" presStyleLbl="parChTrans1D3" presStyleIdx="0" presStyleCnt="2"/>
      <dgm:spPr/>
    </dgm:pt>
    <dgm:pt modelId="{35272696-BBE5-FA41-BC45-00898ED91627}" type="pres">
      <dgm:prSet presAssocID="{9F71DB2B-9F4A-E649-B85A-82E20F1FED66}" presName="hierRoot3" presStyleCnt="0"/>
      <dgm:spPr/>
    </dgm:pt>
    <dgm:pt modelId="{C2F38DFA-FFAA-734D-9A6E-7491D0F83A1E}" type="pres">
      <dgm:prSet presAssocID="{9F71DB2B-9F4A-E649-B85A-82E20F1FED66}" presName="composite3" presStyleCnt="0"/>
      <dgm:spPr/>
    </dgm:pt>
    <dgm:pt modelId="{1D475CE8-E301-CC49-BAD0-952D8A20B00C}" type="pres">
      <dgm:prSet presAssocID="{9F71DB2B-9F4A-E649-B85A-82E20F1FED66}" presName="image3" presStyleLbl="node3" presStyleIdx="0" presStyleCnt="2"/>
      <dgm:spPr/>
    </dgm:pt>
    <dgm:pt modelId="{B3C75098-572A-C24D-858E-30E72FF80ADB}" type="pres">
      <dgm:prSet presAssocID="{9F71DB2B-9F4A-E649-B85A-82E20F1FED66}" presName="text3" presStyleLbl="revTx" presStyleIdx="2" presStyleCnt="5">
        <dgm:presLayoutVars>
          <dgm:chPref val="3"/>
        </dgm:presLayoutVars>
      </dgm:prSet>
      <dgm:spPr/>
    </dgm:pt>
    <dgm:pt modelId="{7BAEC9FB-65C9-1542-8298-6516B0BDBCC2}" type="pres">
      <dgm:prSet presAssocID="{9F71DB2B-9F4A-E649-B85A-82E20F1FED66}" presName="hierChild4" presStyleCnt="0"/>
      <dgm:spPr/>
    </dgm:pt>
    <dgm:pt modelId="{FBDC5888-B37A-2E4F-B6F7-3C60B1EAB506}" type="pres">
      <dgm:prSet presAssocID="{DAEBC619-7AED-5C43-9371-006DFC18CDE5}" presName="Name17" presStyleLbl="parChTrans1D3" presStyleIdx="1" presStyleCnt="2"/>
      <dgm:spPr/>
    </dgm:pt>
    <dgm:pt modelId="{2BFE33C7-6A6E-F54A-87B7-FA6478853B48}" type="pres">
      <dgm:prSet presAssocID="{896AECA1-542B-5A4B-8317-777732D893D0}" presName="hierRoot3" presStyleCnt="0"/>
      <dgm:spPr/>
    </dgm:pt>
    <dgm:pt modelId="{DFB27C90-69FF-DD4F-B6EE-D1590B4319DD}" type="pres">
      <dgm:prSet presAssocID="{896AECA1-542B-5A4B-8317-777732D893D0}" presName="composite3" presStyleCnt="0"/>
      <dgm:spPr/>
    </dgm:pt>
    <dgm:pt modelId="{DBFED806-3269-DA44-9887-33847B97E73B}" type="pres">
      <dgm:prSet presAssocID="{896AECA1-542B-5A4B-8317-777732D893D0}" presName="image3" presStyleLbl="node3" presStyleIdx="1" presStyleCnt="2"/>
      <dgm:spPr/>
    </dgm:pt>
    <dgm:pt modelId="{BC7A8DDA-D573-9341-BDD5-56FC119CA412}" type="pres">
      <dgm:prSet presAssocID="{896AECA1-542B-5A4B-8317-777732D893D0}" presName="text3" presStyleLbl="revTx" presStyleIdx="3" presStyleCnt="5">
        <dgm:presLayoutVars>
          <dgm:chPref val="3"/>
        </dgm:presLayoutVars>
      </dgm:prSet>
      <dgm:spPr/>
    </dgm:pt>
    <dgm:pt modelId="{8C29B950-1FA2-8342-AA7F-DEC97CCF3D87}" type="pres">
      <dgm:prSet presAssocID="{896AECA1-542B-5A4B-8317-777732D893D0}" presName="hierChild4" presStyleCnt="0"/>
      <dgm:spPr/>
    </dgm:pt>
    <dgm:pt modelId="{F78B4A73-D46F-9048-9A89-B39E1451CC59}" type="pres">
      <dgm:prSet presAssocID="{0149DD10-E356-D347-B812-9EAE70F4961E}" presName="Name10" presStyleLbl="parChTrans1D2" presStyleIdx="1" presStyleCnt="2"/>
      <dgm:spPr/>
    </dgm:pt>
    <dgm:pt modelId="{6088B212-72F7-E240-92EA-F18FFFD0B26C}" type="pres">
      <dgm:prSet presAssocID="{F17ACAC4-312E-CF41-820D-9F98D1BE14F2}" presName="hierRoot2" presStyleCnt="0"/>
      <dgm:spPr/>
    </dgm:pt>
    <dgm:pt modelId="{6FA8A4E3-DE12-994C-A017-A895A8AFC99B}" type="pres">
      <dgm:prSet presAssocID="{F17ACAC4-312E-CF41-820D-9F98D1BE14F2}" presName="composite2" presStyleCnt="0"/>
      <dgm:spPr/>
    </dgm:pt>
    <dgm:pt modelId="{33FEDCAD-69DC-774D-ACAA-2B36FA422221}" type="pres">
      <dgm:prSet presAssocID="{F17ACAC4-312E-CF41-820D-9F98D1BE14F2}" presName="image2" presStyleLbl="node2" presStyleIdx="1" presStyleCnt="2"/>
      <dgm:spPr/>
    </dgm:pt>
    <dgm:pt modelId="{B1D6D055-68FD-CF41-B8BC-1AB29ACF217B}" type="pres">
      <dgm:prSet presAssocID="{F17ACAC4-312E-CF41-820D-9F98D1BE14F2}" presName="text2" presStyleLbl="revTx" presStyleIdx="4" presStyleCnt="5">
        <dgm:presLayoutVars>
          <dgm:chPref val="3"/>
        </dgm:presLayoutVars>
      </dgm:prSet>
      <dgm:spPr/>
    </dgm:pt>
    <dgm:pt modelId="{D23106FE-6D62-EE46-BE03-C37863E658AB}" type="pres">
      <dgm:prSet presAssocID="{F17ACAC4-312E-CF41-820D-9F98D1BE14F2}" presName="hierChild3" presStyleCnt="0"/>
      <dgm:spPr/>
    </dgm:pt>
  </dgm:ptLst>
  <dgm:cxnLst>
    <dgm:cxn modelId="{42D9D003-25F8-E946-8701-90542F59DA06}" type="presOf" srcId="{9F71DB2B-9F4A-E649-B85A-82E20F1FED66}" destId="{B3C75098-572A-C24D-858E-30E72FF80ADB}" srcOrd="0" destOrd="0" presId="urn:microsoft.com/office/officeart/2009/layout/CirclePictureHierarchy"/>
    <dgm:cxn modelId="{2D8E2D07-41EE-B144-8BEA-B4BA05668C9B}" type="presOf" srcId="{0149DD10-E356-D347-B812-9EAE70F4961E}" destId="{F78B4A73-D46F-9048-9A89-B39E1451CC59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28E96B20-5EF5-A548-8A92-AF22968294B2}" type="presOf" srcId="{7E4E3A51-D450-C448-B7EE-CEB39CCB71A3}" destId="{850591A1-1303-FC40-8081-23D41A324AC2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B15A6850-2C47-984A-85B6-DC16EC662E45}" type="presOf" srcId="{01101797-645F-384B-A269-7880D06CCAA2}" destId="{D80B5D43-A76A-AE4F-869E-FB43EB09E3A6}" srcOrd="0" destOrd="0" presId="urn:microsoft.com/office/officeart/2009/layout/CirclePictureHierarchy"/>
    <dgm:cxn modelId="{8FFA6555-FB04-974F-A7F4-1D16C54C56F2}" type="presOf" srcId="{0B93AAD1-11C9-8F4C-B3D6-6787A9A8BD2E}" destId="{4367957F-1173-EC44-89C3-8A2F56C4944E}" srcOrd="0" destOrd="0" presId="urn:microsoft.com/office/officeart/2009/layout/CirclePictureHierarchy"/>
    <dgm:cxn modelId="{AEC2D47E-8B66-424B-B109-4BE913876A81}" type="presOf" srcId="{FFCD8269-6359-0B47-B683-B39C21E9289F}" destId="{A4677163-1942-2D4D-8F8F-3C02F6BE1D10}" srcOrd="0" destOrd="0" presId="urn:microsoft.com/office/officeart/2009/layout/CirclePictureHierarchy"/>
    <dgm:cxn modelId="{E7BDA18C-519D-1F49-948D-CE9CF91EDFA3}" srcId="{84A69D06-4DCA-B644-8933-369AE4F3E19B}" destId="{01101797-645F-384B-A269-7880D06CCAA2}" srcOrd="0" destOrd="0" parTransId="{ECC3DEB8-0051-1147-847C-7DCC2DFAACFA}" sibTransId="{5E905DE6-BC88-DC47-ABA7-F4887AC985AB}"/>
    <dgm:cxn modelId="{1778CE8F-6467-6B48-B650-D2485403A93E}" type="presOf" srcId="{F17ACAC4-312E-CF41-820D-9F98D1BE14F2}" destId="{B1D6D055-68FD-CF41-B8BC-1AB29ACF217B}" srcOrd="0" destOrd="0" presId="urn:microsoft.com/office/officeart/2009/layout/CirclePictureHierarchy"/>
    <dgm:cxn modelId="{8AE9BBA7-0254-8843-B66A-CEA6098E7A64}" srcId="{01101797-645F-384B-A269-7880D06CCAA2}" destId="{F17ACAC4-312E-CF41-820D-9F98D1BE14F2}" srcOrd="1" destOrd="0" parTransId="{0149DD10-E356-D347-B812-9EAE70F4961E}" sibTransId="{BFB2F7FC-84C5-E44C-83DC-3ABDBCD6FA05}"/>
    <dgm:cxn modelId="{141082D2-200D-9647-94C3-C98EAD4EEBA7}" type="presOf" srcId="{DAEBC619-7AED-5C43-9371-006DFC18CDE5}" destId="{FBDC5888-B37A-2E4F-B6F7-3C60B1EAB506}" srcOrd="0" destOrd="0" presId="urn:microsoft.com/office/officeart/2009/layout/CirclePictureHierarchy"/>
    <dgm:cxn modelId="{43EA00F3-EA85-584C-947E-61388738CF38}" type="presOf" srcId="{896AECA1-542B-5A4B-8317-777732D893D0}" destId="{BC7A8DDA-D573-9341-BDD5-56FC119CA412}" srcOrd="0" destOrd="0" presId="urn:microsoft.com/office/officeart/2009/layout/CirclePictureHierarchy"/>
    <dgm:cxn modelId="{1498F3E9-40A6-A249-A1F9-B6DBF3851F48}" type="presParOf" srcId="{6B3386BD-CF2E-384B-BE09-BF57C1348A3B}" destId="{0C283B99-DF1E-DD4B-B802-B9123401B78A}" srcOrd="0" destOrd="0" presId="urn:microsoft.com/office/officeart/2009/layout/CirclePictureHierarchy"/>
    <dgm:cxn modelId="{D3B814E8-749B-8D41-8E58-38CF3701EF2C}" type="presParOf" srcId="{0C283B99-DF1E-DD4B-B802-B9123401B78A}" destId="{5BDECEF1-0A06-814F-BA5D-4D4E52D69A11}" srcOrd="0" destOrd="0" presId="urn:microsoft.com/office/officeart/2009/layout/CirclePictureHierarchy"/>
    <dgm:cxn modelId="{987E7A90-1800-2343-89BD-450F2193398B}" type="presParOf" srcId="{5BDECEF1-0A06-814F-BA5D-4D4E52D69A11}" destId="{5023C66F-0B6D-3843-ABF1-894B6FB81748}" srcOrd="0" destOrd="0" presId="urn:microsoft.com/office/officeart/2009/layout/CirclePictureHierarchy"/>
    <dgm:cxn modelId="{A2658FCB-38D6-CE40-A7BC-BB2935FB482B}" type="presParOf" srcId="{5BDECEF1-0A06-814F-BA5D-4D4E52D69A11}" destId="{D80B5D43-A76A-AE4F-869E-FB43EB09E3A6}" srcOrd="1" destOrd="0" presId="urn:microsoft.com/office/officeart/2009/layout/CirclePictureHierarchy"/>
    <dgm:cxn modelId="{B458551E-6A6B-704E-8C32-4BA760E20569}" type="presParOf" srcId="{0C283B99-DF1E-DD4B-B802-B9123401B78A}" destId="{44B4880F-EFE0-EB46-A6D9-5929C374018F}" srcOrd="1" destOrd="0" presId="urn:microsoft.com/office/officeart/2009/layout/CirclePictureHierarchy"/>
    <dgm:cxn modelId="{AF5CE25C-A969-664F-AD1B-3365EF3DB8C2}" type="presParOf" srcId="{44B4880F-EFE0-EB46-A6D9-5929C374018F}" destId="{4367957F-1173-EC44-89C3-8A2F56C4944E}" srcOrd="0" destOrd="0" presId="urn:microsoft.com/office/officeart/2009/layout/CirclePictureHierarchy"/>
    <dgm:cxn modelId="{547EB2D9-CD0A-434F-831E-87484FA2D4FE}" type="presParOf" srcId="{44B4880F-EFE0-EB46-A6D9-5929C374018F}" destId="{92518AB6-8E4A-CC45-A8FF-732A69947F38}" srcOrd="1" destOrd="0" presId="urn:microsoft.com/office/officeart/2009/layout/CirclePictureHierarchy"/>
    <dgm:cxn modelId="{3263CAAA-34BD-F547-8041-6CB2AF9E9845}" type="presParOf" srcId="{92518AB6-8E4A-CC45-A8FF-732A69947F38}" destId="{02BD2D1D-0F19-2E4E-B6CC-BE5C71D0A273}" srcOrd="0" destOrd="0" presId="urn:microsoft.com/office/officeart/2009/layout/CirclePictureHierarchy"/>
    <dgm:cxn modelId="{2DE1F958-1659-AC41-B36B-BC5909301034}" type="presParOf" srcId="{02BD2D1D-0F19-2E4E-B6CC-BE5C71D0A273}" destId="{4B7A9F98-2697-4043-AF98-B5B02AEB7E67}" srcOrd="0" destOrd="0" presId="urn:microsoft.com/office/officeart/2009/layout/CirclePictureHierarchy"/>
    <dgm:cxn modelId="{9DE00D78-7BE8-2246-BA7E-7289BFA4578C}" type="presParOf" srcId="{02BD2D1D-0F19-2E4E-B6CC-BE5C71D0A273}" destId="{A4677163-1942-2D4D-8F8F-3C02F6BE1D10}" srcOrd="1" destOrd="0" presId="urn:microsoft.com/office/officeart/2009/layout/CirclePictureHierarchy"/>
    <dgm:cxn modelId="{93E56748-F123-644D-A8C4-C90AFE4F6356}" type="presParOf" srcId="{92518AB6-8E4A-CC45-A8FF-732A69947F38}" destId="{AA3E3DA1-FE63-2848-83E3-E3EF3CFCE4C1}" srcOrd="1" destOrd="0" presId="urn:microsoft.com/office/officeart/2009/layout/CirclePictureHierarchy"/>
    <dgm:cxn modelId="{F85FCDE6-AC1B-AB41-98ED-B8047DC07DF3}" type="presParOf" srcId="{AA3E3DA1-FE63-2848-83E3-E3EF3CFCE4C1}" destId="{850591A1-1303-FC40-8081-23D41A324AC2}" srcOrd="0" destOrd="0" presId="urn:microsoft.com/office/officeart/2009/layout/CirclePictureHierarchy"/>
    <dgm:cxn modelId="{280FE62B-DB6E-444D-A7DD-368B2D77DA31}" type="presParOf" srcId="{AA3E3DA1-FE63-2848-83E3-E3EF3CFCE4C1}" destId="{35272696-BBE5-FA41-BC45-00898ED91627}" srcOrd="1" destOrd="0" presId="urn:microsoft.com/office/officeart/2009/layout/CirclePictureHierarchy"/>
    <dgm:cxn modelId="{D423B457-741E-284B-AA94-849373537B79}" type="presParOf" srcId="{35272696-BBE5-FA41-BC45-00898ED91627}" destId="{C2F38DFA-FFAA-734D-9A6E-7491D0F83A1E}" srcOrd="0" destOrd="0" presId="urn:microsoft.com/office/officeart/2009/layout/CirclePictureHierarchy"/>
    <dgm:cxn modelId="{5DFC217E-7CF5-9E45-9CD0-0B75E846E678}" type="presParOf" srcId="{C2F38DFA-FFAA-734D-9A6E-7491D0F83A1E}" destId="{1D475CE8-E301-CC49-BAD0-952D8A20B00C}" srcOrd="0" destOrd="0" presId="urn:microsoft.com/office/officeart/2009/layout/CirclePictureHierarchy"/>
    <dgm:cxn modelId="{1C497A07-8E0B-6049-AD9E-647F01ECDDC5}" type="presParOf" srcId="{C2F38DFA-FFAA-734D-9A6E-7491D0F83A1E}" destId="{B3C75098-572A-C24D-858E-30E72FF80ADB}" srcOrd="1" destOrd="0" presId="urn:microsoft.com/office/officeart/2009/layout/CirclePictureHierarchy"/>
    <dgm:cxn modelId="{39B98627-9FA2-294E-8D91-AB6D370E4169}" type="presParOf" srcId="{35272696-BBE5-FA41-BC45-00898ED91627}" destId="{7BAEC9FB-65C9-1542-8298-6516B0BDBCC2}" srcOrd="1" destOrd="0" presId="urn:microsoft.com/office/officeart/2009/layout/CirclePictureHierarchy"/>
    <dgm:cxn modelId="{2AA83482-5147-A249-8B74-6A1387814CB1}" type="presParOf" srcId="{AA3E3DA1-FE63-2848-83E3-E3EF3CFCE4C1}" destId="{FBDC5888-B37A-2E4F-B6F7-3C60B1EAB506}" srcOrd="2" destOrd="0" presId="urn:microsoft.com/office/officeart/2009/layout/CirclePictureHierarchy"/>
    <dgm:cxn modelId="{E8969445-A1D7-5F4E-BAA3-0ACC2565FA8B}" type="presParOf" srcId="{AA3E3DA1-FE63-2848-83E3-E3EF3CFCE4C1}" destId="{2BFE33C7-6A6E-F54A-87B7-FA6478853B48}" srcOrd="3" destOrd="0" presId="urn:microsoft.com/office/officeart/2009/layout/CirclePictureHierarchy"/>
    <dgm:cxn modelId="{1170663A-ECCE-5D41-A223-B28EA2D4BAE8}" type="presParOf" srcId="{2BFE33C7-6A6E-F54A-87B7-FA6478853B48}" destId="{DFB27C90-69FF-DD4F-B6EE-D1590B4319DD}" srcOrd="0" destOrd="0" presId="urn:microsoft.com/office/officeart/2009/layout/CirclePictureHierarchy"/>
    <dgm:cxn modelId="{7BD4D6C3-F097-A941-AA93-ED2E98EE6E45}" type="presParOf" srcId="{DFB27C90-69FF-DD4F-B6EE-D1590B4319DD}" destId="{DBFED806-3269-DA44-9887-33847B97E73B}" srcOrd="0" destOrd="0" presId="urn:microsoft.com/office/officeart/2009/layout/CirclePictureHierarchy"/>
    <dgm:cxn modelId="{1B031C11-0431-4B4D-A639-FE0E63B9CA8D}" type="presParOf" srcId="{DFB27C90-69FF-DD4F-B6EE-D1590B4319DD}" destId="{BC7A8DDA-D573-9341-BDD5-56FC119CA412}" srcOrd="1" destOrd="0" presId="urn:microsoft.com/office/officeart/2009/layout/CirclePictureHierarchy"/>
    <dgm:cxn modelId="{AF93EC61-9C0B-4B43-8E52-575363C15235}" type="presParOf" srcId="{2BFE33C7-6A6E-F54A-87B7-FA6478853B48}" destId="{8C29B950-1FA2-8342-AA7F-DEC97CCF3D87}" srcOrd="1" destOrd="0" presId="urn:microsoft.com/office/officeart/2009/layout/CirclePictureHierarchy"/>
    <dgm:cxn modelId="{0421B0B1-EFE6-424C-ADDC-715B166B5CC8}" type="presParOf" srcId="{44B4880F-EFE0-EB46-A6D9-5929C374018F}" destId="{F78B4A73-D46F-9048-9A89-B39E1451CC59}" srcOrd="2" destOrd="0" presId="urn:microsoft.com/office/officeart/2009/layout/CirclePictureHierarchy"/>
    <dgm:cxn modelId="{AC00D28A-C48E-EE45-8169-E17ED36C4209}" type="presParOf" srcId="{44B4880F-EFE0-EB46-A6D9-5929C374018F}" destId="{6088B212-72F7-E240-92EA-F18FFFD0B26C}" srcOrd="3" destOrd="0" presId="urn:microsoft.com/office/officeart/2009/layout/CirclePictureHierarchy"/>
    <dgm:cxn modelId="{3FE3F47D-C808-D74B-82AD-9E2C13D59DA4}" type="presParOf" srcId="{6088B212-72F7-E240-92EA-F18FFFD0B26C}" destId="{6FA8A4E3-DE12-994C-A017-A895A8AFC99B}" srcOrd="0" destOrd="0" presId="urn:microsoft.com/office/officeart/2009/layout/CirclePictureHierarchy"/>
    <dgm:cxn modelId="{2F58A80C-DDC6-314A-9298-2805502E403E}" type="presParOf" srcId="{6FA8A4E3-DE12-994C-A017-A895A8AFC99B}" destId="{33FEDCAD-69DC-774D-ACAA-2B36FA422221}" srcOrd="0" destOrd="0" presId="urn:microsoft.com/office/officeart/2009/layout/CirclePictureHierarchy"/>
    <dgm:cxn modelId="{CC160FA3-DA16-9045-9E4C-9D688269755E}" type="presParOf" srcId="{6FA8A4E3-DE12-994C-A017-A895A8AFC99B}" destId="{B1D6D055-68FD-CF41-B8BC-1AB29ACF217B}" srcOrd="1" destOrd="0" presId="urn:microsoft.com/office/officeart/2009/layout/CirclePictureHierarchy"/>
    <dgm:cxn modelId="{E6588E8A-E003-6149-8117-36914E3B9D0C}" type="presParOf" srcId="{6088B212-72F7-E240-92EA-F18FFFD0B26C}" destId="{D23106FE-6D62-EE46-BE03-C37863E658A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1B8DE0E7-21F8-4E43-BDC6-04BC1403ED77}">
      <dgm:prSet/>
      <dgm:spPr/>
      <dgm:t>
        <a:bodyPr/>
        <a:lstStyle/>
        <a:p>
          <a:r>
            <a:rPr lang="en-GB" dirty="0"/>
            <a:t>Node A</a:t>
          </a:r>
        </a:p>
      </dgm:t>
    </dgm:pt>
    <dgm:pt modelId="{4A66E5B4-9082-0F4B-9C4D-D6E4F6E75363}" type="parTrans" cxnId="{107D807F-7133-1C45-888F-4C183ED199D3}">
      <dgm:prSet/>
      <dgm:spPr/>
      <dgm:t>
        <a:bodyPr/>
        <a:lstStyle/>
        <a:p>
          <a:endParaRPr lang="en-GB"/>
        </a:p>
      </dgm:t>
    </dgm:pt>
    <dgm:pt modelId="{F348B75A-5641-0849-B037-7EAE59DA48F9}" type="sibTrans" cxnId="{107D807F-7133-1C45-888F-4C183ED199D3}">
      <dgm:prSet/>
      <dgm:spPr/>
      <dgm:t>
        <a:bodyPr/>
        <a:lstStyle/>
        <a:p>
          <a:endParaRPr lang="en-GB"/>
        </a:p>
      </dgm:t>
    </dgm:pt>
    <dgm:pt modelId="{076BAFA0-A3A5-C84B-9240-69BBC15267CF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386E37EA-0902-2840-8961-F751C9D65ECB}" type="parTrans" cxnId="{B2724344-941B-324F-83F9-DFDABD18A837}">
      <dgm:prSet/>
      <dgm:spPr/>
      <dgm:t>
        <a:bodyPr/>
        <a:lstStyle/>
        <a:p>
          <a:endParaRPr lang="en-GB"/>
        </a:p>
      </dgm:t>
    </dgm:pt>
    <dgm:pt modelId="{E20053DF-E82A-6F4B-9CB8-F024A3171C16}" type="sibTrans" cxnId="{B2724344-941B-324F-83F9-DFDABD18A837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81F51D-F3E9-5046-B5BA-B364BE72BDF9}" type="pres">
      <dgm:prSet presAssocID="{1B8DE0E7-21F8-4E43-BDC6-04BC1403ED77}" presName="hierRoot1" presStyleCnt="0"/>
      <dgm:spPr/>
    </dgm:pt>
    <dgm:pt modelId="{1FDFF349-837D-554E-980C-7C7063B4E660}" type="pres">
      <dgm:prSet presAssocID="{1B8DE0E7-21F8-4E43-BDC6-04BC1403ED77}" presName="composite" presStyleCnt="0"/>
      <dgm:spPr/>
    </dgm:pt>
    <dgm:pt modelId="{05F2FB3A-91B1-E34A-8B2E-9A2827E7F618}" type="pres">
      <dgm:prSet presAssocID="{1B8DE0E7-21F8-4E43-BDC6-04BC1403ED77}" presName="image" presStyleLbl="node0" presStyleIdx="0" presStyleCnt="1"/>
      <dgm:spPr/>
    </dgm:pt>
    <dgm:pt modelId="{02FF4277-A0E6-884F-A56E-9415DB06BD3C}" type="pres">
      <dgm:prSet presAssocID="{1B8DE0E7-21F8-4E43-BDC6-04BC1403ED77}" presName="text" presStyleLbl="revTx" presStyleIdx="0" presStyleCnt="6">
        <dgm:presLayoutVars>
          <dgm:chPref val="3"/>
        </dgm:presLayoutVars>
      </dgm:prSet>
      <dgm:spPr/>
    </dgm:pt>
    <dgm:pt modelId="{B2F04573-5C51-7C4C-8237-09F6CC3FA614}" type="pres">
      <dgm:prSet presAssocID="{1B8DE0E7-21F8-4E43-BDC6-04BC1403ED77}" presName="hierChild2" presStyleCnt="0"/>
      <dgm:spPr/>
    </dgm:pt>
    <dgm:pt modelId="{5DD480C4-05C0-F241-A244-8DA0D9580F25}" type="pres">
      <dgm:prSet presAssocID="{ECC3DEB8-0051-1147-847C-7DCC2DFAACFA}" presName="Name10" presStyleLbl="parChTrans1D2" presStyleIdx="0" presStyleCnt="1"/>
      <dgm:spPr/>
    </dgm:pt>
    <dgm:pt modelId="{DF6C5DA1-05FA-E648-B976-7B27452E3782}" type="pres">
      <dgm:prSet presAssocID="{01101797-645F-384B-A269-7880D06CCAA2}" presName="hierRoot2" presStyleCnt="0"/>
      <dgm:spPr/>
    </dgm:pt>
    <dgm:pt modelId="{950E8A8A-3CEC-3349-8376-77C3BEBDF7C2}" type="pres">
      <dgm:prSet presAssocID="{01101797-645F-384B-A269-7880D06CCAA2}" presName="composite2" presStyleCnt="0"/>
      <dgm:spPr/>
    </dgm:pt>
    <dgm:pt modelId="{97FBBE8A-90B7-7748-BDD9-12FB1F77B041}" type="pres">
      <dgm:prSet presAssocID="{01101797-645F-384B-A269-7880D06CCAA2}" presName="image2" presStyleLbl="node2" presStyleIdx="0" presStyleCnt="1"/>
      <dgm:spPr/>
    </dgm:pt>
    <dgm:pt modelId="{AB5C572F-235E-B346-8D49-E9F3A52A6F24}" type="pres">
      <dgm:prSet presAssocID="{01101797-645F-384B-A269-7880D06CCAA2}" presName="text2" presStyleLbl="revTx" presStyleIdx="1" presStyleCnt="6">
        <dgm:presLayoutVars>
          <dgm:chPref val="3"/>
        </dgm:presLayoutVars>
      </dgm:prSet>
      <dgm:spPr/>
    </dgm:pt>
    <dgm:pt modelId="{9C6E4404-4B53-7549-B076-EC04C58D0FD7}" type="pres">
      <dgm:prSet presAssocID="{01101797-645F-384B-A269-7880D06CCAA2}" presName="hierChild3" presStyleCnt="0"/>
      <dgm:spPr/>
    </dgm:pt>
    <dgm:pt modelId="{1700B9FF-875C-AE49-ABE8-38182680A9D1}" type="pres">
      <dgm:prSet presAssocID="{0B93AAD1-11C9-8F4C-B3D6-6787A9A8BD2E}" presName="Name17" presStyleLbl="parChTrans1D3" presStyleIdx="0" presStyleCnt="2"/>
      <dgm:spPr/>
    </dgm:pt>
    <dgm:pt modelId="{4F08F75C-4825-694C-B816-6E86A85E9D68}" type="pres">
      <dgm:prSet presAssocID="{FFCD8269-6359-0B47-B683-B39C21E9289F}" presName="hierRoot3" presStyleCnt="0"/>
      <dgm:spPr/>
    </dgm:pt>
    <dgm:pt modelId="{6B1FF753-9A10-2F42-9E3B-70FD50FB6FE7}" type="pres">
      <dgm:prSet presAssocID="{FFCD8269-6359-0B47-B683-B39C21E9289F}" presName="composite3" presStyleCnt="0"/>
      <dgm:spPr/>
    </dgm:pt>
    <dgm:pt modelId="{9100E50F-6ACC-B740-9D69-6F75A0BE8C16}" type="pres">
      <dgm:prSet presAssocID="{FFCD8269-6359-0B47-B683-B39C21E9289F}" presName="image3" presStyleLbl="node3" presStyleIdx="0" presStyleCnt="2"/>
      <dgm:spPr/>
    </dgm:pt>
    <dgm:pt modelId="{46BE63FA-7A79-E140-9CDA-C42F99CCE2A7}" type="pres">
      <dgm:prSet presAssocID="{FFCD8269-6359-0B47-B683-B39C21E9289F}" presName="text3" presStyleLbl="revTx" presStyleIdx="2" presStyleCnt="6">
        <dgm:presLayoutVars>
          <dgm:chPref val="3"/>
        </dgm:presLayoutVars>
      </dgm:prSet>
      <dgm:spPr/>
    </dgm:pt>
    <dgm:pt modelId="{97F47165-26FC-1F47-BDEC-9EA7E3D1E7AC}" type="pres">
      <dgm:prSet presAssocID="{FFCD8269-6359-0B47-B683-B39C21E9289F}" presName="hierChild4" presStyleCnt="0"/>
      <dgm:spPr/>
    </dgm:pt>
    <dgm:pt modelId="{165D8681-4E1B-DD4D-9473-5C58DCEFB122}" type="pres">
      <dgm:prSet presAssocID="{7E4E3A51-D450-C448-B7EE-CEB39CCB71A3}" presName="Name23" presStyleLbl="parChTrans1D4" presStyleIdx="0" presStyleCnt="2"/>
      <dgm:spPr/>
    </dgm:pt>
    <dgm:pt modelId="{E2206DE1-EEDA-FA42-ADF1-CA3BC629F937}" type="pres">
      <dgm:prSet presAssocID="{9F71DB2B-9F4A-E649-B85A-82E20F1FED66}" presName="hierRoot4" presStyleCnt="0"/>
      <dgm:spPr/>
    </dgm:pt>
    <dgm:pt modelId="{F540DDBD-00CF-A54F-81E1-AE61E8173EDE}" type="pres">
      <dgm:prSet presAssocID="{9F71DB2B-9F4A-E649-B85A-82E20F1FED66}" presName="composite4" presStyleCnt="0"/>
      <dgm:spPr/>
    </dgm:pt>
    <dgm:pt modelId="{76A4B134-B3CC-C541-90E0-8312D1D8FB5D}" type="pres">
      <dgm:prSet presAssocID="{9F71DB2B-9F4A-E649-B85A-82E20F1FED66}" presName="image4" presStyleLbl="node4" presStyleIdx="0" presStyleCnt="2"/>
      <dgm:spPr/>
    </dgm:pt>
    <dgm:pt modelId="{D4185744-0C2C-754B-9D20-7DA7D820E8E0}" type="pres">
      <dgm:prSet presAssocID="{9F71DB2B-9F4A-E649-B85A-82E20F1FED66}" presName="text4" presStyleLbl="revTx" presStyleIdx="3" presStyleCnt="6">
        <dgm:presLayoutVars>
          <dgm:chPref val="3"/>
        </dgm:presLayoutVars>
      </dgm:prSet>
      <dgm:spPr/>
    </dgm:pt>
    <dgm:pt modelId="{4DDFA46F-433B-9546-B817-1D7DB72B6DDB}" type="pres">
      <dgm:prSet presAssocID="{9F71DB2B-9F4A-E649-B85A-82E20F1FED66}" presName="hierChild5" presStyleCnt="0"/>
      <dgm:spPr/>
    </dgm:pt>
    <dgm:pt modelId="{ECD7DA7F-1489-2047-8B39-5D77EE2F619F}" type="pres">
      <dgm:prSet presAssocID="{DAEBC619-7AED-5C43-9371-006DFC18CDE5}" presName="Name23" presStyleLbl="parChTrans1D4" presStyleIdx="1" presStyleCnt="2"/>
      <dgm:spPr/>
    </dgm:pt>
    <dgm:pt modelId="{72965655-14B5-624F-B952-C957562A4354}" type="pres">
      <dgm:prSet presAssocID="{896AECA1-542B-5A4B-8317-777732D893D0}" presName="hierRoot4" presStyleCnt="0"/>
      <dgm:spPr/>
    </dgm:pt>
    <dgm:pt modelId="{B9E885CF-2A8E-9E46-9005-0F05D84C5D32}" type="pres">
      <dgm:prSet presAssocID="{896AECA1-542B-5A4B-8317-777732D893D0}" presName="composite4" presStyleCnt="0"/>
      <dgm:spPr/>
    </dgm:pt>
    <dgm:pt modelId="{22B64EAD-25F0-3D47-9A97-FE94C1A415EF}" type="pres">
      <dgm:prSet presAssocID="{896AECA1-542B-5A4B-8317-777732D893D0}" presName="image4" presStyleLbl="node4" presStyleIdx="1" presStyleCnt="2"/>
      <dgm:spPr/>
    </dgm:pt>
    <dgm:pt modelId="{C06F196F-4479-694D-9859-424CD745DD6B}" type="pres">
      <dgm:prSet presAssocID="{896AECA1-542B-5A4B-8317-777732D893D0}" presName="text4" presStyleLbl="revTx" presStyleIdx="4" presStyleCnt="6">
        <dgm:presLayoutVars>
          <dgm:chPref val="3"/>
        </dgm:presLayoutVars>
      </dgm:prSet>
      <dgm:spPr/>
    </dgm:pt>
    <dgm:pt modelId="{E42AE04C-E66A-524C-94AA-3C65B28FFD2C}" type="pres">
      <dgm:prSet presAssocID="{896AECA1-542B-5A4B-8317-777732D893D0}" presName="hierChild5" presStyleCnt="0"/>
      <dgm:spPr/>
    </dgm:pt>
    <dgm:pt modelId="{62C5C531-4D48-5A46-9487-EF6692523D88}" type="pres">
      <dgm:prSet presAssocID="{386E37EA-0902-2840-8961-F751C9D65ECB}" presName="Name17" presStyleLbl="parChTrans1D3" presStyleIdx="1" presStyleCnt="2"/>
      <dgm:spPr/>
    </dgm:pt>
    <dgm:pt modelId="{5BEBDFC9-329B-FC43-A5D0-52197ECA3178}" type="pres">
      <dgm:prSet presAssocID="{076BAFA0-A3A5-C84B-9240-69BBC15267CF}" presName="hierRoot3" presStyleCnt="0"/>
      <dgm:spPr/>
    </dgm:pt>
    <dgm:pt modelId="{A92F285C-E2DB-CC43-9E79-B964D11AB349}" type="pres">
      <dgm:prSet presAssocID="{076BAFA0-A3A5-C84B-9240-69BBC15267CF}" presName="composite3" presStyleCnt="0"/>
      <dgm:spPr/>
    </dgm:pt>
    <dgm:pt modelId="{481DB62A-E90C-9443-84BE-D079E12D9D3A}" type="pres">
      <dgm:prSet presAssocID="{076BAFA0-A3A5-C84B-9240-69BBC15267CF}" presName="image3" presStyleLbl="node3" presStyleIdx="1" presStyleCnt="2"/>
      <dgm:spPr/>
    </dgm:pt>
    <dgm:pt modelId="{4C45DB5F-E5E5-E646-B43C-725EC0AE9E11}" type="pres">
      <dgm:prSet presAssocID="{076BAFA0-A3A5-C84B-9240-69BBC15267CF}" presName="text3" presStyleLbl="revTx" presStyleIdx="5" presStyleCnt="6">
        <dgm:presLayoutVars>
          <dgm:chPref val="3"/>
        </dgm:presLayoutVars>
      </dgm:prSet>
      <dgm:spPr/>
    </dgm:pt>
    <dgm:pt modelId="{165B2A0D-A26C-1941-8D8D-178D19C24F78}" type="pres">
      <dgm:prSet presAssocID="{076BAFA0-A3A5-C84B-9240-69BBC15267CF}" presName="hierChild4" presStyleCnt="0"/>
      <dgm:spPr/>
    </dgm:pt>
  </dgm:ptLst>
  <dgm:cxnLst>
    <dgm:cxn modelId="{46AE7F0E-48A7-0141-9AE9-588130E7E0CF}" type="presOf" srcId="{ECC3DEB8-0051-1147-847C-7DCC2DFAACFA}" destId="{5DD480C4-05C0-F241-A244-8DA0D9580F25}" srcOrd="0" destOrd="0" presId="urn:microsoft.com/office/officeart/2009/layout/CirclePictureHierarchy"/>
    <dgm:cxn modelId="{5BE1100F-D4F0-4F4F-851B-3F6C34610B7E}" type="presOf" srcId="{386E37EA-0902-2840-8961-F751C9D65ECB}" destId="{62C5C531-4D48-5A46-9487-EF6692523D88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5667E311-79AB-6746-8DF9-F994B64E432E}" type="presOf" srcId="{DAEBC619-7AED-5C43-9371-006DFC18CDE5}" destId="{ECD7DA7F-1489-2047-8B39-5D77EE2F619F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B2724344-941B-324F-83F9-DFDABD18A837}" srcId="{01101797-645F-384B-A269-7880D06CCAA2}" destId="{076BAFA0-A3A5-C84B-9240-69BBC15267CF}" srcOrd="1" destOrd="0" parTransId="{386E37EA-0902-2840-8961-F751C9D65ECB}" sibTransId="{E20053DF-E82A-6F4B-9CB8-F024A3171C16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46E0EC56-97DD-1B4B-9923-DC8E0AE4AF90}" type="presOf" srcId="{0B93AAD1-11C9-8F4C-B3D6-6787A9A8BD2E}" destId="{1700B9FF-875C-AE49-ABE8-38182680A9D1}" srcOrd="0" destOrd="0" presId="urn:microsoft.com/office/officeart/2009/layout/CirclePictureHierarchy"/>
    <dgm:cxn modelId="{7922CF7A-8D23-4F41-894A-977297009C08}" type="presOf" srcId="{076BAFA0-A3A5-C84B-9240-69BBC15267CF}" destId="{4C45DB5F-E5E5-E646-B43C-725EC0AE9E11}" srcOrd="0" destOrd="0" presId="urn:microsoft.com/office/officeart/2009/layout/CirclePictureHierarchy"/>
    <dgm:cxn modelId="{1DDB957C-7F49-A740-9D6F-4AE07860148B}" type="presOf" srcId="{01101797-645F-384B-A269-7880D06CCAA2}" destId="{AB5C572F-235E-B346-8D49-E9F3A52A6F24}" srcOrd="0" destOrd="0" presId="urn:microsoft.com/office/officeart/2009/layout/CirclePictureHierarchy"/>
    <dgm:cxn modelId="{B8C0187D-B130-F54D-9291-657E1A321C2F}" type="presOf" srcId="{7E4E3A51-D450-C448-B7EE-CEB39CCB71A3}" destId="{165D8681-4E1B-DD4D-9473-5C58DCEFB122}" srcOrd="0" destOrd="0" presId="urn:microsoft.com/office/officeart/2009/layout/CirclePictureHierarchy"/>
    <dgm:cxn modelId="{107D807F-7133-1C45-888F-4C183ED199D3}" srcId="{84A69D06-4DCA-B644-8933-369AE4F3E19B}" destId="{1B8DE0E7-21F8-4E43-BDC6-04BC1403ED77}" srcOrd="0" destOrd="0" parTransId="{4A66E5B4-9082-0F4B-9C4D-D6E4F6E75363}" sibTransId="{F348B75A-5641-0849-B037-7EAE59DA48F9}"/>
    <dgm:cxn modelId="{E7BDA18C-519D-1F49-948D-CE9CF91EDFA3}" srcId="{1B8DE0E7-21F8-4E43-BDC6-04BC1403ED77}" destId="{01101797-645F-384B-A269-7880D06CCAA2}" srcOrd="0" destOrd="0" parTransId="{ECC3DEB8-0051-1147-847C-7DCC2DFAACFA}" sibTransId="{5E905DE6-BC88-DC47-ABA7-F4887AC985AB}"/>
    <dgm:cxn modelId="{2C5E3C9E-D660-A147-99B7-C5D5F483DCED}" type="presOf" srcId="{896AECA1-542B-5A4B-8317-777732D893D0}" destId="{C06F196F-4479-694D-9859-424CD745DD6B}" srcOrd="0" destOrd="0" presId="urn:microsoft.com/office/officeart/2009/layout/CirclePictureHierarchy"/>
    <dgm:cxn modelId="{94096DAD-E5C2-C341-9EDF-1BE333E51E03}" type="presOf" srcId="{FFCD8269-6359-0B47-B683-B39C21E9289F}" destId="{46BE63FA-7A79-E140-9CDA-C42F99CCE2A7}" srcOrd="0" destOrd="0" presId="urn:microsoft.com/office/officeart/2009/layout/CirclePictureHierarchy"/>
    <dgm:cxn modelId="{EB4FCAF0-9B32-944B-B03F-A51715C4063A}" type="presOf" srcId="{9F71DB2B-9F4A-E649-B85A-82E20F1FED66}" destId="{D4185744-0C2C-754B-9D20-7DA7D820E8E0}" srcOrd="0" destOrd="0" presId="urn:microsoft.com/office/officeart/2009/layout/CirclePictureHierarchy"/>
    <dgm:cxn modelId="{59FCC1FE-06E9-2449-A9B5-574581BC3B0D}" type="presOf" srcId="{1B8DE0E7-21F8-4E43-BDC6-04BC1403ED77}" destId="{02FF4277-A0E6-884F-A56E-9415DB06BD3C}" srcOrd="0" destOrd="0" presId="urn:microsoft.com/office/officeart/2009/layout/CirclePictureHierarchy"/>
    <dgm:cxn modelId="{F1CD6855-C1F6-024B-AAE3-0252489B3132}" type="presParOf" srcId="{6B3386BD-CF2E-384B-BE09-BF57C1348A3B}" destId="{0181F51D-F3E9-5046-B5BA-B364BE72BDF9}" srcOrd="0" destOrd="0" presId="urn:microsoft.com/office/officeart/2009/layout/CirclePictureHierarchy"/>
    <dgm:cxn modelId="{AE83A948-DB20-A648-821C-08DDA477CFAD}" type="presParOf" srcId="{0181F51D-F3E9-5046-B5BA-B364BE72BDF9}" destId="{1FDFF349-837D-554E-980C-7C7063B4E660}" srcOrd="0" destOrd="0" presId="urn:microsoft.com/office/officeart/2009/layout/CirclePictureHierarchy"/>
    <dgm:cxn modelId="{097672D3-EC80-284B-864C-BDBE6F752180}" type="presParOf" srcId="{1FDFF349-837D-554E-980C-7C7063B4E660}" destId="{05F2FB3A-91B1-E34A-8B2E-9A2827E7F618}" srcOrd="0" destOrd="0" presId="urn:microsoft.com/office/officeart/2009/layout/CirclePictureHierarchy"/>
    <dgm:cxn modelId="{F085C7CE-2277-DC4F-8071-16DFE09D00BB}" type="presParOf" srcId="{1FDFF349-837D-554E-980C-7C7063B4E660}" destId="{02FF4277-A0E6-884F-A56E-9415DB06BD3C}" srcOrd="1" destOrd="0" presId="urn:microsoft.com/office/officeart/2009/layout/CirclePictureHierarchy"/>
    <dgm:cxn modelId="{E308EC3C-4F23-BE45-88B9-334711213F23}" type="presParOf" srcId="{0181F51D-F3E9-5046-B5BA-B364BE72BDF9}" destId="{B2F04573-5C51-7C4C-8237-09F6CC3FA614}" srcOrd="1" destOrd="0" presId="urn:microsoft.com/office/officeart/2009/layout/CirclePictureHierarchy"/>
    <dgm:cxn modelId="{3596E1A1-9F2A-9F48-AA5F-87BE6429E054}" type="presParOf" srcId="{B2F04573-5C51-7C4C-8237-09F6CC3FA614}" destId="{5DD480C4-05C0-F241-A244-8DA0D9580F25}" srcOrd="0" destOrd="0" presId="urn:microsoft.com/office/officeart/2009/layout/CirclePictureHierarchy"/>
    <dgm:cxn modelId="{95DC86E0-A166-AD41-BDA9-F7B53034BE38}" type="presParOf" srcId="{B2F04573-5C51-7C4C-8237-09F6CC3FA614}" destId="{DF6C5DA1-05FA-E648-B976-7B27452E3782}" srcOrd="1" destOrd="0" presId="urn:microsoft.com/office/officeart/2009/layout/CirclePictureHierarchy"/>
    <dgm:cxn modelId="{DF5E6087-3A71-BE4C-98BD-D6D2862F6E23}" type="presParOf" srcId="{DF6C5DA1-05FA-E648-B976-7B27452E3782}" destId="{950E8A8A-3CEC-3349-8376-77C3BEBDF7C2}" srcOrd="0" destOrd="0" presId="urn:microsoft.com/office/officeart/2009/layout/CirclePictureHierarchy"/>
    <dgm:cxn modelId="{4F7180E2-4C16-6748-BEA6-46E66E3078CF}" type="presParOf" srcId="{950E8A8A-3CEC-3349-8376-77C3BEBDF7C2}" destId="{97FBBE8A-90B7-7748-BDD9-12FB1F77B041}" srcOrd="0" destOrd="0" presId="urn:microsoft.com/office/officeart/2009/layout/CirclePictureHierarchy"/>
    <dgm:cxn modelId="{183A8D77-6A59-5C4F-A0DD-44F305D1F4BD}" type="presParOf" srcId="{950E8A8A-3CEC-3349-8376-77C3BEBDF7C2}" destId="{AB5C572F-235E-B346-8D49-E9F3A52A6F24}" srcOrd="1" destOrd="0" presId="urn:microsoft.com/office/officeart/2009/layout/CirclePictureHierarchy"/>
    <dgm:cxn modelId="{E443CBD7-1663-DB4C-A29C-DE64A98DBA85}" type="presParOf" srcId="{DF6C5DA1-05FA-E648-B976-7B27452E3782}" destId="{9C6E4404-4B53-7549-B076-EC04C58D0FD7}" srcOrd="1" destOrd="0" presId="urn:microsoft.com/office/officeart/2009/layout/CirclePictureHierarchy"/>
    <dgm:cxn modelId="{9EE8AD8D-6FC7-264F-8F22-304659EBD14F}" type="presParOf" srcId="{9C6E4404-4B53-7549-B076-EC04C58D0FD7}" destId="{1700B9FF-875C-AE49-ABE8-38182680A9D1}" srcOrd="0" destOrd="0" presId="urn:microsoft.com/office/officeart/2009/layout/CirclePictureHierarchy"/>
    <dgm:cxn modelId="{0279AC5B-45E5-E542-A0A7-F736A42726BD}" type="presParOf" srcId="{9C6E4404-4B53-7549-B076-EC04C58D0FD7}" destId="{4F08F75C-4825-694C-B816-6E86A85E9D68}" srcOrd="1" destOrd="0" presId="urn:microsoft.com/office/officeart/2009/layout/CirclePictureHierarchy"/>
    <dgm:cxn modelId="{87FE8187-7E94-2C4D-B603-C3A32AD665C7}" type="presParOf" srcId="{4F08F75C-4825-694C-B816-6E86A85E9D68}" destId="{6B1FF753-9A10-2F42-9E3B-70FD50FB6FE7}" srcOrd="0" destOrd="0" presId="urn:microsoft.com/office/officeart/2009/layout/CirclePictureHierarchy"/>
    <dgm:cxn modelId="{D9733B54-B1DB-F747-B363-39DE3385AF7F}" type="presParOf" srcId="{6B1FF753-9A10-2F42-9E3B-70FD50FB6FE7}" destId="{9100E50F-6ACC-B740-9D69-6F75A0BE8C16}" srcOrd="0" destOrd="0" presId="urn:microsoft.com/office/officeart/2009/layout/CirclePictureHierarchy"/>
    <dgm:cxn modelId="{99A7C258-105E-1B43-AAE3-1D8E1807FFC8}" type="presParOf" srcId="{6B1FF753-9A10-2F42-9E3B-70FD50FB6FE7}" destId="{46BE63FA-7A79-E140-9CDA-C42F99CCE2A7}" srcOrd="1" destOrd="0" presId="urn:microsoft.com/office/officeart/2009/layout/CirclePictureHierarchy"/>
    <dgm:cxn modelId="{0ABF8EC4-4AB1-3444-883B-686D1959F701}" type="presParOf" srcId="{4F08F75C-4825-694C-B816-6E86A85E9D68}" destId="{97F47165-26FC-1F47-BDEC-9EA7E3D1E7AC}" srcOrd="1" destOrd="0" presId="urn:microsoft.com/office/officeart/2009/layout/CirclePictureHierarchy"/>
    <dgm:cxn modelId="{536413C6-7815-984F-9BEE-A8E423E4E5CF}" type="presParOf" srcId="{97F47165-26FC-1F47-BDEC-9EA7E3D1E7AC}" destId="{165D8681-4E1B-DD4D-9473-5C58DCEFB122}" srcOrd="0" destOrd="0" presId="urn:microsoft.com/office/officeart/2009/layout/CirclePictureHierarchy"/>
    <dgm:cxn modelId="{F01FA151-2636-9740-8147-AD48EBE28F0D}" type="presParOf" srcId="{97F47165-26FC-1F47-BDEC-9EA7E3D1E7AC}" destId="{E2206DE1-EEDA-FA42-ADF1-CA3BC629F937}" srcOrd="1" destOrd="0" presId="urn:microsoft.com/office/officeart/2009/layout/CirclePictureHierarchy"/>
    <dgm:cxn modelId="{134AB1EE-5192-0543-9A50-8B32F17E7085}" type="presParOf" srcId="{E2206DE1-EEDA-FA42-ADF1-CA3BC629F937}" destId="{F540DDBD-00CF-A54F-81E1-AE61E8173EDE}" srcOrd="0" destOrd="0" presId="urn:microsoft.com/office/officeart/2009/layout/CirclePictureHierarchy"/>
    <dgm:cxn modelId="{B5F4E84E-984A-1D44-BFDB-346D05227667}" type="presParOf" srcId="{F540DDBD-00CF-A54F-81E1-AE61E8173EDE}" destId="{76A4B134-B3CC-C541-90E0-8312D1D8FB5D}" srcOrd="0" destOrd="0" presId="urn:microsoft.com/office/officeart/2009/layout/CirclePictureHierarchy"/>
    <dgm:cxn modelId="{7A10EF7E-CEAC-1F4A-9F03-E0457F0F0430}" type="presParOf" srcId="{F540DDBD-00CF-A54F-81E1-AE61E8173EDE}" destId="{D4185744-0C2C-754B-9D20-7DA7D820E8E0}" srcOrd="1" destOrd="0" presId="urn:microsoft.com/office/officeart/2009/layout/CirclePictureHierarchy"/>
    <dgm:cxn modelId="{8C3912A7-8D68-D34B-98E1-C2F4A44D5ABC}" type="presParOf" srcId="{E2206DE1-EEDA-FA42-ADF1-CA3BC629F937}" destId="{4DDFA46F-433B-9546-B817-1D7DB72B6DDB}" srcOrd="1" destOrd="0" presId="urn:microsoft.com/office/officeart/2009/layout/CirclePictureHierarchy"/>
    <dgm:cxn modelId="{30A03584-3BCA-9A48-91DD-F20D5C3C012B}" type="presParOf" srcId="{97F47165-26FC-1F47-BDEC-9EA7E3D1E7AC}" destId="{ECD7DA7F-1489-2047-8B39-5D77EE2F619F}" srcOrd="2" destOrd="0" presId="urn:microsoft.com/office/officeart/2009/layout/CirclePictureHierarchy"/>
    <dgm:cxn modelId="{44E76B9D-447E-E347-BEEA-F0051B9FE274}" type="presParOf" srcId="{97F47165-26FC-1F47-BDEC-9EA7E3D1E7AC}" destId="{72965655-14B5-624F-B952-C957562A4354}" srcOrd="3" destOrd="0" presId="urn:microsoft.com/office/officeart/2009/layout/CirclePictureHierarchy"/>
    <dgm:cxn modelId="{F4BD3BDB-A515-1147-A257-D043D09D7675}" type="presParOf" srcId="{72965655-14B5-624F-B952-C957562A4354}" destId="{B9E885CF-2A8E-9E46-9005-0F05D84C5D32}" srcOrd="0" destOrd="0" presId="urn:microsoft.com/office/officeart/2009/layout/CirclePictureHierarchy"/>
    <dgm:cxn modelId="{FF948592-26B7-614B-AF97-D6EACD5A15A3}" type="presParOf" srcId="{B9E885CF-2A8E-9E46-9005-0F05D84C5D32}" destId="{22B64EAD-25F0-3D47-9A97-FE94C1A415EF}" srcOrd="0" destOrd="0" presId="urn:microsoft.com/office/officeart/2009/layout/CirclePictureHierarchy"/>
    <dgm:cxn modelId="{8DC25C21-CA8D-0243-9FB4-83F08C8716DC}" type="presParOf" srcId="{B9E885CF-2A8E-9E46-9005-0F05D84C5D32}" destId="{C06F196F-4479-694D-9859-424CD745DD6B}" srcOrd="1" destOrd="0" presId="urn:microsoft.com/office/officeart/2009/layout/CirclePictureHierarchy"/>
    <dgm:cxn modelId="{DF4B57BD-444F-274B-BC36-521678C2C943}" type="presParOf" srcId="{72965655-14B5-624F-B952-C957562A4354}" destId="{E42AE04C-E66A-524C-94AA-3C65B28FFD2C}" srcOrd="1" destOrd="0" presId="urn:microsoft.com/office/officeart/2009/layout/CirclePictureHierarchy"/>
    <dgm:cxn modelId="{3FDB0B71-85C9-C445-8B91-B71F5FF25DF7}" type="presParOf" srcId="{9C6E4404-4B53-7549-B076-EC04C58D0FD7}" destId="{62C5C531-4D48-5A46-9487-EF6692523D88}" srcOrd="2" destOrd="0" presId="urn:microsoft.com/office/officeart/2009/layout/CirclePictureHierarchy"/>
    <dgm:cxn modelId="{FB6CE4C5-4DD5-8248-BC8D-EDDC4501B5E5}" type="presParOf" srcId="{9C6E4404-4B53-7549-B076-EC04C58D0FD7}" destId="{5BEBDFC9-329B-FC43-A5D0-52197ECA3178}" srcOrd="3" destOrd="0" presId="urn:microsoft.com/office/officeart/2009/layout/CirclePictureHierarchy"/>
    <dgm:cxn modelId="{0BD5B977-5B1C-D34D-9089-BA7055EBB6C8}" type="presParOf" srcId="{5BEBDFC9-329B-FC43-A5D0-52197ECA3178}" destId="{A92F285C-E2DB-CC43-9E79-B964D11AB349}" srcOrd="0" destOrd="0" presId="urn:microsoft.com/office/officeart/2009/layout/CirclePictureHierarchy"/>
    <dgm:cxn modelId="{B426FB0F-6AE9-AC46-815B-6544EA11C24A}" type="presParOf" srcId="{A92F285C-E2DB-CC43-9E79-B964D11AB349}" destId="{481DB62A-E90C-9443-84BE-D079E12D9D3A}" srcOrd="0" destOrd="0" presId="urn:microsoft.com/office/officeart/2009/layout/CirclePictureHierarchy"/>
    <dgm:cxn modelId="{96E532F4-FD97-EF48-80FE-0EADBFAD0865}" type="presParOf" srcId="{A92F285C-E2DB-CC43-9E79-B964D11AB349}" destId="{4C45DB5F-E5E5-E646-B43C-725EC0AE9E11}" srcOrd="1" destOrd="0" presId="urn:microsoft.com/office/officeart/2009/layout/CirclePictureHierarchy"/>
    <dgm:cxn modelId="{2E246682-1C2A-CE4B-93F2-8AF9AED071D0}" type="presParOf" srcId="{5BEBDFC9-329B-FC43-A5D0-52197ECA3178}" destId="{165B2A0D-A26C-1941-8D8D-178D19C24F7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>
              <a:solidFill>
                <a:srgbClr val="C00000"/>
              </a:solidFill>
            </a:rPr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7B328D-010A-BB4A-A17A-E0E825D70C9B}" type="pres">
      <dgm:prSet presAssocID="{B51E94E8-5EBB-F140-A967-A9BAB466450A}" presName="hierRoot1" presStyleCnt="0"/>
      <dgm:spPr/>
    </dgm:pt>
    <dgm:pt modelId="{8BF14382-0C3A-A74C-8E97-53A962EE04B7}" type="pres">
      <dgm:prSet presAssocID="{B51E94E8-5EBB-F140-A967-A9BAB466450A}" presName="composite" presStyleCnt="0"/>
      <dgm:spPr/>
    </dgm:pt>
    <dgm:pt modelId="{3DEFC573-0918-1240-8652-6C1E2A7BDD4B}" type="pres">
      <dgm:prSet presAssocID="{B51E94E8-5EBB-F140-A967-A9BAB466450A}" presName="image" presStyleLbl="node0" presStyleIdx="0" presStyleCnt="1"/>
      <dgm:spPr>
        <a:solidFill>
          <a:srgbClr val="C00000"/>
        </a:solidFill>
      </dgm:spPr>
    </dgm:pt>
    <dgm:pt modelId="{58A37632-C475-9044-BD85-89BE454D7327}" type="pres">
      <dgm:prSet presAssocID="{B51E94E8-5EBB-F140-A967-A9BAB466450A}" presName="text" presStyleLbl="revTx" presStyleIdx="0" presStyleCnt="1">
        <dgm:presLayoutVars>
          <dgm:chPref val="3"/>
        </dgm:presLayoutVars>
      </dgm:prSet>
      <dgm:spPr/>
    </dgm:pt>
    <dgm:pt modelId="{E4A393AC-6E3E-894B-99B5-C80C9E9EEF68}" type="pres">
      <dgm:prSet presAssocID="{B51E94E8-5EBB-F140-A967-A9BAB466450A}" presName="hierChild2" presStyleCnt="0"/>
      <dgm:spPr/>
    </dgm:pt>
  </dgm:ptLst>
  <dgm:cxnLst>
    <dgm:cxn modelId="{C0E75E44-092C-D64D-899C-A8D7BD0A20A2}" type="presOf" srcId="{B51E94E8-5EBB-F140-A967-A9BAB466450A}" destId="{58A37632-C475-9044-BD85-89BE454D7327}" srcOrd="0" destOrd="0" presId="urn:microsoft.com/office/officeart/2009/layout/CirclePictureHierarchy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03FF659E-617E-6C4B-88BB-0B87F456D0E5}" srcId="{84A69D06-4DCA-B644-8933-369AE4F3E19B}" destId="{B51E94E8-5EBB-F140-A967-A9BAB466450A}" srcOrd="0" destOrd="0" parTransId="{7B525937-AC64-4C4E-A88E-FCA61371F895}" sibTransId="{1A0ED243-66BF-DB41-8E8C-530D71342AF6}"/>
    <dgm:cxn modelId="{E2888A0E-C3D8-B548-B7BC-F63EDB027ACF}" type="presParOf" srcId="{6B3386BD-CF2E-384B-BE09-BF57C1348A3B}" destId="{637B328D-010A-BB4A-A17A-E0E825D70C9B}" srcOrd="0" destOrd="0" presId="urn:microsoft.com/office/officeart/2009/layout/CirclePictureHierarchy"/>
    <dgm:cxn modelId="{050311EE-AE74-5C4B-8DB6-31736D3144CC}" type="presParOf" srcId="{637B328D-010A-BB4A-A17A-E0E825D70C9B}" destId="{8BF14382-0C3A-A74C-8E97-53A962EE04B7}" srcOrd="0" destOrd="0" presId="urn:microsoft.com/office/officeart/2009/layout/CirclePictureHierarchy"/>
    <dgm:cxn modelId="{48394D89-EF62-9643-90F9-488BD09DAD12}" type="presParOf" srcId="{8BF14382-0C3A-A74C-8E97-53A962EE04B7}" destId="{3DEFC573-0918-1240-8652-6C1E2A7BDD4B}" srcOrd="0" destOrd="0" presId="urn:microsoft.com/office/officeart/2009/layout/CirclePictureHierarchy"/>
    <dgm:cxn modelId="{620E639E-B870-0F4F-AA1F-7F87D8CF5147}" type="presParOf" srcId="{8BF14382-0C3A-A74C-8E97-53A962EE04B7}" destId="{58A37632-C475-9044-BD85-89BE454D7327}" srcOrd="1" destOrd="0" presId="urn:microsoft.com/office/officeart/2009/layout/CirclePictureHierarchy"/>
    <dgm:cxn modelId="{9259E93F-CEDE-F24C-9794-42F98EBB8B39}" type="presParOf" srcId="{637B328D-010A-BB4A-A17A-E0E825D70C9B}" destId="{E4A393AC-6E3E-894B-99B5-C80C9E9EEF6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FE01-F196-3F4E-88B2-B650515C407D}">
      <dsp:nvSpPr>
        <dsp:cNvPr id="0" name=""/>
        <dsp:cNvSpPr/>
      </dsp:nvSpPr>
      <dsp:spPr>
        <a:xfrm>
          <a:off x="3063535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823D-AB26-544C-9C6D-CF510A6E0BE2}">
      <dsp:nvSpPr>
        <dsp:cNvPr id="0" name=""/>
        <dsp:cNvSpPr/>
      </dsp:nvSpPr>
      <dsp:spPr>
        <a:xfrm>
          <a:off x="2492611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1A6E-3FA1-D84A-AD41-2FD4EC05420E}">
      <dsp:nvSpPr>
        <dsp:cNvPr id="0" name=""/>
        <dsp:cNvSpPr/>
      </dsp:nvSpPr>
      <dsp:spPr>
        <a:xfrm>
          <a:off x="1921688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1141847" y="65915"/>
              </a:lnTo>
              <a:lnTo>
                <a:pt x="1141847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E1173-A353-A144-ABD4-FBE68F0CF433}">
      <dsp:nvSpPr>
        <dsp:cNvPr id="0" name=""/>
        <dsp:cNvSpPr/>
      </dsp:nvSpPr>
      <dsp:spPr>
        <a:xfrm>
          <a:off x="779840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9E594-325F-6D43-86EF-9039C24832BF}">
      <dsp:nvSpPr>
        <dsp:cNvPr id="0" name=""/>
        <dsp:cNvSpPr/>
      </dsp:nvSpPr>
      <dsp:spPr>
        <a:xfrm>
          <a:off x="208917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78515-C409-BE40-BB61-9DCDD59592FA}">
      <dsp:nvSpPr>
        <dsp:cNvPr id="0" name=""/>
        <dsp:cNvSpPr/>
      </dsp:nvSpPr>
      <dsp:spPr>
        <a:xfrm>
          <a:off x="779840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1141847" y="0"/>
              </a:moveTo>
              <a:lnTo>
                <a:pt x="1141847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7E084-2E75-1140-99FB-DA0250DE5793}">
      <dsp:nvSpPr>
        <dsp:cNvPr id="0" name=""/>
        <dsp:cNvSpPr/>
      </dsp:nvSpPr>
      <dsp:spPr>
        <a:xfrm>
          <a:off x="1714079" y="1071921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B2064-2101-194A-A846-1CB18CDACF7A}">
      <dsp:nvSpPr>
        <dsp:cNvPr id="0" name=""/>
        <dsp:cNvSpPr/>
      </dsp:nvSpPr>
      <dsp:spPr>
        <a:xfrm>
          <a:off x="2129296" y="1070883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129296" y="1070883"/>
        <a:ext cx="622825" cy="415217"/>
      </dsp:txXfrm>
    </dsp:sp>
    <dsp:sp modelId="{A5756B8B-B6BD-8942-B774-FA9818D9CC8B}">
      <dsp:nvSpPr>
        <dsp:cNvPr id="0" name=""/>
        <dsp:cNvSpPr/>
      </dsp:nvSpPr>
      <dsp:spPr>
        <a:xfrm>
          <a:off x="572232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9A1ED-7DC7-7642-8B05-9AB36ED104A8}">
      <dsp:nvSpPr>
        <dsp:cNvPr id="0" name=""/>
        <dsp:cNvSpPr/>
      </dsp:nvSpPr>
      <dsp:spPr>
        <a:xfrm>
          <a:off x="987449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987449" y="1616894"/>
        <a:ext cx="622825" cy="415217"/>
      </dsp:txXfrm>
    </dsp:sp>
    <dsp:sp modelId="{AEAD398A-5B54-214D-A520-11EF5C11441D}">
      <dsp:nvSpPr>
        <dsp:cNvPr id="0" name=""/>
        <dsp:cNvSpPr/>
      </dsp:nvSpPr>
      <dsp:spPr>
        <a:xfrm>
          <a:off x="1308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65C05-7756-6747-B5FD-BAD510BA0F81}">
      <dsp:nvSpPr>
        <dsp:cNvPr id="0" name=""/>
        <dsp:cNvSpPr/>
      </dsp:nvSpPr>
      <dsp:spPr>
        <a:xfrm>
          <a:off x="416525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416525" y="2162905"/>
        <a:ext cx="622825" cy="415217"/>
      </dsp:txXfrm>
    </dsp:sp>
    <dsp:sp modelId="{19347812-499B-B845-ABE9-8B8F86D612B8}">
      <dsp:nvSpPr>
        <dsp:cNvPr id="0" name=""/>
        <dsp:cNvSpPr/>
      </dsp:nvSpPr>
      <dsp:spPr>
        <a:xfrm>
          <a:off x="1143155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AD2C-7B29-304E-AB8A-D1C524EFA026}">
      <dsp:nvSpPr>
        <dsp:cNvPr id="0" name=""/>
        <dsp:cNvSpPr/>
      </dsp:nvSpPr>
      <dsp:spPr>
        <a:xfrm>
          <a:off x="1558373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558373" y="2162905"/>
        <a:ext cx="622825" cy="415217"/>
      </dsp:txXfrm>
    </dsp:sp>
    <dsp:sp modelId="{279A3A15-DE28-DB45-B2E5-52CB3CFEBBB9}">
      <dsp:nvSpPr>
        <dsp:cNvPr id="0" name=""/>
        <dsp:cNvSpPr/>
      </dsp:nvSpPr>
      <dsp:spPr>
        <a:xfrm>
          <a:off x="2855926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51D66-2E81-6243-93E9-06E11E58AAE2}">
      <dsp:nvSpPr>
        <dsp:cNvPr id="0" name=""/>
        <dsp:cNvSpPr/>
      </dsp:nvSpPr>
      <dsp:spPr>
        <a:xfrm>
          <a:off x="3271144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3271144" y="1616894"/>
        <a:ext cx="622825" cy="415217"/>
      </dsp:txXfrm>
    </dsp:sp>
    <dsp:sp modelId="{CA713042-2FEE-D744-BEA5-8A0AE57C034B}">
      <dsp:nvSpPr>
        <dsp:cNvPr id="0" name=""/>
        <dsp:cNvSpPr/>
      </dsp:nvSpPr>
      <dsp:spPr>
        <a:xfrm>
          <a:off x="2285003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2858-1507-A945-87B3-0F4EABEE3323}">
      <dsp:nvSpPr>
        <dsp:cNvPr id="0" name=""/>
        <dsp:cNvSpPr/>
      </dsp:nvSpPr>
      <dsp:spPr>
        <a:xfrm>
          <a:off x="2700220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700220" y="2162905"/>
        <a:ext cx="622825" cy="415217"/>
      </dsp:txXfrm>
    </dsp:sp>
    <dsp:sp modelId="{C5A9B627-97D3-AA46-A14F-FBCE154B4EF0}">
      <dsp:nvSpPr>
        <dsp:cNvPr id="0" name=""/>
        <dsp:cNvSpPr/>
      </dsp:nvSpPr>
      <dsp:spPr>
        <a:xfrm>
          <a:off x="3426850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0B24-1AEC-2440-AB9A-0CF3FB71623B}">
      <dsp:nvSpPr>
        <dsp:cNvPr id="0" name=""/>
        <dsp:cNvSpPr/>
      </dsp:nvSpPr>
      <dsp:spPr>
        <a:xfrm>
          <a:off x="3842067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G</a:t>
          </a:r>
        </a:p>
      </dsp:txBody>
      <dsp:txXfrm>
        <a:off x="3842067" y="2162905"/>
        <a:ext cx="622825" cy="41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4A73-D46F-9048-9A89-B39E1451CC59}">
      <dsp:nvSpPr>
        <dsp:cNvPr id="0" name=""/>
        <dsp:cNvSpPr/>
      </dsp:nvSpPr>
      <dsp:spPr>
        <a:xfrm>
          <a:off x="1776084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5888-B37A-2E4F-B6F7-3C60B1EAB506}">
      <dsp:nvSpPr>
        <dsp:cNvPr id="0" name=""/>
        <dsp:cNvSpPr/>
      </dsp:nvSpPr>
      <dsp:spPr>
        <a:xfrm>
          <a:off x="1228581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591A1-1303-FC40-8081-23D41A324AC2}">
      <dsp:nvSpPr>
        <dsp:cNvPr id="0" name=""/>
        <dsp:cNvSpPr/>
      </dsp:nvSpPr>
      <dsp:spPr>
        <a:xfrm>
          <a:off x="681079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7957F-1173-EC44-89C3-8A2F56C4944E}">
      <dsp:nvSpPr>
        <dsp:cNvPr id="0" name=""/>
        <dsp:cNvSpPr/>
      </dsp:nvSpPr>
      <dsp:spPr>
        <a:xfrm>
          <a:off x="1228581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3C66F-0B6D-3843-ABF1-894B6FB81748}">
      <dsp:nvSpPr>
        <dsp:cNvPr id="0" name=""/>
        <dsp:cNvSpPr/>
      </dsp:nvSpPr>
      <dsp:spPr>
        <a:xfrm>
          <a:off x="1576992" y="14726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5D43-A76A-AE4F-869E-FB43EB09E3A6}">
      <dsp:nvSpPr>
        <dsp:cNvPr id="0" name=""/>
        <dsp:cNvSpPr/>
      </dsp:nvSpPr>
      <dsp:spPr>
        <a:xfrm>
          <a:off x="1975175" y="13731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1975175" y="13731"/>
        <a:ext cx="597274" cy="398183"/>
      </dsp:txXfrm>
    </dsp:sp>
    <dsp:sp modelId="{4B7A9F98-2697-4043-AF98-B5B02AEB7E67}">
      <dsp:nvSpPr>
        <dsp:cNvPr id="0" name=""/>
        <dsp:cNvSpPr/>
      </dsp:nvSpPr>
      <dsp:spPr>
        <a:xfrm>
          <a:off x="1029490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7163-1942-2D4D-8F8F-3C02F6BE1D10}">
      <dsp:nvSpPr>
        <dsp:cNvPr id="0" name=""/>
        <dsp:cNvSpPr/>
      </dsp:nvSpPr>
      <dsp:spPr>
        <a:xfrm>
          <a:off x="1427673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427673" y="537342"/>
        <a:ext cx="597274" cy="398183"/>
      </dsp:txXfrm>
    </dsp:sp>
    <dsp:sp modelId="{1D475CE8-E301-CC49-BAD0-952D8A20B00C}">
      <dsp:nvSpPr>
        <dsp:cNvPr id="0" name=""/>
        <dsp:cNvSpPr/>
      </dsp:nvSpPr>
      <dsp:spPr>
        <a:xfrm>
          <a:off x="481988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5098-572A-C24D-858E-30E72FF80ADB}">
      <dsp:nvSpPr>
        <dsp:cNvPr id="0" name=""/>
        <dsp:cNvSpPr/>
      </dsp:nvSpPr>
      <dsp:spPr>
        <a:xfrm>
          <a:off x="880171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880171" y="1060953"/>
        <a:ext cx="597274" cy="398183"/>
      </dsp:txXfrm>
    </dsp:sp>
    <dsp:sp modelId="{DBFED806-3269-DA44-9887-33847B97E73B}">
      <dsp:nvSpPr>
        <dsp:cNvPr id="0" name=""/>
        <dsp:cNvSpPr/>
      </dsp:nvSpPr>
      <dsp:spPr>
        <a:xfrm>
          <a:off x="1576992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A8DDA-D573-9341-BDD5-56FC119CA412}">
      <dsp:nvSpPr>
        <dsp:cNvPr id="0" name=""/>
        <dsp:cNvSpPr/>
      </dsp:nvSpPr>
      <dsp:spPr>
        <a:xfrm>
          <a:off x="1975175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975175" y="1060953"/>
        <a:ext cx="597274" cy="398183"/>
      </dsp:txXfrm>
    </dsp:sp>
    <dsp:sp modelId="{33FEDCAD-69DC-774D-ACAA-2B36FA422221}">
      <dsp:nvSpPr>
        <dsp:cNvPr id="0" name=""/>
        <dsp:cNvSpPr/>
      </dsp:nvSpPr>
      <dsp:spPr>
        <a:xfrm>
          <a:off x="2124494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D055-68FD-CF41-B8BC-1AB29ACF217B}">
      <dsp:nvSpPr>
        <dsp:cNvPr id="0" name=""/>
        <dsp:cNvSpPr/>
      </dsp:nvSpPr>
      <dsp:spPr>
        <a:xfrm>
          <a:off x="2522677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522677" y="537342"/>
        <a:ext cx="597274" cy="398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C531-4D48-5A46-9487-EF6692523D88}">
      <dsp:nvSpPr>
        <dsp:cNvPr id="0" name=""/>
        <dsp:cNvSpPr/>
      </dsp:nvSpPr>
      <dsp:spPr>
        <a:xfrm>
          <a:off x="2253126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7DA7F-1489-2047-8B39-5D77EE2F619F}">
      <dsp:nvSpPr>
        <dsp:cNvPr id="0" name=""/>
        <dsp:cNvSpPr/>
      </dsp:nvSpPr>
      <dsp:spPr>
        <a:xfrm>
          <a:off x="1668451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681-4E1B-DD4D-9473-5C58DCEFB122}">
      <dsp:nvSpPr>
        <dsp:cNvPr id="0" name=""/>
        <dsp:cNvSpPr/>
      </dsp:nvSpPr>
      <dsp:spPr>
        <a:xfrm>
          <a:off x="1083777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B9FF-875C-AE49-ABE8-38182680A9D1}">
      <dsp:nvSpPr>
        <dsp:cNvPr id="0" name=""/>
        <dsp:cNvSpPr/>
      </dsp:nvSpPr>
      <dsp:spPr>
        <a:xfrm>
          <a:off x="1668451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80C4-05C0-F241-A244-8DA0D9580F25}">
      <dsp:nvSpPr>
        <dsp:cNvPr id="0" name=""/>
        <dsp:cNvSpPr/>
      </dsp:nvSpPr>
      <dsp:spPr>
        <a:xfrm>
          <a:off x="2207406" y="446048"/>
          <a:ext cx="91440" cy="13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FB3A-91B1-E34A-8B2E-9A2827E7F618}">
      <dsp:nvSpPr>
        <dsp:cNvPr id="0" name=""/>
        <dsp:cNvSpPr/>
      </dsp:nvSpPr>
      <dsp:spPr>
        <a:xfrm>
          <a:off x="2040517" y="20830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4277-A0E6-884F-A56E-9415DB06BD3C}">
      <dsp:nvSpPr>
        <dsp:cNvPr id="0" name=""/>
        <dsp:cNvSpPr/>
      </dsp:nvSpPr>
      <dsp:spPr>
        <a:xfrm>
          <a:off x="2465735" y="19767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465735" y="19767"/>
        <a:ext cx="637826" cy="425217"/>
      </dsp:txXfrm>
    </dsp:sp>
    <dsp:sp modelId="{97FBBE8A-90B7-7748-BDD9-12FB1F77B041}">
      <dsp:nvSpPr>
        <dsp:cNvPr id="0" name=""/>
        <dsp:cNvSpPr/>
      </dsp:nvSpPr>
      <dsp:spPr>
        <a:xfrm>
          <a:off x="2040517" y="579991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C572F-235E-B346-8D49-E9F3A52A6F24}">
      <dsp:nvSpPr>
        <dsp:cNvPr id="0" name=""/>
        <dsp:cNvSpPr/>
      </dsp:nvSpPr>
      <dsp:spPr>
        <a:xfrm>
          <a:off x="2465735" y="578928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2465735" y="578928"/>
        <a:ext cx="637826" cy="425217"/>
      </dsp:txXfrm>
    </dsp:sp>
    <dsp:sp modelId="{9100E50F-6ACC-B740-9D69-6F75A0BE8C16}">
      <dsp:nvSpPr>
        <dsp:cNvPr id="0" name=""/>
        <dsp:cNvSpPr/>
      </dsp:nvSpPr>
      <dsp:spPr>
        <a:xfrm>
          <a:off x="145584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E63FA-7A79-E140-9CDA-C42F99CCE2A7}">
      <dsp:nvSpPr>
        <dsp:cNvPr id="0" name=""/>
        <dsp:cNvSpPr/>
      </dsp:nvSpPr>
      <dsp:spPr>
        <a:xfrm>
          <a:off x="188106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881060" y="1138090"/>
        <a:ext cx="637826" cy="425217"/>
      </dsp:txXfrm>
    </dsp:sp>
    <dsp:sp modelId="{76A4B134-B3CC-C541-90E0-8312D1D8FB5D}">
      <dsp:nvSpPr>
        <dsp:cNvPr id="0" name=""/>
        <dsp:cNvSpPr/>
      </dsp:nvSpPr>
      <dsp:spPr>
        <a:xfrm>
          <a:off x="871168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5744-0C2C-754B-9D20-7DA7D820E8E0}">
      <dsp:nvSpPr>
        <dsp:cNvPr id="0" name=""/>
        <dsp:cNvSpPr/>
      </dsp:nvSpPr>
      <dsp:spPr>
        <a:xfrm>
          <a:off x="129638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1296385" y="1697251"/>
        <a:ext cx="637826" cy="425217"/>
      </dsp:txXfrm>
    </dsp:sp>
    <dsp:sp modelId="{22B64EAD-25F0-3D47-9A97-FE94C1A415EF}">
      <dsp:nvSpPr>
        <dsp:cNvPr id="0" name=""/>
        <dsp:cNvSpPr/>
      </dsp:nvSpPr>
      <dsp:spPr>
        <a:xfrm>
          <a:off x="2040517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F196F-4479-694D-9859-424CD745DD6B}">
      <dsp:nvSpPr>
        <dsp:cNvPr id="0" name=""/>
        <dsp:cNvSpPr/>
      </dsp:nvSpPr>
      <dsp:spPr>
        <a:xfrm>
          <a:off x="246573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2465735" y="1697251"/>
        <a:ext cx="637826" cy="425217"/>
      </dsp:txXfrm>
    </dsp:sp>
    <dsp:sp modelId="{481DB62A-E90C-9443-84BE-D079E12D9D3A}">
      <dsp:nvSpPr>
        <dsp:cNvPr id="0" name=""/>
        <dsp:cNvSpPr/>
      </dsp:nvSpPr>
      <dsp:spPr>
        <a:xfrm>
          <a:off x="262519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5DB5F-E5E5-E646-B43C-725EC0AE9E11}">
      <dsp:nvSpPr>
        <dsp:cNvPr id="0" name=""/>
        <dsp:cNvSpPr/>
      </dsp:nvSpPr>
      <dsp:spPr>
        <a:xfrm>
          <a:off x="305041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3050410" y="1138090"/>
        <a:ext cx="637826" cy="425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FC573-0918-1240-8652-6C1E2A7BDD4B}">
      <dsp:nvSpPr>
        <dsp:cNvPr id="0" name=""/>
        <dsp:cNvSpPr/>
      </dsp:nvSpPr>
      <dsp:spPr>
        <a:xfrm>
          <a:off x="251160" y="6084"/>
          <a:ext cx="420674" cy="42067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7632-C475-9044-BD85-89BE454D7327}">
      <dsp:nvSpPr>
        <dsp:cNvPr id="0" name=""/>
        <dsp:cNvSpPr/>
      </dsp:nvSpPr>
      <dsp:spPr>
        <a:xfrm>
          <a:off x="671834" y="5032"/>
          <a:ext cx="631011" cy="42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C00000"/>
              </a:solidFill>
            </a:rPr>
            <a:t>Node G</a:t>
          </a:r>
        </a:p>
      </dsp:txBody>
      <dsp:txXfrm>
        <a:off x="671834" y="5032"/>
        <a:ext cx="631011" cy="42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3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14/10/2024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4/program#25" TargetMode="External"/><Relationship Id="rId2" Type="http://schemas.openxmlformats.org/officeDocument/2006/relationships/hyperlink" Target="https://langdevcon.org/2024/program#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angdevcon.org/2024/program#31" TargetMode="External"/><Relationship Id="rId5" Type="http://schemas.openxmlformats.org/officeDocument/2006/relationships/hyperlink" Target="https://langdevcon.org/2024/program#12" TargetMode="External"/><Relationship Id="rId4" Type="http://schemas.openxmlformats.org/officeDocument/2006/relationships/hyperlink" Target="https://langdevcon.org/2024/program#3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onweb.io/specification/" TargetMode="External"/><Relationship Id="rId2" Type="http://schemas.openxmlformats.org/officeDocument/2006/relationships/hyperlink" Target="https://github.com/LionWeb-io/specification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onweb.io/specification/2023.1/index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/specification/pull/88" TargetMode="External"/><Relationship Id="rId2" Type="http://schemas.openxmlformats.org/officeDocument/2006/relationships/hyperlink" Target="https://github.com/LionWeb-io/specification/issues?q=is%3Aissue+is%3Aopen+label%3Adelta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?q=is%3Aissue+is%3Aopen+label%3Aderiv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repository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csharp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java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kotlin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typescript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p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odelix-adapt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freon-m3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lyanaTikhonova/lionweb-rasca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LionWeb-io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join.slack.com/t/lionweb/shared_invite/zt-2k1k5bsv7-EvC2IABIgSxWrqJNVOZ0H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lionweb.io/specification/documentation/use-cases.html" TargetMode="External"/><Relationship Id="rId5" Type="http://schemas.openxmlformats.org/officeDocument/2006/relationships/hyperlink" Target="https://lionweb.io/specification/reference-architecture/reference-architecture.html" TargetMode="External"/><Relationship Id="rId4" Type="http://schemas.openxmlformats.org/officeDocument/2006/relationships/hyperlink" Target="https://lionweb.io/specification/roadmap/roadmap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sen-symposium.nl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angdevcon.org/Langdev2023.html#the-lionweb-initiative-by-niko-stotz-and-jos-warmer---sli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umenta.community/meetup/strumenta-community-panel-session/" TargetMode="External"/><Relationship Id="rId5" Type="http://schemas.openxmlformats.org/officeDocument/2006/relationships/hyperlink" Target="https://youtrack.jetbrains.com/articles/MPS-A-216170508/JetBrains-MPS-Community-Meetup-2023-Videos-and-Slides" TargetMode="External"/><Relationship Id="rId4" Type="http://schemas.openxmlformats.org/officeDocument/2006/relationships/hyperlink" Target="https://conf.researchr.org/details/models-2024/models-2024-industry-day/6/LionWeb-Language-Interfaces-on-the-We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 dirty="0"/>
              <a:t>LionWeb: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LangDev 2024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614776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968707-53F0-619A-950B-125BC1E98B46}"/>
              </a:ext>
            </a:extLst>
          </p:cNvPr>
          <p:cNvGrpSpPr/>
          <p:nvPr/>
        </p:nvGrpSpPr>
        <p:grpSpPr>
          <a:xfrm>
            <a:off x="12300" y="5661386"/>
            <a:ext cx="1997015" cy="1179356"/>
            <a:chOff x="0" y="4424"/>
            <a:chExt cx="1997015" cy="1179356"/>
          </a:xfrm>
        </p:grpSpPr>
        <p:pic>
          <p:nvPicPr>
            <p:cNvPr id="51" name="Imagen 5">
              <a:extLst>
                <a:ext uri="{FF2B5EF4-FFF2-40B4-BE49-F238E27FC236}">
                  <a16:creationId xmlns:a16="http://schemas.microsoft.com/office/drawing/2014/main" id="{3F5EE138-7423-EAE2-01F7-6A1ED01E5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6844"/>
              <a:ext cx="1997015" cy="606936"/>
            </a:xfrm>
            <a:prstGeom prst="rect">
              <a:avLst/>
            </a:prstGeom>
          </p:spPr>
        </p:pic>
        <p:sp>
          <p:nvSpPr>
            <p:cNvPr id="52" name="CuadroTexto 6">
              <a:extLst>
                <a:ext uri="{FF2B5EF4-FFF2-40B4-BE49-F238E27FC236}">
                  <a16:creationId xmlns:a16="http://schemas.microsoft.com/office/drawing/2014/main" id="{D9B5936E-612E-2966-3198-8DD4AF144D34}"/>
                </a:ext>
              </a:extLst>
            </p:cNvPr>
            <p:cNvSpPr txBox="1"/>
            <p:nvPr/>
          </p:nvSpPr>
          <p:spPr>
            <a:xfrm>
              <a:off x="12300" y="4424"/>
              <a:ext cx="1970313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TY45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24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30362"/>
              </p:ext>
            </p:extLst>
          </p:nvPr>
        </p:nvGraphicFramePr>
        <p:xfrm>
          <a:off x="1013480" y="1693813"/>
          <a:ext cx="10165039" cy="4761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2"/>
                        </a:rPr>
                        <a:t>Language Engineering for Language Migrations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18:00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3"/>
                        </a:rPr>
                        <a:t>GenFPL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3"/>
                        </a:rPr>
                        <a:t>: DSL-embeddable functional programming languages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10:00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Meinte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Boersma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DSL Consultancy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LionWeb and </a:t>
                      </a:r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4"/>
                        </a:rPr>
                        <a:t>Kolasu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: an integration story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11:30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endParaRPr lang="en-NL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Alessio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Stalla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5"/>
                        </a:rPr>
                        <a:t>Implementing LionWeb in Rascal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12:00 Track 1: Salon de Grados</a:t>
                      </a:r>
                    </a:p>
                    <a:p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Ulyana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Tikhonova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6"/>
                        </a:rPr>
                        <a:t>A Case Study: Execution of LionWeb nodes in Truffle Language Framework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Erkan Diken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2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Spec Work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82B9D-0519-EFFC-4855-C9B0735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How We Work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9816-180D-0584-E106-A8B8B2F1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Specification documents (public)</a:t>
            </a:r>
          </a:p>
          <a:p>
            <a:pPr lvl="1"/>
            <a:r>
              <a:rPr lang="en-US" dirty="0"/>
              <a:t>hosted on GitHub: </a:t>
            </a:r>
            <a:r>
              <a:rPr lang="en-US" dirty="0">
                <a:hlinkClick r:id="rId2"/>
              </a:rPr>
              <a:t>github.com/LionWeb-io/specification</a:t>
            </a:r>
            <a:endParaRPr lang="en-US" dirty="0"/>
          </a:p>
          <a:p>
            <a:pPr lvl="1"/>
            <a:r>
              <a:rPr lang="en-US" dirty="0"/>
              <a:t>published at </a:t>
            </a:r>
            <a:r>
              <a:rPr lang="en-US" dirty="0">
                <a:hlinkClick r:id="rId3"/>
              </a:rPr>
              <a:t>lionweb.io/specification</a:t>
            </a:r>
            <a:endParaRPr lang="en-US" dirty="0"/>
          </a:p>
          <a:p>
            <a:pPr lvl="1"/>
            <a:r>
              <a:rPr lang="en-US" dirty="0"/>
              <a:t>refers to issues for details</a:t>
            </a:r>
          </a:p>
          <a:p>
            <a:r>
              <a:rPr lang="en-US" dirty="0"/>
              <a:t>Discussion issues (public)</a:t>
            </a:r>
          </a:p>
          <a:p>
            <a:pPr lvl="1"/>
            <a:r>
              <a:rPr lang="en-US" dirty="0"/>
              <a:t>same GitHub repo: </a:t>
            </a:r>
            <a:r>
              <a:rPr lang="en-US" dirty="0">
                <a:hlinkClick r:id="rId4"/>
              </a:rPr>
              <a:t>125 open / 129 closed</a:t>
            </a:r>
            <a:endParaRPr lang="en-US" dirty="0"/>
          </a:p>
          <a:p>
            <a:pPr lvl="1"/>
            <a:r>
              <a:rPr lang="en-US" dirty="0"/>
              <a:t>keep them focused</a:t>
            </a:r>
          </a:p>
          <a:p>
            <a:pPr lvl="1"/>
            <a:r>
              <a:rPr lang="en-US" dirty="0"/>
              <a:t>document alternatives and rationale</a:t>
            </a:r>
          </a:p>
          <a:p>
            <a:r>
              <a:rPr lang="en-US" dirty="0"/>
              <a:t>Weekly core team meetings</a:t>
            </a:r>
          </a:p>
          <a:p>
            <a:pPr lvl="1"/>
            <a:r>
              <a:rPr lang="en-US" dirty="0"/>
              <a:t>keep discussions running (more than 2 years already!)</a:t>
            </a:r>
          </a:p>
          <a:p>
            <a:pPr lvl="1"/>
            <a:r>
              <a:rPr lang="en-US" dirty="0"/>
              <a:t>“rough consensus and running code”</a:t>
            </a:r>
          </a:p>
          <a:p>
            <a:pPr lvl="1"/>
            <a:r>
              <a:rPr lang="en-US" dirty="0"/>
              <a:t>meeting logs and video recordings</a:t>
            </a:r>
          </a:p>
          <a:p>
            <a:r>
              <a:rPr lang="en-US" dirty="0"/>
              <a:t>Implementation mostly by team members (public)</a:t>
            </a:r>
          </a:p>
          <a:p>
            <a:pPr lvl="1"/>
            <a:r>
              <a:rPr lang="en-US" dirty="0"/>
              <a:t>partially in paid projects</a:t>
            </a:r>
          </a:p>
          <a:p>
            <a:pPr lvl="1"/>
            <a:r>
              <a:rPr lang="en-US" dirty="0"/>
              <a:t>guided by real-world needs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0D3011-2D48-085A-AFC5-20FFA463A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4F6-CA3C-B574-B79F-2DCD413B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Finished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AEC9-08C9-D65B-AD30-4FC999B9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Released as </a:t>
            </a:r>
            <a:r>
              <a:rPr lang="en-US" dirty="0">
                <a:hlinkClick r:id="rId2"/>
              </a:rPr>
              <a:t>LionWeb 2023.1</a:t>
            </a:r>
            <a:endParaRPr lang="en-US" dirty="0"/>
          </a:p>
          <a:p>
            <a:pPr lvl="1"/>
            <a:r>
              <a:rPr lang="en-US" dirty="0"/>
              <a:t>JSON serialization format</a:t>
            </a:r>
          </a:p>
          <a:p>
            <a:pPr lvl="1"/>
            <a:r>
              <a:rPr lang="en-US" dirty="0"/>
              <a:t>meta-metamodel (M3)</a:t>
            </a:r>
          </a:p>
          <a:p>
            <a:endParaRPr lang="en-US" dirty="0"/>
          </a:p>
          <a:p>
            <a:r>
              <a:rPr lang="en-US" dirty="0"/>
              <a:t>Scheduled for LionWeb 2024.1</a:t>
            </a:r>
          </a:p>
          <a:p>
            <a:pPr lvl="1"/>
            <a:r>
              <a:rPr lang="en-US" dirty="0"/>
              <a:t>bulk protocol</a:t>
            </a:r>
          </a:p>
          <a:p>
            <a:pPr lvl="1"/>
            <a:r>
              <a:rPr lang="en-US" dirty="0"/>
              <a:t>added </a:t>
            </a:r>
            <a:r>
              <a:rPr lang="en-US" dirty="0" err="1">
                <a:latin typeface="Consolas" panose="020B0609020204030204" pitchFamily="49" charset="0"/>
              </a:rPr>
              <a:t>StructuredDataType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removed </a:t>
            </a:r>
            <a:r>
              <a:rPr lang="en-US" dirty="0">
                <a:latin typeface="Consolas" panose="020B0609020204030204" pitchFamily="49" charset="0"/>
              </a:rPr>
              <a:t>JSON</a:t>
            </a:r>
            <a:r>
              <a:rPr lang="en-US" dirty="0"/>
              <a:t> </a:t>
            </a:r>
            <a:r>
              <a:rPr lang="en-US" dirty="0" err="1"/>
              <a:t>PrimitiveType</a:t>
            </a:r>
            <a:endParaRPr lang="en-US" dirty="0"/>
          </a:p>
          <a:p>
            <a:pPr lvl="1"/>
            <a:r>
              <a:rPr lang="en-US" dirty="0"/>
              <a:t>several test suites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D6AD83-5B44-A62E-F8F9-1BE250D0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2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B1A-DB76-CBF9-486D-67C3D30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 Progress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C5E-6207-1014-5017-8E0D717E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Working draft</a:t>
            </a:r>
          </a:p>
          <a:p>
            <a:pPr lvl="1"/>
            <a:r>
              <a:rPr lang="en-US" dirty="0"/>
              <a:t>delta protocol (</a:t>
            </a:r>
            <a:r>
              <a:rPr lang="en-US" dirty="0">
                <a:hlinkClick r:id="rId2"/>
              </a:rPr>
              <a:t>issues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formalizing model correctness incl. language (</a:t>
            </a:r>
            <a:r>
              <a:rPr lang="en-US" dirty="0">
                <a:hlinkClick r:id="rId3"/>
              </a:rPr>
              <a:t>PR</a:t>
            </a:r>
            <a:r>
              <a:rPr lang="en-US" dirty="0"/>
              <a:t>)</a:t>
            </a:r>
          </a:p>
          <a:p>
            <a:r>
              <a:rPr lang="en-US" dirty="0"/>
              <a:t>Under discussion</a:t>
            </a:r>
          </a:p>
          <a:p>
            <a:pPr lvl="1"/>
            <a:r>
              <a:rPr lang="en-US" dirty="0"/>
              <a:t>derived models (</a:t>
            </a:r>
            <a:r>
              <a:rPr lang="en-US" dirty="0">
                <a:hlinkClick r:id="rId4"/>
              </a:rPr>
              <a:t>issues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E7BF2C-58E6-5D67-AA69-92A200B29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6CA9-E1D7-10D6-987A-A048EE08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Bulk API Semantics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41DB-3848-C0C9-B250-B6E7AFAB8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09289-4ECD-20B9-4307-C9120C5A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62-3509-2DA9-403E-4CAD888E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Basic Commands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DBE0-C173-9A06-827C-0918E4D3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List/create/delete partitions</a:t>
            </a:r>
          </a:p>
          <a:p>
            <a:pPr lvl="1"/>
            <a:r>
              <a:rPr lang="en-US" dirty="0"/>
              <a:t>straightforward CR_D</a:t>
            </a:r>
          </a:p>
          <a:p>
            <a:r>
              <a:rPr lang="en-US" dirty="0"/>
              <a:t>Retrieve</a:t>
            </a:r>
          </a:p>
          <a:p>
            <a:pPr lvl="1"/>
            <a:r>
              <a:rPr lang="en-US" dirty="0"/>
              <a:t>get me subtree of node X with depth Y</a:t>
            </a:r>
          </a:p>
          <a:p>
            <a:r>
              <a:rPr lang="en-US" dirty="0"/>
              <a:t>Store</a:t>
            </a:r>
          </a:p>
          <a:p>
            <a:pPr lvl="1"/>
            <a:r>
              <a:rPr lang="en-US" dirty="0"/>
              <a:t>make the repository represent the subtree(s) I send</a:t>
            </a:r>
          </a:p>
          <a:p>
            <a:pPr lvl="1"/>
            <a:r>
              <a:rPr lang="en-US" dirty="0"/>
              <a:t>guarantees repository contents are proper tree:</a:t>
            </a:r>
          </a:p>
          <a:p>
            <a:pPr lvl="2"/>
            <a:r>
              <a:rPr lang="en-US" dirty="0"/>
              <a:t>each node has exactly one parent (except for partition nodes)</a:t>
            </a:r>
          </a:p>
          <a:p>
            <a:pPr lvl="2"/>
            <a:r>
              <a:rPr lang="en-US" dirty="0"/>
              <a:t>unique node ids</a:t>
            </a:r>
          </a:p>
          <a:p>
            <a:r>
              <a:rPr lang="en-US" dirty="0"/>
              <a:t>Ids</a:t>
            </a:r>
          </a:p>
          <a:p>
            <a:pPr lvl="1"/>
            <a:r>
              <a:rPr lang="en-US" dirty="0"/>
              <a:t>give me guaranteed free node ids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362872-29A5-EEFF-0946-16903EEF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B33DA-C56B-641F-1B05-769BFF2C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206E35-C066-1B10-3774-442A747C834A}"/>
              </a:ext>
            </a:extLst>
          </p:cNvPr>
          <p:cNvSpPr/>
          <p:nvPr/>
        </p:nvSpPr>
        <p:spPr>
          <a:xfrm>
            <a:off x="294724" y="4133694"/>
            <a:ext cx="4839017" cy="22973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dirty="0">
              <a:solidFill>
                <a:srgbClr val="E6752A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FD01-F345-DF57-4ABA-050CDA61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Intricacies of Store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EF237E-5D22-E91D-2666-7EC3306A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25DA1F-9FB5-6AAD-2847-4C70F9E1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77695"/>
              </p:ext>
            </p:extLst>
          </p:nvPr>
        </p:nvGraphicFramePr>
        <p:xfrm>
          <a:off x="574335" y="3491346"/>
          <a:ext cx="4466202" cy="3650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8D4A9-C223-55F5-C391-3CD9373E1EC9}"/>
              </a:ext>
            </a:extLst>
          </p:cNvPr>
          <p:cNvGrpSpPr/>
          <p:nvPr/>
        </p:nvGrpSpPr>
        <p:grpSpPr>
          <a:xfrm>
            <a:off x="4152075" y="1496291"/>
            <a:ext cx="3601941" cy="2475134"/>
            <a:chOff x="3723155" y="1420721"/>
            <a:chExt cx="3601941" cy="2475134"/>
          </a:xfrm>
        </p:grpSpPr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3CACEFDF-5883-D0F5-56AB-8A0DA76D0ED0}"/>
                </a:ext>
              </a:extLst>
            </p:cNvPr>
            <p:cNvSpPr/>
            <p:nvPr/>
          </p:nvSpPr>
          <p:spPr>
            <a:xfrm>
              <a:off x="4105751" y="1755922"/>
              <a:ext cx="2831598" cy="21399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Gill Sans MT" panose="020B0502020104020203" pitchFamily="34" charset="77"/>
              </a:endParaRPr>
            </a:p>
          </p:txBody>
        </p:sp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D552D24-B298-70C5-206D-3237375D73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2430991"/>
                </p:ext>
              </p:extLst>
            </p:nvPr>
          </p:nvGraphicFramePr>
          <p:xfrm>
            <a:off x="3723155" y="1849882"/>
            <a:ext cx="3601941" cy="14738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661AB74B-7F3A-E10A-6FFE-7665214C7465}"/>
                </a:ext>
              </a:extLst>
            </p:cNvPr>
            <p:cNvSpPr/>
            <p:nvPr/>
          </p:nvSpPr>
          <p:spPr>
            <a:xfrm>
              <a:off x="4105751" y="1420721"/>
              <a:ext cx="2831598" cy="33520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77"/>
                </a:rPr>
                <a:t>Store subtree request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6018B-87D0-7ECD-7D1A-92C4D472B2F6}"/>
              </a:ext>
            </a:extLst>
          </p:cNvPr>
          <p:cNvSpPr txBox="1"/>
          <p:nvPr/>
        </p:nvSpPr>
        <p:spPr>
          <a:xfrm>
            <a:off x="481131" y="4224377"/>
            <a:ext cx="18886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E6752A"/>
                </a:solidFill>
                <a:latin typeface="Gill Sans MT" panose="020B0502020104020203" pitchFamily="34" charset="77"/>
              </a:rPr>
              <a:t>Repository before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1C430-14C1-7E66-26CF-F4A9C03A093A}"/>
              </a:ext>
            </a:extLst>
          </p:cNvPr>
          <p:cNvGrpSpPr/>
          <p:nvPr/>
        </p:nvGrpSpPr>
        <p:grpSpPr>
          <a:xfrm>
            <a:off x="6491483" y="4133694"/>
            <a:ext cx="5213088" cy="2297334"/>
            <a:chOff x="6491483" y="4133694"/>
            <a:chExt cx="5213088" cy="22973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E5E42A-5DB5-0C58-31B6-BE3DD35906E0}"/>
                </a:ext>
              </a:extLst>
            </p:cNvPr>
            <p:cNvGrpSpPr/>
            <p:nvPr/>
          </p:nvGrpSpPr>
          <p:grpSpPr>
            <a:xfrm>
              <a:off x="6491483" y="4133694"/>
              <a:ext cx="5213088" cy="2297334"/>
              <a:chOff x="6491483" y="4133694"/>
              <a:chExt cx="5213088" cy="229733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1C1D533-DF7D-2175-ED9A-C2578D46279A}"/>
                  </a:ext>
                </a:extLst>
              </p:cNvPr>
              <p:cNvSpPr/>
              <p:nvPr/>
            </p:nvSpPr>
            <p:spPr>
              <a:xfrm>
                <a:off x="6865554" y="4133694"/>
                <a:ext cx="4839017" cy="22973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latin typeface="Gill Sans MT" panose="020B0502020104020203" pitchFamily="34" charset="77"/>
                </a:endParaRPr>
              </a:p>
            </p:txBody>
          </p:sp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084E11DE-4926-8A58-72B8-772E19ECF7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0573039"/>
                  </p:ext>
                </p:extLst>
              </p:nvPr>
            </p:nvGraphicFramePr>
            <p:xfrm>
              <a:off x="6491483" y="4224377"/>
              <a:ext cx="4559405" cy="2143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EFF71-FF03-CA0D-8CFF-779D857D31A9}"/>
                </a:ext>
              </a:extLst>
            </p:cNvPr>
            <p:cNvSpPr txBox="1"/>
            <p:nvPr/>
          </p:nvSpPr>
          <p:spPr>
            <a:xfrm>
              <a:off x="9800215" y="4242789"/>
              <a:ext cx="171758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Repository after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827E7B-6465-A79D-38A1-5CD19845F2F0}"/>
              </a:ext>
            </a:extLst>
          </p:cNvPr>
          <p:cNvGrpSpPr/>
          <p:nvPr/>
        </p:nvGrpSpPr>
        <p:grpSpPr>
          <a:xfrm>
            <a:off x="978010" y="2271203"/>
            <a:ext cx="8075580" cy="3693131"/>
            <a:chOff x="978010" y="2271203"/>
            <a:chExt cx="8075580" cy="36931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8D6A18-366E-BFC3-36B0-CE208AE0A670}"/>
                </a:ext>
              </a:extLst>
            </p:cNvPr>
            <p:cNvGrpSpPr/>
            <p:nvPr/>
          </p:nvGrpSpPr>
          <p:grpSpPr>
            <a:xfrm>
              <a:off x="3678208" y="2271203"/>
              <a:ext cx="2569711" cy="836000"/>
              <a:chOff x="3678208" y="2271203"/>
              <a:chExt cx="2569711" cy="836000"/>
            </a:xfrm>
          </p:grpSpPr>
          <p:sp>
            <p:nvSpPr>
              <p:cNvPr id="18" name="Doughnut 17">
                <a:extLst>
                  <a:ext uri="{FF2B5EF4-FFF2-40B4-BE49-F238E27FC236}">
                    <a16:creationId xmlns:a16="http://schemas.microsoft.com/office/drawing/2014/main" id="{610E2F6A-F685-2373-546D-1D6A3A63A55D}"/>
                  </a:ext>
                </a:extLst>
              </p:cNvPr>
              <p:cNvSpPr/>
              <p:nvPr/>
            </p:nvSpPr>
            <p:spPr>
              <a:xfrm>
                <a:off x="4997234" y="2271203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864C70F3-82EB-BEA9-42E3-72708A7A2906}"/>
                  </a:ext>
                </a:extLst>
              </p:cNvPr>
              <p:cNvCxnSpPr>
                <a:cxnSpLocks/>
                <a:stCxn id="23" idx="0"/>
                <a:endCxn id="18" idx="2"/>
              </p:cNvCxnSpPr>
              <p:nvPr/>
            </p:nvCxnSpPr>
            <p:spPr>
              <a:xfrm rot="5400000" flipH="1" flipV="1">
                <a:off x="4115311" y="2225280"/>
                <a:ext cx="444820" cy="1319026"/>
              </a:xfrm>
              <a:prstGeom prst="curvedConnector2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9EB010A-920D-3145-44CE-FABE5A352F44}"/>
                </a:ext>
              </a:extLst>
            </p:cNvPr>
            <p:cNvGrpSpPr/>
            <p:nvPr/>
          </p:nvGrpSpPr>
          <p:grpSpPr>
            <a:xfrm>
              <a:off x="978010" y="3107203"/>
              <a:ext cx="8075580" cy="2857131"/>
              <a:chOff x="978010" y="3107203"/>
              <a:chExt cx="8075580" cy="28571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207F98-1D64-CF8E-7CBF-CD02FC598EAA}"/>
                  </a:ext>
                </a:extLst>
              </p:cNvPr>
              <p:cNvGrpSpPr/>
              <p:nvPr/>
            </p:nvGrpSpPr>
            <p:grpSpPr>
              <a:xfrm>
                <a:off x="978010" y="3107203"/>
                <a:ext cx="3463457" cy="2600345"/>
                <a:chOff x="978010" y="3107203"/>
                <a:chExt cx="3463457" cy="2600345"/>
              </a:xfrm>
            </p:grpSpPr>
            <p:sp>
              <p:nvSpPr>
                <p:cNvPr id="20" name="Doughnut 19">
                  <a:extLst>
                    <a:ext uri="{FF2B5EF4-FFF2-40B4-BE49-F238E27FC236}">
                      <a16:creationId xmlns:a16="http://schemas.microsoft.com/office/drawing/2014/main" id="{C8F51B82-1919-920E-4234-E84759F0424A}"/>
                    </a:ext>
                  </a:extLst>
                </p:cNvPr>
                <p:cNvSpPr/>
                <p:nvPr/>
              </p:nvSpPr>
              <p:spPr>
                <a:xfrm>
                  <a:off x="978010" y="4925188"/>
                  <a:ext cx="1250685" cy="782360"/>
                </a:xfrm>
                <a:prstGeom prst="donut">
                  <a:avLst>
                    <a:gd name="adj" fmla="val 717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  <a:latin typeface="Gill Sans MT" panose="020B0502020104020203" pitchFamily="34" charset="77"/>
                  </a:endParaRPr>
                </a:p>
              </p:txBody>
            </p:sp>
            <p:cxnSp>
              <p:nvCxnSpPr>
                <p:cNvPr id="22" name="Curved Connector 21">
                  <a:extLst>
                    <a:ext uri="{FF2B5EF4-FFF2-40B4-BE49-F238E27FC236}">
                      <a16:creationId xmlns:a16="http://schemas.microsoft.com/office/drawing/2014/main" id="{C7DFB26D-4508-EA9F-FFA6-313FCF676B03}"/>
                    </a:ext>
                  </a:extLst>
                </p:cNvPr>
                <p:cNvCxnSpPr>
                  <a:cxnSpLocks/>
                  <a:stCxn id="23" idx="2"/>
                  <a:endCxn id="20" idx="6"/>
                </p:cNvCxnSpPr>
                <p:nvPr/>
              </p:nvCxnSpPr>
              <p:spPr>
                <a:xfrm rot="5400000">
                  <a:off x="2172035" y="3810195"/>
                  <a:ext cx="1562834" cy="1449513"/>
                </a:xfrm>
                <a:prstGeom prst="curvedConnector2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A353CCD-678D-27C4-6AE6-F52F51235B76}"/>
                    </a:ext>
                  </a:extLst>
                </p:cNvPr>
                <p:cNvSpPr txBox="1"/>
                <p:nvPr/>
              </p:nvSpPr>
              <p:spPr>
                <a:xfrm>
                  <a:off x="2914949" y="3107203"/>
                  <a:ext cx="1526518" cy="6463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dirty="0">
                      <a:solidFill>
                        <a:schemeClr val="bg1">
                          <a:lumMod val="50000"/>
                        </a:schemeClr>
                      </a:solidFill>
                      <a:latin typeface="Gill Sans MT" panose="020B0502020104020203" pitchFamily="34" charset="77"/>
                    </a:rPr>
                    <a:t>B is no longer a child of A</a:t>
                  </a:r>
                </a:p>
              </p:txBody>
            </p:sp>
          </p:grpSp>
          <p:sp>
            <p:nvSpPr>
              <p:cNvPr id="51" name="Doughnut 50">
                <a:extLst>
                  <a:ext uri="{FF2B5EF4-FFF2-40B4-BE49-F238E27FC236}">
                    <a16:creationId xmlns:a16="http://schemas.microsoft.com/office/drawing/2014/main" id="{26D77965-A217-1A47-8FF0-A62FAF7E2950}"/>
                  </a:ext>
                </a:extLst>
              </p:cNvPr>
              <p:cNvSpPr/>
              <p:nvPr/>
            </p:nvSpPr>
            <p:spPr>
              <a:xfrm>
                <a:off x="7802905" y="518197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57" name="Curved Connector 56">
                <a:extLst>
                  <a:ext uri="{FF2B5EF4-FFF2-40B4-BE49-F238E27FC236}">
                    <a16:creationId xmlns:a16="http://schemas.microsoft.com/office/drawing/2014/main" id="{DEA3F067-CD66-453C-6EE6-682A8187170E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4441467" y="3430369"/>
                <a:ext cx="3361440" cy="2142787"/>
              </a:xfrm>
              <a:prstGeom prst="curvedConnector3">
                <a:avLst>
                  <a:gd name="adj1" fmla="val 61839"/>
                </a:avLst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1959456-0F71-98B7-0BE2-39FE30BCE6E3}"/>
              </a:ext>
            </a:extLst>
          </p:cNvPr>
          <p:cNvGrpSpPr/>
          <p:nvPr/>
        </p:nvGrpSpPr>
        <p:grpSpPr>
          <a:xfrm>
            <a:off x="3845152" y="3829953"/>
            <a:ext cx="7819891" cy="2500326"/>
            <a:chOff x="3845152" y="3829953"/>
            <a:chExt cx="7819891" cy="25003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4271840-1B07-E866-C7A8-1D2BA211CA35}"/>
                </a:ext>
              </a:extLst>
            </p:cNvPr>
            <p:cNvGrpSpPr/>
            <p:nvPr/>
          </p:nvGrpSpPr>
          <p:grpSpPr>
            <a:xfrm>
              <a:off x="3845152" y="4992377"/>
              <a:ext cx="2725681" cy="1266907"/>
              <a:chOff x="3845152" y="4992377"/>
              <a:chExt cx="2725681" cy="1266907"/>
            </a:xfrm>
          </p:grpSpPr>
          <p:sp>
            <p:nvSpPr>
              <p:cNvPr id="19" name="Doughnut 18">
                <a:extLst>
                  <a:ext uri="{FF2B5EF4-FFF2-40B4-BE49-F238E27FC236}">
                    <a16:creationId xmlns:a16="http://schemas.microsoft.com/office/drawing/2014/main" id="{A6552CF4-75AE-4E6C-73EB-270A06BA1FDF}"/>
                  </a:ext>
                </a:extLst>
              </p:cNvPr>
              <p:cNvSpPr/>
              <p:nvPr/>
            </p:nvSpPr>
            <p:spPr>
              <a:xfrm>
                <a:off x="3845152" y="547692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8D7616-7221-BA85-5639-50174BC56536}"/>
                  </a:ext>
                </a:extLst>
              </p:cNvPr>
              <p:cNvSpPr txBox="1"/>
              <p:nvPr/>
            </p:nvSpPr>
            <p:spPr>
              <a:xfrm>
                <a:off x="5320148" y="4992377"/>
                <a:ext cx="125068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L" dirty="0">
                    <a:solidFill>
                      <a:srgbClr val="C00000"/>
                    </a:solidFill>
                    <a:latin typeface="Gill Sans MT" panose="020B0502020104020203" pitchFamily="34" charset="77"/>
                  </a:rPr>
                  <a:t>G has been deleted</a:t>
                </a:r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8ADF9364-AC5D-E883-4BBC-A2DA6F69B369}"/>
                  </a:ext>
                </a:extLst>
              </p:cNvPr>
              <p:cNvCxnSpPr>
                <a:cxnSpLocks/>
                <a:stCxn id="31" idx="2"/>
                <a:endCxn id="19" idx="6"/>
              </p:cNvCxnSpPr>
              <p:nvPr/>
            </p:nvCxnSpPr>
            <p:spPr>
              <a:xfrm rot="5400000">
                <a:off x="5405966" y="5328579"/>
                <a:ext cx="229396" cy="849654"/>
              </a:xfrm>
              <a:prstGeom prst="curvedConnector2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5E44BBC-B5AF-3205-C73F-53C742CE72E7}"/>
                </a:ext>
              </a:extLst>
            </p:cNvPr>
            <p:cNvGrpSpPr/>
            <p:nvPr/>
          </p:nvGrpSpPr>
          <p:grpSpPr>
            <a:xfrm>
              <a:off x="5945492" y="5638707"/>
              <a:ext cx="5719551" cy="691572"/>
              <a:chOff x="5945492" y="5638707"/>
              <a:chExt cx="5719551" cy="691572"/>
            </a:xfrm>
          </p:grpSpPr>
          <p:graphicFrame>
            <p:nvGraphicFramePr>
              <p:cNvPr id="26" name="Diagram 25">
                <a:extLst>
                  <a:ext uri="{FF2B5EF4-FFF2-40B4-BE49-F238E27FC236}">
                    <a16:creationId xmlns:a16="http://schemas.microsoft.com/office/drawing/2014/main" id="{788E1401-FB90-2A67-6D91-8FE7150A4F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8714582"/>
                  </p:ext>
                </p:extLst>
              </p:nvPr>
            </p:nvGraphicFramePr>
            <p:xfrm>
              <a:off x="10111036" y="5800462"/>
              <a:ext cx="1554007" cy="43179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sp>
            <p:nvSpPr>
              <p:cNvPr id="27" name="Doughnut 26">
                <a:extLst>
                  <a:ext uri="{FF2B5EF4-FFF2-40B4-BE49-F238E27FC236}">
                    <a16:creationId xmlns:a16="http://schemas.microsoft.com/office/drawing/2014/main" id="{C8CB9317-C162-6622-9E99-7950877BEF6C}"/>
                  </a:ext>
                </a:extLst>
              </p:cNvPr>
              <p:cNvSpPr/>
              <p:nvPr/>
            </p:nvSpPr>
            <p:spPr>
              <a:xfrm>
                <a:off x="10176881" y="5702436"/>
                <a:ext cx="1279607" cy="627843"/>
              </a:xfrm>
              <a:prstGeom prst="donut">
                <a:avLst>
                  <a:gd name="adj" fmla="val 7177"/>
                </a:avLst>
              </a:prstGeom>
              <a:pattFill prst="dkVert">
                <a:fgClr>
                  <a:srgbClr val="C00000"/>
                </a:fgClr>
                <a:bgClr>
                  <a:schemeClr val="bg1"/>
                </a:bgClr>
              </a:patt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rgbClr val="C00000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3BCB0176-5A26-A587-E06E-CEBAC8C10597}"/>
                  </a:ext>
                </a:extLst>
              </p:cNvPr>
              <p:cNvCxnSpPr>
                <a:cxnSpLocks/>
                <a:stCxn id="31" idx="2"/>
                <a:endCxn id="27" idx="4"/>
              </p:cNvCxnSpPr>
              <p:nvPr/>
            </p:nvCxnSpPr>
            <p:spPr>
              <a:xfrm rot="16200000" flipH="1">
                <a:off x="8035303" y="3548896"/>
                <a:ext cx="691571" cy="4871194"/>
              </a:xfrm>
              <a:prstGeom prst="curvedConnector3">
                <a:avLst>
                  <a:gd name="adj1" fmla="val 152922"/>
                </a:avLst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3EC63A4A-E114-3C38-77E1-D2107DC9F7C8}"/>
                </a:ext>
              </a:extLst>
            </p:cNvPr>
            <p:cNvCxnSpPr>
              <a:cxnSpLocks/>
              <a:stCxn id="31" idx="0"/>
              <a:endCxn id="11" idx="2"/>
            </p:cNvCxnSpPr>
            <p:nvPr/>
          </p:nvCxnSpPr>
          <p:spPr>
            <a:xfrm rot="5400000" flipH="1" flipV="1">
              <a:off x="5366768" y="4408676"/>
              <a:ext cx="1162425" cy="497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7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533A-8852-1F71-8333-DE3FF930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Usable Code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322D-1DDA-C281-4F8C-770C7E96A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33AA78-3280-73A8-F4C8-940248D0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36C-9069-8E28-C33A-9B295E56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App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333B-4992-170E-D916-95B2569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Implements bulk API</a:t>
            </a:r>
          </a:p>
          <a:p>
            <a:r>
              <a:rPr lang="en-US" dirty="0"/>
              <a:t>Guarantees repository contents are proper tree</a:t>
            </a:r>
          </a:p>
          <a:p>
            <a:pPr marL="1028700" lvl="1" indent="-342900"/>
            <a:r>
              <a:rPr lang="en-US" dirty="0"/>
              <a:t>language agnostic</a:t>
            </a:r>
          </a:p>
          <a:p>
            <a:r>
              <a:rPr lang="en-US" dirty="0"/>
              <a:t>Supports multiple repositories</a:t>
            </a:r>
          </a:p>
          <a:p>
            <a:r>
              <a:rPr lang="en-US" dirty="0"/>
              <a:t>With or without history</a:t>
            </a:r>
          </a:p>
          <a:p>
            <a:r>
              <a:rPr lang="en-US" dirty="0"/>
              <a:t>Optimized methods for uploading huge models</a:t>
            </a:r>
          </a:p>
          <a:p>
            <a:pPr marL="1028700" lvl="1" indent="-342900"/>
            <a:r>
              <a:rPr lang="en-US" dirty="0"/>
              <a:t>millions of nodes</a:t>
            </a:r>
          </a:p>
          <a:p>
            <a:r>
              <a:rPr lang="en-US" dirty="0">
                <a:hlinkClick r:id="rId2"/>
              </a:rPr>
              <a:t>https://github.com/LionWeb-io/lionweb-repository</a:t>
            </a:r>
            <a:r>
              <a:rPr lang="en-US" dirty="0"/>
              <a:t> </a:t>
            </a:r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05272C-5993-D821-6AA8-E04448F5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6122-4F9F-5E4E-D75D-288A9B4A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A4B-0838-CD18-BD9E-44C7CFFA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App: Implementation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469C-A33A-F6D3-7D3D-00FD380E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PostgreSQL backend</a:t>
            </a:r>
          </a:p>
          <a:p>
            <a:pPr lvl="1"/>
            <a:r>
              <a:rPr lang="en-US" dirty="0"/>
              <a:t>written in TypeScript</a:t>
            </a:r>
          </a:p>
          <a:p>
            <a:pPr lvl="1"/>
            <a:r>
              <a:rPr lang="en-US" dirty="0"/>
              <a:t>reuses LionWeb TypeScript implementation</a:t>
            </a:r>
          </a:p>
          <a:p>
            <a:r>
              <a:rPr lang="en-US" dirty="0"/>
              <a:t>Provides TypeScript repository client</a:t>
            </a:r>
          </a:p>
          <a:p>
            <a:r>
              <a:rPr lang="en-US" dirty="0"/>
              <a:t>No authentication</a:t>
            </a:r>
          </a:p>
          <a:p>
            <a:pPr lvl="1"/>
            <a:r>
              <a:rPr lang="en-US" dirty="0"/>
              <a:t>out of scope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/>
              <a:t>Docker image</a:t>
            </a:r>
          </a:p>
          <a:p>
            <a:pPr lvl="1"/>
            <a:r>
              <a:rPr lang="en-US" dirty="0"/>
              <a:t>source code 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CE72987-85B0-A965-7948-E2787709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C7C-5F30-6874-E215-FCCC9AC4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nl-NL" dirty="0"/>
              <a:t>C#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5A6A-280D-446C-AD61-E5BB8272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Streaming, memory-efficient M1/M2 (de)serializer with custom error handling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&amp; lenient nodes</a:t>
            </a:r>
          </a:p>
          <a:p>
            <a:r>
              <a:rPr lang="en-US" dirty="0"/>
              <a:t>Roslyn-based generator LionWeb M2 </a:t>
            </a:r>
            <a:r>
              <a:rPr lang="en-US" dirty="0">
                <a:sym typeface="Wingdings" panose="05000000000000000000" pitchFamily="2" charset="2"/>
              </a:rPr>
              <a:t> C# types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textualizer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reference finder</a:t>
            </a:r>
          </a:p>
          <a:p>
            <a:r>
              <a:rPr lang="en-US" dirty="0">
                <a:sym typeface="Wingdings" panose="05000000000000000000" pitchFamily="2" charset="2"/>
              </a:rPr>
              <a:t>Extensive test coverage</a:t>
            </a:r>
          </a:p>
          <a:p>
            <a:r>
              <a:rPr lang="en-GB" dirty="0">
                <a:hlinkClick r:id="rId2"/>
              </a:rPr>
              <a:t>https://github.com/LionWeb-io/lionweb-csharp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281E6E-3EAB-6C44-18EA-F0028DC7C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1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09D-D4D1-3C1B-1727-0BDF29A9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Java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8098-B59A-79C5-4B09-ECCB581C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Memory-efficient M1/M2 (de)serializer with pluggable workers</a:t>
            </a:r>
          </a:p>
          <a:p>
            <a:pPr marL="1028700" lvl="1" indent="-342900"/>
            <a:r>
              <a:rPr lang="en-US" dirty="0"/>
              <a:t>additional binary wire formats</a:t>
            </a:r>
          </a:p>
          <a:p>
            <a:r>
              <a:rPr lang="en-US" dirty="0"/>
              <a:t>Low-level serialization API, high-level node API</a:t>
            </a:r>
          </a:p>
          <a:p>
            <a:r>
              <a:rPr lang="en-US" dirty="0"/>
              <a:t>Annotations, dynamic &amp; proxy nodes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 comparator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validator</a:t>
            </a:r>
          </a:p>
          <a:p>
            <a:r>
              <a:rPr lang="en-US" dirty="0"/>
              <a:t>EMF M1/M2 Importer + Exporter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https://github.com/LionWeb-io/lionweb-java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43D7D7-ECCA-0A0F-9BAA-BC2A1E8E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9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CF2-4B57-F15B-5E0C-0F33395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Kotlin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19A21-EE47-20DE-61DB-3BAE92067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Idiomatic Kotlin adaptions of Java APIs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Kotlin types (together with </a:t>
            </a:r>
            <a:r>
              <a:rPr lang="en-US" dirty="0" err="1">
                <a:sym typeface="Wingdings" panose="05000000000000000000" pitchFamily="2" charset="2"/>
              </a:rPr>
              <a:t>StarLasu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Repository client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bulk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huge model upload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compression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https://github.com/LionWeb-io/lionweb-kotlin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B6C227-72CC-ACC7-EBF9-59F220CDA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5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4E0-01C4-20F6-F9FE-65F6718E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TypeScript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B4E2-D164-5EFD-B5DC-4E08BF38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M1/M2 (de)serializer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nodes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TypeScript types</a:t>
            </a:r>
            <a:endParaRPr lang="en-US" dirty="0"/>
          </a:p>
          <a:p>
            <a:r>
              <a:rPr lang="en-US" dirty="0"/>
              <a:t>Command line utilities</a:t>
            </a:r>
          </a:p>
          <a:p>
            <a:pPr lvl="1"/>
            <a:r>
              <a:rPr lang="en-US" dirty="0"/>
              <a:t>validator</a:t>
            </a:r>
          </a:p>
          <a:p>
            <a:pPr lvl="1"/>
            <a:r>
              <a:rPr lang="en-US" dirty="0"/>
              <a:t>differ</a:t>
            </a:r>
          </a:p>
          <a:p>
            <a:pPr lvl="1"/>
            <a:r>
              <a:rPr lang="en-US" dirty="0" err="1"/>
              <a:t>textualizer</a:t>
            </a:r>
            <a:endParaRPr lang="en-US" dirty="0"/>
          </a:p>
          <a:p>
            <a:pPr lvl="1"/>
            <a:r>
              <a:rPr lang="en-US" dirty="0"/>
              <a:t>diagram generator for languages (</a:t>
            </a:r>
            <a:r>
              <a:rPr lang="en-US" dirty="0" err="1"/>
              <a:t>PlantUML</a:t>
            </a:r>
            <a:r>
              <a:rPr lang="en-US" dirty="0"/>
              <a:t>/Mermaid)</a:t>
            </a:r>
          </a:p>
          <a:p>
            <a:pPr lvl="1"/>
            <a:r>
              <a:rPr lang="en-US" dirty="0"/>
              <a:t>measure</a:t>
            </a:r>
          </a:p>
          <a:p>
            <a:pPr lvl="1"/>
            <a:r>
              <a:rPr lang="en-US" dirty="0"/>
              <a:t>repair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infer language from JSON instance</a:t>
            </a:r>
          </a:p>
          <a:p>
            <a:r>
              <a:rPr lang="en-US" dirty="0">
                <a:hlinkClick r:id="rId2"/>
              </a:rPr>
              <a:t>https://github.com/LionWeb-io/lionweb-typescript</a:t>
            </a:r>
            <a:r>
              <a:rPr lang="en-US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9E1A1BF-91C9-244E-E605-02F47CEBF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67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EC5-1B66-AA95-962F-6C0814E5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MPS Plugin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CD9C-435C-BD00-2568-A1546EA2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M1 (de)serializer, M2 serializer</a:t>
            </a:r>
          </a:p>
          <a:p>
            <a:r>
              <a:rPr lang="en-US" dirty="0"/>
              <a:t>Annotations, custom extensions for node/concept descriptions</a:t>
            </a:r>
          </a:p>
          <a:p>
            <a:r>
              <a:rPr lang="en-US" dirty="0"/>
              <a:t>MPS language attributes for LionWeb </a:t>
            </a:r>
            <a:r>
              <a:rPr lang="en-US" dirty="0" err="1"/>
              <a:t>infos</a:t>
            </a:r>
            <a:endParaRPr lang="en-US" dirty="0"/>
          </a:p>
          <a:p>
            <a:r>
              <a:rPr lang="en-US" dirty="0"/>
              <a:t>Command line interface to serialize M2</a:t>
            </a:r>
          </a:p>
          <a:p>
            <a:r>
              <a:rPr lang="en-US" dirty="0"/>
              <a:t>Experimental</a:t>
            </a:r>
          </a:p>
          <a:p>
            <a:pPr lvl="1"/>
            <a:r>
              <a:rPr lang="en-US" dirty="0"/>
              <a:t>M2 </a:t>
            </a:r>
            <a:r>
              <a:rPr lang="en-US" dirty="0" err="1"/>
              <a:t>deserializer</a:t>
            </a:r>
            <a:endParaRPr lang="en-US" dirty="0"/>
          </a:p>
          <a:p>
            <a:pPr lvl="1"/>
            <a:r>
              <a:rPr lang="en-US" dirty="0"/>
              <a:t>bulk-like repository API</a:t>
            </a:r>
          </a:p>
          <a:p>
            <a:pPr lvl="1"/>
            <a:r>
              <a:rPr lang="en-US" dirty="0"/>
              <a:t>bulk-like repository client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https://github.com/LionWeb-io/lionweb-mps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D56A01-D001-9B19-5771-2CF6A131F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3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A01-F217-54BB-6572-32FFAB0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Modelix</a:t>
            </a:r>
            <a:r>
              <a:rPr lang="en-US" dirty="0"/>
              <a:t> Plugin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50CF-7D69-2D41-5077-A484CEEF3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Bulk repository API</a:t>
            </a:r>
          </a:p>
          <a:p>
            <a:pPr lvl="1"/>
            <a:r>
              <a:rPr lang="en-US" dirty="0"/>
              <a:t>partial support for references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https://github.com/LionWeb-io/lionweb-modelix-adapter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2CDF78-626F-9103-0B9B-BAFB882D7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C5B2-0F4E-067C-3BA0-79EAE2D3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Freon LionWeb Core Editor</a:t>
            </a:r>
            <a:r>
              <a:rPr lang="en-US" dirty="0"/>
              <a:t>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35C-61B6-6278-61D8-487C703C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M3 in Freon</a:t>
            </a:r>
          </a:p>
          <a:p>
            <a:r>
              <a:rPr lang="en-GB" dirty="0"/>
              <a:t>Web editor to edit LionWeb languages</a:t>
            </a:r>
          </a:p>
          <a:p>
            <a:pPr lvl="1"/>
            <a:r>
              <a:rPr lang="en-GB" dirty="0"/>
              <a:t>load/store JSON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https://github.com/LionWeb-io/lionweb-freon-m3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8F887F-6556-975C-BEE2-0473C2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1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0FE7-F5FF-A65F-FD8D-22A081E1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Rascal Plugin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CC0A-ACB5-DF0D-D984-06925264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M1 (de)serializer, M2 </a:t>
            </a:r>
            <a:r>
              <a:rPr lang="en-US" dirty="0" err="1"/>
              <a:t>deserializer</a:t>
            </a:r>
            <a:endParaRPr lang="en-US" dirty="0"/>
          </a:p>
          <a:p>
            <a:r>
              <a:rPr lang="en-US" dirty="0"/>
              <a:t>Annotations, generalizations, references</a:t>
            </a:r>
          </a:p>
          <a:p>
            <a:r>
              <a:rPr lang="en-US" dirty="0"/>
              <a:t>Custom-made pointers and </a:t>
            </a:r>
            <a:r>
              <a:rPr lang="en-US" dirty="0" err="1"/>
              <a:t>lionspace</a:t>
            </a:r>
            <a:r>
              <a:rPr lang="en-US" dirty="0"/>
              <a:t> for </a:t>
            </a:r>
            <a:r>
              <a:rPr lang="en-US" dirty="0" err="1"/>
              <a:t>LionCore</a:t>
            </a:r>
            <a:r>
              <a:rPr lang="en-US" dirty="0"/>
              <a:t> languages and nodes</a:t>
            </a:r>
          </a:p>
          <a:p>
            <a:r>
              <a:rPr lang="en-US" dirty="0"/>
              <a:t>Rascal terminal to invoke transformations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https://github.com/UlyanaTikhonova/lionweb-rascal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4D4790E-D5D4-5F34-299E-660825BCB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24936D-195F-E802-CFDF-2FB2B8150750}"/>
              </a:ext>
            </a:extLst>
          </p:cNvPr>
          <p:cNvSpPr txBox="1"/>
          <p:nvPr/>
        </p:nvSpPr>
        <p:spPr>
          <a:xfrm>
            <a:off x="661284" y="1661159"/>
            <a:ext cx="5957956" cy="225552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Meinte</a:t>
            </a:r>
            <a:r>
              <a:rPr lang="en-US" b="1" dirty="0">
                <a:latin typeface="Gill Sans MT" panose="020B0502020104020203" pitchFamily="34" charset="77"/>
              </a:rPr>
              <a:t> Boersma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Norman Koester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Sergej</a:t>
            </a:r>
            <a:r>
              <a:rPr lang="en-US" b="1" dirty="0">
                <a:latin typeface="Gill Sans MT" panose="020B0502020104020203" pitchFamily="34" charset="77"/>
              </a:rPr>
              <a:t> </a:t>
            </a:r>
            <a:r>
              <a:rPr lang="en-US" b="1" dirty="0" err="1">
                <a:latin typeface="Gill Sans MT" panose="020B0502020104020203" pitchFamily="34" charset="77"/>
              </a:rPr>
              <a:t>Koscejev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Sascha </a:t>
            </a:r>
            <a:r>
              <a:rPr lang="en-US" b="1" dirty="0" err="1">
                <a:latin typeface="Gill Sans MT" panose="020B0502020104020203" pitchFamily="34" charset="77"/>
              </a:rPr>
              <a:t>Lisson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Eugen Schindler	</a:t>
            </a:r>
            <a:r>
              <a:rPr lang="en-US" dirty="0">
                <a:latin typeface="Gill Sans MT" panose="020B0502020104020203" pitchFamily="34" charset="77"/>
              </a:rPr>
              <a:t>Canon Production Printing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F2F17-266A-F0EB-DBF1-8F0534C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NL" dirty="0"/>
              <a:t>Team </a:t>
            </a:r>
            <a:r>
              <a:rPr lang="en-US" dirty="0"/>
              <a:t>and</a:t>
            </a:r>
            <a:r>
              <a:rPr lang="en-NL" dirty="0"/>
              <a:t> Contact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280FE5-CE8F-D673-E656-419967E71571}"/>
              </a:ext>
            </a:extLst>
          </p:cNvPr>
          <p:cNvSpPr txBox="1">
            <a:spLocks/>
          </p:cNvSpPr>
          <p:nvPr/>
        </p:nvSpPr>
        <p:spPr>
          <a:xfrm>
            <a:off x="661284" y="1661159"/>
            <a:ext cx="1762760" cy="486410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94DA8-14B3-0678-2B7C-1005A6C51386}"/>
              </a:ext>
            </a:extLst>
          </p:cNvPr>
          <p:cNvSpPr txBox="1"/>
          <p:nvPr/>
        </p:nvSpPr>
        <p:spPr>
          <a:xfrm>
            <a:off x="661284" y="4294189"/>
            <a:ext cx="10890636" cy="214217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none" rtlCol="0" anchor="t">
            <a:noAutofit/>
          </a:bodyPr>
          <a:lstStyle/>
          <a:p>
            <a:endParaRPr lang="en" sz="1400" b="1" dirty="0">
              <a:latin typeface="Gill Sans MT" panose="020B0502020104020203" pitchFamily="34" charset="77"/>
            </a:endParaRPr>
          </a:p>
          <a:p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Want to work with us:	</a:t>
            </a:r>
            <a:r>
              <a:rPr lang="en-NL" sz="1600" b="1" dirty="0">
                <a:latin typeface="Gill Sans MT" panose="020B0502020104020203" pitchFamily="34" charset="77"/>
              </a:rPr>
              <a:t>Git</a:t>
            </a:r>
            <a:r>
              <a:rPr lang="en-US" sz="1600" b="1" dirty="0">
                <a:latin typeface="Gill Sans MT" panose="020B0502020104020203" pitchFamily="34" charset="77"/>
              </a:rPr>
              <a:t>H</a:t>
            </a:r>
            <a:r>
              <a:rPr lang="en-NL" sz="1600" b="1" dirty="0" err="1">
                <a:latin typeface="Gill Sans MT" panose="020B0502020104020203" pitchFamily="34" charset="77"/>
              </a:rPr>
              <a:t>ub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dirty="0">
                <a:solidFill>
                  <a:schemeClr val="hlink"/>
                </a:solidFill>
                <a:latin typeface="Gill Sans MT" panose="020B0502020104020203" pitchFamily="34" charset="77"/>
                <a:hlinkClick r:id="rId2"/>
              </a:rPr>
              <a:t>info@lionweb.io</a:t>
            </a:r>
            <a:r>
              <a:rPr lang="en-NL" sz="1600" b="1" dirty="0">
                <a:solidFill>
                  <a:schemeClr val="hlink"/>
                </a:solidFill>
                <a:latin typeface="Gill Sans MT" panose="020B0502020104020203" pitchFamily="34" charset="77"/>
              </a:rPr>
              <a:t>		</a:t>
            </a:r>
            <a:r>
              <a:rPr lang="en-GB" sz="1600" dirty="0">
                <a:latin typeface="Gill Sans MT" panose="020B0502020104020203" pitchFamily="34" charset="77"/>
                <a:hlinkClick r:id="rId3"/>
              </a:rPr>
              <a:t>https://github.com/LionWeb-io</a:t>
            </a:r>
            <a:r>
              <a:rPr lang="en-NL" sz="1600" dirty="0">
                <a:latin typeface="Gill Sans MT" panose="020B0502020104020203" pitchFamily="34" charset="77"/>
              </a:rPr>
              <a:t> </a:t>
            </a: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Slack to follow us, use, or implement LionWeb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GB" sz="1600" dirty="0">
                <a:effectLst/>
                <a:latin typeface="Gill Sans MT" panose="020B0502020104020203" pitchFamily="34" charset="77"/>
                <a:hlinkClick r:id="rId4"/>
              </a:rPr>
              <a:t>https://join.slack.com/t/lionweb/shared_invite/zt-2k1k5bsv7-EvC2IABIgSxWrqJNVOZ0HQ</a:t>
            </a:r>
            <a:endParaRPr lang="en-GB" sz="1600" dirty="0"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B988E0-B9BF-FAD7-07A4-1C8A988E080B}"/>
              </a:ext>
            </a:extLst>
          </p:cNvPr>
          <p:cNvSpPr txBox="1">
            <a:spLocks/>
          </p:cNvSpPr>
          <p:nvPr/>
        </p:nvSpPr>
        <p:spPr>
          <a:xfrm>
            <a:off x="661284" y="4294189"/>
            <a:ext cx="1762760" cy="425131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A105D-BF2A-504B-A0B6-7F0D5A8DCFB8}"/>
              </a:ext>
            </a:extLst>
          </p:cNvPr>
          <p:cNvSpPr txBox="1"/>
          <p:nvPr/>
        </p:nvSpPr>
        <p:spPr>
          <a:xfrm>
            <a:off x="6619240" y="1661159"/>
            <a:ext cx="4932680" cy="2255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Alex </a:t>
            </a:r>
            <a:r>
              <a:rPr lang="en-US" b="1" dirty="0" err="1">
                <a:latin typeface="Gill Sans MT" panose="020B0502020104020203" pitchFamily="34" charset="77"/>
              </a:rPr>
              <a:t>Shatalin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Jetbrains</a:t>
            </a:r>
            <a:r>
              <a:rPr lang="en-US" dirty="0">
                <a:latin typeface="Gill Sans MT" panose="020B0502020104020203" pitchFamily="34" charset="77"/>
              </a:rPr>
              <a:t> (MPS)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Niko Stotz	</a:t>
            </a:r>
            <a:r>
              <a:rPr lang="en-US" dirty="0">
                <a:latin typeface="Gill Sans MT" panose="020B0502020104020203" pitchFamily="34" charset="77"/>
              </a:rPr>
              <a:t>F1RE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Federico </a:t>
            </a:r>
            <a:r>
              <a:rPr lang="en-US" b="1" dirty="0" err="1">
                <a:latin typeface="Gill Sans MT" panose="020B0502020104020203" pitchFamily="34" charset="77"/>
              </a:rPr>
              <a:t>Tomassetti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Strumenta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Markus </a:t>
            </a:r>
            <a:r>
              <a:rPr lang="en-US" b="1" dirty="0" err="1">
                <a:latin typeface="Gill Sans MT" panose="020B0502020104020203" pitchFamily="34" charset="77"/>
              </a:rPr>
              <a:t>Voelter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Jos Warmer	</a:t>
            </a:r>
            <a:r>
              <a:rPr lang="en-US" dirty="0">
                <a:latin typeface="Gill Sans MT" panose="020B0502020104020203" pitchFamily="34" charset="77"/>
              </a:rPr>
              <a:t>Freelancer (Freon)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911B0-F74E-6B49-1BBB-2F956535C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1BE83-1A3F-FC65-CCD2-F1B246C71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0584" y="4366647"/>
            <a:ext cx="1998852" cy="199885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73F2C20-A701-6439-B28B-74834F5C3F85}"/>
              </a:ext>
            </a:extLst>
          </p:cNvPr>
          <p:cNvGrpSpPr/>
          <p:nvPr/>
        </p:nvGrpSpPr>
        <p:grpSpPr>
          <a:xfrm>
            <a:off x="0" y="16331"/>
            <a:ext cx="1997015" cy="1179356"/>
            <a:chOff x="0" y="4424"/>
            <a:chExt cx="1997015" cy="1179356"/>
          </a:xfrm>
        </p:grpSpPr>
        <p:pic>
          <p:nvPicPr>
            <p:cNvPr id="5" name="Imagen 5">
              <a:extLst>
                <a:ext uri="{FF2B5EF4-FFF2-40B4-BE49-F238E27FC236}">
                  <a16:creationId xmlns:a16="http://schemas.microsoft.com/office/drawing/2014/main" id="{8DE5838A-FEA1-C52F-7E1D-BAC87A93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576844"/>
              <a:ext cx="1997015" cy="606936"/>
            </a:xfrm>
            <a:prstGeom prst="rect">
              <a:avLst/>
            </a:prstGeom>
          </p:spPr>
        </p:pic>
        <p:sp>
          <p:nvSpPr>
            <p:cNvPr id="6" name="CuadroTexto 6">
              <a:extLst>
                <a:ext uri="{FF2B5EF4-FFF2-40B4-BE49-F238E27FC236}">
                  <a16:creationId xmlns:a16="http://schemas.microsoft.com/office/drawing/2014/main" id="{8CDC6127-0D3E-8846-E5AA-CB774001C7FF}"/>
                </a:ext>
              </a:extLst>
            </p:cNvPr>
            <p:cNvSpPr txBox="1"/>
            <p:nvPr/>
          </p:nvSpPr>
          <p:spPr>
            <a:xfrm>
              <a:off x="12300" y="4424"/>
              <a:ext cx="1970313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TY45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1916723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327164-1A3E-64B5-2FDF-DF426A15C098}"/>
              </a:ext>
            </a:extLst>
          </p:cNvPr>
          <p:cNvGrpSpPr/>
          <p:nvPr/>
        </p:nvGrpSpPr>
        <p:grpSpPr>
          <a:xfrm>
            <a:off x="4123405" y="2700354"/>
            <a:ext cx="2975575" cy="1689127"/>
            <a:chOff x="4323153" y="1468423"/>
            <a:chExt cx="2231682" cy="1266845"/>
          </a:xfrm>
        </p:grpSpPr>
        <p:sp>
          <p:nvSpPr>
            <p:cNvPr id="534" name="Freeform: Shape 403">
              <a:extLst>
                <a:ext uri="{FF2B5EF4-FFF2-40B4-BE49-F238E27FC236}">
                  <a16:creationId xmlns:a16="http://schemas.microsoft.com/office/drawing/2014/main" id="{DE9B4688-1408-C042-4891-5131BBDF0A63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404">
              <a:extLst>
                <a:ext uri="{FF2B5EF4-FFF2-40B4-BE49-F238E27FC236}">
                  <a16:creationId xmlns:a16="http://schemas.microsoft.com/office/drawing/2014/main" id="{32D01409-ECB5-CAE5-78B8-FCD84EA2D1B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38" name="Freeform: Shape 405">
              <a:extLst>
                <a:ext uri="{FF2B5EF4-FFF2-40B4-BE49-F238E27FC236}">
                  <a16:creationId xmlns:a16="http://schemas.microsoft.com/office/drawing/2014/main" id="{0FAFDCC0-661F-6B00-5328-A24594A966F0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9" name="Freeform: Shape 406">
              <a:extLst>
                <a:ext uri="{FF2B5EF4-FFF2-40B4-BE49-F238E27FC236}">
                  <a16:creationId xmlns:a16="http://schemas.microsoft.com/office/drawing/2014/main" id="{CD7A6D2A-1599-2A4F-49DF-2DE81C0604E5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40" name="Freeform: Shape 407">
              <a:extLst>
                <a:ext uri="{FF2B5EF4-FFF2-40B4-BE49-F238E27FC236}">
                  <a16:creationId xmlns:a16="http://schemas.microsoft.com/office/drawing/2014/main" id="{A9EED985-97DB-CE97-CB09-092866A78EBC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6DE007-C0F9-56F7-6255-8A5C01CC8A02}"/>
              </a:ext>
            </a:extLst>
          </p:cNvPr>
          <p:cNvGrpSpPr/>
          <p:nvPr/>
        </p:nvGrpSpPr>
        <p:grpSpPr>
          <a:xfrm>
            <a:off x="4121176" y="3251124"/>
            <a:ext cx="830202" cy="1097176"/>
            <a:chOff x="4323153" y="1884214"/>
            <a:chExt cx="622652" cy="822882"/>
          </a:xfrm>
        </p:grpSpPr>
        <p:sp>
          <p:nvSpPr>
            <p:cNvPr id="60" name="Freeform: Shape 407">
              <a:extLst>
                <a:ext uri="{FF2B5EF4-FFF2-40B4-BE49-F238E27FC236}">
                  <a16:creationId xmlns:a16="http://schemas.microsoft.com/office/drawing/2014/main" id="{B1521589-F17F-2031-8192-8CA00EA4990B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9" name="Freeform: Shape 406">
              <a:extLst>
                <a:ext uri="{FF2B5EF4-FFF2-40B4-BE49-F238E27FC236}">
                  <a16:creationId xmlns:a16="http://schemas.microsoft.com/office/drawing/2014/main" id="{517B65C2-7999-A760-30A5-C15FE0345E2C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14101F-BF11-8AE1-67D5-C93E8B9B4F45}"/>
              </a:ext>
            </a:extLst>
          </p:cNvPr>
          <p:cNvGrpSpPr/>
          <p:nvPr/>
        </p:nvGrpSpPr>
        <p:grpSpPr>
          <a:xfrm>
            <a:off x="5925433" y="2697919"/>
            <a:ext cx="1169864" cy="1689127"/>
            <a:chOff x="5677437" y="1468423"/>
            <a:chExt cx="877398" cy="1266845"/>
          </a:xfrm>
        </p:grpSpPr>
        <p:sp>
          <p:nvSpPr>
            <p:cNvPr id="530" name="Freeform: Shape 405">
              <a:extLst>
                <a:ext uri="{FF2B5EF4-FFF2-40B4-BE49-F238E27FC236}">
                  <a16:creationId xmlns:a16="http://schemas.microsoft.com/office/drawing/2014/main" id="{9DF26948-6DF5-1D5E-FBB3-B94344EE1065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63" name="Freeform: Shape 403">
              <a:extLst>
                <a:ext uri="{FF2B5EF4-FFF2-40B4-BE49-F238E27FC236}">
                  <a16:creationId xmlns:a16="http://schemas.microsoft.com/office/drawing/2014/main" id="{4053A4AD-4168-051F-56AC-6CC604713649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29" name="Freeform: Shape 404">
              <a:extLst>
                <a:ext uri="{FF2B5EF4-FFF2-40B4-BE49-F238E27FC236}">
                  <a16:creationId xmlns:a16="http://schemas.microsoft.com/office/drawing/2014/main" id="{B86E53AE-4800-0382-1C6C-60989622B72B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5" y="2411698"/>
            <a:ext cx="2349482" cy="2395661"/>
            <a:chOff x="4754736" y="1374228"/>
            <a:chExt cx="1762110" cy="1796747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30" y="2218175"/>
              <a:ext cx="253023" cy="303685"/>
              <a:chOff x="8651708" y="3062651"/>
              <a:chExt cx="416932" cy="510434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13" y="3062655"/>
                <a:ext cx="368574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2" y="2846238"/>
              <a:ext cx="253011" cy="303687"/>
              <a:chOff x="7735944" y="4139059"/>
              <a:chExt cx="416912" cy="510436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44" y="4139059"/>
                <a:ext cx="368557" cy="465459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35751AD0-1654-4EF9-5F0C-289D2A8E3BCF}"/>
              </a:ext>
            </a:extLst>
          </p:cNvPr>
          <p:cNvGrpSpPr/>
          <p:nvPr/>
        </p:nvGrpSpPr>
        <p:grpSpPr>
          <a:xfrm>
            <a:off x="4733223" y="2737307"/>
            <a:ext cx="1553472" cy="1522976"/>
            <a:chOff x="4733223" y="2737307"/>
            <a:chExt cx="1553472" cy="1522976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4733223" y="2737307"/>
              <a:ext cx="1553472" cy="1522976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5314963" y="3925739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5665958" y="3619870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4996468" y="3658103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4983468" y="3218415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5373463" y="2893428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5548959" y="3250276"/>
              <a:ext cx="376993" cy="210285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5175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   </a:t>
            </a:r>
            <a:r>
              <a:rPr lang="en-US" sz="2000" dirty="0">
                <a:solidFill>
                  <a:srgbClr val="1F2328"/>
                </a:solidFill>
              </a:rPr>
              <a:t>Models</a:t>
            </a:r>
            <a:endParaRPr lang="en-US" sz="24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  <a:endParaRPr lang="en-US" sz="20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  <a:endParaRPr lang="en-US" sz="2000" dirty="0">
              <a:solidFill>
                <a:srgbClr val="1F232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D9FE1-3728-E0E0-BAF6-6809F917E796}"/>
              </a:ext>
            </a:extLst>
          </p:cNvPr>
          <p:cNvGrpSpPr/>
          <p:nvPr/>
        </p:nvGrpSpPr>
        <p:grpSpPr>
          <a:xfrm>
            <a:off x="577611" y="5620690"/>
            <a:ext cx="267459" cy="773057"/>
            <a:chOff x="577611" y="5620690"/>
            <a:chExt cx="267459" cy="7730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577611" y="6102082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577611" y="5620690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F47EDD-CEA1-70CD-69AB-EC6B2EA72DE1}"/>
              </a:ext>
            </a:extLst>
          </p:cNvPr>
          <p:cNvGrpSpPr/>
          <p:nvPr/>
        </p:nvGrpSpPr>
        <p:grpSpPr>
          <a:xfrm>
            <a:off x="9152481" y="1484984"/>
            <a:ext cx="2987812" cy="1716107"/>
            <a:chOff x="9152481" y="1484984"/>
            <a:chExt cx="2987812" cy="1716107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1484984"/>
              <a:ext cx="2987812" cy="171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Clients</a:t>
              </a:r>
            </a:p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Editors</a:t>
              </a:r>
              <a:endParaRPr lang="en-US" sz="2400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Visual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Projectional</a:t>
              </a:r>
            </a:p>
            <a:p>
              <a:pPr marL="198962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66469-45A0-917A-1BD0-07183522A524}"/>
                </a:ext>
              </a:extLst>
            </p:cNvPr>
            <p:cNvSpPr/>
            <p:nvPr/>
          </p:nvSpPr>
          <p:spPr>
            <a:xfrm>
              <a:off x="9811892" y="248631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728D-3A5F-2910-97E3-79B46699E851}"/>
                </a:ext>
              </a:extLst>
            </p:cNvPr>
            <p:cNvSpPr/>
            <p:nvPr/>
          </p:nvSpPr>
          <p:spPr>
            <a:xfrm>
              <a:off x="9811892" y="287168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2AB67A-6077-B16C-FB45-C6E965A63D9F}"/>
              </a:ext>
            </a:extLst>
          </p:cNvPr>
          <p:cNvGrpSpPr/>
          <p:nvPr/>
        </p:nvGrpSpPr>
        <p:grpSpPr>
          <a:xfrm>
            <a:off x="9152481" y="3152744"/>
            <a:ext cx="3058085" cy="1678367"/>
            <a:chOff x="9152481" y="3152744"/>
            <a:chExt cx="3058085" cy="16783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B2E63-9D5F-EF63-2F04-CC32A7B73454}"/>
                </a:ext>
              </a:extLst>
            </p:cNvPr>
            <p:cNvSpPr/>
            <p:nvPr/>
          </p:nvSpPr>
          <p:spPr>
            <a:xfrm>
              <a:off x="9811892" y="372028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7675D-9287-2E85-DEA7-BDD7CC587D50}"/>
                </a:ext>
              </a:extLst>
            </p:cNvPr>
            <p:cNvSpPr/>
            <p:nvPr/>
          </p:nvSpPr>
          <p:spPr>
            <a:xfrm>
              <a:off x="9811892" y="4103277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192CD0-694D-222D-12C9-73BB12E9CEBA}"/>
                </a:ext>
              </a:extLst>
            </p:cNvPr>
            <p:cNvSpPr/>
            <p:nvPr/>
          </p:nvSpPr>
          <p:spPr>
            <a:xfrm>
              <a:off x="9811892" y="4486268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CA0F7D0-CF06-54DE-6485-BFF6F5B8B7E7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3152744"/>
              <a:ext cx="3058085" cy="1678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Processors</a:t>
              </a:r>
              <a:endParaRPr lang="en-US" sz="2933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</a:t>
              </a: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Model checker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Importer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Generator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0AFE0-904D-A5D6-7E5A-E4E7E32BAF57}"/>
              </a:ext>
            </a:extLst>
          </p:cNvPr>
          <p:cNvGrpSpPr/>
          <p:nvPr/>
        </p:nvGrpSpPr>
        <p:grpSpPr>
          <a:xfrm>
            <a:off x="3428212" y="5287247"/>
            <a:ext cx="5724269" cy="1081568"/>
            <a:chOff x="3428212" y="5287247"/>
            <a:chExt cx="5724269" cy="10815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C81FA7-16F3-C07A-D96D-8E899867E98F}"/>
                </a:ext>
              </a:extLst>
            </p:cNvPr>
            <p:cNvSpPr txBox="1"/>
            <p:nvPr/>
          </p:nvSpPr>
          <p:spPr>
            <a:xfrm>
              <a:off x="3428212" y="5287247"/>
              <a:ext cx="1110553" cy="1081568"/>
            </a:xfrm>
            <a:prstGeom prst="rect">
              <a:avLst/>
            </a:prstGeom>
            <a:solidFill>
              <a:srgbClr val="E6752A"/>
            </a:solidFill>
            <a:ln w="28575">
              <a:noFill/>
            </a:ln>
          </p:spPr>
          <p:txBody>
            <a:bodyPr wrap="none" rtlCol="0">
              <a:noAutofit/>
            </a:bodyPr>
            <a:lstStyle/>
            <a:p>
              <a:pPr algn="r"/>
              <a:endParaRPr lang="en-NL" sz="2400" b="1" dirty="0">
                <a:solidFill>
                  <a:srgbClr val="E6752A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517843" y="5287247"/>
              <a:ext cx="4634638" cy="1081568"/>
            </a:xfrm>
            <a:prstGeom prst="rect">
              <a:avLst/>
            </a:prstGeom>
            <a:solidFill>
              <a:srgbClr val="E6752A">
                <a:alpha val="24876"/>
              </a:srgbClr>
            </a:solidFill>
            <a:ln w="285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P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rotocols (bulk      / delta     )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F1339AD-6A36-031D-E686-B5A4EA1B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6609" y="5383313"/>
              <a:ext cx="884730" cy="889436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316A58-36E0-44CD-C9D3-2302E8D4684C}"/>
              </a:ext>
            </a:extLst>
          </p:cNvPr>
          <p:cNvGrpSpPr/>
          <p:nvPr/>
        </p:nvGrpSpPr>
        <p:grpSpPr>
          <a:xfrm>
            <a:off x="1708317" y="2708750"/>
            <a:ext cx="10324499" cy="3840570"/>
            <a:chOff x="1708317" y="2708750"/>
            <a:chExt cx="10324499" cy="38405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EE9B38-05B6-2ADE-7851-8D6C92DA9FEB}"/>
                </a:ext>
              </a:extLst>
            </p:cNvPr>
            <p:cNvSpPr txBox="1"/>
            <p:nvPr/>
          </p:nvSpPr>
          <p:spPr>
            <a:xfrm>
              <a:off x="1712644" y="55158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FB9BDF-60A7-5237-8E87-EE427F21B96C}"/>
                </a:ext>
              </a:extLst>
            </p:cNvPr>
            <p:cNvSpPr txBox="1"/>
            <p:nvPr/>
          </p:nvSpPr>
          <p:spPr>
            <a:xfrm>
              <a:off x="11525946" y="270875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D73178-8C15-8D17-448C-C12295A44CA6}"/>
                </a:ext>
              </a:extLst>
            </p:cNvPr>
            <p:cNvSpPr txBox="1"/>
            <p:nvPr/>
          </p:nvSpPr>
          <p:spPr>
            <a:xfrm>
              <a:off x="11525946" y="3975026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55AF5-57B3-7546-F153-2798CD8F8D15}"/>
                </a:ext>
              </a:extLst>
            </p:cNvPr>
            <p:cNvSpPr txBox="1"/>
            <p:nvPr/>
          </p:nvSpPr>
          <p:spPr>
            <a:xfrm>
              <a:off x="11525946" y="43016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469D7F-0FB2-C985-5364-FCC245D66016}"/>
                </a:ext>
              </a:extLst>
            </p:cNvPr>
            <p:cNvSpPr txBox="1"/>
            <p:nvPr/>
          </p:nvSpPr>
          <p:spPr>
            <a:xfrm>
              <a:off x="6963179" y="55626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918BD0-4D3F-538F-7CED-7729B3DCAFEE}"/>
                </a:ext>
              </a:extLst>
            </p:cNvPr>
            <p:cNvSpPr txBox="1"/>
            <p:nvPr/>
          </p:nvSpPr>
          <p:spPr>
            <a:xfrm>
              <a:off x="8286565" y="55626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1989F2-255E-D1FB-AAA0-99D7A8A7CA1A}"/>
                </a:ext>
              </a:extLst>
            </p:cNvPr>
            <p:cNvSpPr txBox="1"/>
            <p:nvPr/>
          </p:nvSpPr>
          <p:spPr>
            <a:xfrm>
              <a:off x="1708317" y="5964545"/>
              <a:ext cx="506870" cy="58477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  <a:prstDash val="sysDot"/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  <a:prstDash val="sysDot"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86CB20B2-FAD8-191F-5110-71088D529D2C}"/>
              </a:ext>
            </a:extLst>
          </p:cNvPr>
          <p:cNvGrpSpPr/>
          <p:nvPr/>
        </p:nvGrpSpPr>
        <p:grpSpPr>
          <a:xfrm>
            <a:off x="4027985" y="1791023"/>
            <a:ext cx="2038777" cy="1726888"/>
            <a:chOff x="4027985" y="1791023"/>
            <a:chExt cx="2038777" cy="1726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5799303" y="262096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0891C-DB37-4ED8-7E60-C5F1FF325B63}"/>
                </a:ext>
              </a:extLst>
            </p:cNvPr>
            <p:cNvGrpSpPr/>
            <p:nvPr/>
          </p:nvGrpSpPr>
          <p:grpSpPr>
            <a:xfrm>
              <a:off x="4027985" y="1791023"/>
              <a:ext cx="1956467" cy="1726888"/>
              <a:chOff x="3020989" y="908721"/>
              <a:chExt cx="1467350" cy="1295166"/>
            </a:xfrm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BACAC70-7EE9-065A-3A70-24A61256309F}"/>
                  </a:ext>
                </a:extLst>
              </p:cNvPr>
              <p:cNvSpPr/>
              <p:nvPr/>
            </p:nvSpPr>
            <p:spPr>
              <a:xfrm>
                <a:off x="3020989" y="908721"/>
                <a:ext cx="896984" cy="583063"/>
              </a:xfrm>
              <a:custGeom>
                <a:avLst/>
                <a:gdLst>
                  <a:gd name="connsiteX0" fmla="*/ 0 w 1478055"/>
                  <a:gd name="connsiteY0" fmla="*/ 163339 h 980012"/>
                  <a:gd name="connsiteX1" fmla="*/ 163341 w 1478055"/>
                  <a:gd name="connsiteY1" fmla="*/ 0 h 980012"/>
                  <a:gd name="connsiteX2" fmla="*/ 1314714 w 1478055"/>
                  <a:gd name="connsiteY2" fmla="*/ 0 h 980012"/>
                  <a:gd name="connsiteX3" fmla="*/ 1478056 w 1478055"/>
                  <a:gd name="connsiteY3" fmla="*/ 163339 h 980012"/>
                  <a:gd name="connsiteX4" fmla="*/ 1478056 w 1478055"/>
                  <a:gd name="connsiteY4" fmla="*/ 816671 h 980012"/>
                  <a:gd name="connsiteX5" fmla="*/ 1314714 w 1478055"/>
                  <a:gd name="connsiteY5" fmla="*/ 980012 h 980012"/>
                  <a:gd name="connsiteX6" fmla="*/ 163341 w 1478055"/>
                  <a:gd name="connsiteY6" fmla="*/ 980012 h 980012"/>
                  <a:gd name="connsiteX7" fmla="*/ 0 w 1478055"/>
                  <a:gd name="connsiteY7" fmla="*/ 816671 h 98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8055" h="980012">
                    <a:moveTo>
                      <a:pt x="0" y="163339"/>
                    </a:moveTo>
                    <a:cubicBezTo>
                      <a:pt x="0" y="73129"/>
                      <a:pt x="73132" y="0"/>
                      <a:pt x="163341" y="0"/>
                    </a:cubicBezTo>
                    <a:lnTo>
                      <a:pt x="1314714" y="0"/>
                    </a:lnTo>
                    <a:cubicBezTo>
                      <a:pt x="1404924" y="0"/>
                      <a:pt x="1478056" y="73129"/>
                      <a:pt x="1478056" y="163339"/>
                    </a:cubicBezTo>
                    <a:lnTo>
                      <a:pt x="1478056" y="816671"/>
                    </a:lnTo>
                    <a:cubicBezTo>
                      <a:pt x="1478056" y="906881"/>
                      <a:pt x="1404924" y="980012"/>
                      <a:pt x="1314714" y="980012"/>
                    </a:cubicBezTo>
                    <a:lnTo>
                      <a:pt x="163341" y="980012"/>
                    </a:lnTo>
                    <a:cubicBezTo>
                      <a:pt x="73132" y="980012"/>
                      <a:pt x="0" y="906881"/>
                      <a:pt x="0" y="816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D0D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96E744A-C837-2D0E-69D2-E1FA029DB7B7}"/>
                  </a:ext>
                </a:extLst>
              </p:cNvPr>
              <p:cNvSpPr/>
              <p:nvPr/>
            </p:nvSpPr>
            <p:spPr>
              <a:xfrm>
                <a:off x="3786351" y="2027056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5888F5A6-A82E-5502-A36D-E4E465647DD4}"/>
                  </a:ext>
                </a:extLst>
              </p:cNvPr>
              <p:cNvSpPr/>
              <p:nvPr/>
            </p:nvSpPr>
            <p:spPr>
              <a:xfrm>
                <a:off x="3917973" y="1200253"/>
                <a:ext cx="96108" cy="787388"/>
              </a:xfrm>
              <a:custGeom>
                <a:avLst/>
                <a:gdLst>
                  <a:gd name="connsiteX0" fmla="*/ 0 w 158368"/>
                  <a:gd name="connsiteY0" fmla="*/ 0 h 1323443"/>
                  <a:gd name="connsiteX1" fmla="*/ 158369 w 158368"/>
                  <a:gd name="connsiteY1" fmla="*/ 1323444 h 13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8" h="1323443">
                    <a:moveTo>
                      <a:pt x="0" y="0"/>
                    </a:moveTo>
                    <a:lnTo>
                      <a:pt x="158369" y="1323444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F5CDD26-0302-152C-C1A8-AE0A73014858}"/>
                  </a:ext>
                </a:extLst>
              </p:cNvPr>
              <p:cNvSpPr/>
              <p:nvPr/>
            </p:nvSpPr>
            <p:spPr>
              <a:xfrm>
                <a:off x="3396357" y="1491784"/>
                <a:ext cx="346011" cy="485874"/>
              </a:xfrm>
              <a:custGeom>
                <a:avLst/>
                <a:gdLst>
                  <a:gd name="connsiteX0" fmla="*/ 0 w 570159"/>
                  <a:gd name="connsiteY0" fmla="*/ 0 h 816657"/>
                  <a:gd name="connsiteX1" fmla="*/ 570160 w 570159"/>
                  <a:gd name="connsiteY1" fmla="*/ 816658 h 8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159" h="816657">
                    <a:moveTo>
                      <a:pt x="0" y="0"/>
                    </a:moveTo>
                    <a:lnTo>
                      <a:pt x="570160" y="816658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E01EBBD-F9D3-92D8-78F5-BA91409D6C3B}"/>
                  </a:ext>
                </a:extLst>
              </p:cNvPr>
              <p:cNvSpPr/>
              <p:nvPr/>
            </p:nvSpPr>
            <p:spPr>
              <a:xfrm>
                <a:off x="3045364" y="1458329"/>
                <a:ext cx="705727" cy="674429"/>
              </a:xfrm>
              <a:custGeom>
                <a:avLst/>
                <a:gdLst>
                  <a:gd name="connsiteX0" fmla="*/ 0 w 1162900"/>
                  <a:gd name="connsiteY0" fmla="*/ 0 h 1133580"/>
                  <a:gd name="connsiteX1" fmla="*/ 1162900 w 1162900"/>
                  <a:gd name="connsiteY1" fmla="*/ 1133580 h 113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2900" h="1133580">
                    <a:moveTo>
                      <a:pt x="0" y="0"/>
                    </a:moveTo>
                    <a:lnTo>
                      <a:pt x="1162900" y="1133580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ECABAC3-213E-8F29-4684-5BA00ED34123}"/>
                  </a:ext>
                </a:extLst>
              </p:cNvPr>
              <p:cNvSpPr/>
              <p:nvPr/>
            </p:nvSpPr>
            <p:spPr>
              <a:xfrm>
                <a:off x="3888724" y="1467888"/>
                <a:ext cx="116325" cy="666552"/>
              </a:xfrm>
              <a:custGeom>
                <a:avLst/>
                <a:gdLst>
                  <a:gd name="connsiteX0" fmla="*/ 0 w 191681"/>
                  <a:gd name="connsiteY0" fmla="*/ 0 h 1120341"/>
                  <a:gd name="connsiteX1" fmla="*/ 191681 w 191681"/>
                  <a:gd name="connsiteY1" fmla="*/ 1120342 h 11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681" h="1120341">
                    <a:moveTo>
                      <a:pt x="0" y="0"/>
                    </a:moveTo>
                    <a:lnTo>
                      <a:pt x="191681" y="1120342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953F488-DD54-F8C2-EA2D-4F5E11D16C38}"/>
                  </a:ext>
                </a:extLst>
              </p:cNvPr>
              <p:cNvSpPr/>
              <p:nvPr/>
            </p:nvSpPr>
            <p:spPr>
              <a:xfrm>
                <a:off x="4205594" y="2050952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442" name="Graphic 4">
                <a:extLst>
                  <a:ext uri="{FF2B5EF4-FFF2-40B4-BE49-F238E27FC236}">
                    <a16:creationId xmlns:a16="http://schemas.microsoft.com/office/drawing/2014/main" id="{00AE4B8E-E221-3E15-9414-06BB0712561B}"/>
                  </a:ext>
                </a:extLst>
              </p:cNvPr>
              <p:cNvGrpSpPr/>
              <p:nvPr/>
            </p:nvGrpSpPr>
            <p:grpSpPr>
              <a:xfrm>
                <a:off x="3101274" y="949344"/>
                <a:ext cx="740719" cy="501817"/>
                <a:chOff x="3430573" y="986353"/>
                <a:chExt cx="1220560" cy="843455"/>
              </a:xfrm>
            </p:grpSpPr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ECB2FE92-9175-1E81-4A83-D440E7D0D455}"/>
                    </a:ext>
                  </a:extLst>
                </p:cNvPr>
                <p:cNvSpPr/>
                <p:nvPr/>
              </p:nvSpPr>
              <p:spPr>
                <a:xfrm>
                  <a:off x="3430573" y="986353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85B0E187-D764-87C0-05C5-EF7CC0BC6EE1}"/>
                    </a:ext>
                  </a:extLst>
                </p:cNvPr>
                <p:cNvSpPr/>
                <p:nvPr/>
              </p:nvSpPr>
              <p:spPr>
                <a:xfrm>
                  <a:off x="3688574" y="1214328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23A03783-B2FA-0266-44F2-46FA6B29D1B1}"/>
                    </a:ext>
                  </a:extLst>
                </p:cNvPr>
                <p:cNvSpPr/>
                <p:nvPr/>
              </p:nvSpPr>
              <p:spPr>
                <a:xfrm>
                  <a:off x="3688574" y="1431984"/>
                  <a:ext cx="255181" cy="174501"/>
                </a:xfrm>
                <a:custGeom>
                  <a:avLst/>
                  <a:gdLst>
                    <a:gd name="connsiteX0" fmla="*/ -186 w 255181"/>
                    <a:gd name="connsiteY0" fmla="*/ -27 h 174501"/>
                    <a:gd name="connsiteX1" fmla="*/ 254995 w 255181"/>
                    <a:gd name="connsiteY1" fmla="*/ -27 h 174501"/>
                    <a:gd name="connsiteX2" fmla="*/ 254995 w 255181"/>
                    <a:gd name="connsiteY2" fmla="*/ 174474 h 174501"/>
                    <a:gd name="connsiteX3" fmla="*/ -186 w 255181"/>
                    <a:gd name="connsiteY3" fmla="*/ 174474 h 174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501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4"/>
                      </a:lnTo>
                      <a:lnTo>
                        <a:pt x="-186" y="174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41432A79-16CC-FE25-CDF8-BDBD3F8457FD}"/>
                    </a:ext>
                  </a:extLst>
                </p:cNvPr>
                <p:cNvSpPr/>
                <p:nvPr/>
              </p:nvSpPr>
              <p:spPr>
                <a:xfrm>
                  <a:off x="3547725" y="1301579"/>
                  <a:ext cx="150576" cy="8032"/>
                </a:xfrm>
                <a:custGeom>
                  <a:avLst/>
                  <a:gdLst>
                    <a:gd name="connsiteX0" fmla="*/ 150391 w 150576"/>
                    <a:gd name="connsiteY0" fmla="*/ -27 h 8032"/>
                    <a:gd name="connsiteX1" fmla="*/ -186 w 150576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576" h="8032">
                      <a:moveTo>
                        <a:pt x="150391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139C7E8F-A292-3894-A34F-536F39D79182}"/>
                    </a:ext>
                  </a:extLst>
                </p:cNvPr>
                <p:cNvSpPr/>
                <p:nvPr/>
              </p:nvSpPr>
              <p:spPr>
                <a:xfrm>
                  <a:off x="3946567" y="1655309"/>
                  <a:ext cx="255181" cy="174498"/>
                </a:xfrm>
                <a:custGeom>
                  <a:avLst/>
                  <a:gdLst>
                    <a:gd name="connsiteX0" fmla="*/ -186 w 255181"/>
                    <a:gd name="connsiteY0" fmla="*/ -27 h 174498"/>
                    <a:gd name="connsiteX1" fmla="*/ 254995 w 255181"/>
                    <a:gd name="connsiteY1" fmla="*/ -27 h 174498"/>
                    <a:gd name="connsiteX2" fmla="*/ 254995 w 255181"/>
                    <a:gd name="connsiteY2" fmla="*/ 174472 h 174498"/>
                    <a:gd name="connsiteX3" fmla="*/ -186 w 255181"/>
                    <a:gd name="connsiteY3" fmla="*/ 174472 h 17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8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2"/>
                      </a:lnTo>
                      <a:lnTo>
                        <a:pt x="-186" y="1744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41EF2350-9892-4206-87DA-0F0E5812CC0C}"/>
                    </a:ext>
                  </a:extLst>
                </p:cNvPr>
                <p:cNvSpPr/>
                <p:nvPr/>
              </p:nvSpPr>
              <p:spPr>
                <a:xfrm>
                  <a:off x="3816161" y="1593625"/>
                  <a:ext cx="140134" cy="148930"/>
                </a:xfrm>
                <a:custGeom>
                  <a:avLst/>
                  <a:gdLst>
                    <a:gd name="connsiteX0" fmla="*/ 139948 w 140134"/>
                    <a:gd name="connsiteY0" fmla="*/ 148903 h 148930"/>
                    <a:gd name="connsiteX1" fmla="*/ -186 w 140134"/>
                    <a:gd name="connsiteY1" fmla="*/ 148903 h 148930"/>
                    <a:gd name="connsiteX2" fmla="*/ -186 w 140134"/>
                    <a:gd name="connsiteY2" fmla="*/ -27 h 14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0">
                      <a:moveTo>
                        <a:pt x="139948" y="148903"/>
                      </a:moveTo>
                      <a:lnTo>
                        <a:pt x="-186" y="148903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E9151868-868E-E799-F88C-219CA479C9CD}"/>
                    </a:ext>
                  </a:extLst>
                </p:cNvPr>
                <p:cNvSpPr/>
                <p:nvPr/>
              </p:nvSpPr>
              <p:spPr>
                <a:xfrm>
                  <a:off x="3558168" y="1152644"/>
                  <a:ext cx="140134" cy="366588"/>
                </a:xfrm>
                <a:custGeom>
                  <a:avLst/>
                  <a:gdLst>
                    <a:gd name="connsiteX0" fmla="*/ 139948 w 140134"/>
                    <a:gd name="connsiteY0" fmla="*/ 366561 h 366588"/>
                    <a:gd name="connsiteX1" fmla="*/ -186 w 140134"/>
                    <a:gd name="connsiteY1" fmla="*/ 366561 h 366588"/>
                    <a:gd name="connsiteX2" fmla="*/ -186 w 140134"/>
                    <a:gd name="connsiteY2" fmla="*/ -27 h 366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366588">
                      <a:moveTo>
                        <a:pt x="139948" y="366561"/>
                      </a:moveTo>
                      <a:lnTo>
                        <a:pt x="-186" y="366561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45ACFE0-3A1F-C3BE-93F0-70B204429ABF}"/>
                    </a:ext>
                  </a:extLst>
                </p:cNvPr>
                <p:cNvSpPr/>
                <p:nvPr/>
              </p:nvSpPr>
              <p:spPr>
                <a:xfrm>
                  <a:off x="4137951" y="986353"/>
                  <a:ext cx="255189" cy="174499"/>
                </a:xfrm>
                <a:custGeom>
                  <a:avLst/>
                  <a:gdLst>
                    <a:gd name="connsiteX0" fmla="*/ -186 w 255189"/>
                    <a:gd name="connsiteY0" fmla="*/ -27 h 174499"/>
                    <a:gd name="connsiteX1" fmla="*/ 255004 w 255189"/>
                    <a:gd name="connsiteY1" fmla="*/ -27 h 174499"/>
                    <a:gd name="connsiteX2" fmla="*/ 255004 w 255189"/>
                    <a:gd name="connsiteY2" fmla="*/ 174473 h 174499"/>
                    <a:gd name="connsiteX3" fmla="*/ -186 w 255189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9" h="174499">
                      <a:moveTo>
                        <a:pt x="-186" y="-27"/>
                      </a:moveTo>
                      <a:lnTo>
                        <a:pt x="255004" y="-27"/>
                      </a:lnTo>
                      <a:lnTo>
                        <a:pt x="255004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28961301-4863-D57F-5A26-6E2326076CC5}"/>
                    </a:ext>
                  </a:extLst>
                </p:cNvPr>
                <p:cNvSpPr/>
                <p:nvPr/>
              </p:nvSpPr>
              <p:spPr>
                <a:xfrm>
                  <a:off x="4395953" y="1209677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2D234D40-69C5-609B-6AB9-EC9459213CD7}"/>
                    </a:ext>
                  </a:extLst>
                </p:cNvPr>
                <p:cNvSpPr/>
                <p:nvPr/>
              </p:nvSpPr>
              <p:spPr>
                <a:xfrm>
                  <a:off x="4265546" y="1147993"/>
                  <a:ext cx="140134" cy="148934"/>
                </a:xfrm>
                <a:custGeom>
                  <a:avLst/>
                  <a:gdLst>
                    <a:gd name="connsiteX0" fmla="*/ 139948 w 140134"/>
                    <a:gd name="connsiteY0" fmla="*/ 148907 h 148934"/>
                    <a:gd name="connsiteX1" fmla="*/ -186 w 140134"/>
                    <a:gd name="connsiteY1" fmla="*/ 148907 h 148934"/>
                    <a:gd name="connsiteX2" fmla="*/ -186 w 140134"/>
                    <a:gd name="connsiteY2" fmla="*/ -27 h 148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4">
                      <a:moveTo>
                        <a:pt x="139948" y="148907"/>
                      </a:moveTo>
                      <a:lnTo>
                        <a:pt x="-186" y="148907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6936C20-60F4-8B24-7C8A-00AE936B1374}"/>
                    </a:ext>
                  </a:extLst>
                </p:cNvPr>
                <p:cNvSpPr/>
                <p:nvPr/>
              </p:nvSpPr>
              <p:spPr>
                <a:xfrm>
                  <a:off x="4190262" y="1368657"/>
                  <a:ext cx="333285" cy="373897"/>
                </a:xfrm>
                <a:custGeom>
                  <a:avLst/>
                  <a:gdLst>
                    <a:gd name="connsiteX0" fmla="*/ 333100 w 333285"/>
                    <a:gd name="connsiteY0" fmla="*/ -27 h 373897"/>
                    <a:gd name="connsiteX1" fmla="*/ 333100 w 333285"/>
                    <a:gd name="connsiteY1" fmla="*/ 373870 h 373897"/>
                    <a:gd name="connsiteX2" fmla="*/ -186 w 333285"/>
                    <a:gd name="connsiteY2" fmla="*/ 373870 h 37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85" h="373897">
                      <a:moveTo>
                        <a:pt x="333100" y="-27"/>
                      </a:moveTo>
                      <a:lnTo>
                        <a:pt x="333100" y="373870"/>
                      </a:lnTo>
                      <a:lnTo>
                        <a:pt x="-186" y="373870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EBA89C79-36F2-7F16-1403-4BF3159CEB5F}"/>
                    </a:ext>
                  </a:extLst>
                </p:cNvPr>
                <p:cNvSpPr/>
                <p:nvPr/>
              </p:nvSpPr>
              <p:spPr>
                <a:xfrm>
                  <a:off x="3932968" y="1345772"/>
                  <a:ext cx="472712" cy="8032"/>
                </a:xfrm>
                <a:custGeom>
                  <a:avLst/>
                  <a:gdLst>
                    <a:gd name="connsiteX0" fmla="*/ 472527 w 472712"/>
                    <a:gd name="connsiteY0" fmla="*/ -27 h 8032"/>
                    <a:gd name="connsiteX1" fmla="*/ -186 w 472712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2712" h="8032">
                      <a:moveTo>
                        <a:pt x="472527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A8C12C-0EC8-1CB2-B61C-B08AEAD48B6E}"/>
                  </a:ext>
                </a:extLst>
              </p:cNvPr>
              <p:cNvSpPr/>
              <p:nvPr/>
            </p:nvSpPr>
            <p:spPr>
              <a:xfrm>
                <a:off x="3960088" y="943272"/>
                <a:ext cx="200594" cy="2187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2400" b="1" dirty="0">
                    <a:latin typeface="Gilmer Bold" pitchFamily="2" charset="77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Further info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Talk at </a:t>
            </a:r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en-US" dirty="0"/>
              <a:t>Working documents</a:t>
            </a:r>
          </a:p>
          <a:p>
            <a:pPr lvl="1"/>
            <a:r>
              <a:rPr lang="en-US" dirty="0">
                <a:hlinkClick r:id="rId4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678D-329B-3825-0929-651E2C6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Usage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604B86-705E-10BC-947B-5481729DA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B1171F-070D-09C1-C2E6-A42B98FA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D167-4D58-5DB8-0FEB-68A779A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 and Presentations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8182-15C9-3838-C36B-6FA13EFC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Conferences</a:t>
            </a:r>
          </a:p>
          <a:p>
            <a:pPr lvl="1"/>
            <a:r>
              <a:rPr lang="en-US" dirty="0" err="1">
                <a:hlinkClick r:id="rId2"/>
              </a:rPr>
              <a:t>LangDev</a:t>
            </a:r>
            <a:r>
              <a:rPr lang="en-US" dirty="0">
                <a:hlinkClick r:id="rId2"/>
              </a:rPr>
              <a:t> 2023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SEN Symposium 2024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MODELS 2024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Meetups</a:t>
            </a:r>
          </a:p>
          <a:p>
            <a:pPr lvl="1"/>
            <a:r>
              <a:rPr lang="en-US" dirty="0">
                <a:hlinkClick r:id="rId5"/>
              </a:rPr>
              <a:t>MPS Community Meetup 2023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Strumenta</a:t>
            </a:r>
            <a:r>
              <a:rPr lang="en-US" dirty="0">
                <a:hlinkClick r:id="rId6"/>
              </a:rPr>
              <a:t> Community Panel Session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Universities</a:t>
            </a:r>
          </a:p>
          <a:p>
            <a:pPr lvl="1"/>
            <a:r>
              <a:rPr lang="en-US" dirty="0"/>
              <a:t>Essen</a:t>
            </a:r>
          </a:p>
          <a:p>
            <a:pPr lvl="1"/>
            <a:r>
              <a:rPr lang="en-US" dirty="0"/>
              <a:t>Aachen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0DFEDA-C90A-4A39-6164-83008F7EF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E106-F581-4DC5-ECF7-90E899B6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Real-world Usage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9898-49DE-98B6-CE0C-53C5BF8B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Trumpf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Customers use different software to work with their laser tools. The next generation of software uses LionWeb to assure data consistency, reducing user friction.</a:t>
            </a:r>
          </a:p>
          <a:p>
            <a:r>
              <a:rPr lang="en-US" dirty="0" err="1"/>
              <a:t>Strumenta</a:t>
            </a:r>
            <a:r>
              <a:rPr lang="en-US" dirty="0"/>
              <a:t> Code Insight Studio</a:t>
            </a:r>
          </a:p>
          <a:p>
            <a:pPr marL="457200" lvl="1" indent="0">
              <a:buNone/>
            </a:pPr>
            <a:r>
              <a:rPr lang="en-GB" dirty="0"/>
              <a:t>Presentation yesterday “</a:t>
            </a:r>
            <a:r>
              <a:rPr lang="en-GB" i="1" dirty="0"/>
              <a:t>Language Engineering for Language Migrations”.</a:t>
            </a:r>
            <a:r>
              <a:rPr lang="en-GB" dirty="0"/>
              <a:t> Tools for migrating from one programming language to another. LionWeb enabled development of a multi-platform solution for operating on models.</a:t>
            </a:r>
            <a:endParaRPr lang="en-US" dirty="0"/>
          </a:p>
          <a:p>
            <a:r>
              <a:rPr lang="en-US" dirty="0"/>
              <a:t>Triradial</a:t>
            </a:r>
          </a:p>
          <a:p>
            <a:pPr marL="457200" lvl="1" indent="0">
              <a:buNone/>
            </a:pPr>
            <a:r>
              <a:rPr lang="en-GB" dirty="0"/>
              <a:t>A product to assist the staff at clinical trial sites consisting of two parts:</a:t>
            </a:r>
          </a:p>
          <a:p>
            <a:pPr lvl="1"/>
            <a:r>
              <a:rPr lang="en-GB" dirty="0"/>
              <a:t>Freon-based web DSL, using LionWeb for storage, to define, test and generate visualization of the schedule and the code and configuration for the runtime.</a:t>
            </a:r>
          </a:p>
          <a:p>
            <a:pPr lvl="1"/>
            <a:r>
              <a:rPr lang="en-GB" dirty="0"/>
              <a:t>A custom web-based runtime system, guiding them through the work of each visit and study.</a:t>
            </a:r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58D996-CCD3-9E99-E3E2-5065FCB1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9FD9-99A0-5587-382A-DFE44668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US" dirty="0"/>
              <a:t>Interested in Integration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6B0-7A92-2E76-9146-8639BA76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WebMPS</a:t>
            </a:r>
            <a:endParaRPr lang="en-US" dirty="0"/>
          </a:p>
          <a:p>
            <a:r>
              <a:rPr lang="en-US" dirty="0" err="1"/>
              <a:t>Metadev</a:t>
            </a:r>
            <a:r>
              <a:rPr lang="en-US" dirty="0"/>
              <a:t> </a:t>
            </a:r>
            <a:r>
              <a:rPr lang="en-US" dirty="0" err="1"/>
              <a:t>Daga</a:t>
            </a:r>
            <a:endParaRPr lang="en-US" dirty="0"/>
          </a:p>
          <a:p>
            <a:r>
              <a:rPr lang="en-US" dirty="0" err="1"/>
              <a:t>ModelingValueGroup</a:t>
            </a:r>
            <a:r>
              <a:rPr lang="en-US" dirty="0"/>
              <a:t> </a:t>
            </a:r>
            <a:r>
              <a:rPr lang="en-US" dirty="0" err="1"/>
              <a:t>Dclare</a:t>
            </a:r>
            <a:endParaRPr lang="en-US" dirty="0"/>
          </a:p>
          <a:p>
            <a:r>
              <a:rPr lang="en-US" dirty="0"/>
              <a:t>TU Delft </a:t>
            </a:r>
            <a:r>
              <a:rPr lang="en-US" dirty="0" err="1"/>
              <a:t>Spoofax</a:t>
            </a:r>
            <a:r>
              <a:rPr lang="en-US" dirty="0"/>
              <a:t> - </a:t>
            </a:r>
            <a:r>
              <a:rPr lang="en-US" dirty="0" err="1"/>
              <a:t>Meinte</a:t>
            </a:r>
            <a:endParaRPr lang="en-US" dirty="0"/>
          </a:p>
          <a:p>
            <a:r>
              <a:rPr lang="en-US" dirty="0" err="1"/>
              <a:t>TypeFox</a:t>
            </a:r>
            <a:r>
              <a:rPr lang="en-US" dirty="0"/>
              <a:t> </a:t>
            </a:r>
            <a:r>
              <a:rPr lang="en-US" dirty="0" err="1"/>
              <a:t>Langium</a:t>
            </a:r>
            <a:endParaRPr lang="en-US" dirty="0"/>
          </a:p>
          <a:p>
            <a:r>
              <a:rPr lang="en-US" dirty="0" err="1"/>
              <a:t>TypeFox</a:t>
            </a:r>
            <a:r>
              <a:rPr lang="en-US" dirty="0"/>
              <a:t> </a:t>
            </a:r>
            <a:r>
              <a:rPr lang="en-US" dirty="0" err="1"/>
              <a:t>Typir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644635D-A386-CBE1-2B7C-68AA822C6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3402</TotalTime>
  <Words>1187</Words>
  <Application>Microsoft Office PowerPoint</Application>
  <PresentationFormat>Widescreen</PresentationFormat>
  <Paragraphs>310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Fira Code</vt:lpstr>
      <vt:lpstr>Gill Sans MT</vt:lpstr>
      <vt:lpstr>Gilmer</vt:lpstr>
      <vt:lpstr>Gilmer Bold</vt:lpstr>
      <vt:lpstr>Wingdings</vt:lpstr>
      <vt:lpstr>Office Theme</vt:lpstr>
      <vt:lpstr>LionWeb: Status Update</vt:lpstr>
      <vt:lpstr>Recap</vt:lpstr>
      <vt:lpstr>Mission</vt:lpstr>
      <vt:lpstr>Reference Architecture</vt:lpstr>
      <vt:lpstr>Further info</vt:lpstr>
      <vt:lpstr>Usage</vt:lpstr>
      <vt:lpstr>Talks and Presentations</vt:lpstr>
      <vt:lpstr>Real-world Usage</vt:lpstr>
      <vt:lpstr>Interested in Integration</vt:lpstr>
      <vt:lpstr>Other talks about LionWeb @ LangDev 24</vt:lpstr>
      <vt:lpstr>Spec Work</vt:lpstr>
      <vt:lpstr>How We Work</vt:lpstr>
      <vt:lpstr>Finished</vt:lpstr>
      <vt:lpstr>In Progress</vt:lpstr>
      <vt:lpstr>Bulk API Semantics</vt:lpstr>
      <vt:lpstr>Basic Commands</vt:lpstr>
      <vt:lpstr>Intricacies of Store</vt:lpstr>
      <vt:lpstr>Usable Code</vt:lpstr>
      <vt:lpstr>Repository App</vt:lpstr>
      <vt:lpstr>Repository App: Implementation</vt:lpstr>
      <vt:lpstr>C# Library</vt:lpstr>
      <vt:lpstr>Java Library</vt:lpstr>
      <vt:lpstr>Kotlin Library</vt:lpstr>
      <vt:lpstr>TypeScript Library</vt:lpstr>
      <vt:lpstr>MPS Plugin</vt:lpstr>
      <vt:lpstr>Modelix Plugin</vt:lpstr>
      <vt:lpstr>Freon LionWeb Core Editor App</vt:lpstr>
      <vt:lpstr>Rascal Plugin</vt:lpstr>
      <vt:lpstr>Team and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Niko</cp:lastModifiedBy>
  <cp:revision>30</cp:revision>
  <dcterms:created xsi:type="dcterms:W3CDTF">2024-10-07T11:56:45Z</dcterms:created>
  <dcterms:modified xsi:type="dcterms:W3CDTF">2024-10-14T20:01:13Z</dcterms:modified>
</cp:coreProperties>
</file>