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93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 autoAdjust="0"/>
    <p:restoredTop sz="94560" autoAdjust="0"/>
  </p:normalViewPr>
  <p:slideViewPr>
    <p:cSldViewPr snapToGrid="0">
      <p:cViewPr varScale="1">
        <p:scale>
          <a:sx n="149" d="100"/>
          <a:sy n="149" d="100"/>
        </p:scale>
        <p:origin x="176" y="2224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5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4323153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4325118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80D2D1-71FA-C9E4-C942-FB835C58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22" y="858716"/>
            <a:ext cx="8787706" cy="32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EE445-9012-FBC2-6E22-C27DC10A66BE}"/>
              </a:ext>
            </a:extLst>
          </p:cNvPr>
          <p:cNvCxnSpPr/>
          <p:nvPr/>
        </p:nvCxnSpPr>
        <p:spPr>
          <a:xfrm>
            <a:off x="2516909" y="1317508"/>
            <a:ext cx="0" cy="333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5585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16200000" flipH="1">
            <a:off x="3542057" y="1641201"/>
            <a:ext cx="747734" cy="25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5400000">
            <a:off x="3556537" y="2937867"/>
            <a:ext cx="718776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9"/>
            <a:ext cx="5997946" cy="1366386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74581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02404" y="14859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80" y="3041024"/>
            <a:ext cx="7021786" cy="1317253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544" name="Freeform: Shape 543">
            <a:extLst>
              <a:ext uri="{FF2B5EF4-FFF2-40B4-BE49-F238E27FC236}">
                <a16:creationId xmlns:a16="http://schemas.microsoft.com/office/drawing/2014/main" id="{F4FD2571-E3D3-C511-AE87-96BF15541EA9}"/>
              </a:ext>
            </a:extLst>
          </p:cNvPr>
          <p:cNvSpPr/>
          <p:nvPr/>
        </p:nvSpPr>
        <p:spPr>
          <a:xfrm>
            <a:off x="2146041" y="3755571"/>
            <a:ext cx="249261" cy="240028"/>
          </a:xfrm>
          <a:custGeom>
            <a:avLst/>
            <a:gdLst>
              <a:gd name="connsiteX0" fmla="*/ 0 w 305250"/>
              <a:gd name="connsiteY0" fmla="*/ 0 h 305250"/>
              <a:gd name="connsiteX1" fmla="*/ 305251 w 305250"/>
              <a:gd name="connsiteY1" fmla="*/ 0 h 305250"/>
              <a:gd name="connsiteX2" fmla="*/ 305251 w 305250"/>
              <a:gd name="connsiteY2" fmla="*/ 305251 h 305250"/>
              <a:gd name="connsiteX3" fmla="*/ 0 w 305250"/>
              <a:gd name="connsiteY3" fmla="*/ 305251 h 3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50" h="305250">
                <a:moveTo>
                  <a:pt x="0" y="0"/>
                </a:moveTo>
                <a:lnTo>
                  <a:pt x="305251" y="0"/>
                </a:lnTo>
                <a:lnTo>
                  <a:pt x="305251" y="305251"/>
                </a:lnTo>
                <a:lnTo>
                  <a:pt x="0" y="305251"/>
                </a:lnTo>
                <a:close/>
              </a:path>
            </a:pathLst>
          </a:custGeom>
          <a:solidFill>
            <a:srgbClr val="000000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7CF4FB3-B5E7-B0F7-F2E5-04E0295CCB35}"/>
              </a:ext>
            </a:extLst>
          </p:cNvPr>
          <p:cNvSpPr txBox="1"/>
          <p:nvPr/>
        </p:nvSpPr>
        <p:spPr>
          <a:xfrm>
            <a:off x="2141816" y="3712597"/>
            <a:ext cx="257709" cy="287829"/>
          </a:xfrm>
          <a:prstGeom prst="rect">
            <a:avLst/>
          </a:prstGeom>
          <a:noFill/>
        </p:spPr>
        <p:txBody>
          <a:bodyPr wrap="none" lIns="0" tIns="0" rIns="0" bIns="0" rtlCol="0" anchor="b" anchorCtr="1">
            <a:normAutofit/>
          </a:bodyPr>
          <a:lstStyle/>
          <a:p>
            <a:pPr algn="ctr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A</a:t>
            </a:r>
          </a:p>
        </p:txBody>
      </p: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06273" y="4058980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954750" y="3472080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726574" y="3472080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726574" y="402506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726574" y="4287834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726574" y="4533524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567</Words>
  <Application>Microsoft Macintosh PowerPoint</Application>
  <PresentationFormat>On-screen Show (16:9)</PresentationFormat>
  <Paragraphs>199</Paragraphs>
  <Slides>18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25</cp:revision>
  <dcterms:modified xsi:type="dcterms:W3CDTF">2023-11-07T12:31:56Z</dcterms:modified>
</cp:coreProperties>
</file>