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5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13/10/2024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lyanaTikhonova/lionweb-rasca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968707-53F0-619A-950B-125BC1E98B46}"/>
              </a:ext>
            </a:extLst>
          </p:cNvPr>
          <p:cNvGrpSpPr/>
          <p:nvPr/>
        </p:nvGrpSpPr>
        <p:grpSpPr>
          <a:xfrm>
            <a:off x="12300" y="5661386"/>
            <a:ext cx="1997015" cy="1179356"/>
            <a:chOff x="0" y="4424"/>
            <a:chExt cx="1997015" cy="1179356"/>
          </a:xfrm>
        </p:grpSpPr>
        <p:pic>
          <p:nvPicPr>
            <p:cNvPr id="51" name="Imagen 5">
              <a:extLst>
                <a:ext uri="{FF2B5EF4-FFF2-40B4-BE49-F238E27FC236}">
                  <a16:creationId xmlns:a16="http://schemas.microsoft.com/office/drawing/2014/main" id="{3F5EE138-7423-EAE2-01F7-6A1ED01E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52" name="CuadroTexto 6">
              <a:extLst>
                <a:ext uri="{FF2B5EF4-FFF2-40B4-BE49-F238E27FC236}">
                  <a16:creationId xmlns:a16="http://schemas.microsoft.com/office/drawing/2014/main" id="{D9B5936E-612E-2966-3198-8DD4AF144D34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App: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r>
              <a:rPr lang="en-US" dirty="0"/>
              <a:t>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r>
              <a:rPr lang="en-US" dirty="0"/>
              <a:t>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 Plugin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https://github.com/UlyanaTikhonova/lionweb-rascal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	</a:t>
            </a:r>
            <a:r>
              <a:rPr lang="en-NL" sz="1600" b="1" dirty="0">
                <a:latin typeface="Gill Sans MT" panose="020B0502020104020203" pitchFamily="34" charset="77"/>
              </a:rPr>
              <a:t>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1BE83-1A3F-FC65-CCD2-F1B246C71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584" y="4366647"/>
            <a:ext cx="1998852" cy="19988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3F2C20-A701-6439-B28B-74834F5C3F85}"/>
              </a:ext>
            </a:extLst>
          </p:cNvPr>
          <p:cNvGrpSpPr/>
          <p:nvPr/>
        </p:nvGrpSpPr>
        <p:grpSpPr>
          <a:xfrm>
            <a:off x="0" y="16331"/>
            <a:ext cx="1997015" cy="1179356"/>
            <a:chOff x="0" y="4424"/>
            <a:chExt cx="1997015" cy="1179356"/>
          </a:xfrm>
        </p:grpSpPr>
        <p:pic>
          <p:nvPicPr>
            <p:cNvPr id="5" name="Imagen 5">
              <a:extLst>
                <a:ext uri="{FF2B5EF4-FFF2-40B4-BE49-F238E27FC236}">
                  <a16:creationId xmlns:a16="http://schemas.microsoft.com/office/drawing/2014/main" id="{8DE5838A-FEA1-C52F-7E1D-BAC87A93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6" name="CuadroTexto 6">
              <a:extLst>
                <a:ext uri="{FF2B5EF4-FFF2-40B4-BE49-F238E27FC236}">
                  <a16:creationId xmlns:a16="http://schemas.microsoft.com/office/drawing/2014/main" id="{8CDC6127-0D3E-8846-E5AA-CB774001C7FF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316A58-36E0-44CD-C9D3-2302E8D4684C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963179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286565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use different software to work with their laser tools. The next generation of software uses LionWeb to assure data consistency, reducing user friction.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Langium</a:t>
            </a:r>
            <a:r>
              <a:rPr lang="en-US" dirty="0"/>
              <a:t> - Niko</a:t>
            </a:r>
          </a:p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</a:t>
            </a:r>
            <a:r>
              <a:rPr lang="en-US" dirty="0" err="1"/>
              <a:t>Daga</a:t>
            </a:r>
            <a:endParaRPr lang="en-US" dirty="0"/>
          </a:p>
          <a:p>
            <a:r>
              <a:rPr lang="en-US" dirty="0" err="1"/>
              <a:t>ModelingValueGroup</a:t>
            </a:r>
            <a:r>
              <a:rPr lang="en-US" dirty="0"/>
              <a:t> </a:t>
            </a:r>
            <a:r>
              <a:rPr lang="en-US" dirty="0" err="1"/>
              <a:t>Dclare</a:t>
            </a:r>
            <a:r>
              <a:rPr lang="en-US" dirty="0"/>
              <a:t> - Niko</a:t>
            </a:r>
          </a:p>
          <a:p>
            <a:r>
              <a:rPr lang="en-US" dirty="0"/>
              <a:t>TU Delft </a:t>
            </a:r>
            <a:r>
              <a:rPr lang="en-US" dirty="0" err="1"/>
              <a:t>Spoofax</a:t>
            </a:r>
            <a:r>
              <a:rPr lang="en-US" dirty="0"/>
              <a:t> - </a:t>
            </a:r>
            <a:r>
              <a:rPr lang="en-US" dirty="0" err="1"/>
              <a:t>Meinte</a:t>
            </a:r>
            <a:endParaRPr lang="en-US" dirty="0"/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3396</TotalTime>
  <Words>1189</Words>
  <Application>Microsoft Office PowerPoint</Application>
  <PresentationFormat>Widescreen</PresentationFormat>
  <Paragraphs>309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Fira Code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 App</vt:lpstr>
      <vt:lpstr>Repository App: Implementation</vt:lpstr>
      <vt:lpstr>C# Library</vt:lpstr>
      <vt:lpstr>Java Library</vt:lpstr>
      <vt:lpstr>Kotlin Library</vt:lpstr>
      <vt:lpstr>TypeScript Library</vt:lpstr>
      <vt:lpstr>MPS Plugin</vt:lpstr>
      <vt:lpstr>Modelix Plugin</vt:lpstr>
      <vt:lpstr>Freon LionWeb Core Editor App</vt:lpstr>
      <vt:lpstr>Rascal Plugin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29</cp:revision>
  <dcterms:created xsi:type="dcterms:W3CDTF">2024-10-07T11:56:45Z</dcterms:created>
  <dcterms:modified xsi:type="dcterms:W3CDTF">2024-10-13T11:16:33Z</dcterms:modified>
</cp:coreProperties>
</file>