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66" r:id="rId2"/>
    <p:sldId id="280" r:id="rId3"/>
    <p:sldId id="270" r:id="rId4"/>
    <p:sldId id="325" r:id="rId5"/>
    <p:sldId id="300" r:id="rId6"/>
    <p:sldId id="301" r:id="rId7"/>
    <p:sldId id="302" r:id="rId8"/>
    <p:sldId id="303" r:id="rId9"/>
    <p:sldId id="330" r:id="rId10"/>
    <p:sldId id="313" r:id="rId11"/>
    <p:sldId id="314" r:id="rId12"/>
    <p:sldId id="317" r:id="rId13"/>
    <p:sldId id="315" r:id="rId14"/>
    <p:sldId id="316" r:id="rId15"/>
    <p:sldId id="318" r:id="rId16"/>
    <p:sldId id="322" r:id="rId17"/>
    <p:sldId id="328" r:id="rId18"/>
    <p:sldId id="304" r:id="rId19"/>
    <p:sldId id="305" r:id="rId20"/>
    <p:sldId id="326" r:id="rId21"/>
    <p:sldId id="329" r:id="rId22"/>
    <p:sldId id="306" r:id="rId23"/>
    <p:sldId id="307" r:id="rId24"/>
    <p:sldId id="308" r:id="rId25"/>
    <p:sldId id="309" r:id="rId26"/>
    <p:sldId id="310" r:id="rId27"/>
    <p:sldId id="311" r:id="rId28"/>
    <p:sldId id="331" r:id="rId29"/>
    <p:sldId id="324" r:id="rId3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752A"/>
    <a:srgbClr val="FFA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85"/>
    <p:restoredTop sz="96327"/>
  </p:normalViewPr>
  <p:slideViewPr>
    <p:cSldViewPr snapToGrid="0" snapToObjects="1">
      <p:cViewPr varScale="1">
        <p:scale>
          <a:sx n="164" d="100"/>
          <a:sy n="164" d="100"/>
        </p:scale>
        <p:origin x="7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133" d="100"/>
          <a:sy n="133" d="100"/>
        </p:scale>
        <p:origin x="334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A69D06-4DCA-B644-8933-369AE4F3E19B}" type="doc">
      <dgm:prSet loTypeId="urn:microsoft.com/office/officeart/2009/layout/CirclePicture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F00C97E-86D5-FB44-896C-689FCDC1B423}">
      <dgm:prSet phldrT="[Text]"/>
      <dgm:spPr/>
      <dgm:t>
        <a:bodyPr/>
        <a:lstStyle/>
        <a:p>
          <a:r>
            <a:rPr lang="en-GB" dirty="0"/>
            <a:t>Node A</a:t>
          </a:r>
        </a:p>
      </dgm:t>
    </dgm:pt>
    <dgm:pt modelId="{1AB30299-560F-8640-ACFA-A16E6F9E67A9}" type="parTrans" cxnId="{F987D99C-9088-9349-8037-44FD488BE6D7}">
      <dgm:prSet/>
      <dgm:spPr/>
      <dgm:t>
        <a:bodyPr/>
        <a:lstStyle/>
        <a:p>
          <a:endParaRPr lang="en-GB"/>
        </a:p>
      </dgm:t>
    </dgm:pt>
    <dgm:pt modelId="{FB58C61E-93A0-0B41-819D-80991CCBC10B}" type="sibTrans" cxnId="{F987D99C-9088-9349-8037-44FD488BE6D7}">
      <dgm:prSet/>
      <dgm:spPr/>
      <dgm:t>
        <a:bodyPr/>
        <a:lstStyle/>
        <a:p>
          <a:endParaRPr lang="en-GB"/>
        </a:p>
      </dgm:t>
    </dgm:pt>
    <dgm:pt modelId="{FFCD8269-6359-0B47-B683-B39C21E9289F}">
      <dgm:prSet phldrT="[Text]"/>
      <dgm:spPr/>
      <dgm:t>
        <a:bodyPr/>
        <a:lstStyle/>
        <a:p>
          <a:r>
            <a:rPr lang="en-GB" dirty="0"/>
            <a:t>Node B</a:t>
          </a:r>
        </a:p>
      </dgm:t>
    </dgm:pt>
    <dgm:pt modelId="{0B93AAD1-11C9-8F4C-B3D6-6787A9A8BD2E}" type="parTrans" cxnId="{FE6CB63D-1136-0F49-93BB-385DE2FD2B8E}">
      <dgm:prSet/>
      <dgm:spPr/>
      <dgm:t>
        <a:bodyPr/>
        <a:lstStyle/>
        <a:p>
          <a:endParaRPr lang="en-GB"/>
        </a:p>
      </dgm:t>
    </dgm:pt>
    <dgm:pt modelId="{35CAE358-5E66-C64A-A808-2AF9E0F7AA94}" type="sibTrans" cxnId="{FE6CB63D-1136-0F49-93BB-385DE2FD2B8E}">
      <dgm:prSet/>
      <dgm:spPr/>
      <dgm:t>
        <a:bodyPr/>
        <a:lstStyle/>
        <a:p>
          <a:endParaRPr lang="en-GB"/>
        </a:p>
      </dgm:t>
    </dgm:pt>
    <dgm:pt modelId="{1F5579C1-214E-1F45-BBFE-2626B34C5F36}">
      <dgm:prSet phldrT="[Text]"/>
      <dgm:spPr/>
      <dgm:t>
        <a:bodyPr/>
        <a:lstStyle/>
        <a:p>
          <a:r>
            <a:rPr lang="en-GB" dirty="0"/>
            <a:t>Node D</a:t>
          </a:r>
        </a:p>
      </dgm:t>
    </dgm:pt>
    <dgm:pt modelId="{38D9D1BA-AC7F-4D42-B240-7DB6E456457D}" type="parTrans" cxnId="{98BA55AA-9738-184D-AD1A-1F1F7654350E}">
      <dgm:prSet/>
      <dgm:spPr/>
      <dgm:t>
        <a:bodyPr/>
        <a:lstStyle/>
        <a:p>
          <a:endParaRPr lang="en-GB"/>
        </a:p>
      </dgm:t>
    </dgm:pt>
    <dgm:pt modelId="{13D80A91-C16B-914F-A393-C8F9CA236C4F}" type="sibTrans" cxnId="{98BA55AA-9738-184D-AD1A-1F1F7654350E}">
      <dgm:prSet/>
      <dgm:spPr/>
      <dgm:t>
        <a:bodyPr/>
        <a:lstStyle/>
        <a:p>
          <a:endParaRPr lang="en-GB"/>
        </a:p>
      </dgm:t>
    </dgm:pt>
    <dgm:pt modelId="{82248127-34D8-824E-9AB2-807628697886}">
      <dgm:prSet phldrT="[Text]"/>
      <dgm:spPr/>
      <dgm:t>
        <a:bodyPr/>
        <a:lstStyle/>
        <a:p>
          <a:r>
            <a:rPr lang="en-GB" dirty="0"/>
            <a:t>Node E</a:t>
          </a:r>
        </a:p>
      </dgm:t>
    </dgm:pt>
    <dgm:pt modelId="{E561224A-6CBA-BF40-8B37-C4256F3A6D00}" type="parTrans" cxnId="{5404648A-F59C-4741-98C9-06E0EBBEC599}">
      <dgm:prSet/>
      <dgm:spPr/>
      <dgm:t>
        <a:bodyPr/>
        <a:lstStyle/>
        <a:p>
          <a:endParaRPr lang="en-GB"/>
        </a:p>
      </dgm:t>
    </dgm:pt>
    <dgm:pt modelId="{B3D968AC-113C-DD42-AF76-07613FD75DD5}" type="sibTrans" cxnId="{5404648A-F59C-4741-98C9-06E0EBBEC599}">
      <dgm:prSet/>
      <dgm:spPr/>
      <dgm:t>
        <a:bodyPr/>
        <a:lstStyle/>
        <a:p>
          <a:endParaRPr lang="en-GB"/>
        </a:p>
      </dgm:t>
    </dgm:pt>
    <dgm:pt modelId="{01101797-645F-384B-A269-7880D06CCAA2}">
      <dgm:prSet phldrT="[Text]"/>
      <dgm:spPr/>
      <dgm:t>
        <a:bodyPr/>
        <a:lstStyle/>
        <a:p>
          <a:r>
            <a:rPr lang="en-GB" dirty="0"/>
            <a:t>Node C</a:t>
          </a:r>
        </a:p>
      </dgm:t>
    </dgm:pt>
    <dgm:pt modelId="{ECC3DEB8-0051-1147-847C-7DCC2DFAACFA}" type="parTrans" cxnId="{E7BDA18C-519D-1F49-948D-CE9CF91EDFA3}">
      <dgm:prSet/>
      <dgm:spPr/>
      <dgm:t>
        <a:bodyPr/>
        <a:lstStyle/>
        <a:p>
          <a:endParaRPr lang="en-GB"/>
        </a:p>
      </dgm:t>
    </dgm:pt>
    <dgm:pt modelId="{5E905DE6-BC88-DC47-ABA7-F4887AC985AB}" type="sibTrans" cxnId="{E7BDA18C-519D-1F49-948D-CE9CF91EDFA3}">
      <dgm:prSet/>
      <dgm:spPr/>
      <dgm:t>
        <a:bodyPr/>
        <a:lstStyle/>
        <a:p>
          <a:endParaRPr lang="en-GB"/>
        </a:p>
      </dgm:t>
    </dgm:pt>
    <dgm:pt modelId="{38A29F5E-CDED-D54B-8DAF-2D4844B29446}">
      <dgm:prSet phldrT="[Text]"/>
      <dgm:spPr/>
      <dgm:t>
        <a:bodyPr/>
        <a:lstStyle/>
        <a:p>
          <a:r>
            <a:rPr lang="en-GB" dirty="0"/>
            <a:t>Node F</a:t>
          </a:r>
        </a:p>
      </dgm:t>
    </dgm:pt>
    <dgm:pt modelId="{189425EE-D43E-294D-8B36-254B971B826A}" type="parTrans" cxnId="{830B42D6-4624-A949-ABA8-9C8E9FC93710}">
      <dgm:prSet/>
      <dgm:spPr/>
      <dgm:t>
        <a:bodyPr/>
        <a:lstStyle/>
        <a:p>
          <a:endParaRPr lang="en-GB"/>
        </a:p>
      </dgm:t>
    </dgm:pt>
    <dgm:pt modelId="{8902AE81-7F86-0C41-8BD7-DF6237B4C6AE}" type="sibTrans" cxnId="{830B42D6-4624-A949-ABA8-9C8E9FC93710}">
      <dgm:prSet/>
      <dgm:spPr/>
      <dgm:t>
        <a:bodyPr/>
        <a:lstStyle/>
        <a:p>
          <a:endParaRPr lang="en-GB"/>
        </a:p>
      </dgm:t>
    </dgm:pt>
    <dgm:pt modelId="{B51E94E8-5EBB-F140-A967-A9BAB466450A}">
      <dgm:prSet phldrT="[Text]"/>
      <dgm:spPr/>
      <dgm:t>
        <a:bodyPr/>
        <a:lstStyle/>
        <a:p>
          <a:r>
            <a:rPr lang="en-GB" dirty="0"/>
            <a:t>Node G</a:t>
          </a:r>
        </a:p>
      </dgm:t>
    </dgm:pt>
    <dgm:pt modelId="{7B525937-AC64-4C4E-A88E-FCA61371F895}" type="parTrans" cxnId="{03FF659E-617E-6C4B-88BB-0B87F456D0E5}">
      <dgm:prSet/>
      <dgm:spPr/>
      <dgm:t>
        <a:bodyPr/>
        <a:lstStyle/>
        <a:p>
          <a:endParaRPr lang="en-GB"/>
        </a:p>
      </dgm:t>
    </dgm:pt>
    <dgm:pt modelId="{1A0ED243-66BF-DB41-8E8C-530D71342AF6}" type="sibTrans" cxnId="{03FF659E-617E-6C4B-88BB-0B87F456D0E5}">
      <dgm:prSet/>
      <dgm:spPr/>
      <dgm:t>
        <a:bodyPr/>
        <a:lstStyle/>
        <a:p>
          <a:endParaRPr lang="en-GB"/>
        </a:p>
      </dgm:t>
    </dgm:pt>
    <dgm:pt modelId="{6B3386BD-CF2E-384B-BE09-BF57C1348A3B}" type="pres">
      <dgm:prSet presAssocID="{84A69D06-4DCA-B644-8933-369AE4F3E19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B0FEEAF-0DB4-5C45-B3D8-264628E67D60}" type="pres">
      <dgm:prSet presAssocID="{2F00C97E-86D5-FB44-896C-689FCDC1B423}" presName="hierRoot1" presStyleCnt="0"/>
      <dgm:spPr/>
    </dgm:pt>
    <dgm:pt modelId="{39E88154-2971-B64A-8639-B020E2B474DE}" type="pres">
      <dgm:prSet presAssocID="{2F00C97E-86D5-FB44-896C-689FCDC1B423}" presName="composite" presStyleCnt="0"/>
      <dgm:spPr/>
    </dgm:pt>
    <dgm:pt modelId="{1137E084-2E75-1140-99FB-DA0250DE5793}" type="pres">
      <dgm:prSet presAssocID="{2F00C97E-86D5-FB44-896C-689FCDC1B423}" presName="image" presStyleLbl="node0" presStyleIdx="0" presStyleCnt="1"/>
      <dgm:spPr/>
    </dgm:pt>
    <dgm:pt modelId="{F84B2064-2101-194A-A846-1CB18CDACF7A}" type="pres">
      <dgm:prSet presAssocID="{2F00C97E-86D5-FB44-896C-689FCDC1B423}" presName="text" presStyleLbl="revTx" presStyleIdx="0" presStyleCnt="7">
        <dgm:presLayoutVars>
          <dgm:chPref val="3"/>
        </dgm:presLayoutVars>
      </dgm:prSet>
      <dgm:spPr/>
    </dgm:pt>
    <dgm:pt modelId="{DF09D13F-B91D-1A43-A77F-C301DCA6D24F}" type="pres">
      <dgm:prSet presAssocID="{2F00C97E-86D5-FB44-896C-689FCDC1B423}" presName="hierChild2" presStyleCnt="0"/>
      <dgm:spPr/>
    </dgm:pt>
    <dgm:pt modelId="{9C078515-C409-BE40-BB61-9DCDD59592FA}" type="pres">
      <dgm:prSet presAssocID="{0B93AAD1-11C9-8F4C-B3D6-6787A9A8BD2E}" presName="Name10" presStyleLbl="parChTrans1D2" presStyleIdx="0" presStyleCnt="2"/>
      <dgm:spPr/>
    </dgm:pt>
    <dgm:pt modelId="{E6A4A859-6912-B043-B96D-A7A53E58D3E6}" type="pres">
      <dgm:prSet presAssocID="{FFCD8269-6359-0B47-B683-B39C21E9289F}" presName="hierRoot2" presStyleCnt="0"/>
      <dgm:spPr/>
    </dgm:pt>
    <dgm:pt modelId="{FA9A0438-0A2E-6C40-AE11-B813E546CA8F}" type="pres">
      <dgm:prSet presAssocID="{FFCD8269-6359-0B47-B683-B39C21E9289F}" presName="composite2" presStyleCnt="0"/>
      <dgm:spPr/>
    </dgm:pt>
    <dgm:pt modelId="{A5756B8B-B6BD-8942-B774-FA9818D9CC8B}" type="pres">
      <dgm:prSet presAssocID="{FFCD8269-6359-0B47-B683-B39C21E9289F}" presName="image2" presStyleLbl="node2" presStyleIdx="0" presStyleCnt="2"/>
      <dgm:spPr/>
    </dgm:pt>
    <dgm:pt modelId="{F749A1ED-7DC7-7642-8B05-9AB36ED104A8}" type="pres">
      <dgm:prSet presAssocID="{FFCD8269-6359-0B47-B683-B39C21E9289F}" presName="text2" presStyleLbl="revTx" presStyleIdx="1" presStyleCnt="7">
        <dgm:presLayoutVars>
          <dgm:chPref val="3"/>
        </dgm:presLayoutVars>
      </dgm:prSet>
      <dgm:spPr/>
    </dgm:pt>
    <dgm:pt modelId="{83E2EA0F-6D50-6549-BCFD-ABE7452409D5}" type="pres">
      <dgm:prSet presAssocID="{FFCD8269-6359-0B47-B683-B39C21E9289F}" presName="hierChild3" presStyleCnt="0"/>
      <dgm:spPr/>
    </dgm:pt>
    <dgm:pt modelId="{0CF9E594-325F-6D43-86EF-9039C24832BF}" type="pres">
      <dgm:prSet presAssocID="{38D9D1BA-AC7F-4D42-B240-7DB6E456457D}" presName="Name17" presStyleLbl="parChTrans1D3" presStyleIdx="0" presStyleCnt="4"/>
      <dgm:spPr/>
    </dgm:pt>
    <dgm:pt modelId="{67C61F5C-35FA-6247-A20B-55D6E8E14A6F}" type="pres">
      <dgm:prSet presAssocID="{1F5579C1-214E-1F45-BBFE-2626B34C5F36}" presName="hierRoot3" presStyleCnt="0"/>
      <dgm:spPr/>
    </dgm:pt>
    <dgm:pt modelId="{92210524-17A2-D346-B8E4-A08A5C64397C}" type="pres">
      <dgm:prSet presAssocID="{1F5579C1-214E-1F45-BBFE-2626B34C5F36}" presName="composite3" presStyleCnt="0"/>
      <dgm:spPr/>
    </dgm:pt>
    <dgm:pt modelId="{AEAD398A-5B54-214D-A520-11EF5C11441D}" type="pres">
      <dgm:prSet presAssocID="{1F5579C1-214E-1F45-BBFE-2626B34C5F36}" presName="image3" presStyleLbl="node3" presStyleIdx="0" presStyleCnt="4"/>
      <dgm:spPr/>
    </dgm:pt>
    <dgm:pt modelId="{18065C05-7756-6747-B5FD-BAD510BA0F81}" type="pres">
      <dgm:prSet presAssocID="{1F5579C1-214E-1F45-BBFE-2626B34C5F36}" presName="text3" presStyleLbl="revTx" presStyleIdx="2" presStyleCnt="7">
        <dgm:presLayoutVars>
          <dgm:chPref val="3"/>
        </dgm:presLayoutVars>
      </dgm:prSet>
      <dgm:spPr/>
    </dgm:pt>
    <dgm:pt modelId="{ADE5D4E9-9797-C94D-8550-A1A65D30938A}" type="pres">
      <dgm:prSet presAssocID="{1F5579C1-214E-1F45-BBFE-2626B34C5F36}" presName="hierChild4" presStyleCnt="0"/>
      <dgm:spPr/>
    </dgm:pt>
    <dgm:pt modelId="{684E1173-A353-A144-ABD4-FBE68F0CF433}" type="pres">
      <dgm:prSet presAssocID="{E561224A-6CBA-BF40-8B37-C4256F3A6D00}" presName="Name17" presStyleLbl="parChTrans1D3" presStyleIdx="1" presStyleCnt="4"/>
      <dgm:spPr/>
    </dgm:pt>
    <dgm:pt modelId="{056ED10B-5C4E-8D4A-B91F-8FC31590A34D}" type="pres">
      <dgm:prSet presAssocID="{82248127-34D8-824E-9AB2-807628697886}" presName="hierRoot3" presStyleCnt="0"/>
      <dgm:spPr/>
    </dgm:pt>
    <dgm:pt modelId="{46B83679-3C4C-7147-9174-7E5BE86ED7D2}" type="pres">
      <dgm:prSet presAssocID="{82248127-34D8-824E-9AB2-807628697886}" presName="composite3" presStyleCnt="0"/>
      <dgm:spPr/>
    </dgm:pt>
    <dgm:pt modelId="{19347812-499B-B845-ABE9-8B8F86D612B8}" type="pres">
      <dgm:prSet presAssocID="{82248127-34D8-824E-9AB2-807628697886}" presName="image3" presStyleLbl="node3" presStyleIdx="1" presStyleCnt="4"/>
      <dgm:spPr/>
    </dgm:pt>
    <dgm:pt modelId="{9873AD2C-7B29-304E-AB8A-D1C524EFA026}" type="pres">
      <dgm:prSet presAssocID="{82248127-34D8-824E-9AB2-807628697886}" presName="text3" presStyleLbl="revTx" presStyleIdx="3" presStyleCnt="7">
        <dgm:presLayoutVars>
          <dgm:chPref val="3"/>
        </dgm:presLayoutVars>
      </dgm:prSet>
      <dgm:spPr/>
    </dgm:pt>
    <dgm:pt modelId="{4258F39D-9D99-6B4C-A2F4-AF2765DFB8B2}" type="pres">
      <dgm:prSet presAssocID="{82248127-34D8-824E-9AB2-807628697886}" presName="hierChild4" presStyleCnt="0"/>
      <dgm:spPr/>
    </dgm:pt>
    <dgm:pt modelId="{B6331A6E-3FA1-D84A-AD41-2FD4EC05420E}" type="pres">
      <dgm:prSet presAssocID="{ECC3DEB8-0051-1147-847C-7DCC2DFAACFA}" presName="Name10" presStyleLbl="parChTrans1D2" presStyleIdx="1" presStyleCnt="2"/>
      <dgm:spPr/>
    </dgm:pt>
    <dgm:pt modelId="{599C0E19-E2C8-F049-A764-7B568FFEEE38}" type="pres">
      <dgm:prSet presAssocID="{01101797-645F-384B-A269-7880D06CCAA2}" presName="hierRoot2" presStyleCnt="0"/>
      <dgm:spPr/>
    </dgm:pt>
    <dgm:pt modelId="{5532B0B1-4AC6-E84B-A740-6821229670C6}" type="pres">
      <dgm:prSet presAssocID="{01101797-645F-384B-A269-7880D06CCAA2}" presName="composite2" presStyleCnt="0"/>
      <dgm:spPr/>
    </dgm:pt>
    <dgm:pt modelId="{279A3A15-DE28-DB45-B2E5-52CB3CFEBBB9}" type="pres">
      <dgm:prSet presAssocID="{01101797-645F-384B-A269-7880D06CCAA2}" presName="image2" presStyleLbl="node2" presStyleIdx="1" presStyleCnt="2"/>
      <dgm:spPr/>
    </dgm:pt>
    <dgm:pt modelId="{C1151D66-2E81-6243-93E9-06E11E58AAE2}" type="pres">
      <dgm:prSet presAssocID="{01101797-645F-384B-A269-7880D06CCAA2}" presName="text2" presStyleLbl="revTx" presStyleIdx="4" presStyleCnt="7">
        <dgm:presLayoutVars>
          <dgm:chPref val="3"/>
        </dgm:presLayoutVars>
      </dgm:prSet>
      <dgm:spPr/>
    </dgm:pt>
    <dgm:pt modelId="{901B0EF9-CCE7-5D42-9FF5-54BBD997B2A9}" type="pres">
      <dgm:prSet presAssocID="{01101797-645F-384B-A269-7880D06CCAA2}" presName="hierChild3" presStyleCnt="0"/>
      <dgm:spPr/>
    </dgm:pt>
    <dgm:pt modelId="{2319823D-AB26-544C-9C6D-CF510A6E0BE2}" type="pres">
      <dgm:prSet presAssocID="{189425EE-D43E-294D-8B36-254B971B826A}" presName="Name17" presStyleLbl="parChTrans1D3" presStyleIdx="2" presStyleCnt="4"/>
      <dgm:spPr/>
    </dgm:pt>
    <dgm:pt modelId="{0F07726E-05F8-504C-8F57-803D7DBEEA08}" type="pres">
      <dgm:prSet presAssocID="{38A29F5E-CDED-D54B-8DAF-2D4844B29446}" presName="hierRoot3" presStyleCnt="0"/>
      <dgm:spPr/>
    </dgm:pt>
    <dgm:pt modelId="{50609122-DF5B-D445-9456-54080A07E2C6}" type="pres">
      <dgm:prSet presAssocID="{38A29F5E-CDED-D54B-8DAF-2D4844B29446}" presName="composite3" presStyleCnt="0"/>
      <dgm:spPr/>
    </dgm:pt>
    <dgm:pt modelId="{CA713042-2FEE-D744-BEA5-8A0AE57C034B}" type="pres">
      <dgm:prSet presAssocID="{38A29F5E-CDED-D54B-8DAF-2D4844B29446}" presName="image3" presStyleLbl="node3" presStyleIdx="2" presStyleCnt="4"/>
      <dgm:spPr/>
    </dgm:pt>
    <dgm:pt modelId="{DF642858-1507-A945-87B3-0F4EABEE3323}" type="pres">
      <dgm:prSet presAssocID="{38A29F5E-CDED-D54B-8DAF-2D4844B29446}" presName="text3" presStyleLbl="revTx" presStyleIdx="5" presStyleCnt="7">
        <dgm:presLayoutVars>
          <dgm:chPref val="3"/>
        </dgm:presLayoutVars>
      </dgm:prSet>
      <dgm:spPr/>
    </dgm:pt>
    <dgm:pt modelId="{0A0A7352-9063-C740-BC86-A68324C8119C}" type="pres">
      <dgm:prSet presAssocID="{38A29F5E-CDED-D54B-8DAF-2D4844B29446}" presName="hierChild4" presStyleCnt="0"/>
      <dgm:spPr/>
    </dgm:pt>
    <dgm:pt modelId="{A970FE01-F196-3F4E-88B2-B650515C407D}" type="pres">
      <dgm:prSet presAssocID="{7B525937-AC64-4C4E-A88E-FCA61371F895}" presName="Name17" presStyleLbl="parChTrans1D3" presStyleIdx="3" presStyleCnt="4"/>
      <dgm:spPr/>
    </dgm:pt>
    <dgm:pt modelId="{FCDD594D-1C4D-5643-A86F-A4DC4CCA1B59}" type="pres">
      <dgm:prSet presAssocID="{B51E94E8-5EBB-F140-A967-A9BAB466450A}" presName="hierRoot3" presStyleCnt="0"/>
      <dgm:spPr/>
    </dgm:pt>
    <dgm:pt modelId="{0258E25D-89CD-BA4F-A36C-3C2ED469C942}" type="pres">
      <dgm:prSet presAssocID="{B51E94E8-5EBB-F140-A967-A9BAB466450A}" presName="composite3" presStyleCnt="0"/>
      <dgm:spPr/>
    </dgm:pt>
    <dgm:pt modelId="{C5A9B627-97D3-AA46-A14F-FBCE154B4EF0}" type="pres">
      <dgm:prSet presAssocID="{B51E94E8-5EBB-F140-A967-A9BAB466450A}" presName="image3" presStyleLbl="node3" presStyleIdx="3" presStyleCnt="4"/>
      <dgm:spPr/>
    </dgm:pt>
    <dgm:pt modelId="{81290B24-1AEC-2440-AB9A-0CF3FB71623B}" type="pres">
      <dgm:prSet presAssocID="{B51E94E8-5EBB-F140-A967-A9BAB466450A}" presName="text3" presStyleLbl="revTx" presStyleIdx="6" presStyleCnt="7">
        <dgm:presLayoutVars>
          <dgm:chPref val="3"/>
        </dgm:presLayoutVars>
      </dgm:prSet>
      <dgm:spPr/>
    </dgm:pt>
    <dgm:pt modelId="{A48EF952-E1E9-BC45-80A0-B3F762E952A4}" type="pres">
      <dgm:prSet presAssocID="{B51E94E8-5EBB-F140-A967-A9BAB466450A}" presName="hierChild4" presStyleCnt="0"/>
      <dgm:spPr/>
    </dgm:pt>
  </dgm:ptLst>
  <dgm:cxnLst>
    <dgm:cxn modelId="{25BA2731-2CA3-A64C-8556-6E1E23B1C9B8}" type="presOf" srcId="{189425EE-D43E-294D-8B36-254B971B826A}" destId="{2319823D-AB26-544C-9C6D-CF510A6E0BE2}" srcOrd="0" destOrd="0" presId="urn:microsoft.com/office/officeart/2009/layout/CirclePictureHierarchy"/>
    <dgm:cxn modelId="{E46DA632-6AFE-3F40-A695-2210A0368B98}" type="presOf" srcId="{1F5579C1-214E-1F45-BBFE-2626B34C5F36}" destId="{18065C05-7756-6747-B5FD-BAD510BA0F81}" srcOrd="0" destOrd="0" presId="urn:microsoft.com/office/officeart/2009/layout/CirclePictureHierarchy"/>
    <dgm:cxn modelId="{FE6CB63D-1136-0F49-93BB-385DE2FD2B8E}" srcId="{2F00C97E-86D5-FB44-896C-689FCDC1B423}" destId="{FFCD8269-6359-0B47-B683-B39C21E9289F}" srcOrd="0" destOrd="0" parTransId="{0B93AAD1-11C9-8F4C-B3D6-6787A9A8BD2E}" sibTransId="{35CAE358-5E66-C64A-A808-2AF9E0F7AA94}"/>
    <dgm:cxn modelId="{DF374D68-72D3-6547-9BBA-5BF892EE18D8}" type="presOf" srcId="{84A69D06-4DCA-B644-8933-369AE4F3E19B}" destId="{6B3386BD-CF2E-384B-BE09-BF57C1348A3B}" srcOrd="0" destOrd="0" presId="urn:microsoft.com/office/officeart/2009/layout/CirclePictureHierarchy"/>
    <dgm:cxn modelId="{A2020D6E-8C1E-BB47-A738-072D16ABED0D}" type="presOf" srcId="{FFCD8269-6359-0B47-B683-B39C21E9289F}" destId="{F749A1ED-7DC7-7642-8B05-9AB36ED104A8}" srcOrd="0" destOrd="0" presId="urn:microsoft.com/office/officeart/2009/layout/CirclePictureHierarchy"/>
    <dgm:cxn modelId="{BBAD8D4E-C3BB-404E-8F7D-D68E55FC7D02}" type="presOf" srcId="{B51E94E8-5EBB-F140-A967-A9BAB466450A}" destId="{81290B24-1AEC-2440-AB9A-0CF3FB71623B}" srcOrd="0" destOrd="0" presId="urn:microsoft.com/office/officeart/2009/layout/CirclePictureHierarchy"/>
    <dgm:cxn modelId="{D3569455-BD10-0842-B6B1-7E3B6FFF394F}" type="presOf" srcId="{ECC3DEB8-0051-1147-847C-7DCC2DFAACFA}" destId="{B6331A6E-3FA1-D84A-AD41-2FD4EC05420E}" srcOrd="0" destOrd="0" presId="urn:microsoft.com/office/officeart/2009/layout/CirclePictureHierarchy"/>
    <dgm:cxn modelId="{368AD655-5653-FB4C-9C61-8D2114FDA1A0}" type="presOf" srcId="{82248127-34D8-824E-9AB2-807628697886}" destId="{9873AD2C-7B29-304E-AB8A-D1C524EFA026}" srcOrd="0" destOrd="0" presId="urn:microsoft.com/office/officeart/2009/layout/CirclePictureHierarchy"/>
    <dgm:cxn modelId="{3DE82459-51F7-FD4F-96CE-A1DD3F31D4BE}" type="presOf" srcId="{01101797-645F-384B-A269-7880D06CCAA2}" destId="{C1151D66-2E81-6243-93E9-06E11E58AAE2}" srcOrd="0" destOrd="0" presId="urn:microsoft.com/office/officeart/2009/layout/CirclePictureHierarchy"/>
    <dgm:cxn modelId="{6615D97B-5F0B-1847-B2F7-7E552C21C7D7}" type="presOf" srcId="{2F00C97E-86D5-FB44-896C-689FCDC1B423}" destId="{F84B2064-2101-194A-A846-1CB18CDACF7A}" srcOrd="0" destOrd="0" presId="urn:microsoft.com/office/officeart/2009/layout/CirclePictureHierarchy"/>
    <dgm:cxn modelId="{2D306C88-2ABF-CE4F-A8E4-4A9C5FA754D5}" type="presOf" srcId="{38A29F5E-CDED-D54B-8DAF-2D4844B29446}" destId="{DF642858-1507-A945-87B3-0F4EABEE3323}" srcOrd="0" destOrd="0" presId="urn:microsoft.com/office/officeart/2009/layout/CirclePictureHierarchy"/>
    <dgm:cxn modelId="{5404648A-F59C-4741-98C9-06E0EBBEC599}" srcId="{FFCD8269-6359-0B47-B683-B39C21E9289F}" destId="{82248127-34D8-824E-9AB2-807628697886}" srcOrd="1" destOrd="0" parTransId="{E561224A-6CBA-BF40-8B37-C4256F3A6D00}" sibTransId="{B3D968AC-113C-DD42-AF76-07613FD75DD5}"/>
    <dgm:cxn modelId="{E7BDA18C-519D-1F49-948D-CE9CF91EDFA3}" srcId="{2F00C97E-86D5-FB44-896C-689FCDC1B423}" destId="{01101797-645F-384B-A269-7880D06CCAA2}" srcOrd="1" destOrd="0" parTransId="{ECC3DEB8-0051-1147-847C-7DCC2DFAACFA}" sibTransId="{5E905DE6-BC88-DC47-ABA7-F4887AC985AB}"/>
    <dgm:cxn modelId="{F987D99C-9088-9349-8037-44FD488BE6D7}" srcId="{84A69D06-4DCA-B644-8933-369AE4F3E19B}" destId="{2F00C97E-86D5-FB44-896C-689FCDC1B423}" srcOrd="0" destOrd="0" parTransId="{1AB30299-560F-8640-ACFA-A16E6F9E67A9}" sibTransId="{FB58C61E-93A0-0B41-819D-80991CCBC10B}"/>
    <dgm:cxn modelId="{03FF659E-617E-6C4B-88BB-0B87F456D0E5}" srcId="{01101797-645F-384B-A269-7880D06CCAA2}" destId="{B51E94E8-5EBB-F140-A967-A9BAB466450A}" srcOrd="1" destOrd="0" parTransId="{7B525937-AC64-4C4E-A88E-FCA61371F895}" sibTransId="{1A0ED243-66BF-DB41-8E8C-530D71342AF6}"/>
    <dgm:cxn modelId="{B81EFDA2-3B68-4446-9482-D748D1D7F5D8}" type="presOf" srcId="{0B93AAD1-11C9-8F4C-B3D6-6787A9A8BD2E}" destId="{9C078515-C409-BE40-BB61-9DCDD59592FA}" srcOrd="0" destOrd="0" presId="urn:microsoft.com/office/officeart/2009/layout/CirclePictureHierarchy"/>
    <dgm:cxn modelId="{98BA55AA-9738-184D-AD1A-1F1F7654350E}" srcId="{FFCD8269-6359-0B47-B683-B39C21E9289F}" destId="{1F5579C1-214E-1F45-BBFE-2626B34C5F36}" srcOrd="0" destOrd="0" parTransId="{38D9D1BA-AC7F-4D42-B240-7DB6E456457D}" sibTransId="{13D80A91-C16B-914F-A393-C8F9CA236C4F}"/>
    <dgm:cxn modelId="{E6C54DB6-F6D1-5346-B3D0-F68355F13720}" type="presOf" srcId="{38D9D1BA-AC7F-4D42-B240-7DB6E456457D}" destId="{0CF9E594-325F-6D43-86EF-9039C24832BF}" srcOrd="0" destOrd="0" presId="urn:microsoft.com/office/officeart/2009/layout/CirclePictureHierarchy"/>
    <dgm:cxn modelId="{830B42D6-4624-A949-ABA8-9C8E9FC93710}" srcId="{01101797-645F-384B-A269-7880D06CCAA2}" destId="{38A29F5E-CDED-D54B-8DAF-2D4844B29446}" srcOrd="0" destOrd="0" parTransId="{189425EE-D43E-294D-8B36-254B971B826A}" sibTransId="{8902AE81-7F86-0C41-8BD7-DF6237B4C6AE}"/>
    <dgm:cxn modelId="{0A3BEBD6-9FCA-1348-91D9-116F6255F8DE}" type="presOf" srcId="{E561224A-6CBA-BF40-8B37-C4256F3A6D00}" destId="{684E1173-A353-A144-ABD4-FBE68F0CF433}" srcOrd="0" destOrd="0" presId="urn:microsoft.com/office/officeart/2009/layout/CirclePictureHierarchy"/>
    <dgm:cxn modelId="{084023F6-0EAB-F84A-9414-35BB2C46616A}" type="presOf" srcId="{7B525937-AC64-4C4E-A88E-FCA61371F895}" destId="{A970FE01-F196-3F4E-88B2-B650515C407D}" srcOrd="0" destOrd="0" presId="urn:microsoft.com/office/officeart/2009/layout/CirclePictureHierarchy"/>
    <dgm:cxn modelId="{54D11E0C-9A05-2F4B-B89A-30E1E0E1DF7F}" type="presParOf" srcId="{6B3386BD-CF2E-384B-BE09-BF57C1348A3B}" destId="{DB0FEEAF-0DB4-5C45-B3D8-264628E67D60}" srcOrd="0" destOrd="0" presId="urn:microsoft.com/office/officeart/2009/layout/CirclePictureHierarchy"/>
    <dgm:cxn modelId="{C8C20F76-F9DC-D742-BC69-76EFE2672B2D}" type="presParOf" srcId="{DB0FEEAF-0DB4-5C45-B3D8-264628E67D60}" destId="{39E88154-2971-B64A-8639-B020E2B474DE}" srcOrd="0" destOrd="0" presId="urn:microsoft.com/office/officeart/2009/layout/CirclePictureHierarchy"/>
    <dgm:cxn modelId="{50D8EA0A-BD73-9944-9A11-2C351E8450D5}" type="presParOf" srcId="{39E88154-2971-B64A-8639-B020E2B474DE}" destId="{1137E084-2E75-1140-99FB-DA0250DE5793}" srcOrd="0" destOrd="0" presId="urn:microsoft.com/office/officeart/2009/layout/CirclePictureHierarchy"/>
    <dgm:cxn modelId="{DC4EFC8A-9EC6-B947-89DC-66D24EB9FD24}" type="presParOf" srcId="{39E88154-2971-B64A-8639-B020E2B474DE}" destId="{F84B2064-2101-194A-A846-1CB18CDACF7A}" srcOrd="1" destOrd="0" presId="urn:microsoft.com/office/officeart/2009/layout/CirclePictureHierarchy"/>
    <dgm:cxn modelId="{F9992C26-5081-E940-AC9B-FF17AB3D68F6}" type="presParOf" srcId="{DB0FEEAF-0DB4-5C45-B3D8-264628E67D60}" destId="{DF09D13F-B91D-1A43-A77F-C301DCA6D24F}" srcOrd="1" destOrd="0" presId="urn:microsoft.com/office/officeart/2009/layout/CirclePictureHierarchy"/>
    <dgm:cxn modelId="{6B434F7D-7B2A-144F-A3F4-125728046E6B}" type="presParOf" srcId="{DF09D13F-B91D-1A43-A77F-C301DCA6D24F}" destId="{9C078515-C409-BE40-BB61-9DCDD59592FA}" srcOrd="0" destOrd="0" presId="urn:microsoft.com/office/officeart/2009/layout/CirclePictureHierarchy"/>
    <dgm:cxn modelId="{130F7DE8-0A74-E946-8E5B-34994A23D0AA}" type="presParOf" srcId="{DF09D13F-B91D-1A43-A77F-C301DCA6D24F}" destId="{E6A4A859-6912-B043-B96D-A7A53E58D3E6}" srcOrd="1" destOrd="0" presId="urn:microsoft.com/office/officeart/2009/layout/CirclePictureHierarchy"/>
    <dgm:cxn modelId="{BCF01DF6-FFD2-7E4C-9CE4-7003DC3D8602}" type="presParOf" srcId="{E6A4A859-6912-B043-B96D-A7A53E58D3E6}" destId="{FA9A0438-0A2E-6C40-AE11-B813E546CA8F}" srcOrd="0" destOrd="0" presId="urn:microsoft.com/office/officeart/2009/layout/CirclePictureHierarchy"/>
    <dgm:cxn modelId="{4871D1A1-C26C-7E4D-B1B7-D19559864589}" type="presParOf" srcId="{FA9A0438-0A2E-6C40-AE11-B813E546CA8F}" destId="{A5756B8B-B6BD-8942-B774-FA9818D9CC8B}" srcOrd="0" destOrd="0" presId="urn:microsoft.com/office/officeart/2009/layout/CirclePictureHierarchy"/>
    <dgm:cxn modelId="{CD307A1B-262B-5B41-9303-FDA74443323C}" type="presParOf" srcId="{FA9A0438-0A2E-6C40-AE11-B813E546CA8F}" destId="{F749A1ED-7DC7-7642-8B05-9AB36ED104A8}" srcOrd="1" destOrd="0" presId="urn:microsoft.com/office/officeart/2009/layout/CirclePictureHierarchy"/>
    <dgm:cxn modelId="{4D4B2CD1-5176-1E48-84E4-1B3983B4AAAA}" type="presParOf" srcId="{E6A4A859-6912-B043-B96D-A7A53E58D3E6}" destId="{83E2EA0F-6D50-6549-BCFD-ABE7452409D5}" srcOrd="1" destOrd="0" presId="urn:microsoft.com/office/officeart/2009/layout/CirclePictureHierarchy"/>
    <dgm:cxn modelId="{74C47A54-E099-754B-8401-D31003A69CDC}" type="presParOf" srcId="{83E2EA0F-6D50-6549-BCFD-ABE7452409D5}" destId="{0CF9E594-325F-6D43-86EF-9039C24832BF}" srcOrd="0" destOrd="0" presId="urn:microsoft.com/office/officeart/2009/layout/CirclePictureHierarchy"/>
    <dgm:cxn modelId="{2D8B4C0D-788E-0B42-9F33-AB1ACBDD56DD}" type="presParOf" srcId="{83E2EA0F-6D50-6549-BCFD-ABE7452409D5}" destId="{67C61F5C-35FA-6247-A20B-55D6E8E14A6F}" srcOrd="1" destOrd="0" presId="urn:microsoft.com/office/officeart/2009/layout/CirclePictureHierarchy"/>
    <dgm:cxn modelId="{453D3729-6199-F944-8C5E-A408328A2037}" type="presParOf" srcId="{67C61F5C-35FA-6247-A20B-55D6E8E14A6F}" destId="{92210524-17A2-D346-B8E4-A08A5C64397C}" srcOrd="0" destOrd="0" presId="urn:microsoft.com/office/officeart/2009/layout/CirclePictureHierarchy"/>
    <dgm:cxn modelId="{9028F0C8-741E-7141-A145-9D3289B5CC08}" type="presParOf" srcId="{92210524-17A2-D346-B8E4-A08A5C64397C}" destId="{AEAD398A-5B54-214D-A520-11EF5C11441D}" srcOrd="0" destOrd="0" presId="urn:microsoft.com/office/officeart/2009/layout/CirclePictureHierarchy"/>
    <dgm:cxn modelId="{EFFA0F5C-5B68-7240-9A5C-B9CC9A8A750D}" type="presParOf" srcId="{92210524-17A2-D346-B8E4-A08A5C64397C}" destId="{18065C05-7756-6747-B5FD-BAD510BA0F81}" srcOrd="1" destOrd="0" presId="urn:microsoft.com/office/officeart/2009/layout/CirclePictureHierarchy"/>
    <dgm:cxn modelId="{B8A72044-8DDA-144C-9352-5F1E1F9A8051}" type="presParOf" srcId="{67C61F5C-35FA-6247-A20B-55D6E8E14A6F}" destId="{ADE5D4E9-9797-C94D-8550-A1A65D30938A}" srcOrd="1" destOrd="0" presId="urn:microsoft.com/office/officeart/2009/layout/CirclePictureHierarchy"/>
    <dgm:cxn modelId="{E49C7F47-3239-F841-89CF-517F4579CD93}" type="presParOf" srcId="{83E2EA0F-6D50-6549-BCFD-ABE7452409D5}" destId="{684E1173-A353-A144-ABD4-FBE68F0CF433}" srcOrd="2" destOrd="0" presId="urn:microsoft.com/office/officeart/2009/layout/CirclePictureHierarchy"/>
    <dgm:cxn modelId="{AB39A2D8-D49F-DC4D-BD2B-66D19C545512}" type="presParOf" srcId="{83E2EA0F-6D50-6549-BCFD-ABE7452409D5}" destId="{056ED10B-5C4E-8D4A-B91F-8FC31590A34D}" srcOrd="3" destOrd="0" presId="urn:microsoft.com/office/officeart/2009/layout/CirclePictureHierarchy"/>
    <dgm:cxn modelId="{20702AB6-5662-0340-BE02-E1FC72DB9AEA}" type="presParOf" srcId="{056ED10B-5C4E-8D4A-B91F-8FC31590A34D}" destId="{46B83679-3C4C-7147-9174-7E5BE86ED7D2}" srcOrd="0" destOrd="0" presId="urn:microsoft.com/office/officeart/2009/layout/CirclePictureHierarchy"/>
    <dgm:cxn modelId="{8FE10095-9CB1-7B49-93AF-840444899347}" type="presParOf" srcId="{46B83679-3C4C-7147-9174-7E5BE86ED7D2}" destId="{19347812-499B-B845-ABE9-8B8F86D612B8}" srcOrd="0" destOrd="0" presId="urn:microsoft.com/office/officeart/2009/layout/CirclePictureHierarchy"/>
    <dgm:cxn modelId="{140EA3EA-F25F-0A48-A7DA-9BCA55906EA2}" type="presParOf" srcId="{46B83679-3C4C-7147-9174-7E5BE86ED7D2}" destId="{9873AD2C-7B29-304E-AB8A-D1C524EFA026}" srcOrd="1" destOrd="0" presId="urn:microsoft.com/office/officeart/2009/layout/CirclePictureHierarchy"/>
    <dgm:cxn modelId="{0CEAFB45-F119-3346-A470-9345E5949D1F}" type="presParOf" srcId="{056ED10B-5C4E-8D4A-B91F-8FC31590A34D}" destId="{4258F39D-9D99-6B4C-A2F4-AF2765DFB8B2}" srcOrd="1" destOrd="0" presId="urn:microsoft.com/office/officeart/2009/layout/CirclePictureHierarchy"/>
    <dgm:cxn modelId="{07C0B9AA-A305-F94A-8EA5-69FC80520631}" type="presParOf" srcId="{DF09D13F-B91D-1A43-A77F-C301DCA6D24F}" destId="{B6331A6E-3FA1-D84A-AD41-2FD4EC05420E}" srcOrd="2" destOrd="0" presId="urn:microsoft.com/office/officeart/2009/layout/CirclePictureHierarchy"/>
    <dgm:cxn modelId="{F9E258BD-498B-224F-BB54-389D1A7D4D0E}" type="presParOf" srcId="{DF09D13F-B91D-1A43-A77F-C301DCA6D24F}" destId="{599C0E19-E2C8-F049-A764-7B568FFEEE38}" srcOrd="3" destOrd="0" presId="urn:microsoft.com/office/officeart/2009/layout/CirclePictureHierarchy"/>
    <dgm:cxn modelId="{E31F168B-E8BA-0443-A9F0-F152D8481915}" type="presParOf" srcId="{599C0E19-E2C8-F049-A764-7B568FFEEE38}" destId="{5532B0B1-4AC6-E84B-A740-6821229670C6}" srcOrd="0" destOrd="0" presId="urn:microsoft.com/office/officeart/2009/layout/CirclePictureHierarchy"/>
    <dgm:cxn modelId="{A5F3B9B8-4DD5-104E-963F-5A03D5792DE3}" type="presParOf" srcId="{5532B0B1-4AC6-E84B-A740-6821229670C6}" destId="{279A3A15-DE28-DB45-B2E5-52CB3CFEBBB9}" srcOrd="0" destOrd="0" presId="urn:microsoft.com/office/officeart/2009/layout/CirclePictureHierarchy"/>
    <dgm:cxn modelId="{72CD57FB-886D-6F41-9D50-BC64B89B4554}" type="presParOf" srcId="{5532B0B1-4AC6-E84B-A740-6821229670C6}" destId="{C1151D66-2E81-6243-93E9-06E11E58AAE2}" srcOrd="1" destOrd="0" presId="urn:microsoft.com/office/officeart/2009/layout/CirclePictureHierarchy"/>
    <dgm:cxn modelId="{7E7F50D5-ED65-1842-8F5E-146B23341007}" type="presParOf" srcId="{599C0E19-E2C8-F049-A764-7B568FFEEE38}" destId="{901B0EF9-CCE7-5D42-9FF5-54BBD997B2A9}" srcOrd="1" destOrd="0" presId="urn:microsoft.com/office/officeart/2009/layout/CirclePictureHierarchy"/>
    <dgm:cxn modelId="{CEB2A199-B9E9-2D4A-862A-3B839F24890D}" type="presParOf" srcId="{901B0EF9-CCE7-5D42-9FF5-54BBD997B2A9}" destId="{2319823D-AB26-544C-9C6D-CF510A6E0BE2}" srcOrd="0" destOrd="0" presId="urn:microsoft.com/office/officeart/2009/layout/CirclePictureHierarchy"/>
    <dgm:cxn modelId="{60A994CA-6827-FA42-AA2F-E9324EF9DA87}" type="presParOf" srcId="{901B0EF9-CCE7-5D42-9FF5-54BBD997B2A9}" destId="{0F07726E-05F8-504C-8F57-803D7DBEEA08}" srcOrd="1" destOrd="0" presId="urn:microsoft.com/office/officeart/2009/layout/CirclePictureHierarchy"/>
    <dgm:cxn modelId="{07736EEE-9C1B-F741-9DD4-6521F67B05DB}" type="presParOf" srcId="{0F07726E-05F8-504C-8F57-803D7DBEEA08}" destId="{50609122-DF5B-D445-9456-54080A07E2C6}" srcOrd="0" destOrd="0" presId="urn:microsoft.com/office/officeart/2009/layout/CirclePictureHierarchy"/>
    <dgm:cxn modelId="{53A88C29-BC97-5E48-9622-72DDB73FE1BA}" type="presParOf" srcId="{50609122-DF5B-D445-9456-54080A07E2C6}" destId="{CA713042-2FEE-D744-BEA5-8A0AE57C034B}" srcOrd="0" destOrd="0" presId="urn:microsoft.com/office/officeart/2009/layout/CirclePictureHierarchy"/>
    <dgm:cxn modelId="{057C5A88-86C3-A947-A170-8E8E5E1880ED}" type="presParOf" srcId="{50609122-DF5B-D445-9456-54080A07E2C6}" destId="{DF642858-1507-A945-87B3-0F4EABEE3323}" srcOrd="1" destOrd="0" presId="urn:microsoft.com/office/officeart/2009/layout/CirclePictureHierarchy"/>
    <dgm:cxn modelId="{9AA5E35C-0DE1-9C4D-A48B-A28A56228E05}" type="presParOf" srcId="{0F07726E-05F8-504C-8F57-803D7DBEEA08}" destId="{0A0A7352-9063-C740-BC86-A68324C8119C}" srcOrd="1" destOrd="0" presId="urn:microsoft.com/office/officeart/2009/layout/CirclePictureHierarchy"/>
    <dgm:cxn modelId="{AE76C473-FCFC-8241-ACED-5873AE479F8E}" type="presParOf" srcId="{901B0EF9-CCE7-5D42-9FF5-54BBD997B2A9}" destId="{A970FE01-F196-3F4E-88B2-B650515C407D}" srcOrd="2" destOrd="0" presId="urn:microsoft.com/office/officeart/2009/layout/CirclePictureHierarchy"/>
    <dgm:cxn modelId="{6A1736D6-6E58-6C4B-A538-FFC7D7FF0887}" type="presParOf" srcId="{901B0EF9-CCE7-5D42-9FF5-54BBD997B2A9}" destId="{FCDD594D-1C4D-5643-A86F-A4DC4CCA1B59}" srcOrd="3" destOrd="0" presId="urn:microsoft.com/office/officeart/2009/layout/CirclePictureHierarchy"/>
    <dgm:cxn modelId="{E301DE0A-9A02-C746-8940-9FD3892CDB92}" type="presParOf" srcId="{FCDD594D-1C4D-5643-A86F-A4DC4CCA1B59}" destId="{0258E25D-89CD-BA4F-A36C-3C2ED469C942}" srcOrd="0" destOrd="0" presId="urn:microsoft.com/office/officeart/2009/layout/CirclePictureHierarchy"/>
    <dgm:cxn modelId="{079E021F-DC1E-6940-9376-60BC97340639}" type="presParOf" srcId="{0258E25D-89CD-BA4F-A36C-3C2ED469C942}" destId="{C5A9B627-97D3-AA46-A14F-FBCE154B4EF0}" srcOrd="0" destOrd="0" presId="urn:microsoft.com/office/officeart/2009/layout/CirclePictureHierarchy"/>
    <dgm:cxn modelId="{93161B31-3DF2-F240-B781-A88D9104B345}" type="presParOf" srcId="{0258E25D-89CD-BA4F-A36C-3C2ED469C942}" destId="{81290B24-1AEC-2440-AB9A-0CF3FB71623B}" srcOrd="1" destOrd="0" presId="urn:microsoft.com/office/officeart/2009/layout/CirclePictureHierarchy"/>
    <dgm:cxn modelId="{95A24908-8BF4-2043-98BB-76345D11E30C}" type="presParOf" srcId="{FCDD594D-1C4D-5643-A86F-A4DC4CCA1B59}" destId="{A48EF952-E1E9-BC45-80A0-B3F762E952A4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A69D06-4DCA-B644-8933-369AE4F3E19B}" type="doc">
      <dgm:prSet loTypeId="urn:microsoft.com/office/officeart/2009/layout/CirclePicture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FCD8269-6359-0B47-B683-B39C21E9289F}">
      <dgm:prSet phldrT="[Text]"/>
      <dgm:spPr/>
      <dgm:t>
        <a:bodyPr/>
        <a:lstStyle/>
        <a:p>
          <a:r>
            <a:rPr lang="en-GB" dirty="0"/>
            <a:t>Node B</a:t>
          </a:r>
        </a:p>
      </dgm:t>
    </dgm:pt>
    <dgm:pt modelId="{0B93AAD1-11C9-8F4C-B3D6-6787A9A8BD2E}" type="parTrans" cxnId="{FE6CB63D-1136-0F49-93BB-385DE2FD2B8E}">
      <dgm:prSet/>
      <dgm:spPr/>
      <dgm:t>
        <a:bodyPr/>
        <a:lstStyle/>
        <a:p>
          <a:endParaRPr lang="en-GB"/>
        </a:p>
      </dgm:t>
    </dgm:pt>
    <dgm:pt modelId="{35CAE358-5E66-C64A-A808-2AF9E0F7AA94}" type="sibTrans" cxnId="{FE6CB63D-1136-0F49-93BB-385DE2FD2B8E}">
      <dgm:prSet/>
      <dgm:spPr/>
      <dgm:t>
        <a:bodyPr/>
        <a:lstStyle/>
        <a:p>
          <a:endParaRPr lang="en-GB"/>
        </a:p>
      </dgm:t>
    </dgm:pt>
    <dgm:pt modelId="{01101797-645F-384B-A269-7880D06CCAA2}">
      <dgm:prSet phldrT="[Text]"/>
      <dgm:spPr/>
      <dgm:t>
        <a:bodyPr/>
        <a:lstStyle/>
        <a:p>
          <a:r>
            <a:rPr lang="en-GB" dirty="0"/>
            <a:t>Node C</a:t>
          </a:r>
        </a:p>
      </dgm:t>
    </dgm:pt>
    <dgm:pt modelId="{ECC3DEB8-0051-1147-847C-7DCC2DFAACFA}" type="parTrans" cxnId="{E7BDA18C-519D-1F49-948D-CE9CF91EDFA3}">
      <dgm:prSet/>
      <dgm:spPr/>
      <dgm:t>
        <a:bodyPr/>
        <a:lstStyle/>
        <a:p>
          <a:endParaRPr lang="en-GB"/>
        </a:p>
      </dgm:t>
    </dgm:pt>
    <dgm:pt modelId="{5E905DE6-BC88-DC47-ABA7-F4887AC985AB}" type="sibTrans" cxnId="{E7BDA18C-519D-1F49-948D-CE9CF91EDFA3}">
      <dgm:prSet/>
      <dgm:spPr/>
      <dgm:t>
        <a:bodyPr/>
        <a:lstStyle/>
        <a:p>
          <a:endParaRPr lang="en-GB"/>
        </a:p>
      </dgm:t>
    </dgm:pt>
    <dgm:pt modelId="{9F71DB2B-9F4A-E649-B85A-82E20F1FED66}">
      <dgm:prSet phldrT="[Text]"/>
      <dgm:spPr/>
      <dgm:t>
        <a:bodyPr/>
        <a:lstStyle/>
        <a:p>
          <a:r>
            <a:rPr lang="en-GB" dirty="0"/>
            <a:t>node D</a:t>
          </a:r>
        </a:p>
      </dgm:t>
    </dgm:pt>
    <dgm:pt modelId="{7E4E3A51-D450-C448-B7EE-CEB39CCB71A3}" type="parTrans" cxnId="{DF0FD55C-E3AC-D44B-BDC5-A94A01CF625E}">
      <dgm:prSet/>
      <dgm:spPr/>
      <dgm:t>
        <a:bodyPr/>
        <a:lstStyle/>
        <a:p>
          <a:endParaRPr lang="en-GB"/>
        </a:p>
      </dgm:t>
    </dgm:pt>
    <dgm:pt modelId="{D86D8590-4B76-3045-B3D2-E2495152121A}" type="sibTrans" cxnId="{DF0FD55C-E3AC-D44B-BDC5-A94A01CF625E}">
      <dgm:prSet/>
      <dgm:spPr/>
      <dgm:t>
        <a:bodyPr/>
        <a:lstStyle/>
        <a:p>
          <a:endParaRPr lang="en-GB"/>
        </a:p>
      </dgm:t>
    </dgm:pt>
    <dgm:pt modelId="{896AECA1-542B-5A4B-8317-777732D893D0}">
      <dgm:prSet phldrT="[Text]"/>
      <dgm:spPr/>
      <dgm:t>
        <a:bodyPr/>
        <a:lstStyle/>
        <a:p>
          <a:r>
            <a:rPr lang="en-GB" dirty="0"/>
            <a:t>node E</a:t>
          </a:r>
        </a:p>
      </dgm:t>
    </dgm:pt>
    <dgm:pt modelId="{DAEBC619-7AED-5C43-9371-006DFC18CDE5}" type="parTrans" cxnId="{CDF33511-A81F-C847-A004-BFB2176AE406}">
      <dgm:prSet/>
      <dgm:spPr/>
      <dgm:t>
        <a:bodyPr/>
        <a:lstStyle/>
        <a:p>
          <a:endParaRPr lang="en-GB"/>
        </a:p>
      </dgm:t>
    </dgm:pt>
    <dgm:pt modelId="{891D6C4C-AF1C-8D45-9C15-B8E13EEE7AA2}" type="sibTrans" cxnId="{CDF33511-A81F-C847-A004-BFB2176AE406}">
      <dgm:prSet/>
      <dgm:spPr/>
      <dgm:t>
        <a:bodyPr/>
        <a:lstStyle/>
        <a:p>
          <a:endParaRPr lang="en-GB"/>
        </a:p>
      </dgm:t>
    </dgm:pt>
    <dgm:pt modelId="{F17ACAC4-312E-CF41-820D-9F98D1BE14F2}">
      <dgm:prSet phldrT="[Text]"/>
      <dgm:spPr/>
      <dgm:t>
        <a:bodyPr/>
        <a:lstStyle/>
        <a:p>
          <a:r>
            <a:rPr lang="en-GB" dirty="0"/>
            <a:t>Node F</a:t>
          </a:r>
        </a:p>
      </dgm:t>
    </dgm:pt>
    <dgm:pt modelId="{0149DD10-E356-D347-B812-9EAE70F4961E}" type="parTrans" cxnId="{8AE9BBA7-0254-8843-B66A-CEA6098E7A64}">
      <dgm:prSet/>
      <dgm:spPr/>
      <dgm:t>
        <a:bodyPr/>
        <a:lstStyle/>
        <a:p>
          <a:endParaRPr lang="en-GB"/>
        </a:p>
      </dgm:t>
    </dgm:pt>
    <dgm:pt modelId="{BFB2F7FC-84C5-E44C-83DC-3ABDBCD6FA05}" type="sibTrans" cxnId="{8AE9BBA7-0254-8843-B66A-CEA6098E7A64}">
      <dgm:prSet/>
      <dgm:spPr/>
      <dgm:t>
        <a:bodyPr/>
        <a:lstStyle/>
        <a:p>
          <a:endParaRPr lang="en-GB"/>
        </a:p>
      </dgm:t>
    </dgm:pt>
    <dgm:pt modelId="{6B3386BD-CF2E-384B-BE09-BF57C1348A3B}" type="pres">
      <dgm:prSet presAssocID="{84A69D06-4DCA-B644-8933-369AE4F3E19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C283B99-DF1E-DD4B-B802-B9123401B78A}" type="pres">
      <dgm:prSet presAssocID="{01101797-645F-384B-A269-7880D06CCAA2}" presName="hierRoot1" presStyleCnt="0"/>
      <dgm:spPr/>
    </dgm:pt>
    <dgm:pt modelId="{5BDECEF1-0A06-814F-BA5D-4D4E52D69A11}" type="pres">
      <dgm:prSet presAssocID="{01101797-645F-384B-A269-7880D06CCAA2}" presName="composite" presStyleCnt="0"/>
      <dgm:spPr/>
    </dgm:pt>
    <dgm:pt modelId="{5023C66F-0B6D-3843-ABF1-894B6FB81748}" type="pres">
      <dgm:prSet presAssocID="{01101797-645F-384B-A269-7880D06CCAA2}" presName="image" presStyleLbl="node0" presStyleIdx="0" presStyleCnt="1"/>
      <dgm:spPr/>
    </dgm:pt>
    <dgm:pt modelId="{D80B5D43-A76A-AE4F-869E-FB43EB09E3A6}" type="pres">
      <dgm:prSet presAssocID="{01101797-645F-384B-A269-7880D06CCAA2}" presName="text" presStyleLbl="revTx" presStyleIdx="0" presStyleCnt="5">
        <dgm:presLayoutVars>
          <dgm:chPref val="3"/>
        </dgm:presLayoutVars>
      </dgm:prSet>
      <dgm:spPr/>
    </dgm:pt>
    <dgm:pt modelId="{44B4880F-EFE0-EB46-A6D9-5929C374018F}" type="pres">
      <dgm:prSet presAssocID="{01101797-645F-384B-A269-7880D06CCAA2}" presName="hierChild2" presStyleCnt="0"/>
      <dgm:spPr/>
    </dgm:pt>
    <dgm:pt modelId="{4367957F-1173-EC44-89C3-8A2F56C4944E}" type="pres">
      <dgm:prSet presAssocID="{0B93AAD1-11C9-8F4C-B3D6-6787A9A8BD2E}" presName="Name10" presStyleLbl="parChTrans1D2" presStyleIdx="0" presStyleCnt="2"/>
      <dgm:spPr/>
    </dgm:pt>
    <dgm:pt modelId="{92518AB6-8E4A-CC45-A8FF-732A69947F38}" type="pres">
      <dgm:prSet presAssocID="{FFCD8269-6359-0B47-B683-B39C21E9289F}" presName="hierRoot2" presStyleCnt="0"/>
      <dgm:spPr/>
    </dgm:pt>
    <dgm:pt modelId="{02BD2D1D-0F19-2E4E-B6CC-BE5C71D0A273}" type="pres">
      <dgm:prSet presAssocID="{FFCD8269-6359-0B47-B683-B39C21E9289F}" presName="composite2" presStyleCnt="0"/>
      <dgm:spPr/>
    </dgm:pt>
    <dgm:pt modelId="{4B7A9F98-2697-4043-AF98-B5B02AEB7E67}" type="pres">
      <dgm:prSet presAssocID="{FFCD8269-6359-0B47-B683-B39C21E9289F}" presName="image2" presStyleLbl="node2" presStyleIdx="0" presStyleCnt="2"/>
      <dgm:spPr/>
    </dgm:pt>
    <dgm:pt modelId="{A4677163-1942-2D4D-8F8F-3C02F6BE1D10}" type="pres">
      <dgm:prSet presAssocID="{FFCD8269-6359-0B47-B683-B39C21E9289F}" presName="text2" presStyleLbl="revTx" presStyleIdx="1" presStyleCnt="5">
        <dgm:presLayoutVars>
          <dgm:chPref val="3"/>
        </dgm:presLayoutVars>
      </dgm:prSet>
      <dgm:spPr/>
    </dgm:pt>
    <dgm:pt modelId="{AA3E3DA1-FE63-2848-83E3-E3EF3CFCE4C1}" type="pres">
      <dgm:prSet presAssocID="{FFCD8269-6359-0B47-B683-B39C21E9289F}" presName="hierChild3" presStyleCnt="0"/>
      <dgm:spPr/>
    </dgm:pt>
    <dgm:pt modelId="{850591A1-1303-FC40-8081-23D41A324AC2}" type="pres">
      <dgm:prSet presAssocID="{7E4E3A51-D450-C448-B7EE-CEB39CCB71A3}" presName="Name17" presStyleLbl="parChTrans1D3" presStyleIdx="0" presStyleCnt="2"/>
      <dgm:spPr/>
    </dgm:pt>
    <dgm:pt modelId="{35272696-BBE5-FA41-BC45-00898ED91627}" type="pres">
      <dgm:prSet presAssocID="{9F71DB2B-9F4A-E649-B85A-82E20F1FED66}" presName="hierRoot3" presStyleCnt="0"/>
      <dgm:spPr/>
    </dgm:pt>
    <dgm:pt modelId="{C2F38DFA-FFAA-734D-9A6E-7491D0F83A1E}" type="pres">
      <dgm:prSet presAssocID="{9F71DB2B-9F4A-E649-B85A-82E20F1FED66}" presName="composite3" presStyleCnt="0"/>
      <dgm:spPr/>
    </dgm:pt>
    <dgm:pt modelId="{1D475CE8-E301-CC49-BAD0-952D8A20B00C}" type="pres">
      <dgm:prSet presAssocID="{9F71DB2B-9F4A-E649-B85A-82E20F1FED66}" presName="image3" presStyleLbl="node3" presStyleIdx="0" presStyleCnt="2"/>
      <dgm:spPr/>
    </dgm:pt>
    <dgm:pt modelId="{B3C75098-572A-C24D-858E-30E72FF80ADB}" type="pres">
      <dgm:prSet presAssocID="{9F71DB2B-9F4A-E649-B85A-82E20F1FED66}" presName="text3" presStyleLbl="revTx" presStyleIdx="2" presStyleCnt="5">
        <dgm:presLayoutVars>
          <dgm:chPref val="3"/>
        </dgm:presLayoutVars>
      </dgm:prSet>
      <dgm:spPr/>
    </dgm:pt>
    <dgm:pt modelId="{7BAEC9FB-65C9-1542-8298-6516B0BDBCC2}" type="pres">
      <dgm:prSet presAssocID="{9F71DB2B-9F4A-E649-B85A-82E20F1FED66}" presName="hierChild4" presStyleCnt="0"/>
      <dgm:spPr/>
    </dgm:pt>
    <dgm:pt modelId="{FBDC5888-B37A-2E4F-B6F7-3C60B1EAB506}" type="pres">
      <dgm:prSet presAssocID="{DAEBC619-7AED-5C43-9371-006DFC18CDE5}" presName="Name17" presStyleLbl="parChTrans1D3" presStyleIdx="1" presStyleCnt="2"/>
      <dgm:spPr/>
    </dgm:pt>
    <dgm:pt modelId="{2BFE33C7-6A6E-F54A-87B7-FA6478853B48}" type="pres">
      <dgm:prSet presAssocID="{896AECA1-542B-5A4B-8317-777732D893D0}" presName="hierRoot3" presStyleCnt="0"/>
      <dgm:spPr/>
    </dgm:pt>
    <dgm:pt modelId="{DFB27C90-69FF-DD4F-B6EE-D1590B4319DD}" type="pres">
      <dgm:prSet presAssocID="{896AECA1-542B-5A4B-8317-777732D893D0}" presName="composite3" presStyleCnt="0"/>
      <dgm:spPr/>
    </dgm:pt>
    <dgm:pt modelId="{DBFED806-3269-DA44-9887-33847B97E73B}" type="pres">
      <dgm:prSet presAssocID="{896AECA1-542B-5A4B-8317-777732D893D0}" presName="image3" presStyleLbl="node3" presStyleIdx="1" presStyleCnt="2"/>
      <dgm:spPr/>
    </dgm:pt>
    <dgm:pt modelId="{BC7A8DDA-D573-9341-BDD5-56FC119CA412}" type="pres">
      <dgm:prSet presAssocID="{896AECA1-542B-5A4B-8317-777732D893D0}" presName="text3" presStyleLbl="revTx" presStyleIdx="3" presStyleCnt="5">
        <dgm:presLayoutVars>
          <dgm:chPref val="3"/>
        </dgm:presLayoutVars>
      </dgm:prSet>
      <dgm:spPr/>
    </dgm:pt>
    <dgm:pt modelId="{8C29B950-1FA2-8342-AA7F-DEC97CCF3D87}" type="pres">
      <dgm:prSet presAssocID="{896AECA1-542B-5A4B-8317-777732D893D0}" presName="hierChild4" presStyleCnt="0"/>
      <dgm:spPr/>
    </dgm:pt>
    <dgm:pt modelId="{F78B4A73-D46F-9048-9A89-B39E1451CC59}" type="pres">
      <dgm:prSet presAssocID="{0149DD10-E356-D347-B812-9EAE70F4961E}" presName="Name10" presStyleLbl="parChTrans1D2" presStyleIdx="1" presStyleCnt="2"/>
      <dgm:spPr/>
    </dgm:pt>
    <dgm:pt modelId="{6088B212-72F7-E240-92EA-F18FFFD0B26C}" type="pres">
      <dgm:prSet presAssocID="{F17ACAC4-312E-CF41-820D-9F98D1BE14F2}" presName="hierRoot2" presStyleCnt="0"/>
      <dgm:spPr/>
    </dgm:pt>
    <dgm:pt modelId="{6FA8A4E3-DE12-994C-A017-A895A8AFC99B}" type="pres">
      <dgm:prSet presAssocID="{F17ACAC4-312E-CF41-820D-9F98D1BE14F2}" presName="composite2" presStyleCnt="0"/>
      <dgm:spPr/>
    </dgm:pt>
    <dgm:pt modelId="{33FEDCAD-69DC-774D-ACAA-2B36FA422221}" type="pres">
      <dgm:prSet presAssocID="{F17ACAC4-312E-CF41-820D-9F98D1BE14F2}" presName="image2" presStyleLbl="node2" presStyleIdx="1" presStyleCnt="2"/>
      <dgm:spPr/>
    </dgm:pt>
    <dgm:pt modelId="{B1D6D055-68FD-CF41-B8BC-1AB29ACF217B}" type="pres">
      <dgm:prSet presAssocID="{F17ACAC4-312E-CF41-820D-9F98D1BE14F2}" presName="text2" presStyleLbl="revTx" presStyleIdx="4" presStyleCnt="5">
        <dgm:presLayoutVars>
          <dgm:chPref val="3"/>
        </dgm:presLayoutVars>
      </dgm:prSet>
      <dgm:spPr/>
    </dgm:pt>
    <dgm:pt modelId="{D23106FE-6D62-EE46-BE03-C37863E658AB}" type="pres">
      <dgm:prSet presAssocID="{F17ACAC4-312E-CF41-820D-9F98D1BE14F2}" presName="hierChild3" presStyleCnt="0"/>
      <dgm:spPr/>
    </dgm:pt>
  </dgm:ptLst>
  <dgm:cxnLst>
    <dgm:cxn modelId="{42D9D003-25F8-E946-8701-90542F59DA06}" type="presOf" srcId="{9F71DB2B-9F4A-E649-B85A-82E20F1FED66}" destId="{B3C75098-572A-C24D-858E-30E72FF80ADB}" srcOrd="0" destOrd="0" presId="urn:microsoft.com/office/officeart/2009/layout/CirclePictureHierarchy"/>
    <dgm:cxn modelId="{2D8E2D07-41EE-B144-8BEA-B4BA05668C9B}" type="presOf" srcId="{0149DD10-E356-D347-B812-9EAE70F4961E}" destId="{F78B4A73-D46F-9048-9A89-B39E1451CC59}" srcOrd="0" destOrd="0" presId="urn:microsoft.com/office/officeart/2009/layout/CirclePictureHierarchy"/>
    <dgm:cxn modelId="{CDF33511-A81F-C847-A004-BFB2176AE406}" srcId="{FFCD8269-6359-0B47-B683-B39C21E9289F}" destId="{896AECA1-542B-5A4B-8317-777732D893D0}" srcOrd="1" destOrd="0" parTransId="{DAEBC619-7AED-5C43-9371-006DFC18CDE5}" sibTransId="{891D6C4C-AF1C-8D45-9C15-B8E13EEE7AA2}"/>
    <dgm:cxn modelId="{28E96B20-5EF5-A548-8A92-AF22968294B2}" type="presOf" srcId="{7E4E3A51-D450-C448-B7EE-CEB39CCB71A3}" destId="{850591A1-1303-FC40-8081-23D41A324AC2}" srcOrd="0" destOrd="0" presId="urn:microsoft.com/office/officeart/2009/layout/CirclePictureHierarchy"/>
    <dgm:cxn modelId="{FE6CB63D-1136-0F49-93BB-385DE2FD2B8E}" srcId="{01101797-645F-384B-A269-7880D06CCAA2}" destId="{FFCD8269-6359-0B47-B683-B39C21E9289F}" srcOrd="0" destOrd="0" parTransId="{0B93AAD1-11C9-8F4C-B3D6-6787A9A8BD2E}" sibTransId="{35CAE358-5E66-C64A-A808-2AF9E0F7AA94}"/>
    <dgm:cxn modelId="{DF0FD55C-E3AC-D44B-BDC5-A94A01CF625E}" srcId="{FFCD8269-6359-0B47-B683-B39C21E9289F}" destId="{9F71DB2B-9F4A-E649-B85A-82E20F1FED66}" srcOrd="0" destOrd="0" parTransId="{7E4E3A51-D450-C448-B7EE-CEB39CCB71A3}" sibTransId="{D86D8590-4B76-3045-B3D2-E2495152121A}"/>
    <dgm:cxn modelId="{DF374D68-72D3-6547-9BBA-5BF892EE18D8}" type="presOf" srcId="{84A69D06-4DCA-B644-8933-369AE4F3E19B}" destId="{6B3386BD-CF2E-384B-BE09-BF57C1348A3B}" srcOrd="0" destOrd="0" presId="urn:microsoft.com/office/officeart/2009/layout/CirclePictureHierarchy"/>
    <dgm:cxn modelId="{B15A6850-2C47-984A-85B6-DC16EC662E45}" type="presOf" srcId="{01101797-645F-384B-A269-7880D06CCAA2}" destId="{D80B5D43-A76A-AE4F-869E-FB43EB09E3A6}" srcOrd="0" destOrd="0" presId="urn:microsoft.com/office/officeart/2009/layout/CirclePictureHierarchy"/>
    <dgm:cxn modelId="{8FFA6555-FB04-974F-A7F4-1D16C54C56F2}" type="presOf" srcId="{0B93AAD1-11C9-8F4C-B3D6-6787A9A8BD2E}" destId="{4367957F-1173-EC44-89C3-8A2F56C4944E}" srcOrd="0" destOrd="0" presId="urn:microsoft.com/office/officeart/2009/layout/CirclePictureHierarchy"/>
    <dgm:cxn modelId="{AEC2D47E-8B66-424B-B109-4BE913876A81}" type="presOf" srcId="{FFCD8269-6359-0B47-B683-B39C21E9289F}" destId="{A4677163-1942-2D4D-8F8F-3C02F6BE1D10}" srcOrd="0" destOrd="0" presId="urn:microsoft.com/office/officeart/2009/layout/CirclePictureHierarchy"/>
    <dgm:cxn modelId="{E7BDA18C-519D-1F49-948D-CE9CF91EDFA3}" srcId="{84A69D06-4DCA-B644-8933-369AE4F3E19B}" destId="{01101797-645F-384B-A269-7880D06CCAA2}" srcOrd="0" destOrd="0" parTransId="{ECC3DEB8-0051-1147-847C-7DCC2DFAACFA}" sibTransId="{5E905DE6-BC88-DC47-ABA7-F4887AC985AB}"/>
    <dgm:cxn modelId="{1778CE8F-6467-6B48-B650-D2485403A93E}" type="presOf" srcId="{F17ACAC4-312E-CF41-820D-9F98D1BE14F2}" destId="{B1D6D055-68FD-CF41-B8BC-1AB29ACF217B}" srcOrd="0" destOrd="0" presId="urn:microsoft.com/office/officeart/2009/layout/CirclePictureHierarchy"/>
    <dgm:cxn modelId="{8AE9BBA7-0254-8843-B66A-CEA6098E7A64}" srcId="{01101797-645F-384B-A269-7880D06CCAA2}" destId="{F17ACAC4-312E-CF41-820D-9F98D1BE14F2}" srcOrd="1" destOrd="0" parTransId="{0149DD10-E356-D347-B812-9EAE70F4961E}" sibTransId="{BFB2F7FC-84C5-E44C-83DC-3ABDBCD6FA05}"/>
    <dgm:cxn modelId="{141082D2-200D-9647-94C3-C98EAD4EEBA7}" type="presOf" srcId="{DAEBC619-7AED-5C43-9371-006DFC18CDE5}" destId="{FBDC5888-B37A-2E4F-B6F7-3C60B1EAB506}" srcOrd="0" destOrd="0" presId="urn:microsoft.com/office/officeart/2009/layout/CirclePictureHierarchy"/>
    <dgm:cxn modelId="{43EA00F3-EA85-584C-947E-61388738CF38}" type="presOf" srcId="{896AECA1-542B-5A4B-8317-777732D893D0}" destId="{BC7A8DDA-D573-9341-BDD5-56FC119CA412}" srcOrd="0" destOrd="0" presId="urn:microsoft.com/office/officeart/2009/layout/CirclePictureHierarchy"/>
    <dgm:cxn modelId="{1498F3E9-40A6-A249-A1F9-B6DBF3851F48}" type="presParOf" srcId="{6B3386BD-CF2E-384B-BE09-BF57C1348A3B}" destId="{0C283B99-DF1E-DD4B-B802-B9123401B78A}" srcOrd="0" destOrd="0" presId="urn:microsoft.com/office/officeart/2009/layout/CirclePictureHierarchy"/>
    <dgm:cxn modelId="{D3B814E8-749B-8D41-8E58-38CF3701EF2C}" type="presParOf" srcId="{0C283B99-DF1E-DD4B-B802-B9123401B78A}" destId="{5BDECEF1-0A06-814F-BA5D-4D4E52D69A11}" srcOrd="0" destOrd="0" presId="urn:microsoft.com/office/officeart/2009/layout/CirclePictureHierarchy"/>
    <dgm:cxn modelId="{987E7A90-1800-2343-89BD-450F2193398B}" type="presParOf" srcId="{5BDECEF1-0A06-814F-BA5D-4D4E52D69A11}" destId="{5023C66F-0B6D-3843-ABF1-894B6FB81748}" srcOrd="0" destOrd="0" presId="urn:microsoft.com/office/officeart/2009/layout/CirclePictureHierarchy"/>
    <dgm:cxn modelId="{A2658FCB-38D6-CE40-A7BC-BB2935FB482B}" type="presParOf" srcId="{5BDECEF1-0A06-814F-BA5D-4D4E52D69A11}" destId="{D80B5D43-A76A-AE4F-869E-FB43EB09E3A6}" srcOrd="1" destOrd="0" presId="urn:microsoft.com/office/officeart/2009/layout/CirclePictureHierarchy"/>
    <dgm:cxn modelId="{B458551E-6A6B-704E-8C32-4BA760E20569}" type="presParOf" srcId="{0C283B99-DF1E-DD4B-B802-B9123401B78A}" destId="{44B4880F-EFE0-EB46-A6D9-5929C374018F}" srcOrd="1" destOrd="0" presId="urn:microsoft.com/office/officeart/2009/layout/CirclePictureHierarchy"/>
    <dgm:cxn modelId="{AF5CE25C-A969-664F-AD1B-3365EF3DB8C2}" type="presParOf" srcId="{44B4880F-EFE0-EB46-A6D9-5929C374018F}" destId="{4367957F-1173-EC44-89C3-8A2F56C4944E}" srcOrd="0" destOrd="0" presId="urn:microsoft.com/office/officeart/2009/layout/CirclePictureHierarchy"/>
    <dgm:cxn modelId="{547EB2D9-CD0A-434F-831E-87484FA2D4FE}" type="presParOf" srcId="{44B4880F-EFE0-EB46-A6D9-5929C374018F}" destId="{92518AB6-8E4A-CC45-A8FF-732A69947F38}" srcOrd="1" destOrd="0" presId="urn:microsoft.com/office/officeart/2009/layout/CirclePictureHierarchy"/>
    <dgm:cxn modelId="{3263CAAA-34BD-F547-8041-6CB2AF9E9845}" type="presParOf" srcId="{92518AB6-8E4A-CC45-A8FF-732A69947F38}" destId="{02BD2D1D-0F19-2E4E-B6CC-BE5C71D0A273}" srcOrd="0" destOrd="0" presId="urn:microsoft.com/office/officeart/2009/layout/CirclePictureHierarchy"/>
    <dgm:cxn modelId="{2DE1F958-1659-AC41-B36B-BC5909301034}" type="presParOf" srcId="{02BD2D1D-0F19-2E4E-B6CC-BE5C71D0A273}" destId="{4B7A9F98-2697-4043-AF98-B5B02AEB7E67}" srcOrd="0" destOrd="0" presId="urn:microsoft.com/office/officeart/2009/layout/CirclePictureHierarchy"/>
    <dgm:cxn modelId="{9DE00D78-7BE8-2246-BA7E-7289BFA4578C}" type="presParOf" srcId="{02BD2D1D-0F19-2E4E-B6CC-BE5C71D0A273}" destId="{A4677163-1942-2D4D-8F8F-3C02F6BE1D10}" srcOrd="1" destOrd="0" presId="urn:microsoft.com/office/officeart/2009/layout/CirclePictureHierarchy"/>
    <dgm:cxn modelId="{93E56748-F123-644D-A8C4-C90AFE4F6356}" type="presParOf" srcId="{92518AB6-8E4A-CC45-A8FF-732A69947F38}" destId="{AA3E3DA1-FE63-2848-83E3-E3EF3CFCE4C1}" srcOrd="1" destOrd="0" presId="urn:microsoft.com/office/officeart/2009/layout/CirclePictureHierarchy"/>
    <dgm:cxn modelId="{F85FCDE6-AC1B-AB41-98ED-B8047DC07DF3}" type="presParOf" srcId="{AA3E3DA1-FE63-2848-83E3-E3EF3CFCE4C1}" destId="{850591A1-1303-FC40-8081-23D41A324AC2}" srcOrd="0" destOrd="0" presId="urn:microsoft.com/office/officeart/2009/layout/CirclePictureHierarchy"/>
    <dgm:cxn modelId="{280FE62B-DB6E-444D-A7DD-368B2D77DA31}" type="presParOf" srcId="{AA3E3DA1-FE63-2848-83E3-E3EF3CFCE4C1}" destId="{35272696-BBE5-FA41-BC45-00898ED91627}" srcOrd="1" destOrd="0" presId="urn:microsoft.com/office/officeart/2009/layout/CirclePictureHierarchy"/>
    <dgm:cxn modelId="{D423B457-741E-284B-AA94-849373537B79}" type="presParOf" srcId="{35272696-BBE5-FA41-BC45-00898ED91627}" destId="{C2F38DFA-FFAA-734D-9A6E-7491D0F83A1E}" srcOrd="0" destOrd="0" presId="urn:microsoft.com/office/officeart/2009/layout/CirclePictureHierarchy"/>
    <dgm:cxn modelId="{5DFC217E-7CF5-9E45-9CD0-0B75E846E678}" type="presParOf" srcId="{C2F38DFA-FFAA-734D-9A6E-7491D0F83A1E}" destId="{1D475CE8-E301-CC49-BAD0-952D8A20B00C}" srcOrd="0" destOrd="0" presId="urn:microsoft.com/office/officeart/2009/layout/CirclePictureHierarchy"/>
    <dgm:cxn modelId="{1C497A07-8E0B-6049-AD9E-647F01ECDDC5}" type="presParOf" srcId="{C2F38DFA-FFAA-734D-9A6E-7491D0F83A1E}" destId="{B3C75098-572A-C24D-858E-30E72FF80ADB}" srcOrd="1" destOrd="0" presId="urn:microsoft.com/office/officeart/2009/layout/CirclePictureHierarchy"/>
    <dgm:cxn modelId="{39B98627-9FA2-294E-8D91-AB6D370E4169}" type="presParOf" srcId="{35272696-BBE5-FA41-BC45-00898ED91627}" destId="{7BAEC9FB-65C9-1542-8298-6516B0BDBCC2}" srcOrd="1" destOrd="0" presId="urn:microsoft.com/office/officeart/2009/layout/CirclePictureHierarchy"/>
    <dgm:cxn modelId="{2AA83482-5147-A249-8B74-6A1387814CB1}" type="presParOf" srcId="{AA3E3DA1-FE63-2848-83E3-E3EF3CFCE4C1}" destId="{FBDC5888-B37A-2E4F-B6F7-3C60B1EAB506}" srcOrd="2" destOrd="0" presId="urn:microsoft.com/office/officeart/2009/layout/CirclePictureHierarchy"/>
    <dgm:cxn modelId="{E8969445-A1D7-5F4E-BAA3-0ACC2565FA8B}" type="presParOf" srcId="{AA3E3DA1-FE63-2848-83E3-E3EF3CFCE4C1}" destId="{2BFE33C7-6A6E-F54A-87B7-FA6478853B48}" srcOrd="3" destOrd="0" presId="urn:microsoft.com/office/officeart/2009/layout/CirclePictureHierarchy"/>
    <dgm:cxn modelId="{1170663A-ECCE-5D41-A223-B28EA2D4BAE8}" type="presParOf" srcId="{2BFE33C7-6A6E-F54A-87B7-FA6478853B48}" destId="{DFB27C90-69FF-DD4F-B6EE-D1590B4319DD}" srcOrd="0" destOrd="0" presId="urn:microsoft.com/office/officeart/2009/layout/CirclePictureHierarchy"/>
    <dgm:cxn modelId="{7BD4D6C3-F097-A941-AA93-ED2E98EE6E45}" type="presParOf" srcId="{DFB27C90-69FF-DD4F-B6EE-D1590B4319DD}" destId="{DBFED806-3269-DA44-9887-33847B97E73B}" srcOrd="0" destOrd="0" presId="urn:microsoft.com/office/officeart/2009/layout/CirclePictureHierarchy"/>
    <dgm:cxn modelId="{1B031C11-0431-4B4D-A639-FE0E63B9CA8D}" type="presParOf" srcId="{DFB27C90-69FF-DD4F-B6EE-D1590B4319DD}" destId="{BC7A8DDA-D573-9341-BDD5-56FC119CA412}" srcOrd="1" destOrd="0" presId="urn:microsoft.com/office/officeart/2009/layout/CirclePictureHierarchy"/>
    <dgm:cxn modelId="{AF93EC61-9C0B-4B43-8E52-575363C15235}" type="presParOf" srcId="{2BFE33C7-6A6E-F54A-87B7-FA6478853B48}" destId="{8C29B950-1FA2-8342-AA7F-DEC97CCF3D87}" srcOrd="1" destOrd="0" presId="urn:microsoft.com/office/officeart/2009/layout/CirclePictureHierarchy"/>
    <dgm:cxn modelId="{0421B0B1-EFE6-424C-ADDC-715B166B5CC8}" type="presParOf" srcId="{44B4880F-EFE0-EB46-A6D9-5929C374018F}" destId="{F78B4A73-D46F-9048-9A89-B39E1451CC59}" srcOrd="2" destOrd="0" presId="urn:microsoft.com/office/officeart/2009/layout/CirclePictureHierarchy"/>
    <dgm:cxn modelId="{AC00D28A-C48E-EE45-8169-E17ED36C4209}" type="presParOf" srcId="{44B4880F-EFE0-EB46-A6D9-5929C374018F}" destId="{6088B212-72F7-E240-92EA-F18FFFD0B26C}" srcOrd="3" destOrd="0" presId="urn:microsoft.com/office/officeart/2009/layout/CirclePictureHierarchy"/>
    <dgm:cxn modelId="{3FE3F47D-C808-D74B-82AD-9E2C13D59DA4}" type="presParOf" srcId="{6088B212-72F7-E240-92EA-F18FFFD0B26C}" destId="{6FA8A4E3-DE12-994C-A017-A895A8AFC99B}" srcOrd="0" destOrd="0" presId="urn:microsoft.com/office/officeart/2009/layout/CirclePictureHierarchy"/>
    <dgm:cxn modelId="{2F58A80C-DDC6-314A-9298-2805502E403E}" type="presParOf" srcId="{6FA8A4E3-DE12-994C-A017-A895A8AFC99B}" destId="{33FEDCAD-69DC-774D-ACAA-2B36FA422221}" srcOrd="0" destOrd="0" presId="urn:microsoft.com/office/officeart/2009/layout/CirclePictureHierarchy"/>
    <dgm:cxn modelId="{CC160FA3-DA16-9045-9E4C-9D688269755E}" type="presParOf" srcId="{6FA8A4E3-DE12-994C-A017-A895A8AFC99B}" destId="{B1D6D055-68FD-CF41-B8BC-1AB29ACF217B}" srcOrd="1" destOrd="0" presId="urn:microsoft.com/office/officeart/2009/layout/CirclePictureHierarchy"/>
    <dgm:cxn modelId="{E6588E8A-E003-6149-8117-36914E3B9D0C}" type="presParOf" srcId="{6088B212-72F7-E240-92EA-F18FFFD0B26C}" destId="{D23106FE-6D62-EE46-BE03-C37863E658AB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A69D06-4DCA-B644-8933-369AE4F3E19B}" type="doc">
      <dgm:prSet loTypeId="urn:microsoft.com/office/officeart/2009/layout/CirclePicture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FCD8269-6359-0B47-B683-B39C21E9289F}">
      <dgm:prSet phldrT="[Text]"/>
      <dgm:spPr/>
      <dgm:t>
        <a:bodyPr/>
        <a:lstStyle/>
        <a:p>
          <a:r>
            <a:rPr lang="en-GB" dirty="0"/>
            <a:t>Node B</a:t>
          </a:r>
        </a:p>
      </dgm:t>
    </dgm:pt>
    <dgm:pt modelId="{0B93AAD1-11C9-8F4C-B3D6-6787A9A8BD2E}" type="parTrans" cxnId="{FE6CB63D-1136-0F49-93BB-385DE2FD2B8E}">
      <dgm:prSet/>
      <dgm:spPr/>
      <dgm:t>
        <a:bodyPr/>
        <a:lstStyle/>
        <a:p>
          <a:endParaRPr lang="en-GB"/>
        </a:p>
      </dgm:t>
    </dgm:pt>
    <dgm:pt modelId="{35CAE358-5E66-C64A-A808-2AF9E0F7AA94}" type="sibTrans" cxnId="{FE6CB63D-1136-0F49-93BB-385DE2FD2B8E}">
      <dgm:prSet/>
      <dgm:spPr/>
      <dgm:t>
        <a:bodyPr/>
        <a:lstStyle/>
        <a:p>
          <a:endParaRPr lang="en-GB"/>
        </a:p>
      </dgm:t>
    </dgm:pt>
    <dgm:pt modelId="{01101797-645F-384B-A269-7880D06CCAA2}">
      <dgm:prSet phldrT="[Text]"/>
      <dgm:spPr/>
      <dgm:t>
        <a:bodyPr/>
        <a:lstStyle/>
        <a:p>
          <a:r>
            <a:rPr lang="en-GB" dirty="0"/>
            <a:t>Node C</a:t>
          </a:r>
        </a:p>
      </dgm:t>
    </dgm:pt>
    <dgm:pt modelId="{ECC3DEB8-0051-1147-847C-7DCC2DFAACFA}" type="parTrans" cxnId="{E7BDA18C-519D-1F49-948D-CE9CF91EDFA3}">
      <dgm:prSet/>
      <dgm:spPr/>
      <dgm:t>
        <a:bodyPr/>
        <a:lstStyle/>
        <a:p>
          <a:endParaRPr lang="en-GB"/>
        </a:p>
      </dgm:t>
    </dgm:pt>
    <dgm:pt modelId="{5E905DE6-BC88-DC47-ABA7-F4887AC985AB}" type="sibTrans" cxnId="{E7BDA18C-519D-1F49-948D-CE9CF91EDFA3}">
      <dgm:prSet/>
      <dgm:spPr/>
      <dgm:t>
        <a:bodyPr/>
        <a:lstStyle/>
        <a:p>
          <a:endParaRPr lang="en-GB"/>
        </a:p>
      </dgm:t>
    </dgm:pt>
    <dgm:pt modelId="{9F71DB2B-9F4A-E649-B85A-82E20F1FED66}">
      <dgm:prSet phldrT="[Text]"/>
      <dgm:spPr/>
      <dgm:t>
        <a:bodyPr/>
        <a:lstStyle/>
        <a:p>
          <a:r>
            <a:rPr lang="en-GB" dirty="0"/>
            <a:t>Node D</a:t>
          </a:r>
        </a:p>
      </dgm:t>
    </dgm:pt>
    <dgm:pt modelId="{7E4E3A51-D450-C448-B7EE-CEB39CCB71A3}" type="parTrans" cxnId="{DF0FD55C-E3AC-D44B-BDC5-A94A01CF625E}">
      <dgm:prSet/>
      <dgm:spPr/>
      <dgm:t>
        <a:bodyPr/>
        <a:lstStyle/>
        <a:p>
          <a:endParaRPr lang="en-GB"/>
        </a:p>
      </dgm:t>
    </dgm:pt>
    <dgm:pt modelId="{D86D8590-4B76-3045-B3D2-E2495152121A}" type="sibTrans" cxnId="{DF0FD55C-E3AC-D44B-BDC5-A94A01CF625E}">
      <dgm:prSet/>
      <dgm:spPr/>
      <dgm:t>
        <a:bodyPr/>
        <a:lstStyle/>
        <a:p>
          <a:endParaRPr lang="en-GB"/>
        </a:p>
      </dgm:t>
    </dgm:pt>
    <dgm:pt modelId="{896AECA1-542B-5A4B-8317-777732D893D0}">
      <dgm:prSet phldrT="[Text]"/>
      <dgm:spPr/>
      <dgm:t>
        <a:bodyPr/>
        <a:lstStyle/>
        <a:p>
          <a:r>
            <a:rPr lang="en-GB" dirty="0"/>
            <a:t>Node E</a:t>
          </a:r>
        </a:p>
      </dgm:t>
    </dgm:pt>
    <dgm:pt modelId="{DAEBC619-7AED-5C43-9371-006DFC18CDE5}" type="parTrans" cxnId="{CDF33511-A81F-C847-A004-BFB2176AE406}">
      <dgm:prSet/>
      <dgm:spPr/>
      <dgm:t>
        <a:bodyPr/>
        <a:lstStyle/>
        <a:p>
          <a:endParaRPr lang="en-GB"/>
        </a:p>
      </dgm:t>
    </dgm:pt>
    <dgm:pt modelId="{891D6C4C-AF1C-8D45-9C15-B8E13EEE7AA2}" type="sibTrans" cxnId="{CDF33511-A81F-C847-A004-BFB2176AE406}">
      <dgm:prSet/>
      <dgm:spPr/>
      <dgm:t>
        <a:bodyPr/>
        <a:lstStyle/>
        <a:p>
          <a:endParaRPr lang="en-GB"/>
        </a:p>
      </dgm:t>
    </dgm:pt>
    <dgm:pt modelId="{1B8DE0E7-21F8-4E43-BDC6-04BC1403ED77}">
      <dgm:prSet/>
      <dgm:spPr/>
      <dgm:t>
        <a:bodyPr/>
        <a:lstStyle/>
        <a:p>
          <a:r>
            <a:rPr lang="en-GB" dirty="0"/>
            <a:t>Node A</a:t>
          </a:r>
        </a:p>
      </dgm:t>
    </dgm:pt>
    <dgm:pt modelId="{4A66E5B4-9082-0F4B-9C4D-D6E4F6E75363}" type="parTrans" cxnId="{107D807F-7133-1C45-888F-4C183ED199D3}">
      <dgm:prSet/>
      <dgm:spPr/>
      <dgm:t>
        <a:bodyPr/>
        <a:lstStyle/>
        <a:p>
          <a:endParaRPr lang="en-GB"/>
        </a:p>
      </dgm:t>
    </dgm:pt>
    <dgm:pt modelId="{F348B75A-5641-0849-B037-7EAE59DA48F9}" type="sibTrans" cxnId="{107D807F-7133-1C45-888F-4C183ED199D3}">
      <dgm:prSet/>
      <dgm:spPr/>
      <dgm:t>
        <a:bodyPr/>
        <a:lstStyle/>
        <a:p>
          <a:endParaRPr lang="en-GB"/>
        </a:p>
      </dgm:t>
    </dgm:pt>
    <dgm:pt modelId="{076BAFA0-A3A5-C84B-9240-69BBC15267CF}">
      <dgm:prSet phldrT="[Text]"/>
      <dgm:spPr/>
      <dgm:t>
        <a:bodyPr/>
        <a:lstStyle/>
        <a:p>
          <a:r>
            <a:rPr lang="en-GB" dirty="0"/>
            <a:t>Node F</a:t>
          </a:r>
        </a:p>
      </dgm:t>
    </dgm:pt>
    <dgm:pt modelId="{386E37EA-0902-2840-8961-F751C9D65ECB}" type="parTrans" cxnId="{B2724344-941B-324F-83F9-DFDABD18A837}">
      <dgm:prSet/>
      <dgm:spPr/>
      <dgm:t>
        <a:bodyPr/>
        <a:lstStyle/>
        <a:p>
          <a:endParaRPr lang="en-GB"/>
        </a:p>
      </dgm:t>
    </dgm:pt>
    <dgm:pt modelId="{E20053DF-E82A-6F4B-9CB8-F024A3171C16}" type="sibTrans" cxnId="{B2724344-941B-324F-83F9-DFDABD18A837}">
      <dgm:prSet/>
      <dgm:spPr/>
      <dgm:t>
        <a:bodyPr/>
        <a:lstStyle/>
        <a:p>
          <a:endParaRPr lang="en-GB"/>
        </a:p>
      </dgm:t>
    </dgm:pt>
    <dgm:pt modelId="{6B3386BD-CF2E-384B-BE09-BF57C1348A3B}" type="pres">
      <dgm:prSet presAssocID="{84A69D06-4DCA-B644-8933-369AE4F3E19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181F51D-F3E9-5046-B5BA-B364BE72BDF9}" type="pres">
      <dgm:prSet presAssocID="{1B8DE0E7-21F8-4E43-BDC6-04BC1403ED77}" presName="hierRoot1" presStyleCnt="0"/>
      <dgm:spPr/>
    </dgm:pt>
    <dgm:pt modelId="{1FDFF349-837D-554E-980C-7C7063B4E660}" type="pres">
      <dgm:prSet presAssocID="{1B8DE0E7-21F8-4E43-BDC6-04BC1403ED77}" presName="composite" presStyleCnt="0"/>
      <dgm:spPr/>
    </dgm:pt>
    <dgm:pt modelId="{05F2FB3A-91B1-E34A-8B2E-9A2827E7F618}" type="pres">
      <dgm:prSet presAssocID="{1B8DE0E7-21F8-4E43-BDC6-04BC1403ED77}" presName="image" presStyleLbl="node0" presStyleIdx="0" presStyleCnt="1"/>
      <dgm:spPr/>
    </dgm:pt>
    <dgm:pt modelId="{02FF4277-A0E6-884F-A56E-9415DB06BD3C}" type="pres">
      <dgm:prSet presAssocID="{1B8DE0E7-21F8-4E43-BDC6-04BC1403ED77}" presName="text" presStyleLbl="revTx" presStyleIdx="0" presStyleCnt="6">
        <dgm:presLayoutVars>
          <dgm:chPref val="3"/>
        </dgm:presLayoutVars>
      </dgm:prSet>
      <dgm:spPr/>
    </dgm:pt>
    <dgm:pt modelId="{B2F04573-5C51-7C4C-8237-09F6CC3FA614}" type="pres">
      <dgm:prSet presAssocID="{1B8DE0E7-21F8-4E43-BDC6-04BC1403ED77}" presName="hierChild2" presStyleCnt="0"/>
      <dgm:spPr/>
    </dgm:pt>
    <dgm:pt modelId="{5DD480C4-05C0-F241-A244-8DA0D9580F25}" type="pres">
      <dgm:prSet presAssocID="{ECC3DEB8-0051-1147-847C-7DCC2DFAACFA}" presName="Name10" presStyleLbl="parChTrans1D2" presStyleIdx="0" presStyleCnt="1"/>
      <dgm:spPr/>
    </dgm:pt>
    <dgm:pt modelId="{DF6C5DA1-05FA-E648-B976-7B27452E3782}" type="pres">
      <dgm:prSet presAssocID="{01101797-645F-384B-A269-7880D06CCAA2}" presName="hierRoot2" presStyleCnt="0"/>
      <dgm:spPr/>
    </dgm:pt>
    <dgm:pt modelId="{950E8A8A-3CEC-3349-8376-77C3BEBDF7C2}" type="pres">
      <dgm:prSet presAssocID="{01101797-645F-384B-A269-7880D06CCAA2}" presName="composite2" presStyleCnt="0"/>
      <dgm:spPr/>
    </dgm:pt>
    <dgm:pt modelId="{97FBBE8A-90B7-7748-BDD9-12FB1F77B041}" type="pres">
      <dgm:prSet presAssocID="{01101797-645F-384B-A269-7880D06CCAA2}" presName="image2" presStyleLbl="node2" presStyleIdx="0" presStyleCnt="1"/>
      <dgm:spPr/>
    </dgm:pt>
    <dgm:pt modelId="{AB5C572F-235E-B346-8D49-E9F3A52A6F24}" type="pres">
      <dgm:prSet presAssocID="{01101797-645F-384B-A269-7880D06CCAA2}" presName="text2" presStyleLbl="revTx" presStyleIdx="1" presStyleCnt="6">
        <dgm:presLayoutVars>
          <dgm:chPref val="3"/>
        </dgm:presLayoutVars>
      </dgm:prSet>
      <dgm:spPr/>
    </dgm:pt>
    <dgm:pt modelId="{9C6E4404-4B53-7549-B076-EC04C58D0FD7}" type="pres">
      <dgm:prSet presAssocID="{01101797-645F-384B-A269-7880D06CCAA2}" presName="hierChild3" presStyleCnt="0"/>
      <dgm:spPr/>
    </dgm:pt>
    <dgm:pt modelId="{1700B9FF-875C-AE49-ABE8-38182680A9D1}" type="pres">
      <dgm:prSet presAssocID="{0B93AAD1-11C9-8F4C-B3D6-6787A9A8BD2E}" presName="Name17" presStyleLbl="parChTrans1D3" presStyleIdx="0" presStyleCnt="2"/>
      <dgm:spPr/>
    </dgm:pt>
    <dgm:pt modelId="{4F08F75C-4825-694C-B816-6E86A85E9D68}" type="pres">
      <dgm:prSet presAssocID="{FFCD8269-6359-0B47-B683-B39C21E9289F}" presName="hierRoot3" presStyleCnt="0"/>
      <dgm:spPr/>
    </dgm:pt>
    <dgm:pt modelId="{6B1FF753-9A10-2F42-9E3B-70FD50FB6FE7}" type="pres">
      <dgm:prSet presAssocID="{FFCD8269-6359-0B47-B683-B39C21E9289F}" presName="composite3" presStyleCnt="0"/>
      <dgm:spPr/>
    </dgm:pt>
    <dgm:pt modelId="{9100E50F-6ACC-B740-9D69-6F75A0BE8C16}" type="pres">
      <dgm:prSet presAssocID="{FFCD8269-6359-0B47-B683-B39C21E9289F}" presName="image3" presStyleLbl="node3" presStyleIdx="0" presStyleCnt="2"/>
      <dgm:spPr/>
    </dgm:pt>
    <dgm:pt modelId="{46BE63FA-7A79-E140-9CDA-C42F99CCE2A7}" type="pres">
      <dgm:prSet presAssocID="{FFCD8269-6359-0B47-B683-B39C21E9289F}" presName="text3" presStyleLbl="revTx" presStyleIdx="2" presStyleCnt="6">
        <dgm:presLayoutVars>
          <dgm:chPref val="3"/>
        </dgm:presLayoutVars>
      </dgm:prSet>
      <dgm:spPr/>
    </dgm:pt>
    <dgm:pt modelId="{97F47165-26FC-1F47-BDEC-9EA7E3D1E7AC}" type="pres">
      <dgm:prSet presAssocID="{FFCD8269-6359-0B47-B683-B39C21E9289F}" presName="hierChild4" presStyleCnt="0"/>
      <dgm:spPr/>
    </dgm:pt>
    <dgm:pt modelId="{165D8681-4E1B-DD4D-9473-5C58DCEFB122}" type="pres">
      <dgm:prSet presAssocID="{7E4E3A51-D450-C448-B7EE-CEB39CCB71A3}" presName="Name23" presStyleLbl="parChTrans1D4" presStyleIdx="0" presStyleCnt="2"/>
      <dgm:spPr/>
    </dgm:pt>
    <dgm:pt modelId="{E2206DE1-EEDA-FA42-ADF1-CA3BC629F937}" type="pres">
      <dgm:prSet presAssocID="{9F71DB2B-9F4A-E649-B85A-82E20F1FED66}" presName="hierRoot4" presStyleCnt="0"/>
      <dgm:spPr/>
    </dgm:pt>
    <dgm:pt modelId="{F540DDBD-00CF-A54F-81E1-AE61E8173EDE}" type="pres">
      <dgm:prSet presAssocID="{9F71DB2B-9F4A-E649-B85A-82E20F1FED66}" presName="composite4" presStyleCnt="0"/>
      <dgm:spPr/>
    </dgm:pt>
    <dgm:pt modelId="{76A4B134-B3CC-C541-90E0-8312D1D8FB5D}" type="pres">
      <dgm:prSet presAssocID="{9F71DB2B-9F4A-E649-B85A-82E20F1FED66}" presName="image4" presStyleLbl="node4" presStyleIdx="0" presStyleCnt="2"/>
      <dgm:spPr/>
    </dgm:pt>
    <dgm:pt modelId="{D4185744-0C2C-754B-9D20-7DA7D820E8E0}" type="pres">
      <dgm:prSet presAssocID="{9F71DB2B-9F4A-E649-B85A-82E20F1FED66}" presName="text4" presStyleLbl="revTx" presStyleIdx="3" presStyleCnt="6">
        <dgm:presLayoutVars>
          <dgm:chPref val="3"/>
        </dgm:presLayoutVars>
      </dgm:prSet>
      <dgm:spPr/>
    </dgm:pt>
    <dgm:pt modelId="{4DDFA46F-433B-9546-B817-1D7DB72B6DDB}" type="pres">
      <dgm:prSet presAssocID="{9F71DB2B-9F4A-E649-B85A-82E20F1FED66}" presName="hierChild5" presStyleCnt="0"/>
      <dgm:spPr/>
    </dgm:pt>
    <dgm:pt modelId="{ECD7DA7F-1489-2047-8B39-5D77EE2F619F}" type="pres">
      <dgm:prSet presAssocID="{DAEBC619-7AED-5C43-9371-006DFC18CDE5}" presName="Name23" presStyleLbl="parChTrans1D4" presStyleIdx="1" presStyleCnt="2"/>
      <dgm:spPr/>
    </dgm:pt>
    <dgm:pt modelId="{72965655-14B5-624F-B952-C957562A4354}" type="pres">
      <dgm:prSet presAssocID="{896AECA1-542B-5A4B-8317-777732D893D0}" presName="hierRoot4" presStyleCnt="0"/>
      <dgm:spPr/>
    </dgm:pt>
    <dgm:pt modelId="{B9E885CF-2A8E-9E46-9005-0F05D84C5D32}" type="pres">
      <dgm:prSet presAssocID="{896AECA1-542B-5A4B-8317-777732D893D0}" presName="composite4" presStyleCnt="0"/>
      <dgm:spPr/>
    </dgm:pt>
    <dgm:pt modelId="{22B64EAD-25F0-3D47-9A97-FE94C1A415EF}" type="pres">
      <dgm:prSet presAssocID="{896AECA1-542B-5A4B-8317-777732D893D0}" presName="image4" presStyleLbl="node4" presStyleIdx="1" presStyleCnt="2"/>
      <dgm:spPr/>
    </dgm:pt>
    <dgm:pt modelId="{C06F196F-4479-694D-9859-424CD745DD6B}" type="pres">
      <dgm:prSet presAssocID="{896AECA1-542B-5A4B-8317-777732D893D0}" presName="text4" presStyleLbl="revTx" presStyleIdx="4" presStyleCnt="6">
        <dgm:presLayoutVars>
          <dgm:chPref val="3"/>
        </dgm:presLayoutVars>
      </dgm:prSet>
      <dgm:spPr/>
    </dgm:pt>
    <dgm:pt modelId="{E42AE04C-E66A-524C-94AA-3C65B28FFD2C}" type="pres">
      <dgm:prSet presAssocID="{896AECA1-542B-5A4B-8317-777732D893D0}" presName="hierChild5" presStyleCnt="0"/>
      <dgm:spPr/>
    </dgm:pt>
    <dgm:pt modelId="{62C5C531-4D48-5A46-9487-EF6692523D88}" type="pres">
      <dgm:prSet presAssocID="{386E37EA-0902-2840-8961-F751C9D65ECB}" presName="Name17" presStyleLbl="parChTrans1D3" presStyleIdx="1" presStyleCnt="2"/>
      <dgm:spPr/>
    </dgm:pt>
    <dgm:pt modelId="{5BEBDFC9-329B-FC43-A5D0-52197ECA3178}" type="pres">
      <dgm:prSet presAssocID="{076BAFA0-A3A5-C84B-9240-69BBC15267CF}" presName="hierRoot3" presStyleCnt="0"/>
      <dgm:spPr/>
    </dgm:pt>
    <dgm:pt modelId="{A92F285C-E2DB-CC43-9E79-B964D11AB349}" type="pres">
      <dgm:prSet presAssocID="{076BAFA0-A3A5-C84B-9240-69BBC15267CF}" presName="composite3" presStyleCnt="0"/>
      <dgm:spPr/>
    </dgm:pt>
    <dgm:pt modelId="{481DB62A-E90C-9443-84BE-D079E12D9D3A}" type="pres">
      <dgm:prSet presAssocID="{076BAFA0-A3A5-C84B-9240-69BBC15267CF}" presName="image3" presStyleLbl="node3" presStyleIdx="1" presStyleCnt="2"/>
      <dgm:spPr/>
    </dgm:pt>
    <dgm:pt modelId="{4C45DB5F-E5E5-E646-B43C-725EC0AE9E11}" type="pres">
      <dgm:prSet presAssocID="{076BAFA0-A3A5-C84B-9240-69BBC15267CF}" presName="text3" presStyleLbl="revTx" presStyleIdx="5" presStyleCnt="6">
        <dgm:presLayoutVars>
          <dgm:chPref val="3"/>
        </dgm:presLayoutVars>
      </dgm:prSet>
      <dgm:spPr/>
    </dgm:pt>
    <dgm:pt modelId="{165B2A0D-A26C-1941-8D8D-178D19C24F78}" type="pres">
      <dgm:prSet presAssocID="{076BAFA0-A3A5-C84B-9240-69BBC15267CF}" presName="hierChild4" presStyleCnt="0"/>
      <dgm:spPr/>
    </dgm:pt>
  </dgm:ptLst>
  <dgm:cxnLst>
    <dgm:cxn modelId="{46AE7F0E-48A7-0141-9AE9-588130E7E0CF}" type="presOf" srcId="{ECC3DEB8-0051-1147-847C-7DCC2DFAACFA}" destId="{5DD480C4-05C0-F241-A244-8DA0D9580F25}" srcOrd="0" destOrd="0" presId="urn:microsoft.com/office/officeart/2009/layout/CirclePictureHierarchy"/>
    <dgm:cxn modelId="{5BE1100F-D4F0-4F4F-851B-3F6C34610B7E}" type="presOf" srcId="{386E37EA-0902-2840-8961-F751C9D65ECB}" destId="{62C5C531-4D48-5A46-9487-EF6692523D88}" srcOrd="0" destOrd="0" presId="urn:microsoft.com/office/officeart/2009/layout/CirclePictureHierarchy"/>
    <dgm:cxn modelId="{CDF33511-A81F-C847-A004-BFB2176AE406}" srcId="{FFCD8269-6359-0B47-B683-B39C21E9289F}" destId="{896AECA1-542B-5A4B-8317-777732D893D0}" srcOrd="1" destOrd="0" parTransId="{DAEBC619-7AED-5C43-9371-006DFC18CDE5}" sibTransId="{891D6C4C-AF1C-8D45-9C15-B8E13EEE7AA2}"/>
    <dgm:cxn modelId="{5667E311-79AB-6746-8DF9-F994B64E432E}" type="presOf" srcId="{DAEBC619-7AED-5C43-9371-006DFC18CDE5}" destId="{ECD7DA7F-1489-2047-8B39-5D77EE2F619F}" srcOrd="0" destOrd="0" presId="urn:microsoft.com/office/officeart/2009/layout/CirclePictureHierarchy"/>
    <dgm:cxn modelId="{FE6CB63D-1136-0F49-93BB-385DE2FD2B8E}" srcId="{01101797-645F-384B-A269-7880D06CCAA2}" destId="{FFCD8269-6359-0B47-B683-B39C21E9289F}" srcOrd="0" destOrd="0" parTransId="{0B93AAD1-11C9-8F4C-B3D6-6787A9A8BD2E}" sibTransId="{35CAE358-5E66-C64A-A808-2AF9E0F7AA94}"/>
    <dgm:cxn modelId="{DF0FD55C-E3AC-D44B-BDC5-A94A01CF625E}" srcId="{FFCD8269-6359-0B47-B683-B39C21E9289F}" destId="{9F71DB2B-9F4A-E649-B85A-82E20F1FED66}" srcOrd="0" destOrd="0" parTransId="{7E4E3A51-D450-C448-B7EE-CEB39CCB71A3}" sibTransId="{D86D8590-4B76-3045-B3D2-E2495152121A}"/>
    <dgm:cxn modelId="{B2724344-941B-324F-83F9-DFDABD18A837}" srcId="{01101797-645F-384B-A269-7880D06CCAA2}" destId="{076BAFA0-A3A5-C84B-9240-69BBC15267CF}" srcOrd="1" destOrd="0" parTransId="{386E37EA-0902-2840-8961-F751C9D65ECB}" sibTransId="{E20053DF-E82A-6F4B-9CB8-F024A3171C16}"/>
    <dgm:cxn modelId="{DF374D68-72D3-6547-9BBA-5BF892EE18D8}" type="presOf" srcId="{84A69D06-4DCA-B644-8933-369AE4F3E19B}" destId="{6B3386BD-CF2E-384B-BE09-BF57C1348A3B}" srcOrd="0" destOrd="0" presId="urn:microsoft.com/office/officeart/2009/layout/CirclePictureHierarchy"/>
    <dgm:cxn modelId="{46E0EC56-97DD-1B4B-9923-DC8E0AE4AF90}" type="presOf" srcId="{0B93AAD1-11C9-8F4C-B3D6-6787A9A8BD2E}" destId="{1700B9FF-875C-AE49-ABE8-38182680A9D1}" srcOrd="0" destOrd="0" presId="urn:microsoft.com/office/officeart/2009/layout/CirclePictureHierarchy"/>
    <dgm:cxn modelId="{7922CF7A-8D23-4F41-894A-977297009C08}" type="presOf" srcId="{076BAFA0-A3A5-C84B-9240-69BBC15267CF}" destId="{4C45DB5F-E5E5-E646-B43C-725EC0AE9E11}" srcOrd="0" destOrd="0" presId="urn:microsoft.com/office/officeart/2009/layout/CirclePictureHierarchy"/>
    <dgm:cxn modelId="{1DDB957C-7F49-A740-9D6F-4AE07860148B}" type="presOf" srcId="{01101797-645F-384B-A269-7880D06CCAA2}" destId="{AB5C572F-235E-B346-8D49-E9F3A52A6F24}" srcOrd="0" destOrd="0" presId="urn:microsoft.com/office/officeart/2009/layout/CirclePictureHierarchy"/>
    <dgm:cxn modelId="{B8C0187D-B130-F54D-9291-657E1A321C2F}" type="presOf" srcId="{7E4E3A51-D450-C448-B7EE-CEB39CCB71A3}" destId="{165D8681-4E1B-DD4D-9473-5C58DCEFB122}" srcOrd="0" destOrd="0" presId="urn:microsoft.com/office/officeart/2009/layout/CirclePictureHierarchy"/>
    <dgm:cxn modelId="{107D807F-7133-1C45-888F-4C183ED199D3}" srcId="{84A69D06-4DCA-B644-8933-369AE4F3E19B}" destId="{1B8DE0E7-21F8-4E43-BDC6-04BC1403ED77}" srcOrd="0" destOrd="0" parTransId="{4A66E5B4-9082-0F4B-9C4D-D6E4F6E75363}" sibTransId="{F348B75A-5641-0849-B037-7EAE59DA48F9}"/>
    <dgm:cxn modelId="{E7BDA18C-519D-1F49-948D-CE9CF91EDFA3}" srcId="{1B8DE0E7-21F8-4E43-BDC6-04BC1403ED77}" destId="{01101797-645F-384B-A269-7880D06CCAA2}" srcOrd="0" destOrd="0" parTransId="{ECC3DEB8-0051-1147-847C-7DCC2DFAACFA}" sibTransId="{5E905DE6-BC88-DC47-ABA7-F4887AC985AB}"/>
    <dgm:cxn modelId="{2C5E3C9E-D660-A147-99B7-C5D5F483DCED}" type="presOf" srcId="{896AECA1-542B-5A4B-8317-777732D893D0}" destId="{C06F196F-4479-694D-9859-424CD745DD6B}" srcOrd="0" destOrd="0" presId="urn:microsoft.com/office/officeart/2009/layout/CirclePictureHierarchy"/>
    <dgm:cxn modelId="{94096DAD-E5C2-C341-9EDF-1BE333E51E03}" type="presOf" srcId="{FFCD8269-6359-0B47-B683-B39C21E9289F}" destId="{46BE63FA-7A79-E140-9CDA-C42F99CCE2A7}" srcOrd="0" destOrd="0" presId="urn:microsoft.com/office/officeart/2009/layout/CirclePictureHierarchy"/>
    <dgm:cxn modelId="{EB4FCAF0-9B32-944B-B03F-A51715C4063A}" type="presOf" srcId="{9F71DB2B-9F4A-E649-B85A-82E20F1FED66}" destId="{D4185744-0C2C-754B-9D20-7DA7D820E8E0}" srcOrd="0" destOrd="0" presId="urn:microsoft.com/office/officeart/2009/layout/CirclePictureHierarchy"/>
    <dgm:cxn modelId="{59FCC1FE-06E9-2449-A9B5-574581BC3B0D}" type="presOf" srcId="{1B8DE0E7-21F8-4E43-BDC6-04BC1403ED77}" destId="{02FF4277-A0E6-884F-A56E-9415DB06BD3C}" srcOrd="0" destOrd="0" presId="urn:microsoft.com/office/officeart/2009/layout/CirclePictureHierarchy"/>
    <dgm:cxn modelId="{F1CD6855-C1F6-024B-AAE3-0252489B3132}" type="presParOf" srcId="{6B3386BD-CF2E-384B-BE09-BF57C1348A3B}" destId="{0181F51D-F3E9-5046-B5BA-B364BE72BDF9}" srcOrd="0" destOrd="0" presId="urn:microsoft.com/office/officeart/2009/layout/CirclePictureHierarchy"/>
    <dgm:cxn modelId="{AE83A948-DB20-A648-821C-08DDA477CFAD}" type="presParOf" srcId="{0181F51D-F3E9-5046-B5BA-B364BE72BDF9}" destId="{1FDFF349-837D-554E-980C-7C7063B4E660}" srcOrd="0" destOrd="0" presId="urn:microsoft.com/office/officeart/2009/layout/CirclePictureHierarchy"/>
    <dgm:cxn modelId="{097672D3-EC80-284B-864C-BDBE6F752180}" type="presParOf" srcId="{1FDFF349-837D-554E-980C-7C7063B4E660}" destId="{05F2FB3A-91B1-E34A-8B2E-9A2827E7F618}" srcOrd="0" destOrd="0" presId="urn:microsoft.com/office/officeart/2009/layout/CirclePictureHierarchy"/>
    <dgm:cxn modelId="{F085C7CE-2277-DC4F-8071-16DFE09D00BB}" type="presParOf" srcId="{1FDFF349-837D-554E-980C-7C7063B4E660}" destId="{02FF4277-A0E6-884F-A56E-9415DB06BD3C}" srcOrd="1" destOrd="0" presId="urn:microsoft.com/office/officeart/2009/layout/CirclePictureHierarchy"/>
    <dgm:cxn modelId="{E308EC3C-4F23-BE45-88B9-334711213F23}" type="presParOf" srcId="{0181F51D-F3E9-5046-B5BA-B364BE72BDF9}" destId="{B2F04573-5C51-7C4C-8237-09F6CC3FA614}" srcOrd="1" destOrd="0" presId="urn:microsoft.com/office/officeart/2009/layout/CirclePictureHierarchy"/>
    <dgm:cxn modelId="{3596E1A1-9F2A-9F48-AA5F-87BE6429E054}" type="presParOf" srcId="{B2F04573-5C51-7C4C-8237-09F6CC3FA614}" destId="{5DD480C4-05C0-F241-A244-8DA0D9580F25}" srcOrd="0" destOrd="0" presId="urn:microsoft.com/office/officeart/2009/layout/CirclePictureHierarchy"/>
    <dgm:cxn modelId="{95DC86E0-A166-AD41-BDA9-F7B53034BE38}" type="presParOf" srcId="{B2F04573-5C51-7C4C-8237-09F6CC3FA614}" destId="{DF6C5DA1-05FA-E648-B976-7B27452E3782}" srcOrd="1" destOrd="0" presId="urn:microsoft.com/office/officeart/2009/layout/CirclePictureHierarchy"/>
    <dgm:cxn modelId="{DF5E6087-3A71-BE4C-98BD-D6D2862F6E23}" type="presParOf" srcId="{DF6C5DA1-05FA-E648-B976-7B27452E3782}" destId="{950E8A8A-3CEC-3349-8376-77C3BEBDF7C2}" srcOrd="0" destOrd="0" presId="urn:microsoft.com/office/officeart/2009/layout/CirclePictureHierarchy"/>
    <dgm:cxn modelId="{4F7180E2-4C16-6748-BEA6-46E66E3078CF}" type="presParOf" srcId="{950E8A8A-3CEC-3349-8376-77C3BEBDF7C2}" destId="{97FBBE8A-90B7-7748-BDD9-12FB1F77B041}" srcOrd="0" destOrd="0" presId="urn:microsoft.com/office/officeart/2009/layout/CirclePictureHierarchy"/>
    <dgm:cxn modelId="{183A8D77-6A59-5C4F-A0DD-44F305D1F4BD}" type="presParOf" srcId="{950E8A8A-3CEC-3349-8376-77C3BEBDF7C2}" destId="{AB5C572F-235E-B346-8D49-E9F3A52A6F24}" srcOrd="1" destOrd="0" presId="urn:microsoft.com/office/officeart/2009/layout/CirclePictureHierarchy"/>
    <dgm:cxn modelId="{E443CBD7-1663-DB4C-A29C-DE64A98DBA85}" type="presParOf" srcId="{DF6C5DA1-05FA-E648-B976-7B27452E3782}" destId="{9C6E4404-4B53-7549-B076-EC04C58D0FD7}" srcOrd="1" destOrd="0" presId="urn:microsoft.com/office/officeart/2009/layout/CirclePictureHierarchy"/>
    <dgm:cxn modelId="{9EE8AD8D-6FC7-264F-8F22-304659EBD14F}" type="presParOf" srcId="{9C6E4404-4B53-7549-B076-EC04C58D0FD7}" destId="{1700B9FF-875C-AE49-ABE8-38182680A9D1}" srcOrd="0" destOrd="0" presId="urn:microsoft.com/office/officeart/2009/layout/CirclePictureHierarchy"/>
    <dgm:cxn modelId="{0279AC5B-45E5-E542-A0A7-F736A42726BD}" type="presParOf" srcId="{9C6E4404-4B53-7549-B076-EC04C58D0FD7}" destId="{4F08F75C-4825-694C-B816-6E86A85E9D68}" srcOrd="1" destOrd="0" presId="urn:microsoft.com/office/officeart/2009/layout/CirclePictureHierarchy"/>
    <dgm:cxn modelId="{87FE8187-7E94-2C4D-B603-C3A32AD665C7}" type="presParOf" srcId="{4F08F75C-4825-694C-B816-6E86A85E9D68}" destId="{6B1FF753-9A10-2F42-9E3B-70FD50FB6FE7}" srcOrd="0" destOrd="0" presId="urn:microsoft.com/office/officeart/2009/layout/CirclePictureHierarchy"/>
    <dgm:cxn modelId="{D9733B54-B1DB-F747-B363-39DE3385AF7F}" type="presParOf" srcId="{6B1FF753-9A10-2F42-9E3B-70FD50FB6FE7}" destId="{9100E50F-6ACC-B740-9D69-6F75A0BE8C16}" srcOrd="0" destOrd="0" presId="urn:microsoft.com/office/officeart/2009/layout/CirclePictureHierarchy"/>
    <dgm:cxn modelId="{99A7C258-105E-1B43-AAE3-1D8E1807FFC8}" type="presParOf" srcId="{6B1FF753-9A10-2F42-9E3B-70FD50FB6FE7}" destId="{46BE63FA-7A79-E140-9CDA-C42F99CCE2A7}" srcOrd="1" destOrd="0" presId="urn:microsoft.com/office/officeart/2009/layout/CirclePictureHierarchy"/>
    <dgm:cxn modelId="{0ABF8EC4-4AB1-3444-883B-686D1959F701}" type="presParOf" srcId="{4F08F75C-4825-694C-B816-6E86A85E9D68}" destId="{97F47165-26FC-1F47-BDEC-9EA7E3D1E7AC}" srcOrd="1" destOrd="0" presId="urn:microsoft.com/office/officeart/2009/layout/CirclePictureHierarchy"/>
    <dgm:cxn modelId="{536413C6-7815-984F-9BEE-A8E423E4E5CF}" type="presParOf" srcId="{97F47165-26FC-1F47-BDEC-9EA7E3D1E7AC}" destId="{165D8681-4E1B-DD4D-9473-5C58DCEFB122}" srcOrd="0" destOrd="0" presId="urn:microsoft.com/office/officeart/2009/layout/CirclePictureHierarchy"/>
    <dgm:cxn modelId="{F01FA151-2636-9740-8147-AD48EBE28F0D}" type="presParOf" srcId="{97F47165-26FC-1F47-BDEC-9EA7E3D1E7AC}" destId="{E2206DE1-EEDA-FA42-ADF1-CA3BC629F937}" srcOrd="1" destOrd="0" presId="urn:microsoft.com/office/officeart/2009/layout/CirclePictureHierarchy"/>
    <dgm:cxn modelId="{134AB1EE-5192-0543-9A50-8B32F17E7085}" type="presParOf" srcId="{E2206DE1-EEDA-FA42-ADF1-CA3BC629F937}" destId="{F540DDBD-00CF-A54F-81E1-AE61E8173EDE}" srcOrd="0" destOrd="0" presId="urn:microsoft.com/office/officeart/2009/layout/CirclePictureHierarchy"/>
    <dgm:cxn modelId="{B5F4E84E-984A-1D44-BFDB-346D05227667}" type="presParOf" srcId="{F540DDBD-00CF-A54F-81E1-AE61E8173EDE}" destId="{76A4B134-B3CC-C541-90E0-8312D1D8FB5D}" srcOrd="0" destOrd="0" presId="urn:microsoft.com/office/officeart/2009/layout/CirclePictureHierarchy"/>
    <dgm:cxn modelId="{7A10EF7E-CEAC-1F4A-9F03-E0457F0F0430}" type="presParOf" srcId="{F540DDBD-00CF-A54F-81E1-AE61E8173EDE}" destId="{D4185744-0C2C-754B-9D20-7DA7D820E8E0}" srcOrd="1" destOrd="0" presId="urn:microsoft.com/office/officeart/2009/layout/CirclePictureHierarchy"/>
    <dgm:cxn modelId="{8C3912A7-8D68-D34B-98E1-C2F4A44D5ABC}" type="presParOf" srcId="{E2206DE1-EEDA-FA42-ADF1-CA3BC629F937}" destId="{4DDFA46F-433B-9546-B817-1D7DB72B6DDB}" srcOrd="1" destOrd="0" presId="urn:microsoft.com/office/officeart/2009/layout/CirclePictureHierarchy"/>
    <dgm:cxn modelId="{30A03584-3BCA-9A48-91DD-F20D5C3C012B}" type="presParOf" srcId="{97F47165-26FC-1F47-BDEC-9EA7E3D1E7AC}" destId="{ECD7DA7F-1489-2047-8B39-5D77EE2F619F}" srcOrd="2" destOrd="0" presId="urn:microsoft.com/office/officeart/2009/layout/CirclePictureHierarchy"/>
    <dgm:cxn modelId="{44E76B9D-447E-E347-BEEA-F0051B9FE274}" type="presParOf" srcId="{97F47165-26FC-1F47-BDEC-9EA7E3D1E7AC}" destId="{72965655-14B5-624F-B952-C957562A4354}" srcOrd="3" destOrd="0" presId="urn:microsoft.com/office/officeart/2009/layout/CirclePictureHierarchy"/>
    <dgm:cxn modelId="{F4BD3BDB-A515-1147-A257-D043D09D7675}" type="presParOf" srcId="{72965655-14B5-624F-B952-C957562A4354}" destId="{B9E885CF-2A8E-9E46-9005-0F05D84C5D32}" srcOrd="0" destOrd="0" presId="urn:microsoft.com/office/officeart/2009/layout/CirclePictureHierarchy"/>
    <dgm:cxn modelId="{FF948592-26B7-614B-AF97-D6EACD5A15A3}" type="presParOf" srcId="{B9E885CF-2A8E-9E46-9005-0F05D84C5D32}" destId="{22B64EAD-25F0-3D47-9A97-FE94C1A415EF}" srcOrd="0" destOrd="0" presId="urn:microsoft.com/office/officeart/2009/layout/CirclePictureHierarchy"/>
    <dgm:cxn modelId="{8DC25C21-CA8D-0243-9FB4-83F08C8716DC}" type="presParOf" srcId="{B9E885CF-2A8E-9E46-9005-0F05D84C5D32}" destId="{C06F196F-4479-694D-9859-424CD745DD6B}" srcOrd="1" destOrd="0" presId="urn:microsoft.com/office/officeart/2009/layout/CirclePictureHierarchy"/>
    <dgm:cxn modelId="{DF4B57BD-444F-274B-BC36-521678C2C943}" type="presParOf" srcId="{72965655-14B5-624F-B952-C957562A4354}" destId="{E42AE04C-E66A-524C-94AA-3C65B28FFD2C}" srcOrd="1" destOrd="0" presId="urn:microsoft.com/office/officeart/2009/layout/CirclePictureHierarchy"/>
    <dgm:cxn modelId="{3FDB0B71-85C9-C445-8B91-B71F5FF25DF7}" type="presParOf" srcId="{9C6E4404-4B53-7549-B076-EC04C58D0FD7}" destId="{62C5C531-4D48-5A46-9487-EF6692523D88}" srcOrd="2" destOrd="0" presId="urn:microsoft.com/office/officeart/2009/layout/CirclePictureHierarchy"/>
    <dgm:cxn modelId="{FB6CE4C5-4DD5-8248-BC8D-EDDC4501B5E5}" type="presParOf" srcId="{9C6E4404-4B53-7549-B076-EC04C58D0FD7}" destId="{5BEBDFC9-329B-FC43-A5D0-52197ECA3178}" srcOrd="3" destOrd="0" presId="urn:microsoft.com/office/officeart/2009/layout/CirclePictureHierarchy"/>
    <dgm:cxn modelId="{0BD5B977-5B1C-D34D-9089-BA7055EBB6C8}" type="presParOf" srcId="{5BEBDFC9-329B-FC43-A5D0-52197ECA3178}" destId="{A92F285C-E2DB-CC43-9E79-B964D11AB349}" srcOrd="0" destOrd="0" presId="urn:microsoft.com/office/officeart/2009/layout/CirclePictureHierarchy"/>
    <dgm:cxn modelId="{B426FB0F-6AE9-AC46-815B-6544EA11C24A}" type="presParOf" srcId="{A92F285C-E2DB-CC43-9E79-B964D11AB349}" destId="{481DB62A-E90C-9443-84BE-D079E12D9D3A}" srcOrd="0" destOrd="0" presId="urn:microsoft.com/office/officeart/2009/layout/CirclePictureHierarchy"/>
    <dgm:cxn modelId="{96E532F4-FD97-EF48-80FE-0EADBFAD0865}" type="presParOf" srcId="{A92F285C-E2DB-CC43-9E79-B964D11AB349}" destId="{4C45DB5F-E5E5-E646-B43C-725EC0AE9E11}" srcOrd="1" destOrd="0" presId="urn:microsoft.com/office/officeart/2009/layout/CirclePictureHierarchy"/>
    <dgm:cxn modelId="{2E246682-1C2A-CE4B-93F2-8AF9AED071D0}" type="presParOf" srcId="{5BEBDFC9-329B-FC43-A5D0-52197ECA3178}" destId="{165B2A0D-A26C-1941-8D8D-178D19C24F78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A69D06-4DCA-B644-8933-369AE4F3E19B}" type="doc">
      <dgm:prSet loTypeId="urn:microsoft.com/office/officeart/2009/layout/CirclePicture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51E94E8-5EBB-F140-A967-A9BAB466450A}">
      <dgm:prSet phldrT="[Text]"/>
      <dgm:spPr/>
      <dgm:t>
        <a:bodyPr/>
        <a:lstStyle/>
        <a:p>
          <a:r>
            <a:rPr lang="en-GB" dirty="0">
              <a:solidFill>
                <a:srgbClr val="C00000"/>
              </a:solidFill>
            </a:rPr>
            <a:t>Node G</a:t>
          </a:r>
        </a:p>
      </dgm:t>
    </dgm:pt>
    <dgm:pt modelId="{7B525937-AC64-4C4E-A88E-FCA61371F895}" type="parTrans" cxnId="{03FF659E-617E-6C4B-88BB-0B87F456D0E5}">
      <dgm:prSet/>
      <dgm:spPr/>
      <dgm:t>
        <a:bodyPr/>
        <a:lstStyle/>
        <a:p>
          <a:endParaRPr lang="en-GB"/>
        </a:p>
      </dgm:t>
    </dgm:pt>
    <dgm:pt modelId="{1A0ED243-66BF-DB41-8E8C-530D71342AF6}" type="sibTrans" cxnId="{03FF659E-617E-6C4B-88BB-0B87F456D0E5}">
      <dgm:prSet/>
      <dgm:spPr/>
      <dgm:t>
        <a:bodyPr/>
        <a:lstStyle/>
        <a:p>
          <a:endParaRPr lang="en-GB"/>
        </a:p>
      </dgm:t>
    </dgm:pt>
    <dgm:pt modelId="{6B3386BD-CF2E-384B-BE09-BF57C1348A3B}" type="pres">
      <dgm:prSet presAssocID="{84A69D06-4DCA-B644-8933-369AE4F3E19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37B328D-010A-BB4A-A17A-E0E825D70C9B}" type="pres">
      <dgm:prSet presAssocID="{B51E94E8-5EBB-F140-A967-A9BAB466450A}" presName="hierRoot1" presStyleCnt="0"/>
      <dgm:spPr/>
    </dgm:pt>
    <dgm:pt modelId="{8BF14382-0C3A-A74C-8E97-53A962EE04B7}" type="pres">
      <dgm:prSet presAssocID="{B51E94E8-5EBB-F140-A967-A9BAB466450A}" presName="composite" presStyleCnt="0"/>
      <dgm:spPr/>
    </dgm:pt>
    <dgm:pt modelId="{3DEFC573-0918-1240-8652-6C1E2A7BDD4B}" type="pres">
      <dgm:prSet presAssocID="{B51E94E8-5EBB-F140-A967-A9BAB466450A}" presName="image" presStyleLbl="node0" presStyleIdx="0" presStyleCnt="1"/>
      <dgm:spPr>
        <a:solidFill>
          <a:srgbClr val="C00000"/>
        </a:solidFill>
      </dgm:spPr>
    </dgm:pt>
    <dgm:pt modelId="{58A37632-C475-9044-BD85-89BE454D7327}" type="pres">
      <dgm:prSet presAssocID="{B51E94E8-5EBB-F140-A967-A9BAB466450A}" presName="text" presStyleLbl="revTx" presStyleIdx="0" presStyleCnt="1">
        <dgm:presLayoutVars>
          <dgm:chPref val="3"/>
        </dgm:presLayoutVars>
      </dgm:prSet>
      <dgm:spPr/>
    </dgm:pt>
    <dgm:pt modelId="{E4A393AC-6E3E-894B-99B5-C80C9E9EEF68}" type="pres">
      <dgm:prSet presAssocID="{B51E94E8-5EBB-F140-A967-A9BAB466450A}" presName="hierChild2" presStyleCnt="0"/>
      <dgm:spPr/>
    </dgm:pt>
  </dgm:ptLst>
  <dgm:cxnLst>
    <dgm:cxn modelId="{C0E75E44-092C-D64D-899C-A8D7BD0A20A2}" type="presOf" srcId="{B51E94E8-5EBB-F140-A967-A9BAB466450A}" destId="{58A37632-C475-9044-BD85-89BE454D7327}" srcOrd="0" destOrd="0" presId="urn:microsoft.com/office/officeart/2009/layout/CirclePictureHierarchy"/>
    <dgm:cxn modelId="{DF374D68-72D3-6547-9BBA-5BF892EE18D8}" type="presOf" srcId="{84A69D06-4DCA-B644-8933-369AE4F3E19B}" destId="{6B3386BD-CF2E-384B-BE09-BF57C1348A3B}" srcOrd="0" destOrd="0" presId="urn:microsoft.com/office/officeart/2009/layout/CirclePictureHierarchy"/>
    <dgm:cxn modelId="{03FF659E-617E-6C4B-88BB-0B87F456D0E5}" srcId="{84A69D06-4DCA-B644-8933-369AE4F3E19B}" destId="{B51E94E8-5EBB-F140-A967-A9BAB466450A}" srcOrd="0" destOrd="0" parTransId="{7B525937-AC64-4C4E-A88E-FCA61371F895}" sibTransId="{1A0ED243-66BF-DB41-8E8C-530D71342AF6}"/>
    <dgm:cxn modelId="{E2888A0E-C3D8-B548-B7BC-F63EDB027ACF}" type="presParOf" srcId="{6B3386BD-CF2E-384B-BE09-BF57C1348A3B}" destId="{637B328D-010A-BB4A-A17A-E0E825D70C9B}" srcOrd="0" destOrd="0" presId="urn:microsoft.com/office/officeart/2009/layout/CirclePictureHierarchy"/>
    <dgm:cxn modelId="{050311EE-AE74-5C4B-8DB6-31736D3144CC}" type="presParOf" srcId="{637B328D-010A-BB4A-A17A-E0E825D70C9B}" destId="{8BF14382-0C3A-A74C-8E97-53A962EE04B7}" srcOrd="0" destOrd="0" presId="urn:microsoft.com/office/officeart/2009/layout/CirclePictureHierarchy"/>
    <dgm:cxn modelId="{48394D89-EF62-9643-90F9-488BD09DAD12}" type="presParOf" srcId="{8BF14382-0C3A-A74C-8E97-53A962EE04B7}" destId="{3DEFC573-0918-1240-8652-6C1E2A7BDD4B}" srcOrd="0" destOrd="0" presId="urn:microsoft.com/office/officeart/2009/layout/CirclePictureHierarchy"/>
    <dgm:cxn modelId="{620E639E-B870-0F4F-AA1F-7F87D8CF5147}" type="presParOf" srcId="{8BF14382-0C3A-A74C-8E97-53A962EE04B7}" destId="{58A37632-C475-9044-BD85-89BE454D7327}" srcOrd="1" destOrd="0" presId="urn:microsoft.com/office/officeart/2009/layout/CirclePictureHierarchy"/>
    <dgm:cxn modelId="{9259E93F-CEDE-F24C-9794-42F98EBB8B39}" type="presParOf" srcId="{637B328D-010A-BB4A-A17A-E0E825D70C9B}" destId="{E4A393AC-6E3E-894B-99B5-C80C9E9EEF68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70FE01-F196-3F4E-88B2-B650515C407D}">
      <dsp:nvSpPr>
        <dsp:cNvPr id="0" name=""/>
        <dsp:cNvSpPr/>
      </dsp:nvSpPr>
      <dsp:spPr>
        <a:xfrm>
          <a:off x="3063535" y="2033149"/>
          <a:ext cx="570923" cy="130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915"/>
              </a:lnTo>
              <a:lnTo>
                <a:pt x="570923" y="65915"/>
              </a:lnTo>
              <a:lnTo>
                <a:pt x="570923" y="1307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19823D-AB26-544C-9C6D-CF510A6E0BE2}">
      <dsp:nvSpPr>
        <dsp:cNvPr id="0" name=""/>
        <dsp:cNvSpPr/>
      </dsp:nvSpPr>
      <dsp:spPr>
        <a:xfrm>
          <a:off x="2492611" y="2033149"/>
          <a:ext cx="570923" cy="130793"/>
        </a:xfrm>
        <a:custGeom>
          <a:avLst/>
          <a:gdLst/>
          <a:ahLst/>
          <a:cxnLst/>
          <a:rect l="0" t="0" r="0" b="0"/>
          <a:pathLst>
            <a:path>
              <a:moveTo>
                <a:pt x="570923" y="0"/>
              </a:moveTo>
              <a:lnTo>
                <a:pt x="570923" y="65915"/>
              </a:lnTo>
              <a:lnTo>
                <a:pt x="0" y="65915"/>
              </a:lnTo>
              <a:lnTo>
                <a:pt x="0" y="1307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331A6E-3FA1-D84A-AD41-2FD4EC05420E}">
      <dsp:nvSpPr>
        <dsp:cNvPr id="0" name=""/>
        <dsp:cNvSpPr/>
      </dsp:nvSpPr>
      <dsp:spPr>
        <a:xfrm>
          <a:off x="1921688" y="1487138"/>
          <a:ext cx="1141847" cy="130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915"/>
              </a:lnTo>
              <a:lnTo>
                <a:pt x="1141847" y="65915"/>
              </a:lnTo>
              <a:lnTo>
                <a:pt x="1141847" y="1307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4E1173-A353-A144-ABD4-FBE68F0CF433}">
      <dsp:nvSpPr>
        <dsp:cNvPr id="0" name=""/>
        <dsp:cNvSpPr/>
      </dsp:nvSpPr>
      <dsp:spPr>
        <a:xfrm>
          <a:off x="779840" y="2033149"/>
          <a:ext cx="570923" cy="130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915"/>
              </a:lnTo>
              <a:lnTo>
                <a:pt x="570923" y="65915"/>
              </a:lnTo>
              <a:lnTo>
                <a:pt x="570923" y="1307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F9E594-325F-6D43-86EF-9039C24832BF}">
      <dsp:nvSpPr>
        <dsp:cNvPr id="0" name=""/>
        <dsp:cNvSpPr/>
      </dsp:nvSpPr>
      <dsp:spPr>
        <a:xfrm>
          <a:off x="208917" y="2033149"/>
          <a:ext cx="570923" cy="130793"/>
        </a:xfrm>
        <a:custGeom>
          <a:avLst/>
          <a:gdLst/>
          <a:ahLst/>
          <a:cxnLst/>
          <a:rect l="0" t="0" r="0" b="0"/>
          <a:pathLst>
            <a:path>
              <a:moveTo>
                <a:pt x="570923" y="0"/>
              </a:moveTo>
              <a:lnTo>
                <a:pt x="570923" y="65915"/>
              </a:lnTo>
              <a:lnTo>
                <a:pt x="0" y="65915"/>
              </a:lnTo>
              <a:lnTo>
                <a:pt x="0" y="1307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78515-C409-BE40-BB61-9DCDD59592FA}">
      <dsp:nvSpPr>
        <dsp:cNvPr id="0" name=""/>
        <dsp:cNvSpPr/>
      </dsp:nvSpPr>
      <dsp:spPr>
        <a:xfrm>
          <a:off x="779840" y="1487138"/>
          <a:ext cx="1141847" cy="130793"/>
        </a:xfrm>
        <a:custGeom>
          <a:avLst/>
          <a:gdLst/>
          <a:ahLst/>
          <a:cxnLst/>
          <a:rect l="0" t="0" r="0" b="0"/>
          <a:pathLst>
            <a:path>
              <a:moveTo>
                <a:pt x="1141847" y="0"/>
              </a:moveTo>
              <a:lnTo>
                <a:pt x="1141847" y="65915"/>
              </a:lnTo>
              <a:lnTo>
                <a:pt x="0" y="65915"/>
              </a:lnTo>
              <a:lnTo>
                <a:pt x="0" y="1307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37E084-2E75-1140-99FB-DA0250DE5793}">
      <dsp:nvSpPr>
        <dsp:cNvPr id="0" name=""/>
        <dsp:cNvSpPr/>
      </dsp:nvSpPr>
      <dsp:spPr>
        <a:xfrm>
          <a:off x="1714079" y="1071921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B2064-2101-194A-A846-1CB18CDACF7A}">
      <dsp:nvSpPr>
        <dsp:cNvPr id="0" name=""/>
        <dsp:cNvSpPr/>
      </dsp:nvSpPr>
      <dsp:spPr>
        <a:xfrm>
          <a:off x="2129296" y="1070883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A</a:t>
          </a:r>
        </a:p>
      </dsp:txBody>
      <dsp:txXfrm>
        <a:off x="2129296" y="1070883"/>
        <a:ext cx="622825" cy="415217"/>
      </dsp:txXfrm>
    </dsp:sp>
    <dsp:sp modelId="{A5756B8B-B6BD-8942-B774-FA9818D9CC8B}">
      <dsp:nvSpPr>
        <dsp:cNvPr id="0" name=""/>
        <dsp:cNvSpPr/>
      </dsp:nvSpPr>
      <dsp:spPr>
        <a:xfrm>
          <a:off x="572232" y="1617932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9A1ED-7DC7-7642-8B05-9AB36ED104A8}">
      <dsp:nvSpPr>
        <dsp:cNvPr id="0" name=""/>
        <dsp:cNvSpPr/>
      </dsp:nvSpPr>
      <dsp:spPr>
        <a:xfrm>
          <a:off x="987449" y="1616894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B</a:t>
          </a:r>
        </a:p>
      </dsp:txBody>
      <dsp:txXfrm>
        <a:off x="987449" y="1616894"/>
        <a:ext cx="622825" cy="415217"/>
      </dsp:txXfrm>
    </dsp:sp>
    <dsp:sp modelId="{AEAD398A-5B54-214D-A520-11EF5C11441D}">
      <dsp:nvSpPr>
        <dsp:cNvPr id="0" name=""/>
        <dsp:cNvSpPr/>
      </dsp:nvSpPr>
      <dsp:spPr>
        <a:xfrm>
          <a:off x="1308" y="2163943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065C05-7756-6747-B5FD-BAD510BA0F81}">
      <dsp:nvSpPr>
        <dsp:cNvPr id="0" name=""/>
        <dsp:cNvSpPr/>
      </dsp:nvSpPr>
      <dsp:spPr>
        <a:xfrm>
          <a:off x="416525" y="2162905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D</a:t>
          </a:r>
        </a:p>
      </dsp:txBody>
      <dsp:txXfrm>
        <a:off x="416525" y="2162905"/>
        <a:ext cx="622825" cy="415217"/>
      </dsp:txXfrm>
    </dsp:sp>
    <dsp:sp modelId="{19347812-499B-B845-ABE9-8B8F86D612B8}">
      <dsp:nvSpPr>
        <dsp:cNvPr id="0" name=""/>
        <dsp:cNvSpPr/>
      </dsp:nvSpPr>
      <dsp:spPr>
        <a:xfrm>
          <a:off x="1143155" y="2163943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3AD2C-7B29-304E-AB8A-D1C524EFA026}">
      <dsp:nvSpPr>
        <dsp:cNvPr id="0" name=""/>
        <dsp:cNvSpPr/>
      </dsp:nvSpPr>
      <dsp:spPr>
        <a:xfrm>
          <a:off x="1558373" y="2162905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E</a:t>
          </a:r>
        </a:p>
      </dsp:txBody>
      <dsp:txXfrm>
        <a:off x="1558373" y="2162905"/>
        <a:ext cx="622825" cy="415217"/>
      </dsp:txXfrm>
    </dsp:sp>
    <dsp:sp modelId="{279A3A15-DE28-DB45-B2E5-52CB3CFEBBB9}">
      <dsp:nvSpPr>
        <dsp:cNvPr id="0" name=""/>
        <dsp:cNvSpPr/>
      </dsp:nvSpPr>
      <dsp:spPr>
        <a:xfrm>
          <a:off x="2855926" y="1617932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151D66-2E81-6243-93E9-06E11E58AAE2}">
      <dsp:nvSpPr>
        <dsp:cNvPr id="0" name=""/>
        <dsp:cNvSpPr/>
      </dsp:nvSpPr>
      <dsp:spPr>
        <a:xfrm>
          <a:off x="3271144" y="1616894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C</a:t>
          </a:r>
        </a:p>
      </dsp:txBody>
      <dsp:txXfrm>
        <a:off x="3271144" y="1616894"/>
        <a:ext cx="622825" cy="415217"/>
      </dsp:txXfrm>
    </dsp:sp>
    <dsp:sp modelId="{CA713042-2FEE-D744-BEA5-8A0AE57C034B}">
      <dsp:nvSpPr>
        <dsp:cNvPr id="0" name=""/>
        <dsp:cNvSpPr/>
      </dsp:nvSpPr>
      <dsp:spPr>
        <a:xfrm>
          <a:off x="2285003" y="2163943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642858-1507-A945-87B3-0F4EABEE3323}">
      <dsp:nvSpPr>
        <dsp:cNvPr id="0" name=""/>
        <dsp:cNvSpPr/>
      </dsp:nvSpPr>
      <dsp:spPr>
        <a:xfrm>
          <a:off x="2700220" y="2162905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F</a:t>
          </a:r>
        </a:p>
      </dsp:txBody>
      <dsp:txXfrm>
        <a:off x="2700220" y="2162905"/>
        <a:ext cx="622825" cy="415217"/>
      </dsp:txXfrm>
    </dsp:sp>
    <dsp:sp modelId="{C5A9B627-97D3-AA46-A14F-FBCE154B4EF0}">
      <dsp:nvSpPr>
        <dsp:cNvPr id="0" name=""/>
        <dsp:cNvSpPr/>
      </dsp:nvSpPr>
      <dsp:spPr>
        <a:xfrm>
          <a:off x="3426850" y="2163943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290B24-1AEC-2440-AB9A-0CF3FB71623B}">
      <dsp:nvSpPr>
        <dsp:cNvPr id="0" name=""/>
        <dsp:cNvSpPr/>
      </dsp:nvSpPr>
      <dsp:spPr>
        <a:xfrm>
          <a:off x="3842067" y="2162905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G</a:t>
          </a:r>
        </a:p>
      </dsp:txBody>
      <dsp:txXfrm>
        <a:off x="3842067" y="2162905"/>
        <a:ext cx="622825" cy="4152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8B4A73-D46F-9048-9A89-B39E1451CC59}">
      <dsp:nvSpPr>
        <dsp:cNvPr id="0" name=""/>
        <dsp:cNvSpPr/>
      </dsp:nvSpPr>
      <dsp:spPr>
        <a:xfrm>
          <a:off x="1776084" y="412909"/>
          <a:ext cx="547502" cy="125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211"/>
              </a:lnTo>
              <a:lnTo>
                <a:pt x="547502" y="63211"/>
              </a:lnTo>
              <a:lnTo>
                <a:pt x="547502" y="1254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DC5888-B37A-2E4F-B6F7-3C60B1EAB506}">
      <dsp:nvSpPr>
        <dsp:cNvPr id="0" name=""/>
        <dsp:cNvSpPr/>
      </dsp:nvSpPr>
      <dsp:spPr>
        <a:xfrm>
          <a:off x="1228581" y="936520"/>
          <a:ext cx="547502" cy="125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211"/>
              </a:lnTo>
              <a:lnTo>
                <a:pt x="547502" y="63211"/>
              </a:lnTo>
              <a:lnTo>
                <a:pt x="547502" y="1254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0591A1-1303-FC40-8081-23D41A324AC2}">
      <dsp:nvSpPr>
        <dsp:cNvPr id="0" name=""/>
        <dsp:cNvSpPr/>
      </dsp:nvSpPr>
      <dsp:spPr>
        <a:xfrm>
          <a:off x="681079" y="936520"/>
          <a:ext cx="547502" cy="125427"/>
        </a:xfrm>
        <a:custGeom>
          <a:avLst/>
          <a:gdLst/>
          <a:ahLst/>
          <a:cxnLst/>
          <a:rect l="0" t="0" r="0" b="0"/>
          <a:pathLst>
            <a:path>
              <a:moveTo>
                <a:pt x="547502" y="0"/>
              </a:moveTo>
              <a:lnTo>
                <a:pt x="547502" y="63211"/>
              </a:lnTo>
              <a:lnTo>
                <a:pt x="0" y="63211"/>
              </a:lnTo>
              <a:lnTo>
                <a:pt x="0" y="1254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67957F-1173-EC44-89C3-8A2F56C4944E}">
      <dsp:nvSpPr>
        <dsp:cNvPr id="0" name=""/>
        <dsp:cNvSpPr/>
      </dsp:nvSpPr>
      <dsp:spPr>
        <a:xfrm>
          <a:off x="1228581" y="412909"/>
          <a:ext cx="547502" cy="125427"/>
        </a:xfrm>
        <a:custGeom>
          <a:avLst/>
          <a:gdLst/>
          <a:ahLst/>
          <a:cxnLst/>
          <a:rect l="0" t="0" r="0" b="0"/>
          <a:pathLst>
            <a:path>
              <a:moveTo>
                <a:pt x="547502" y="0"/>
              </a:moveTo>
              <a:lnTo>
                <a:pt x="547502" y="63211"/>
              </a:lnTo>
              <a:lnTo>
                <a:pt x="0" y="63211"/>
              </a:lnTo>
              <a:lnTo>
                <a:pt x="0" y="1254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23C66F-0B6D-3843-ABF1-894B6FB81748}">
      <dsp:nvSpPr>
        <dsp:cNvPr id="0" name=""/>
        <dsp:cNvSpPr/>
      </dsp:nvSpPr>
      <dsp:spPr>
        <a:xfrm>
          <a:off x="1576992" y="14726"/>
          <a:ext cx="398183" cy="3981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B5D43-A76A-AE4F-869E-FB43EB09E3A6}">
      <dsp:nvSpPr>
        <dsp:cNvPr id="0" name=""/>
        <dsp:cNvSpPr/>
      </dsp:nvSpPr>
      <dsp:spPr>
        <a:xfrm>
          <a:off x="1975175" y="13731"/>
          <a:ext cx="597274" cy="398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C</a:t>
          </a:r>
        </a:p>
      </dsp:txBody>
      <dsp:txXfrm>
        <a:off x="1975175" y="13731"/>
        <a:ext cx="597274" cy="398183"/>
      </dsp:txXfrm>
    </dsp:sp>
    <dsp:sp modelId="{4B7A9F98-2697-4043-AF98-B5B02AEB7E67}">
      <dsp:nvSpPr>
        <dsp:cNvPr id="0" name=""/>
        <dsp:cNvSpPr/>
      </dsp:nvSpPr>
      <dsp:spPr>
        <a:xfrm>
          <a:off x="1029490" y="538337"/>
          <a:ext cx="398183" cy="3981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677163-1942-2D4D-8F8F-3C02F6BE1D10}">
      <dsp:nvSpPr>
        <dsp:cNvPr id="0" name=""/>
        <dsp:cNvSpPr/>
      </dsp:nvSpPr>
      <dsp:spPr>
        <a:xfrm>
          <a:off x="1427673" y="537342"/>
          <a:ext cx="597274" cy="398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B</a:t>
          </a:r>
        </a:p>
      </dsp:txBody>
      <dsp:txXfrm>
        <a:off x="1427673" y="537342"/>
        <a:ext cx="597274" cy="398183"/>
      </dsp:txXfrm>
    </dsp:sp>
    <dsp:sp modelId="{1D475CE8-E301-CC49-BAD0-952D8A20B00C}">
      <dsp:nvSpPr>
        <dsp:cNvPr id="0" name=""/>
        <dsp:cNvSpPr/>
      </dsp:nvSpPr>
      <dsp:spPr>
        <a:xfrm>
          <a:off x="481988" y="1061948"/>
          <a:ext cx="398183" cy="3981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75098-572A-C24D-858E-30E72FF80ADB}">
      <dsp:nvSpPr>
        <dsp:cNvPr id="0" name=""/>
        <dsp:cNvSpPr/>
      </dsp:nvSpPr>
      <dsp:spPr>
        <a:xfrm>
          <a:off x="880171" y="1060953"/>
          <a:ext cx="597274" cy="398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D</a:t>
          </a:r>
        </a:p>
      </dsp:txBody>
      <dsp:txXfrm>
        <a:off x="880171" y="1060953"/>
        <a:ext cx="597274" cy="398183"/>
      </dsp:txXfrm>
    </dsp:sp>
    <dsp:sp modelId="{DBFED806-3269-DA44-9887-33847B97E73B}">
      <dsp:nvSpPr>
        <dsp:cNvPr id="0" name=""/>
        <dsp:cNvSpPr/>
      </dsp:nvSpPr>
      <dsp:spPr>
        <a:xfrm>
          <a:off x="1576992" y="1061948"/>
          <a:ext cx="398183" cy="3981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A8DDA-D573-9341-BDD5-56FC119CA412}">
      <dsp:nvSpPr>
        <dsp:cNvPr id="0" name=""/>
        <dsp:cNvSpPr/>
      </dsp:nvSpPr>
      <dsp:spPr>
        <a:xfrm>
          <a:off x="1975175" y="1060953"/>
          <a:ext cx="597274" cy="398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E</a:t>
          </a:r>
        </a:p>
      </dsp:txBody>
      <dsp:txXfrm>
        <a:off x="1975175" y="1060953"/>
        <a:ext cx="597274" cy="398183"/>
      </dsp:txXfrm>
    </dsp:sp>
    <dsp:sp modelId="{33FEDCAD-69DC-774D-ACAA-2B36FA422221}">
      <dsp:nvSpPr>
        <dsp:cNvPr id="0" name=""/>
        <dsp:cNvSpPr/>
      </dsp:nvSpPr>
      <dsp:spPr>
        <a:xfrm>
          <a:off x="2124494" y="538337"/>
          <a:ext cx="398183" cy="3981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D6D055-68FD-CF41-B8BC-1AB29ACF217B}">
      <dsp:nvSpPr>
        <dsp:cNvPr id="0" name=""/>
        <dsp:cNvSpPr/>
      </dsp:nvSpPr>
      <dsp:spPr>
        <a:xfrm>
          <a:off x="2522677" y="537342"/>
          <a:ext cx="597274" cy="398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F</a:t>
          </a:r>
        </a:p>
      </dsp:txBody>
      <dsp:txXfrm>
        <a:off x="2522677" y="537342"/>
        <a:ext cx="597274" cy="3981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C5C531-4D48-5A46-9487-EF6692523D88}">
      <dsp:nvSpPr>
        <dsp:cNvPr id="0" name=""/>
        <dsp:cNvSpPr/>
      </dsp:nvSpPr>
      <dsp:spPr>
        <a:xfrm>
          <a:off x="2253126" y="1005209"/>
          <a:ext cx="584674" cy="133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503"/>
              </a:lnTo>
              <a:lnTo>
                <a:pt x="584674" y="67503"/>
              </a:lnTo>
              <a:lnTo>
                <a:pt x="584674" y="133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D7DA7F-1489-2047-8B39-5D77EE2F619F}">
      <dsp:nvSpPr>
        <dsp:cNvPr id="0" name=""/>
        <dsp:cNvSpPr/>
      </dsp:nvSpPr>
      <dsp:spPr>
        <a:xfrm>
          <a:off x="1668451" y="1564371"/>
          <a:ext cx="584674" cy="133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503"/>
              </a:lnTo>
              <a:lnTo>
                <a:pt x="584674" y="67503"/>
              </a:lnTo>
              <a:lnTo>
                <a:pt x="584674" y="133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5D8681-4E1B-DD4D-9473-5C58DCEFB122}">
      <dsp:nvSpPr>
        <dsp:cNvPr id="0" name=""/>
        <dsp:cNvSpPr/>
      </dsp:nvSpPr>
      <dsp:spPr>
        <a:xfrm>
          <a:off x="1083777" y="1564371"/>
          <a:ext cx="584674" cy="133943"/>
        </a:xfrm>
        <a:custGeom>
          <a:avLst/>
          <a:gdLst/>
          <a:ahLst/>
          <a:cxnLst/>
          <a:rect l="0" t="0" r="0" b="0"/>
          <a:pathLst>
            <a:path>
              <a:moveTo>
                <a:pt x="584674" y="0"/>
              </a:moveTo>
              <a:lnTo>
                <a:pt x="584674" y="67503"/>
              </a:lnTo>
              <a:lnTo>
                <a:pt x="0" y="67503"/>
              </a:lnTo>
              <a:lnTo>
                <a:pt x="0" y="133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00B9FF-875C-AE49-ABE8-38182680A9D1}">
      <dsp:nvSpPr>
        <dsp:cNvPr id="0" name=""/>
        <dsp:cNvSpPr/>
      </dsp:nvSpPr>
      <dsp:spPr>
        <a:xfrm>
          <a:off x="1668451" y="1005209"/>
          <a:ext cx="584674" cy="133943"/>
        </a:xfrm>
        <a:custGeom>
          <a:avLst/>
          <a:gdLst/>
          <a:ahLst/>
          <a:cxnLst/>
          <a:rect l="0" t="0" r="0" b="0"/>
          <a:pathLst>
            <a:path>
              <a:moveTo>
                <a:pt x="584674" y="0"/>
              </a:moveTo>
              <a:lnTo>
                <a:pt x="584674" y="67503"/>
              </a:lnTo>
              <a:lnTo>
                <a:pt x="0" y="67503"/>
              </a:lnTo>
              <a:lnTo>
                <a:pt x="0" y="133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D480C4-05C0-F241-A244-8DA0D9580F25}">
      <dsp:nvSpPr>
        <dsp:cNvPr id="0" name=""/>
        <dsp:cNvSpPr/>
      </dsp:nvSpPr>
      <dsp:spPr>
        <a:xfrm>
          <a:off x="2207406" y="446048"/>
          <a:ext cx="91440" cy="1339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9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F2FB3A-91B1-E34A-8B2E-9A2827E7F618}">
      <dsp:nvSpPr>
        <dsp:cNvPr id="0" name=""/>
        <dsp:cNvSpPr/>
      </dsp:nvSpPr>
      <dsp:spPr>
        <a:xfrm>
          <a:off x="2040517" y="20830"/>
          <a:ext cx="425217" cy="42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F4277-A0E6-884F-A56E-9415DB06BD3C}">
      <dsp:nvSpPr>
        <dsp:cNvPr id="0" name=""/>
        <dsp:cNvSpPr/>
      </dsp:nvSpPr>
      <dsp:spPr>
        <a:xfrm>
          <a:off x="2465735" y="19767"/>
          <a:ext cx="637826" cy="42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A</a:t>
          </a:r>
        </a:p>
      </dsp:txBody>
      <dsp:txXfrm>
        <a:off x="2465735" y="19767"/>
        <a:ext cx="637826" cy="425217"/>
      </dsp:txXfrm>
    </dsp:sp>
    <dsp:sp modelId="{97FBBE8A-90B7-7748-BDD9-12FB1F77B041}">
      <dsp:nvSpPr>
        <dsp:cNvPr id="0" name=""/>
        <dsp:cNvSpPr/>
      </dsp:nvSpPr>
      <dsp:spPr>
        <a:xfrm>
          <a:off x="2040517" y="579991"/>
          <a:ext cx="425217" cy="42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C572F-235E-B346-8D49-E9F3A52A6F24}">
      <dsp:nvSpPr>
        <dsp:cNvPr id="0" name=""/>
        <dsp:cNvSpPr/>
      </dsp:nvSpPr>
      <dsp:spPr>
        <a:xfrm>
          <a:off x="2465735" y="578928"/>
          <a:ext cx="637826" cy="42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C</a:t>
          </a:r>
        </a:p>
      </dsp:txBody>
      <dsp:txXfrm>
        <a:off x="2465735" y="578928"/>
        <a:ext cx="637826" cy="425217"/>
      </dsp:txXfrm>
    </dsp:sp>
    <dsp:sp modelId="{9100E50F-6ACC-B740-9D69-6F75A0BE8C16}">
      <dsp:nvSpPr>
        <dsp:cNvPr id="0" name=""/>
        <dsp:cNvSpPr/>
      </dsp:nvSpPr>
      <dsp:spPr>
        <a:xfrm>
          <a:off x="1455842" y="1139153"/>
          <a:ext cx="425217" cy="42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E63FA-7A79-E140-9CDA-C42F99CCE2A7}">
      <dsp:nvSpPr>
        <dsp:cNvPr id="0" name=""/>
        <dsp:cNvSpPr/>
      </dsp:nvSpPr>
      <dsp:spPr>
        <a:xfrm>
          <a:off x="1881060" y="1138090"/>
          <a:ext cx="637826" cy="42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B</a:t>
          </a:r>
        </a:p>
      </dsp:txBody>
      <dsp:txXfrm>
        <a:off x="1881060" y="1138090"/>
        <a:ext cx="637826" cy="425217"/>
      </dsp:txXfrm>
    </dsp:sp>
    <dsp:sp modelId="{76A4B134-B3CC-C541-90E0-8312D1D8FB5D}">
      <dsp:nvSpPr>
        <dsp:cNvPr id="0" name=""/>
        <dsp:cNvSpPr/>
      </dsp:nvSpPr>
      <dsp:spPr>
        <a:xfrm>
          <a:off x="871168" y="1698314"/>
          <a:ext cx="425217" cy="42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185744-0C2C-754B-9D20-7DA7D820E8E0}">
      <dsp:nvSpPr>
        <dsp:cNvPr id="0" name=""/>
        <dsp:cNvSpPr/>
      </dsp:nvSpPr>
      <dsp:spPr>
        <a:xfrm>
          <a:off x="1296385" y="1697251"/>
          <a:ext cx="637826" cy="42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D</a:t>
          </a:r>
        </a:p>
      </dsp:txBody>
      <dsp:txXfrm>
        <a:off x="1296385" y="1697251"/>
        <a:ext cx="637826" cy="425217"/>
      </dsp:txXfrm>
    </dsp:sp>
    <dsp:sp modelId="{22B64EAD-25F0-3D47-9A97-FE94C1A415EF}">
      <dsp:nvSpPr>
        <dsp:cNvPr id="0" name=""/>
        <dsp:cNvSpPr/>
      </dsp:nvSpPr>
      <dsp:spPr>
        <a:xfrm>
          <a:off x="2040517" y="1698314"/>
          <a:ext cx="425217" cy="42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6F196F-4479-694D-9859-424CD745DD6B}">
      <dsp:nvSpPr>
        <dsp:cNvPr id="0" name=""/>
        <dsp:cNvSpPr/>
      </dsp:nvSpPr>
      <dsp:spPr>
        <a:xfrm>
          <a:off x="2465735" y="1697251"/>
          <a:ext cx="637826" cy="42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E</a:t>
          </a:r>
        </a:p>
      </dsp:txBody>
      <dsp:txXfrm>
        <a:off x="2465735" y="1697251"/>
        <a:ext cx="637826" cy="425217"/>
      </dsp:txXfrm>
    </dsp:sp>
    <dsp:sp modelId="{481DB62A-E90C-9443-84BE-D079E12D9D3A}">
      <dsp:nvSpPr>
        <dsp:cNvPr id="0" name=""/>
        <dsp:cNvSpPr/>
      </dsp:nvSpPr>
      <dsp:spPr>
        <a:xfrm>
          <a:off x="2625192" y="1139153"/>
          <a:ext cx="425217" cy="42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45DB5F-E5E5-E646-B43C-725EC0AE9E11}">
      <dsp:nvSpPr>
        <dsp:cNvPr id="0" name=""/>
        <dsp:cNvSpPr/>
      </dsp:nvSpPr>
      <dsp:spPr>
        <a:xfrm>
          <a:off x="3050410" y="1138090"/>
          <a:ext cx="637826" cy="42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F</a:t>
          </a:r>
        </a:p>
      </dsp:txBody>
      <dsp:txXfrm>
        <a:off x="3050410" y="1138090"/>
        <a:ext cx="637826" cy="4252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EFC573-0918-1240-8652-6C1E2A7BDD4B}">
      <dsp:nvSpPr>
        <dsp:cNvPr id="0" name=""/>
        <dsp:cNvSpPr/>
      </dsp:nvSpPr>
      <dsp:spPr>
        <a:xfrm>
          <a:off x="251160" y="6084"/>
          <a:ext cx="420674" cy="420674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A37632-C475-9044-BD85-89BE454D7327}">
      <dsp:nvSpPr>
        <dsp:cNvPr id="0" name=""/>
        <dsp:cNvSpPr/>
      </dsp:nvSpPr>
      <dsp:spPr>
        <a:xfrm>
          <a:off x="671834" y="5032"/>
          <a:ext cx="631011" cy="420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solidFill>
                <a:srgbClr val="C00000"/>
              </a:solidFill>
            </a:rPr>
            <a:t>Node G</a:t>
          </a:r>
        </a:p>
      </dsp:txBody>
      <dsp:txXfrm>
        <a:off x="671834" y="5032"/>
        <a:ext cx="631011" cy="420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D55DB-2215-1E4A-893A-2A5EF07198DE}" type="datetimeFigureOut">
              <a:rPr lang="en-NL" smtClean="0"/>
              <a:t>21/10/2024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DA516-278A-124E-B408-655204A038F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53148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73404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C922-3E6A-D2F3-69EC-625E770B2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004262"/>
          </a:xfrm>
          <a:solidFill>
            <a:srgbClr val="E6752A"/>
          </a:solidFill>
        </p:spPr>
        <p:txBody>
          <a:bodyPr tIns="648000" anchor="t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B2579-71CE-3089-A519-BF31624BB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873" y="5518149"/>
            <a:ext cx="9144000" cy="6706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17F09-84F5-0456-AB02-3E1E7497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21/10/2024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80EF2-F501-55EF-9ECD-ECD36B3B4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F44C6-2792-F9B2-39E8-565710C59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4116CCD-57FF-FCDC-E2E9-5ECAB11E78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3545" y="2963509"/>
            <a:ext cx="1584910" cy="15933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79819C-A9CA-461B-94D1-5015AD2F1C3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1440873" y="5395716"/>
            <a:ext cx="9143999" cy="96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366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CB356-09D1-E6C9-94B0-09CDF53D6C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680EF-A4AB-01A8-E717-0AAA9F519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EDF9C-D9EE-D115-F29B-94994ECC2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21/10/2024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63922-3C54-434D-D3E2-D5FDC8233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FA73E-BB34-13C8-3DD7-2B4EDA3E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551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88A9B6-265B-7C1D-3E02-C47B7591C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  <a:prstGeom prst="rect">
            <a:avLst/>
          </a:prstGeom>
          <a:solidFill>
            <a:srgbClr val="E6752A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title 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D3205-C0C8-0E9C-2FAB-5B881F14B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 tIns="46800" bIns="46800"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spcAft>
                <a:spcPts val="400"/>
              </a:spcAft>
              <a:buNone/>
              <a:defRPr sz="2400"/>
            </a:lvl1pPr>
            <a:lvl2pPr>
              <a:lnSpc>
                <a:spcPct val="100000"/>
              </a:lnSpc>
              <a:spcAft>
                <a:spcPts val="0"/>
              </a:spcAft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7C4C23D-961D-06C3-4176-E406CC7495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491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88E2-F560-0774-1B59-6976408E1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425F3-8749-D63C-EA30-3695C4448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spcAft>
                <a:spcPts val="400"/>
              </a:spcAft>
              <a:buNone/>
              <a:defRPr sz="2400"/>
            </a:lvl1pPr>
            <a:lvl2pPr>
              <a:lnSpc>
                <a:spcPct val="100000"/>
              </a:lnSpc>
              <a:spcAft>
                <a:spcPts val="0"/>
              </a:spcAft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05562-4464-9A6C-AD75-584BA5CF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8809" y="6478242"/>
            <a:ext cx="2743200" cy="365125"/>
          </a:xfrm>
        </p:spPr>
        <p:txBody>
          <a:bodyPr/>
          <a:lstStyle/>
          <a:p>
            <a:fld id="{4B15492D-6F0F-2E4F-9FB6-8AD2245E2E8C}" type="datetimeFigureOut">
              <a:rPr lang="en-NL" smtClean="0"/>
              <a:t>21/10/2024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24E2B-EAAB-CDBA-6114-1BE9A3D35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8242"/>
            <a:ext cx="4114800" cy="365125"/>
          </a:xfrm>
        </p:spPr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2E268-877C-F71C-EE3F-D45C14E5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8242"/>
            <a:ext cx="2743200" cy="365125"/>
          </a:xfrm>
        </p:spPr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767559F-21CD-642D-77CE-531FC2F1C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84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2CEF4-44D1-1687-FDAD-42905C56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 tIns="540000" anchor="t" anchorCtr="0"/>
          <a:lstStyle>
            <a:lvl1pPr>
              <a:defRPr sz="6000"/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BBFF8-4F6F-37DD-DF2B-5E2FF435B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033319"/>
            <a:ext cx="10515600" cy="105633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A6CCC-612C-ADA3-23EA-5352762F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21/10/2024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EE214-94AA-04FA-DE7B-EBC0E6CA1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51A80-D3B6-D9B2-2A1F-4B3F41135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4909717-FA19-0734-E2D2-0684485D95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60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CBAB9-66B9-736E-C778-D4D2990E7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EBFAF-012B-5F1B-CC76-9289A1542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0448A-7477-881E-1570-7F7611F02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0B7EA-5BEE-4F1B-6C31-F6D2E1456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21/10/2024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E2204-9513-3E7A-5D74-E181B1DF1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475F5-CACF-750B-E0E4-CF8CE5E5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A83B52F-315C-7903-E5BC-051E4A0E95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7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F1DF-FA81-C3E0-D5AB-17FE453B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9331A-B851-2280-02C4-722E6BCA6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21/10/2024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2BA15-CAB0-2754-6B1C-53F4517CA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F0275-7D8D-DDF0-926B-56709FDA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89782A0-4EAC-5EED-9F38-599C2DF833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07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EBDB32-2B3B-E765-D5D8-964B47134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21/10/2024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F714F1-B9BD-EA2B-BCD1-E62423E95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EDF75-D8C3-70EF-B298-CEB5F198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6046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33CD6-CE04-FECD-BB6A-B69A903CB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28058-FE60-526E-78AB-A394CAED7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EBD68-BA38-B844-86EC-1F6EEAD76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454A0-22E1-1A69-F833-61EB34D9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21/10/2024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CE85D-E388-C171-D95B-C1BB7B1E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32AE5-6040-8A66-C217-1D66E3E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767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DCF6-F813-40EA-8356-88F479E94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A0B6B-DE92-08FC-ADB2-2F823327D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57FAC-C86F-27FB-6828-9776DD4FE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DF041-96E2-D4BE-22B0-F27B4DBC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21/10/2024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2D5AB-0F52-5438-68CB-C1FDC71D1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454BE-AF3A-01E3-9948-2BF3B049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1788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12BD7-60F1-34B7-0A5D-3F967B93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5F351-876C-ABB9-C27E-1817FC1D8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4CD5A-B4E7-5AEF-1E51-53D2B772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21/10/2024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C9345-9A2F-4CC3-D936-96A441732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1E064-5CA9-72A9-4FFD-B44765DC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2AF957C-37C6-14C8-B17A-A30966F3BC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4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291597-008F-CB95-DDD0-7A585FD0C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  <a:prstGeom prst="rect">
            <a:avLst/>
          </a:prstGeom>
          <a:solidFill>
            <a:srgbClr val="E6752A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9FC9B-617F-776A-77FB-865E3F0B9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2D5A8-2750-F936-87A7-3B13E7170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Gilmer" pitchFamily="2" charset="77"/>
              </a:defRPr>
            </a:lvl1pPr>
          </a:lstStyle>
          <a:p>
            <a:fld id="{4B15492D-6F0F-2E4F-9FB6-8AD2245E2E8C}" type="datetimeFigureOut">
              <a:rPr lang="en-NL" smtClean="0"/>
              <a:pPr/>
              <a:t>21/10/2024</a:t>
            </a:fld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9C832-3F21-B869-4FA5-75D012069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Gilmer" pitchFamily="2" charset="77"/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082AB-1645-41DE-1E06-01095174A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Gilmer" pitchFamily="2" charset="77"/>
              </a:defRPr>
            </a:lvl1pPr>
          </a:lstStyle>
          <a:p>
            <a:fld id="{20E6F5C7-7C8E-0E44-9CD4-AB5F4F0C60D2}" type="slidenum">
              <a:rPr lang="en-NL" smtClean="0"/>
              <a:pPr/>
              <a:t>‹#›</a:t>
            </a:fld>
            <a:endParaRPr lang="en-NL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7DBF4FD-264D-64DC-37F7-188710CFBAE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en-NL" sz="4400" b="1" i="0" kern="1200" dirty="0">
          <a:ln>
            <a:solidFill>
              <a:schemeClr val="bg1"/>
            </a:solidFill>
          </a:ln>
          <a:solidFill>
            <a:schemeClr val="bg1"/>
          </a:solidFill>
          <a:latin typeface="Gill Sans MT" panose="020B0502020104020203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800"/>
        </a:spcBef>
        <a:spcAft>
          <a:spcPts val="400"/>
        </a:spcAft>
        <a:buFont typeface="Arial" panose="020B0604020202020204" pitchFamily="34" charset="0"/>
        <a:buChar char="•"/>
        <a:defRPr sz="2800" b="1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angdevcon.org/2024/program#25" TargetMode="External"/><Relationship Id="rId2" Type="http://schemas.openxmlformats.org/officeDocument/2006/relationships/hyperlink" Target="https://langdevcon.org/2024/program#1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angdevcon.org/2024/program#31" TargetMode="External"/><Relationship Id="rId5" Type="http://schemas.openxmlformats.org/officeDocument/2006/relationships/hyperlink" Target="https://langdevcon.org/2024/program#12" TargetMode="External"/><Relationship Id="rId4" Type="http://schemas.openxmlformats.org/officeDocument/2006/relationships/hyperlink" Target="https://langdevcon.org/2024/program#37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ionweb.io/specification/" TargetMode="External"/><Relationship Id="rId2" Type="http://schemas.openxmlformats.org/officeDocument/2006/relationships/hyperlink" Target="https://github.com/LionWeb-io/specification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github.com/LionWeb-io/specification/issue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ionweb.io/specification/2023.1/index.html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onWeb-io/specification/pull/88" TargetMode="External"/><Relationship Id="rId2" Type="http://schemas.openxmlformats.org/officeDocument/2006/relationships/hyperlink" Target="https://github.com/LionWeb-io/specification/issues?q=is%3Aissue+is%3Aopen+label%3Adelta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github.com/LionWeb-io/specification/issues?q=is%3Aissue+is%3Aopen+label%3Aderived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3" Type="http://schemas.openxmlformats.org/officeDocument/2006/relationships/image" Target="../media/image2.svg"/><Relationship Id="rId21" Type="http://schemas.openxmlformats.org/officeDocument/2006/relationships/diagramQuickStyle" Target="../diagrams/quickStyle4.xml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6" Type="http://schemas.openxmlformats.org/officeDocument/2006/relationships/diagramQuickStyle" Target="../diagrams/quickStyle3.xml"/><Relationship Id="rId20" Type="http://schemas.openxmlformats.org/officeDocument/2006/relationships/diagramLayout" Target="../diagrams/layout4.xml"/><Relationship Id="rId1" Type="http://schemas.openxmlformats.org/officeDocument/2006/relationships/slideLayout" Target="../slideLayouts/slideLayout11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5" Type="http://schemas.openxmlformats.org/officeDocument/2006/relationships/diagramLayout" Target="../diagrams/layout3.xml"/><Relationship Id="rId23" Type="http://schemas.microsoft.com/office/2007/relationships/diagramDrawing" Target="../diagrams/drawing4.xml"/><Relationship Id="rId10" Type="http://schemas.openxmlformats.org/officeDocument/2006/relationships/diagramLayout" Target="../diagrams/layout2.xml"/><Relationship Id="rId19" Type="http://schemas.openxmlformats.org/officeDocument/2006/relationships/diagramData" Target="../diagrams/data4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Relationship Id="rId22" Type="http://schemas.openxmlformats.org/officeDocument/2006/relationships/diagramColors" Target="../diagrams/colors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onWeb-io/lionweb-repository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onWeb-io/lionweb-freon-m3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onWeb-io/lionweb-csharp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onWeb-io/lionweb-java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onWeb-io/lionweb-kotlin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onWeb-io/lionweb-typescript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onWeb-io/lionweb-mps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onWeb-io/lionweb-modelix-adapter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UlyanaTikhonova/lionweb-rascal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github.com/LionWeb-io" TargetMode="External"/><Relationship Id="rId7" Type="http://schemas.openxmlformats.org/officeDocument/2006/relationships/image" Target="../media/image5.png"/><Relationship Id="rId2" Type="http://schemas.openxmlformats.org/officeDocument/2006/relationships/hyperlink" Target="mailto:info@lionweb.io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join.slack.com/t/lionweb/shared_invite/zt-2k1k5bsv7-EvC2IABIgSxWrqJNVOZ0HQ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hyperlink" Target="https://www.youtube.com/watch?v=ZuR2C7DZ_r0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github.com/LionWeb-io/specification/blob/main/resources/LionWeb-LangDev2023.pdf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lionweb.io/specification/documentation/use-cases.html" TargetMode="External"/><Relationship Id="rId5" Type="http://schemas.openxmlformats.org/officeDocument/2006/relationships/hyperlink" Target="https://lionweb.io/specification/reference-architecture/reference-architecture.html" TargetMode="External"/><Relationship Id="rId4" Type="http://schemas.openxmlformats.org/officeDocument/2006/relationships/hyperlink" Target="https://lionweb.io/specification/roadmap/roadmap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hyperlink" Target="https://www.sen-symposium.nl/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langdevcon.org/Langdev2023.html#the-lionweb-initiative-by-niko-stotz-and-jos-warmer---slid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rumenta.community/meetup/strumenta-community-panel-session/" TargetMode="External"/><Relationship Id="rId5" Type="http://schemas.openxmlformats.org/officeDocument/2006/relationships/hyperlink" Target="https://youtrack.jetbrains.com/articles/MPS-A-216170508/JetBrains-MPS-Community-Meetup-2023-Videos-and-Slides" TargetMode="External"/><Relationship Id="rId4" Type="http://schemas.openxmlformats.org/officeDocument/2006/relationships/hyperlink" Target="https://conf.researchr.org/details/models-2024/models-2024-industry-day/6/LionWeb-Language-Interfaces-on-the-Web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typefox.io/blog/lionweb-langiu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2824-C0B5-6AD4-C536-8BC5310B1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004262"/>
          </a:xfrm>
        </p:spPr>
        <p:txBody>
          <a:bodyPr/>
          <a:lstStyle/>
          <a:p>
            <a:r>
              <a:rPr lang="en-US" dirty="0"/>
              <a:t>LionWeb: Status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E0D32-306F-E9A4-D919-8E8275375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873" y="5518149"/>
            <a:ext cx="9144000" cy="6706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LangDev 2024</a:t>
            </a:r>
          </a:p>
          <a:p>
            <a:r>
              <a:rPr lang="en-US" dirty="0"/>
              <a:t>Jos Warmer, Niko Stotz</a:t>
            </a:r>
          </a:p>
        </p:txBody>
      </p:sp>
      <p:grpSp>
        <p:nvGrpSpPr>
          <p:cNvPr id="4" name="Google Shape;55;p13">
            <a:extLst>
              <a:ext uri="{FF2B5EF4-FFF2-40B4-BE49-F238E27FC236}">
                <a16:creationId xmlns:a16="http://schemas.microsoft.com/office/drawing/2014/main" id="{C957E90D-5A09-BF75-5267-4B50124ACF66}"/>
              </a:ext>
            </a:extLst>
          </p:cNvPr>
          <p:cNvGrpSpPr/>
          <p:nvPr/>
        </p:nvGrpSpPr>
        <p:grpSpPr>
          <a:xfrm>
            <a:off x="4587790" y="1614776"/>
            <a:ext cx="3016419" cy="3028662"/>
            <a:chOff x="4690787" y="1999494"/>
            <a:chExt cx="2826698" cy="2838171"/>
          </a:xfrm>
        </p:grpSpPr>
        <p:grpSp>
          <p:nvGrpSpPr>
            <p:cNvPr id="5" name="Google Shape;56;p13">
              <a:extLst>
                <a:ext uri="{FF2B5EF4-FFF2-40B4-BE49-F238E27FC236}">
                  <a16:creationId xmlns:a16="http://schemas.microsoft.com/office/drawing/2014/main" id="{B66376AB-E160-3714-4AC3-3464FD5A750F}"/>
                </a:ext>
              </a:extLst>
            </p:cNvPr>
            <p:cNvGrpSpPr/>
            <p:nvPr/>
          </p:nvGrpSpPr>
          <p:grpSpPr>
            <a:xfrm>
              <a:off x="5310461" y="2732445"/>
              <a:ext cx="1587349" cy="1372267"/>
              <a:chOff x="5310461" y="2732445"/>
              <a:chExt cx="1587349" cy="1372267"/>
            </a:xfrm>
          </p:grpSpPr>
          <p:grpSp>
            <p:nvGrpSpPr>
              <p:cNvPr id="38" name="Google Shape;57;p13">
                <a:extLst>
                  <a:ext uri="{FF2B5EF4-FFF2-40B4-BE49-F238E27FC236}">
                    <a16:creationId xmlns:a16="http://schemas.microsoft.com/office/drawing/2014/main" id="{7363F58F-647B-BA26-CC1D-F33D6316E36C}"/>
                  </a:ext>
                </a:extLst>
              </p:cNvPr>
              <p:cNvGrpSpPr/>
              <p:nvPr/>
            </p:nvGrpSpPr>
            <p:grpSpPr>
              <a:xfrm>
                <a:off x="5310461" y="2732445"/>
                <a:ext cx="1587349" cy="1372267"/>
                <a:chOff x="5310461" y="2732445"/>
                <a:chExt cx="1587349" cy="1372267"/>
              </a:xfrm>
            </p:grpSpPr>
            <p:sp>
              <p:nvSpPr>
                <p:cNvPr id="45" name="Google Shape;58;p13">
                  <a:extLst>
                    <a:ext uri="{FF2B5EF4-FFF2-40B4-BE49-F238E27FC236}">
                      <a16:creationId xmlns:a16="http://schemas.microsoft.com/office/drawing/2014/main" id="{B5B19933-778A-0F5F-8188-0EC7D294D02F}"/>
                    </a:ext>
                  </a:extLst>
                </p:cNvPr>
                <p:cNvSpPr/>
                <p:nvPr/>
              </p:nvSpPr>
              <p:spPr>
                <a:xfrm>
                  <a:off x="5840180" y="3136153"/>
                  <a:ext cx="489022" cy="4836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022" h="483642" extrusionOk="0">
                      <a:moveTo>
                        <a:pt x="488950" y="241706"/>
                      </a:moveTo>
                      <a:cubicBezTo>
                        <a:pt x="488950" y="375260"/>
                        <a:pt x="379479" y="483527"/>
                        <a:pt x="244439" y="483527"/>
                      </a:cubicBezTo>
                      <a:cubicBezTo>
                        <a:pt x="109400" y="483527"/>
                        <a:pt x="-72" y="375260"/>
                        <a:pt x="-72" y="241706"/>
                      </a:cubicBezTo>
                      <a:cubicBezTo>
                        <a:pt x="-72" y="108152"/>
                        <a:pt x="109400" y="-115"/>
                        <a:pt x="244439" y="-115"/>
                      </a:cubicBezTo>
                      <a:cubicBezTo>
                        <a:pt x="379479" y="-115"/>
                        <a:pt x="488950" y="108152"/>
                        <a:pt x="488950" y="2417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" name="Google Shape;59;p13">
                  <a:extLst>
                    <a:ext uri="{FF2B5EF4-FFF2-40B4-BE49-F238E27FC236}">
                      <a16:creationId xmlns:a16="http://schemas.microsoft.com/office/drawing/2014/main" id="{85DDE833-24CA-8BBE-6DAD-0A3C9131DBB8}"/>
                    </a:ext>
                  </a:extLst>
                </p:cNvPr>
                <p:cNvSpPr/>
                <p:nvPr/>
              </p:nvSpPr>
              <p:spPr>
                <a:xfrm>
                  <a:off x="5603572" y="3557817"/>
                  <a:ext cx="362238" cy="358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238" h="358253" extrusionOk="0">
                      <a:moveTo>
                        <a:pt x="362167" y="179011"/>
                      </a:moveTo>
                      <a:cubicBezTo>
                        <a:pt x="362167" y="277941"/>
                        <a:pt x="281077" y="358138"/>
                        <a:pt x="181048" y="358138"/>
                      </a:cubicBezTo>
                      <a:cubicBezTo>
                        <a:pt x="81018" y="358138"/>
                        <a:pt x="-72" y="277941"/>
                        <a:pt x="-72" y="179011"/>
                      </a:cubicBezTo>
                      <a:cubicBezTo>
                        <a:pt x="-72" y="80082"/>
                        <a:pt x="81018" y="-115"/>
                        <a:pt x="181048" y="-115"/>
                      </a:cubicBezTo>
                      <a:cubicBezTo>
                        <a:pt x="281077" y="-115"/>
                        <a:pt x="362167" y="80082"/>
                        <a:pt x="362167" y="17901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60;p13">
                  <a:extLst>
                    <a:ext uri="{FF2B5EF4-FFF2-40B4-BE49-F238E27FC236}">
                      <a16:creationId xmlns:a16="http://schemas.microsoft.com/office/drawing/2014/main" id="{D41E78F5-4953-1E20-4D46-182FD2F5E320}"/>
                    </a:ext>
                  </a:extLst>
                </p:cNvPr>
                <p:cNvSpPr/>
                <p:nvPr/>
              </p:nvSpPr>
              <p:spPr>
                <a:xfrm>
                  <a:off x="6385052" y="3746459"/>
                  <a:ext cx="362238" cy="358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238" h="358253" extrusionOk="0">
                      <a:moveTo>
                        <a:pt x="362167" y="179012"/>
                      </a:moveTo>
                      <a:cubicBezTo>
                        <a:pt x="362167" y="277941"/>
                        <a:pt x="281077" y="358138"/>
                        <a:pt x="181048" y="358138"/>
                      </a:cubicBezTo>
                      <a:cubicBezTo>
                        <a:pt x="81018" y="358138"/>
                        <a:pt x="-72" y="277941"/>
                        <a:pt x="-72" y="179012"/>
                      </a:cubicBezTo>
                      <a:cubicBezTo>
                        <a:pt x="-72" y="80082"/>
                        <a:pt x="81018" y="-115"/>
                        <a:pt x="181048" y="-115"/>
                      </a:cubicBezTo>
                      <a:cubicBezTo>
                        <a:pt x="281077" y="-115"/>
                        <a:pt x="362167" y="80082"/>
                        <a:pt x="362167" y="17901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Google Shape;61;p13">
                  <a:extLst>
                    <a:ext uri="{FF2B5EF4-FFF2-40B4-BE49-F238E27FC236}">
                      <a16:creationId xmlns:a16="http://schemas.microsoft.com/office/drawing/2014/main" id="{1070CE7F-56D9-F1F3-19B7-236E808CFAE1}"/>
                    </a:ext>
                  </a:extLst>
                </p:cNvPr>
                <p:cNvSpPr/>
                <p:nvPr/>
              </p:nvSpPr>
              <p:spPr>
                <a:xfrm>
                  <a:off x="6641941" y="3140865"/>
                  <a:ext cx="255869" cy="250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869" h="250777" extrusionOk="0">
                      <a:moveTo>
                        <a:pt x="255797" y="125274"/>
                      </a:moveTo>
                      <a:cubicBezTo>
                        <a:pt x="255797" y="194524"/>
                        <a:pt x="198519" y="250662"/>
                        <a:pt x="127863" y="250662"/>
                      </a:cubicBezTo>
                      <a:cubicBezTo>
                        <a:pt x="57206" y="250662"/>
                        <a:pt x="-72" y="194524"/>
                        <a:pt x="-72" y="125274"/>
                      </a:cubicBezTo>
                      <a:cubicBezTo>
                        <a:pt x="-72" y="56023"/>
                        <a:pt x="57206" y="-115"/>
                        <a:pt x="127863" y="-115"/>
                      </a:cubicBezTo>
                      <a:cubicBezTo>
                        <a:pt x="198519" y="-115"/>
                        <a:pt x="255797" y="56023"/>
                        <a:pt x="255797" y="12527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" name="Google Shape;62;p13">
                  <a:extLst>
                    <a:ext uri="{FF2B5EF4-FFF2-40B4-BE49-F238E27FC236}">
                      <a16:creationId xmlns:a16="http://schemas.microsoft.com/office/drawing/2014/main" id="{B403BD3F-DAE5-FD11-EF71-D285B548CEA0}"/>
                    </a:ext>
                  </a:extLst>
                </p:cNvPr>
                <p:cNvSpPr/>
                <p:nvPr/>
              </p:nvSpPr>
              <p:spPr>
                <a:xfrm>
                  <a:off x="6339389" y="2732445"/>
                  <a:ext cx="253567" cy="250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67" h="250777" extrusionOk="0">
                      <a:moveTo>
                        <a:pt x="253495" y="125273"/>
                      </a:moveTo>
                      <a:cubicBezTo>
                        <a:pt x="253495" y="194524"/>
                        <a:pt x="196733" y="250662"/>
                        <a:pt x="126712" y="250662"/>
                      </a:cubicBezTo>
                      <a:cubicBezTo>
                        <a:pt x="56691" y="250662"/>
                        <a:pt x="-72" y="194524"/>
                        <a:pt x="-72" y="125273"/>
                      </a:cubicBezTo>
                      <a:cubicBezTo>
                        <a:pt x="-72" y="56023"/>
                        <a:pt x="56691" y="-115"/>
                        <a:pt x="126712" y="-115"/>
                      </a:cubicBezTo>
                      <a:cubicBezTo>
                        <a:pt x="196733" y="-115"/>
                        <a:pt x="253495" y="56023"/>
                        <a:pt x="253495" y="12527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Google Shape;63;p13">
                  <a:extLst>
                    <a:ext uri="{FF2B5EF4-FFF2-40B4-BE49-F238E27FC236}">
                      <a16:creationId xmlns:a16="http://schemas.microsoft.com/office/drawing/2014/main" id="{C9832A53-E5FD-EA4E-5CF7-31FCE82533CC}"/>
                    </a:ext>
                  </a:extLst>
                </p:cNvPr>
                <p:cNvSpPr/>
                <p:nvPr/>
              </p:nvSpPr>
              <p:spPr>
                <a:xfrm>
                  <a:off x="5310461" y="3213587"/>
                  <a:ext cx="253567" cy="262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67" h="262839" extrusionOk="0">
                      <a:moveTo>
                        <a:pt x="253495" y="131304"/>
                      </a:moveTo>
                      <a:cubicBezTo>
                        <a:pt x="253495" y="203885"/>
                        <a:pt x="196732" y="262724"/>
                        <a:pt x="126712" y="262724"/>
                      </a:cubicBezTo>
                      <a:cubicBezTo>
                        <a:pt x="56691" y="262724"/>
                        <a:pt x="-72" y="203885"/>
                        <a:pt x="-72" y="131304"/>
                      </a:cubicBezTo>
                      <a:cubicBezTo>
                        <a:pt x="-72" y="58723"/>
                        <a:pt x="56691" y="-115"/>
                        <a:pt x="126712" y="-115"/>
                      </a:cubicBezTo>
                      <a:cubicBezTo>
                        <a:pt x="196732" y="-115"/>
                        <a:pt x="253495" y="58723"/>
                        <a:pt x="253495" y="13130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" name="Google Shape;64;p13">
                <a:extLst>
                  <a:ext uri="{FF2B5EF4-FFF2-40B4-BE49-F238E27FC236}">
                    <a16:creationId xmlns:a16="http://schemas.microsoft.com/office/drawing/2014/main" id="{B0FE0489-F2EA-B4EC-CF6B-4DC121F5D437}"/>
                  </a:ext>
                </a:extLst>
              </p:cNvPr>
              <p:cNvGrpSpPr/>
              <p:nvPr/>
            </p:nvGrpSpPr>
            <p:grpSpPr>
              <a:xfrm>
                <a:off x="5437245" y="2857834"/>
                <a:ext cx="1332629" cy="1067752"/>
                <a:chOff x="5437245" y="2857834"/>
                <a:chExt cx="1332629" cy="1067752"/>
              </a:xfrm>
            </p:grpSpPr>
            <p:sp>
              <p:nvSpPr>
                <p:cNvPr id="40" name="Google Shape;65;p13">
                  <a:extLst>
                    <a:ext uri="{FF2B5EF4-FFF2-40B4-BE49-F238E27FC236}">
                      <a16:creationId xmlns:a16="http://schemas.microsoft.com/office/drawing/2014/main" id="{AC081205-C818-D97D-35A9-777F0AA64422}"/>
                    </a:ext>
                  </a:extLst>
                </p:cNvPr>
                <p:cNvSpPr/>
                <p:nvPr/>
              </p:nvSpPr>
              <p:spPr>
                <a:xfrm>
                  <a:off x="5437245" y="3345007"/>
                  <a:ext cx="646295" cy="32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295" h="32966" extrusionOk="0">
                      <a:moveTo>
                        <a:pt x="-72" y="-115"/>
                      </a:moveTo>
                      <a:lnTo>
                        <a:pt x="646224" y="32851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" name="Google Shape;66;p13">
                  <a:extLst>
                    <a:ext uri="{FF2B5EF4-FFF2-40B4-BE49-F238E27FC236}">
                      <a16:creationId xmlns:a16="http://schemas.microsoft.com/office/drawing/2014/main" id="{BDE28C8F-D158-7C6F-8E95-859C9111563D}"/>
                    </a:ext>
                  </a:extLst>
                </p:cNvPr>
                <p:cNvSpPr/>
                <p:nvPr/>
              </p:nvSpPr>
              <p:spPr>
                <a:xfrm>
                  <a:off x="5784691" y="3377974"/>
                  <a:ext cx="299999" cy="358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99" h="358969" extrusionOk="0">
                      <a:moveTo>
                        <a:pt x="-72" y="358854"/>
                      </a:moveTo>
                      <a:lnTo>
                        <a:pt x="299928" y="-11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" name="Google Shape;67;p13">
                  <a:extLst>
                    <a:ext uri="{FF2B5EF4-FFF2-40B4-BE49-F238E27FC236}">
                      <a16:creationId xmlns:a16="http://schemas.microsoft.com/office/drawing/2014/main" id="{15AFE7D4-244E-8B5E-8F0F-E19A68C57D36}"/>
                    </a:ext>
                  </a:extLst>
                </p:cNvPr>
                <p:cNvSpPr/>
                <p:nvPr/>
              </p:nvSpPr>
              <p:spPr>
                <a:xfrm>
                  <a:off x="6084691" y="3377974"/>
                  <a:ext cx="481480" cy="547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480" h="547612" extrusionOk="0">
                      <a:moveTo>
                        <a:pt x="481409" y="547497"/>
                      </a:moveTo>
                      <a:lnTo>
                        <a:pt x="-72" y="-11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" name="Google Shape;68;p13">
                  <a:extLst>
                    <a:ext uri="{FF2B5EF4-FFF2-40B4-BE49-F238E27FC236}">
                      <a16:creationId xmlns:a16="http://schemas.microsoft.com/office/drawing/2014/main" id="{B7410AFA-F597-C155-8D2A-E06E03059381}"/>
                    </a:ext>
                  </a:extLst>
                </p:cNvPr>
                <p:cNvSpPr/>
                <p:nvPr/>
              </p:nvSpPr>
              <p:spPr>
                <a:xfrm>
                  <a:off x="6084691" y="3266254"/>
                  <a:ext cx="685183" cy="111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183" h="111720" extrusionOk="0">
                      <a:moveTo>
                        <a:pt x="685112" y="-115"/>
                      </a:moveTo>
                      <a:lnTo>
                        <a:pt x="-72" y="11160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" name="Google Shape;69;p13">
                  <a:extLst>
                    <a:ext uri="{FF2B5EF4-FFF2-40B4-BE49-F238E27FC236}">
                      <a16:creationId xmlns:a16="http://schemas.microsoft.com/office/drawing/2014/main" id="{412F3AEC-A71B-A0F0-9073-FF084AC308E2}"/>
                    </a:ext>
                  </a:extLst>
                </p:cNvPr>
                <p:cNvSpPr/>
                <p:nvPr/>
              </p:nvSpPr>
              <p:spPr>
                <a:xfrm>
                  <a:off x="6084691" y="2857834"/>
                  <a:ext cx="381480" cy="520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480" h="520139" extrusionOk="0">
                      <a:moveTo>
                        <a:pt x="381409" y="-115"/>
                      </a:moveTo>
                      <a:lnTo>
                        <a:pt x="-72" y="520024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" name="Google Shape;70;p13">
              <a:extLst>
                <a:ext uri="{FF2B5EF4-FFF2-40B4-BE49-F238E27FC236}">
                  <a16:creationId xmlns:a16="http://schemas.microsoft.com/office/drawing/2014/main" id="{F3B800C0-C337-956E-EDD1-CBD86AA03669}"/>
                </a:ext>
              </a:extLst>
            </p:cNvPr>
            <p:cNvGrpSpPr/>
            <p:nvPr/>
          </p:nvGrpSpPr>
          <p:grpSpPr>
            <a:xfrm>
              <a:off x="4900612" y="2228850"/>
              <a:ext cx="2405495" cy="2201932"/>
              <a:chOff x="4900612" y="2228850"/>
              <a:chExt cx="2405495" cy="2201932"/>
            </a:xfrm>
          </p:grpSpPr>
          <p:grpSp>
            <p:nvGrpSpPr>
              <p:cNvPr id="18" name="Google Shape;71;p13">
                <a:extLst>
                  <a:ext uri="{FF2B5EF4-FFF2-40B4-BE49-F238E27FC236}">
                    <a16:creationId xmlns:a16="http://schemas.microsoft.com/office/drawing/2014/main" id="{01725062-5E7F-51A9-98A8-1B396199865C}"/>
                  </a:ext>
                </a:extLst>
              </p:cNvPr>
              <p:cNvGrpSpPr/>
              <p:nvPr/>
            </p:nvGrpSpPr>
            <p:grpSpPr>
              <a:xfrm>
                <a:off x="4900612" y="2228850"/>
                <a:ext cx="2405495" cy="1784997"/>
                <a:chOff x="4900612" y="2228850"/>
                <a:chExt cx="2405495" cy="1784997"/>
              </a:xfrm>
            </p:grpSpPr>
            <p:sp>
              <p:nvSpPr>
                <p:cNvPr id="20" name="Google Shape;72;p13">
                  <a:extLst>
                    <a:ext uri="{FF2B5EF4-FFF2-40B4-BE49-F238E27FC236}">
                      <a16:creationId xmlns:a16="http://schemas.microsoft.com/office/drawing/2014/main" id="{14CDC86E-12DA-C5B2-678A-407D46169F7D}"/>
                    </a:ext>
                  </a:extLst>
                </p:cNvPr>
                <p:cNvSpPr/>
                <p:nvPr/>
              </p:nvSpPr>
              <p:spPr>
                <a:xfrm>
                  <a:off x="4900612" y="3260749"/>
                  <a:ext cx="198008" cy="149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008" h="149729" extrusionOk="0">
                      <a:moveTo>
                        <a:pt x="-72" y="135864"/>
                      </a:moveTo>
                      <a:lnTo>
                        <a:pt x="4225" y="78714"/>
                      </a:lnTo>
                      <a:lnTo>
                        <a:pt x="145181" y="89079"/>
                      </a:lnTo>
                      <a:lnTo>
                        <a:pt x="151886" y="-115"/>
                      </a:lnTo>
                      <a:lnTo>
                        <a:pt x="197936" y="3270"/>
                      </a:lnTo>
                      <a:lnTo>
                        <a:pt x="186935" y="1496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73;p13">
                  <a:extLst>
                    <a:ext uri="{FF2B5EF4-FFF2-40B4-BE49-F238E27FC236}">
                      <a16:creationId xmlns:a16="http://schemas.microsoft.com/office/drawing/2014/main" id="{0B155123-0937-FE64-4B97-74741AB53C82}"/>
                    </a:ext>
                  </a:extLst>
                </p:cNvPr>
                <p:cNvSpPr/>
                <p:nvPr/>
              </p:nvSpPr>
              <p:spPr>
                <a:xfrm>
                  <a:off x="4938488" y="3049448"/>
                  <a:ext cx="216663" cy="194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663" h="194396" extrusionOk="0">
                      <a:moveTo>
                        <a:pt x="167918" y="58117"/>
                      </a:moveTo>
                      <a:lnTo>
                        <a:pt x="150085" y="120968"/>
                      </a:lnTo>
                      <a:lnTo>
                        <a:pt x="177435" y="137887"/>
                      </a:lnTo>
                      <a:lnTo>
                        <a:pt x="161434" y="194281"/>
                      </a:lnTo>
                      <a:lnTo>
                        <a:pt x="-72" y="77060"/>
                      </a:lnTo>
                      <a:lnTo>
                        <a:pt x="17001" y="16890"/>
                      </a:lnTo>
                      <a:lnTo>
                        <a:pt x="216592" y="-115"/>
                      </a:lnTo>
                      <a:lnTo>
                        <a:pt x="200211" y="57619"/>
                      </a:lnTo>
                      <a:close/>
                      <a:moveTo>
                        <a:pt x="125594" y="58851"/>
                      </a:moveTo>
                      <a:lnTo>
                        <a:pt x="55091" y="60571"/>
                      </a:lnTo>
                      <a:lnTo>
                        <a:pt x="114431" y="9819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" name="Google Shape;74;p13">
                  <a:extLst>
                    <a:ext uri="{FF2B5EF4-FFF2-40B4-BE49-F238E27FC236}">
                      <a16:creationId xmlns:a16="http://schemas.microsoft.com/office/drawing/2014/main" id="{A63936BF-EBB8-412A-BBDD-13FAFA9F082A}"/>
                    </a:ext>
                  </a:extLst>
                </p:cNvPr>
                <p:cNvSpPr/>
                <p:nvPr/>
              </p:nvSpPr>
              <p:spPr>
                <a:xfrm>
                  <a:off x="5003548" y="2776371"/>
                  <a:ext cx="250210" cy="244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210" h="244180" extrusionOk="0">
                      <a:moveTo>
                        <a:pt x="-72" y="155952"/>
                      </a:moveTo>
                      <a:lnTo>
                        <a:pt x="25635" y="108864"/>
                      </a:lnTo>
                      <a:lnTo>
                        <a:pt x="150465" y="96162"/>
                      </a:lnTo>
                      <a:lnTo>
                        <a:pt x="59182" y="47417"/>
                      </a:lnTo>
                      <a:lnTo>
                        <a:pt x="85132" y="-115"/>
                      </a:lnTo>
                      <a:lnTo>
                        <a:pt x="250139" y="87998"/>
                      </a:lnTo>
                      <a:lnTo>
                        <a:pt x="224188" y="135530"/>
                      </a:lnTo>
                      <a:lnTo>
                        <a:pt x="100217" y="148259"/>
                      </a:lnTo>
                      <a:lnTo>
                        <a:pt x="190824" y="196644"/>
                      </a:lnTo>
                      <a:lnTo>
                        <a:pt x="164935" y="24406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" name="Google Shape;75;p13">
                  <a:extLst>
                    <a:ext uri="{FF2B5EF4-FFF2-40B4-BE49-F238E27FC236}">
                      <a16:creationId xmlns:a16="http://schemas.microsoft.com/office/drawing/2014/main" id="{F4CDA70D-E979-A741-738E-872FE78B23FA}"/>
                    </a:ext>
                  </a:extLst>
                </p:cNvPr>
                <p:cNvSpPr/>
                <p:nvPr/>
              </p:nvSpPr>
              <p:spPr>
                <a:xfrm>
                  <a:off x="5171793" y="2589938"/>
                  <a:ext cx="212727" cy="204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27" h="204537" extrusionOk="0">
                      <a:moveTo>
                        <a:pt x="122761" y="118190"/>
                      </a:moveTo>
                      <a:lnTo>
                        <a:pt x="93481" y="92690"/>
                      </a:lnTo>
                      <a:lnTo>
                        <a:pt x="152656" y="26230"/>
                      </a:lnTo>
                      <a:lnTo>
                        <a:pt x="212655" y="78483"/>
                      </a:lnTo>
                      <a:cubicBezTo>
                        <a:pt x="210095" y="98842"/>
                        <a:pt x="206048" y="115320"/>
                        <a:pt x="200512" y="127917"/>
                      </a:cubicBezTo>
                      <a:cubicBezTo>
                        <a:pt x="194969" y="140396"/>
                        <a:pt x="186224" y="153345"/>
                        <a:pt x="174276" y="166764"/>
                      </a:cubicBezTo>
                      <a:cubicBezTo>
                        <a:pt x="159567" y="183283"/>
                        <a:pt x="144715" y="194285"/>
                        <a:pt x="129720" y="199768"/>
                      </a:cubicBezTo>
                      <a:cubicBezTo>
                        <a:pt x="114782" y="205188"/>
                        <a:pt x="99116" y="205874"/>
                        <a:pt x="82724" y="201825"/>
                      </a:cubicBezTo>
                      <a:cubicBezTo>
                        <a:pt x="66388" y="197711"/>
                        <a:pt x="50924" y="189301"/>
                        <a:pt x="36332" y="176593"/>
                      </a:cubicBezTo>
                      <a:cubicBezTo>
                        <a:pt x="20972" y="163216"/>
                        <a:pt x="10418" y="148462"/>
                        <a:pt x="4669" y="132330"/>
                      </a:cubicBezTo>
                      <a:cubicBezTo>
                        <a:pt x="-1143" y="116143"/>
                        <a:pt x="-1611" y="99440"/>
                        <a:pt x="3265" y="82223"/>
                      </a:cubicBezTo>
                      <a:cubicBezTo>
                        <a:pt x="7118" y="68834"/>
                        <a:pt x="16146" y="54165"/>
                        <a:pt x="30348" y="38214"/>
                      </a:cubicBezTo>
                      <a:cubicBezTo>
                        <a:pt x="44043" y="22833"/>
                        <a:pt x="55679" y="12572"/>
                        <a:pt x="65258" y="7429"/>
                      </a:cubicBezTo>
                      <a:cubicBezTo>
                        <a:pt x="74894" y="2223"/>
                        <a:pt x="84913" y="-289"/>
                        <a:pt x="95318" y="-106"/>
                      </a:cubicBezTo>
                      <a:cubicBezTo>
                        <a:pt x="105714" y="-34"/>
                        <a:pt x="116583" y="2689"/>
                        <a:pt x="127925" y="8065"/>
                      </a:cubicBezTo>
                      <a:lnTo>
                        <a:pt x="98471" y="56076"/>
                      </a:lnTo>
                      <a:cubicBezTo>
                        <a:pt x="91638" y="53159"/>
                        <a:pt x="84981" y="52531"/>
                        <a:pt x="78502" y="54192"/>
                      </a:cubicBezTo>
                      <a:cubicBezTo>
                        <a:pt x="72079" y="55790"/>
                        <a:pt x="66050" y="59754"/>
                        <a:pt x="60414" y="66084"/>
                      </a:cubicBezTo>
                      <a:cubicBezTo>
                        <a:pt x="52017" y="75515"/>
                        <a:pt x="48639" y="85946"/>
                        <a:pt x="50279" y="97375"/>
                      </a:cubicBezTo>
                      <a:cubicBezTo>
                        <a:pt x="51911" y="108686"/>
                        <a:pt x="59895" y="120585"/>
                        <a:pt x="74231" y="133070"/>
                      </a:cubicBezTo>
                      <a:cubicBezTo>
                        <a:pt x="89463" y="146335"/>
                        <a:pt x="102851" y="152993"/>
                        <a:pt x="114395" y="153045"/>
                      </a:cubicBezTo>
                      <a:cubicBezTo>
                        <a:pt x="125995" y="153034"/>
                        <a:pt x="136303" y="147965"/>
                        <a:pt x="145320" y="137838"/>
                      </a:cubicBezTo>
                      <a:cubicBezTo>
                        <a:pt x="149604" y="133027"/>
                        <a:pt x="152986" y="127825"/>
                        <a:pt x="155466" y="122231"/>
                      </a:cubicBezTo>
                      <a:cubicBezTo>
                        <a:pt x="157947" y="116638"/>
                        <a:pt x="159999" y="109547"/>
                        <a:pt x="161623" y="100960"/>
                      </a:cubicBezTo>
                      <a:lnTo>
                        <a:pt x="148375" y="894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" name="Google Shape;76;p13">
                  <a:extLst>
                    <a:ext uri="{FF2B5EF4-FFF2-40B4-BE49-F238E27FC236}">
                      <a16:creationId xmlns:a16="http://schemas.microsoft.com/office/drawing/2014/main" id="{10366FDD-F395-A5F1-B9F5-B16A83A32F39}"/>
                    </a:ext>
                  </a:extLst>
                </p:cNvPr>
                <p:cNvSpPr/>
                <p:nvPr/>
              </p:nvSpPr>
              <p:spPr>
                <a:xfrm>
                  <a:off x="5330647" y="2400701"/>
                  <a:ext cx="228229" cy="22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29" h="228325" extrusionOk="0">
                      <a:moveTo>
                        <a:pt x="98652" y="33429"/>
                      </a:moveTo>
                      <a:lnTo>
                        <a:pt x="145476" y="-115"/>
                      </a:lnTo>
                      <a:lnTo>
                        <a:pt x="211059" y="89429"/>
                      </a:lnTo>
                      <a:cubicBezTo>
                        <a:pt x="217562" y="98308"/>
                        <a:pt x="222300" y="107724"/>
                        <a:pt x="225271" y="117675"/>
                      </a:cubicBezTo>
                      <a:cubicBezTo>
                        <a:pt x="228261" y="127509"/>
                        <a:pt x="228929" y="137549"/>
                        <a:pt x="227272" y="147795"/>
                      </a:cubicBezTo>
                      <a:cubicBezTo>
                        <a:pt x="225635" y="157924"/>
                        <a:pt x="222412" y="166534"/>
                        <a:pt x="217601" y="173625"/>
                      </a:cubicBezTo>
                      <a:cubicBezTo>
                        <a:pt x="210937" y="183502"/>
                        <a:pt x="201216" y="193017"/>
                        <a:pt x="188440" y="202170"/>
                      </a:cubicBezTo>
                      <a:cubicBezTo>
                        <a:pt x="181050" y="207464"/>
                        <a:pt x="172594" y="212740"/>
                        <a:pt x="163073" y="217999"/>
                      </a:cubicBezTo>
                      <a:cubicBezTo>
                        <a:pt x="153621" y="223208"/>
                        <a:pt x="144859" y="226413"/>
                        <a:pt x="136788" y="227613"/>
                      </a:cubicBezTo>
                      <a:cubicBezTo>
                        <a:pt x="128666" y="228745"/>
                        <a:pt x="120103" y="228267"/>
                        <a:pt x="111098" y="226180"/>
                      </a:cubicBezTo>
                      <a:cubicBezTo>
                        <a:pt x="102161" y="224042"/>
                        <a:pt x="94619" y="220646"/>
                        <a:pt x="88471" y="215990"/>
                      </a:cubicBezTo>
                      <a:cubicBezTo>
                        <a:pt x="78567" y="208505"/>
                        <a:pt x="70914" y="201075"/>
                        <a:pt x="65511" y="193698"/>
                      </a:cubicBezTo>
                      <a:lnTo>
                        <a:pt x="-72" y="104154"/>
                      </a:lnTo>
                      <a:lnTo>
                        <a:pt x="46752" y="70610"/>
                      </a:lnTo>
                      <a:lnTo>
                        <a:pt x="113911" y="162306"/>
                      </a:lnTo>
                      <a:cubicBezTo>
                        <a:pt x="119914" y="170502"/>
                        <a:pt x="126895" y="175290"/>
                        <a:pt x="134855" y="176669"/>
                      </a:cubicBezTo>
                      <a:cubicBezTo>
                        <a:pt x="142834" y="177930"/>
                        <a:pt x="150898" y="175642"/>
                        <a:pt x="159047" y="169804"/>
                      </a:cubicBezTo>
                      <a:cubicBezTo>
                        <a:pt x="167128" y="164016"/>
                        <a:pt x="171796" y="157235"/>
                        <a:pt x="173052" y="149461"/>
                      </a:cubicBezTo>
                      <a:cubicBezTo>
                        <a:pt x="174328" y="141570"/>
                        <a:pt x="171914" y="133459"/>
                        <a:pt x="165811" y="1251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" name="Google Shape;77;p13">
                  <a:extLst>
                    <a:ext uri="{FF2B5EF4-FFF2-40B4-BE49-F238E27FC236}">
                      <a16:creationId xmlns:a16="http://schemas.microsoft.com/office/drawing/2014/main" id="{9F5085CD-6349-C29A-44DB-1D6AF3F1E467}"/>
                    </a:ext>
                  </a:extLst>
                </p:cNvPr>
                <p:cNvSpPr/>
                <p:nvPr/>
              </p:nvSpPr>
              <p:spPr>
                <a:xfrm>
                  <a:off x="5595739" y="2315868"/>
                  <a:ext cx="197690" cy="222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90" h="222924" extrusionOk="0">
                      <a:moveTo>
                        <a:pt x="121226" y="141459"/>
                      </a:moveTo>
                      <a:lnTo>
                        <a:pt x="60771" y="167657"/>
                      </a:lnTo>
                      <a:lnTo>
                        <a:pt x="64875" y="199302"/>
                      </a:lnTo>
                      <a:lnTo>
                        <a:pt x="10629" y="222809"/>
                      </a:lnTo>
                      <a:lnTo>
                        <a:pt x="-72" y="24965"/>
                      </a:lnTo>
                      <a:lnTo>
                        <a:pt x="57806" y="-115"/>
                      </a:lnTo>
                      <a:lnTo>
                        <a:pt x="197619" y="141780"/>
                      </a:lnTo>
                      <a:lnTo>
                        <a:pt x="142084" y="165845"/>
                      </a:lnTo>
                      <a:close/>
                      <a:moveTo>
                        <a:pt x="93822" y="109550"/>
                      </a:moveTo>
                      <a:lnTo>
                        <a:pt x="47789" y="56710"/>
                      </a:lnTo>
                      <a:lnTo>
                        <a:pt x="55979" y="12594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" name="Google Shape;78;p13">
                  <a:extLst>
                    <a:ext uri="{FF2B5EF4-FFF2-40B4-BE49-F238E27FC236}">
                      <a16:creationId xmlns:a16="http://schemas.microsoft.com/office/drawing/2014/main" id="{11BA66F4-984B-D0B1-00EF-7CB111F7E4FA}"/>
                    </a:ext>
                  </a:extLst>
                </p:cNvPr>
                <p:cNvSpPr/>
                <p:nvPr/>
              </p:nvSpPr>
              <p:spPr>
                <a:xfrm>
                  <a:off x="5792124" y="2244244"/>
                  <a:ext cx="202751" cy="195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51" h="195818" extrusionOk="0">
                      <a:moveTo>
                        <a:pt x="106937" y="123129"/>
                      </a:moveTo>
                      <a:lnTo>
                        <a:pt x="99430" y="85265"/>
                      </a:lnTo>
                      <a:lnTo>
                        <a:pt x="187297" y="68225"/>
                      </a:lnTo>
                      <a:lnTo>
                        <a:pt x="202680" y="145815"/>
                      </a:lnTo>
                      <a:cubicBezTo>
                        <a:pt x="188108" y="160415"/>
                        <a:pt x="174746" y="171042"/>
                        <a:pt x="162596" y="177696"/>
                      </a:cubicBezTo>
                      <a:cubicBezTo>
                        <a:pt x="150513" y="184250"/>
                        <a:pt x="135601" y="189248"/>
                        <a:pt x="117860" y="192688"/>
                      </a:cubicBezTo>
                      <a:cubicBezTo>
                        <a:pt x="96019" y="196924"/>
                        <a:pt x="77464" y="196697"/>
                        <a:pt x="62197" y="192007"/>
                      </a:cubicBezTo>
                      <a:cubicBezTo>
                        <a:pt x="47012" y="187303"/>
                        <a:pt x="34168" y="178406"/>
                        <a:pt x="23665" y="165317"/>
                      </a:cubicBezTo>
                      <a:cubicBezTo>
                        <a:pt x="13246" y="152211"/>
                        <a:pt x="6166" y="136224"/>
                        <a:pt x="2425" y="117354"/>
                      </a:cubicBezTo>
                      <a:cubicBezTo>
                        <a:pt x="-1514" y="97491"/>
                        <a:pt x="-792" y="79432"/>
                        <a:pt x="4588" y="63176"/>
                      </a:cubicBezTo>
                      <a:cubicBezTo>
                        <a:pt x="9952" y="46838"/>
                        <a:pt x="19871" y="33312"/>
                        <a:pt x="34344" y="22598"/>
                      </a:cubicBezTo>
                      <a:cubicBezTo>
                        <a:pt x="45648" y="14304"/>
                        <a:pt x="61844" y="8112"/>
                        <a:pt x="82932" y="4023"/>
                      </a:cubicBezTo>
                      <a:cubicBezTo>
                        <a:pt x="103267" y="79"/>
                        <a:pt x="118816" y="-1046"/>
                        <a:pt x="129580" y="648"/>
                      </a:cubicBezTo>
                      <a:cubicBezTo>
                        <a:pt x="140428" y="2327"/>
                        <a:pt x="149920" y="6373"/>
                        <a:pt x="158057" y="12787"/>
                      </a:cubicBezTo>
                      <a:cubicBezTo>
                        <a:pt x="166261" y="19103"/>
                        <a:pt x="173202" y="27812"/>
                        <a:pt x="178880" y="38915"/>
                      </a:cubicBezTo>
                      <a:lnTo>
                        <a:pt x="125945" y="59236"/>
                      </a:lnTo>
                      <a:cubicBezTo>
                        <a:pt x="122324" y="52805"/>
                        <a:pt x="117433" y="48296"/>
                        <a:pt x="111271" y="45709"/>
                      </a:cubicBezTo>
                      <a:cubicBezTo>
                        <a:pt x="105193" y="43107"/>
                        <a:pt x="97971" y="42617"/>
                        <a:pt x="89602" y="44241"/>
                      </a:cubicBezTo>
                      <a:cubicBezTo>
                        <a:pt x="77133" y="46658"/>
                        <a:pt x="68029" y="52893"/>
                        <a:pt x="62287" y="62945"/>
                      </a:cubicBezTo>
                      <a:cubicBezTo>
                        <a:pt x="56613" y="72897"/>
                        <a:pt x="55614" y="87143"/>
                        <a:pt x="59290" y="105682"/>
                      </a:cubicBezTo>
                      <a:cubicBezTo>
                        <a:pt x="63195" y="125379"/>
                        <a:pt x="69708" y="138727"/>
                        <a:pt x="78830" y="145724"/>
                      </a:cubicBezTo>
                      <a:cubicBezTo>
                        <a:pt x="88035" y="152705"/>
                        <a:pt x="99332" y="154898"/>
                        <a:pt x="112721" y="152301"/>
                      </a:cubicBezTo>
                      <a:cubicBezTo>
                        <a:pt x="119081" y="151069"/>
                        <a:pt x="124968" y="148982"/>
                        <a:pt x="130381" y="146041"/>
                      </a:cubicBezTo>
                      <a:cubicBezTo>
                        <a:pt x="135794" y="143100"/>
                        <a:pt x="141790" y="138714"/>
                        <a:pt x="148368" y="132884"/>
                      </a:cubicBezTo>
                      <a:lnTo>
                        <a:pt x="144970" y="1157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" name="Google Shape;79;p13">
                  <a:extLst>
                    <a:ext uri="{FF2B5EF4-FFF2-40B4-BE49-F238E27FC236}">
                      <a16:creationId xmlns:a16="http://schemas.microsoft.com/office/drawing/2014/main" id="{93BF74F5-2234-CBC9-1C64-4F066F2D11C4}"/>
                    </a:ext>
                  </a:extLst>
                </p:cNvPr>
                <p:cNvSpPr/>
                <p:nvPr/>
              </p:nvSpPr>
              <p:spPr>
                <a:xfrm>
                  <a:off x="6047376" y="2228850"/>
                  <a:ext cx="158847" cy="188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847" h="188263" extrusionOk="0">
                      <a:moveTo>
                        <a:pt x="3326" y="-115"/>
                      </a:moveTo>
                      <a:lnTo>
                        <a:pt x="158588" y="2668"/>
                      </a:lnTo>
                      <a:lnTo>
                        <a:pt x="157864" y="42259"/>
                      </a:lnTo>
                      <a:lnTo>
                        <a:pt x="60665" y="40518"/>
                      </a:lnTo>
                      <a:lnTo>
                        <a:pt x="60125" y="69989"/>
                      </a:lnTo>
                      <a:lnTo>
                        <a:pt x="150290" y="71605"/>
                      </a:lnTo>
                      <a:lnTo>
                        <a:pt x="149598" y="109424"/>
                      </a:lnTo>
                      <a:lnTo>
                        <a:pt x="59433" y="107809"/>
                      </a:lnTo>
                      <a:lnTo>
                        <a:pt x="58763" y="144363"/>
                      </a:lnTo>
                      <a:lnTo>
                        <a:pt x="158776" y="146155"/>
                      </a:lnTo>
                      <a:lnTo>
                        <a:pt x="158004" y="188148"/>
                      </a:lnTo>
                      <a:lnTo>
                        <a:pt x="-72" y="1853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" name="Google Shape;80;p13">
                  <a:extLst>
                    <a:ext uri="{FF2B5EF4-FFF2-40B4-BE49-F238E27FC236}">
                      <a16:creationId xmlns:a16="http://schemas.microsoft.com/office/drawing/2014/main" id="{B3A2CD8D-0A4F-1A89-11BD-380F0E572A18}"/>
                    </a:ext>
                  </a:extLst>
                </p:cNvPr>
                <p:cNvSpPr/>
                <p:nvPr/>
              </p:nvSpPr>
              <p:spPr>
                <a:xfrm>
                  <a:off x="6348975" y="2265813"/>
                  <a:ext cx="106357" cy="194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57" h="194072" extrusionOk="0">
                      <a:moveTo>
                        <a:pt x="50351" y="-115"/>
                      </a:moveTo>
                      <a:lnTo>
                        <a:pt x="106285" y="15328"/>
                      </a:lnTo>
                      <a:lnTo>
                        <a:pt x="55863" y="193958"/>
                      </a:lnTo>
                      <a:lnTo>
                        <a:pt x="-72" y="1785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" name="Google Shape;81;p13">
                  <a:extLst>
                    <a:ext uri="{FF2B5EF4-FFF2-40B4-BE49-F238E27FC236}">
                      <a16:creationId xmlns:a16="http://schemas.microsoft.com/office/drawing/2014/main" id="{6D4C7221-21F1-5AE0-140A-E9766FBA4563}"/>
                    </a:ext>
                  </a:extLst>
                </p:cNvPr>
                <p:cNvSpPr/>
                <p:nvPr/>
              </p:nvSpPr>
              <p:spPr>
                <a:xfrm>
                  <a:off x="6457906" y="2306477"/>
                  <a:ext cx="242446" cy="243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446" h="243618" extrusionOk="0">
                      <a:moveTo>
                        <a:pt x="80382" y="-115"/>
                      </a:moveTo>
                      <a:lnTo>
                        <a:pt x="129257" y="22844"/>
                      </a:lnTo>
                      <a:lnTo>
                        <a:pt x="148530" y="145479"/>
                      </a:lnTo>
                      <a:lnTo>
                        <a:pt x="193037" y="52804"/>
                      </a:lnTo>
                      <a:lnTo>
                        <a:pt x="242374" y="75980"/>
                      </a:lnTo>
                      <a:lnTo>
                        <a:pt x="161920" y="243503"/>
                      </a:lnTo>
                      <a:lnTo>
                        <a:pt x="112583" y="220327"/>
                      </a:lnTo>
                      <a:lnTo>
                        <a:pt x="93328" y="98540"/>
                      </a:lnTo>
                      <a:lnTo>
                        <a:pt x="49150" y="190530"/>
                      </a:lnTo>
                      <a:lnTo>
                        <a:pt x="-72" y="16740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" name="Google Shape;82;p13">
                  <a:extLst>
                    <a:ext uri="{FF2B5EF4-FFF2-40B4-BE49-F238E27FC236}">
                      <a16:creationId xmlns:a16="http://schemas.microsoft.com/office/drawing/2014/main" id="{5FDA2C0A-4559-1286-870A-BCF4A0867779}"/>
                    </a:ext>
                  </a:extLst>
                </p:cNvPr>
                <p:cNvSpPr/>
                <p:nvPr/>
              </p:nvSpPr>
              <p:spPr>
                <a:xfrm>
                  <a:off x="6699349" y="2423179"/>
                  <a:ext cx="207165" cy="217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5" h="217559" extrusionOk="0">
                      <a:moveTo>
                        <a:pt x="67568" y="-115"/>
                      </a:moveTo>
                      <a:lnTo>
                        <a:pt x="207094" y="106207"/>
                      </a:lnTo>
                      <a:lnTo>
                        <a:pt x="178832" y="142483"/>
                      </a:lnTo>
                      <a:lnTo>
                        <a:pt x="132019" y="106811"/>
                      </a:lnTo>
                      <a:lnTo>
                        <a:pt x="45829" y="217444"/>
                      </a:lnTo>
                      <a:lnTo>
                        <a:pt x="-72" y="182467"/>
                      </a:lnTo>
                      <a:lnTo>
                        <a:pt x="86119" y="71834"/>
                      </a:lnTo>
                      <a:lnTo>
                        <a:pt x="39306" y="361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" name="Google Shape;83;p13">
                  <a:extLst>
                    <a:ext uri="{FF2B5EF4-FFF2-40B4-BE49-F238E27FC236}">
                      <a16:creationId xmlns:a16="http://schemas.microsoft.com/office/drawing/2014/main" id="{75D87D2D-4AAC-E1D4-B767-9BB68F85329C}"/>
                    </a:ext>
                  </a:extLst>
                </p:cNvPr>
                <p:cNvSpPr/>
                <p:nvPr/>
              </p:nvSpPr>
              <p:spPr>
                <a:xfrm>
                  <a:off x="6819657" y="2581917"/>
                  <a:ext cx="243397" cy="23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97" h="239718" extrusionOk="0">
                      <a:moveTo>
                        <a:pt x="141332" y="-115"/>
                      </a:moveTo>
                      <a:lnTo>
                        <a:pt x="243326" y="115693"/>
                      </a:lnTo>
                      <a:lnTo>
                        <a:pt x="213135" y="141700"/>
                      </a:lnTo>
                      <a:lnTo>
                        <a:pt x="149284" y="69201"/>
                      </a:lnTo>
                      <a:lnTo>
                        <a:pt x="126810" y="88561"/>
                      </a:lnTo>
                      <a:lnTo>
                        <a:pt x="186041" y="155814"/>
                      </a:lnTo>
                      <a:lnTo>
                        <a:pt x="157200" y="180658"/>
                      </a:lnTo>
                      <a:lnTo>
                        <a:pt x="97970" y="113405"/>
                      </a:lnTo>
                      <a:lnTo>
                        <a:pt x="70094" y="137418"/>
                      </a:lnTo>
                      <a:lnTo>
                        <a:pt x="135794" y="212017"/>
                      </a:lnTo>
                      <a:lnTo>
                        <a:pt x="103771" y="239603"/>
                      </a:lnTo>
                      <a:lnTo>
                        <a:pt x="-72" y="1216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" name="Google Shape;84;p13">
                  <a:extLst>
                    <a:ext uri="{FF2B5EF4-FFF2-40B4-BE49-F238E27FC236}">
                      <a16:creationId xmlns:a16="http://schemas.microsoft.com/office/drawing/2014/main" id="{BF176116-A72D-82AF-D80B-C4872B55C80A}"/>
                    </a:ext>
                  </a:extLst>
                </p:cNvPr>
                <p:cNvSpPr/>
                <p:nvPr/>
              </p:nvSpPr>
              <p:spPr>
                <a:xfrm>
                  <a:off x="6949364" y="2767294"/>
                  <a:ext cx="227752" cy="249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752" h="249816" extrusionOk="0">
                      <a:moveTo>
                        <a:pt x="-72" y="90578"/>
                      </a:moveTo>
                      <a:lnTo>
                        <a:pt x="163499" y="-115"/>
                      </a:lnTo>
                      <a:lnTo>
                        <a:pt x="210726" y="83198"/>
                      </a:lnTo>
                      <a:cubicBezTo>
                        <a:pt x="219483" y="98647"/>
                        <a:pt x="224838" y="111197"/>
                        <a:pt x="226789" y="120847"/>
                      </a:cubicBezTo>
                      <a:cubicBezTo>
                        <a:pt x="228740" y="130498"/>
                        <a:pt x="227489" y="139846"/>
                        <a:pt x="223034" y="148890"/>
                      </a:cubicBezTo>
                      <a:cubicBezTo>
                        <a:pt x="218655" y="157893"/>
                        <a:pt x="211258" y="165281"/>
                        <a:pt x="200844" y="171055"/>
                      </a:cubicBezTo>
                      <a:cubicBezTo>
                        <a:pt x="191769" y="176087"/>
                        <a:pt x="182837" y="178525"/>
                        <a:pt x="174048" y="178370"/>
                      </a:cubicBezTo>
                      <a:cubicBezTo>
                        <a:pt x="165334" y="178180"/>
                        <a:pt x="157034" y="175868"/>
                        <a:pt x="149148" y="171437"/>
                      </a:cubicBezTo>
                      <a:cubicBezTo>
                        <a:pt x="144126" y="168614"/>
                        <a:pt x="138654" y="163961"/>
                        <a:pt x="132731" y="157480"/>
                      </a:cubicBezTo>
                      <a:cubicBezTo>
                        <a:pt x="134100" y="164552"/>
                        <a:pt x="134552" y="170006"/>
                        <a:pt x="134086" y="173841"/>
                      </a:cubicBezTo>
                      <a:cubicBezTo>
                        <a:pt x="133788" y="176423"/>
                        <a:pt x="132426" y="180659"/>
                        <a:pt x="129998" y="186550"/>
                      </a:cubicBezTo>
                      <a:cubicBezTo>
                        <a:pt x="127612" y="192514"/>
                        <a:pt x="125562" y="196746"/>
                        <a:pt x="123847" y="199242"/>
                      </a:cubicBezTo>
                      <a:lnTo>
                        <a:pt x="90127" y="249701"/>
                      </a:lnTo>
                      <a:lnTo>
                        <a:pt x="58100" y="193202"/>
                      </a:lnTo>
                      <a:lnTo>
                        <a:pt x="92949" y="138782"/>
                      </a:lnTo>
                      <a:cubicBezTo>
                        <a:pt x="97502" y="131810"/>
                        <a:pt x="99995" y="126464"/>
                        <a:pt x="100428" y="122743"/>
                      </a:cubicBezTo>
                      <a:cubicBezTo>
                        <a:pt x="100913" y="117736"/>
                        <a:pt x="99862" y="112952"/>
                        <a:pt x="97276" y="108391"/>
                      </a:cubicBezTo>
                      <a:lnTo>
                        <a:pt x="94773" y="103977"/>
                      </a:lnTo>
                      <a:lnTo>
                        <a:pt x="28385" y="140786"/>
                      </a:lnTo>
                      <a:close/>
                      <a:moveTo>
                        <a:pt x="125684" y="86841"/>
                      </a:moveTo>
                      <a:lnTo>
                        <a:pt x="137631" y="107917"/>
                      </a:lnTo>
                      <a:cubicBezTo>
                        <a:pt x="138923" y="110198"/>
                        <a:pt x="142169" y="114200"/>
                        <a:pt x="147370" y="119922"/>
                      </a:cubicBezTo>
                      <a:cubicBezTo>
                        <a:pt x="149915" y="122861"/>
                        <a:pt x="153148" y="124598"/>
                        <a:pt x="157068" y="125132"/>
                      </a:cubicBezTo>
                      <a:cubicBezTo>
                        <a:pt x="161030" y="125739"/>
                        <a:pt x="164796" y="125053"/>
                        <a:pt x="168366" y="123075"/>
                      </a:cubicBezTo>
                      <a:cubicBezTo>
                        <a:pt x="173648" y="120147"/>
                        <a:pt x="176763" y="116244"/>
                        <a:pt x="177713" y="111366"/>
                      </a:cubicBezTo>
                      <a:cubicBezTo>
                        <a:pt x="178662" y="106489"/>
                        <a:pt x="176552" y="99489"/>
                        <a:pt x="171382" y="90367"/>
                      </a:cubicBezTo>
                      <a:lnTo>
                        <a:pt x="158934" y="6840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" name="Google Shape;85;p13">
                  <a:extLst>
                    <a:ext uri="{FF2B5EF4-FFF2-40B4-BE49-F238E27FC236}">
                      <a16:creationId xmlns:a16="http://schemas.microsoft.com/office/drawing/2014/main" id="{23BF8127-9D87-2E3D-8043-2DEDFCC23A03}"/>
                    </a:ext>
                  </a:extLst>
                </p:cNvPr>
                <p:cNvSpPr/>
                <p:nvPr/>
              </p:nvSpPr>
              <p:spPr>
                <a:xfrm>
                  <a:off x="7048399" y="2988591"/>
                  <a:ext cx="223320" cy="157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320" h="157555" extrusionOk="0">
                      <a:moveTo>
                        <a:pt x="177738" y="-115"/>
                      </a:moveTo>
                      <a:lnTo>
                        <a:pt x="223249" y="134234"/>
                      </a:lnTo>
                      <a:lnTo>
                        <a:pt x="185042" y="146893"/>
                      </a:lnTo>
                      <a:lnTo>
                        <a:pt x="158021" y="67123"/>
                      </a:lnTo>
                      <a:lnTo>
                        <a:pt x="126970" y="77411"/>
                      </a:lnTo>
                      <a:lnTo>
                        <a:pt x="150051" y="145545"/>
                      </a:lnTo>
                      <a:lnTo>
                        <a:pt x="114149" y="157441"/>
                      </a:lnTo>
                      <a:lnTo>
                        <a:pt x="91069" y="89307"/>
                      </a:lnTo>
                      <a:lnTo>
                        <a:pt x="18417" y="113379"/>
                      </a:lnTo>
                      <a:lnTo>
                        <a:pt x="-72" y="588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" name="Google Shape;86;p13">
                  <a:extLst>
                    <a:ext uri="{FF2B5EF4-FFF2-40B4-BE49-F238E27FC236}">
                      <a16:creationId xmlns:a16="http://schemas.microsoft.com/office/drawing/2014/main" id="{8B4D731A-A957-706C-E838-F534C65F4160}"/>
                    </a:ext>
                  </a:extLst>
                </p:cNvPr>
                <p:cNvSpPr/>
                <p:nvPr/>
              </p:nvSpPr>
              <p:spPr>
                <a:xfrm>
                  <a:off x="7095049" y="3182197"/>
                  <a:ext cx="204135" cy="199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135" h="199983" extrusionOk="0">
                      <a:moveTo>
                        <a:pt x="49074" y="127239"/>
                      </a:moveTo>
                      <a:lnTo>
                        <a:pt x="39990" y="62583"/>
                      </a:lnTo>
                      <a:lnTo>
                        <a:pt x="8079" y="57900"/>
                      </a:lnTo>
                      <a:lnTo>
                        <a:pt x="-72" y="-115"/>
                      </a:lnTo>
                      <a:lnTo>
                        <a:pt x="195367" y="43401"/>
                      </a:lnTo>
                      <a:lnTo>
                        <a:pt x="204064" y="105301"/>
                      </a:lnTo>
                      <a:lnTo>
                        <a:pt x="28026" y="199869"/>
                      </a:lnTo>
                      <a:lnTo>
                        <a:pt x="19681" y="140475"/>
                      </a:lnTo>
                      <a:close/>
                      <a:moveTo>
                        <a:pt x="87565" y="109816"/>
                      </a:moveTo>
                      <a:lnTo>
                        <a:pt x="151482" y="80341"/>
                      </a:lnTo>
                      <a:lnTo>
                        <a:pt x="81879" y="693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" name="Google Shape;87;p13">
                  <a:extLst>
                    <a:ext uri="{FF2B5EF4-FFF2-40B4-BE49-F238E27FC236}">
                      <a16:creationId xmlns:a16="http://schemas.microsoft.com/office/drawing/2014/main" id="{453512C2-05E8-F6F9-B3FC-D01C5A56BC5F}"/>
                    </a:ext>
                  </a:extLst>
                </p:cNvPr>
                <p:cNvSpPr/>
                <p:nvPr/>
              </p:nvSpPr>
              <p:spPr>
                <a:xfrm>
                  <a:off x="7111567" y="3408374"/>
                  <a:ext cx="194540" cy="181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540" h="181262" extrusionOk="0">
                      <a:moveTo>
                        <a:pt x="77659" y="128913"/>
                      </a:moveTo>
                      <a:lnTo>
                        <a:pt x="58754" y="177936"/>
                      </a:lnTo>
                      <a:cubicBezTo>
                        <a:pt x="44790" y="173574"/>
                        <a:pt x="33304" y="167441"/>
                        <a:pt x="24296" y="159538"/>
                      </a:cubicBezTo>
                      <a:cubicBezTo>
                        <a:pt x="15288" y="151634"/>
                        <a:pt x="8746" y="142129"/>
                        <a:pt x="4670" y="131020"/>
                      </a:cubicBezTo>
                      <a:cubicBezTo>
                        <a:pt x="588" y="119996"/>
                        <a:pt x="-858" y="106197"/>
                        <a:pt x="330" y="89624"/>
                      </a:cubicBezTo>
                      <a:cubicBezTo>
                        <a:pt x="1772" y="69518"/>
                        <a:pt x="5887" y="53277"/>
                        <a:pt x="12674" y="40901"/>
                      </a:cubicBezTo>
                      <a:cubicBezTo>
                        <a:pt x="19540" y="28616"/>
                        <a:pt x="30747" y="18369"/>
                        <a:pt x="46297" y="10159"/>
                      </a:cubicBezTo>
                      <a:cubicBezTo>
                        <a:pt x="61847" y="1950"/>
                        <a:pt x="81233" y="-1340"/>
                        <a:pt x="104455" y="290"/>
                      </a:cubicBezTo>
                      <a:cubicBezTo>
                        <a:pt x="135418" y="2463"/>
                        <a:pt x="158610" y="12250"/>
                        <a:pt x="174033" y="29650"/>
                      </a:cubicBezTo>
                      <a:cubicBezTo>
                        <a:pt x="189534" y="47140"/>
                        <a:pt x="196217" y="70776"/>
                        <a:pt x="194080" y="100557"/>
                      </a:cubicBezTo>
                      <a:cubicBezTo>
                        <a:pt x="192409" y="123860"/>
                        <a:pt x="186333" y="141823"/>
                        <a:pt x="175852" y="154446"/>
                      </a:cubicBezTo>
                      <a:cubicBezTo>
                        <a:pt x="165365" y="167154"/>
                        <a:pt x="150021" y="176054"/>
                        <a:pt x="129822" y="181147"/>
                      </a:cubicBezTo>
                      <a:lnTo>
                        <a:pt x="122088" y="129874"/>
                      </a:lnTo>
                      <a:cubicBezTo>
                        <a:pt x="127914" y="128508"/>
                        <a:pt x="132215" y="126950"/>
                        <a:pt x="134990" y="125199"/>
                      </a:cubicBezTo>
                      <a:cubicBezTo>
                        <a:pt x="139643" y="122313"/>
                        <a:pt x="143326" y="118640"/>
                        <a:pt x="146040" y="114180"/>
                      </a:cubicBezTo>
                      <a:cubicBezTo>
                        <a:pt x="148753" y="109720"/>
                        <a:pt x="150316" y="104630"/>
                        <a:pt x="150726" y="98909"/>
                      </a:cubicBezTo>
                      <a:cubicBezTo>
                        <a:pt x="151656" y="85954"/>
                        <a:pt x="147094" y="75657"/>
                        <a:pt x="137041" y="68018"/>
                      </a:cubicBezTo>
                      <a:cubicBezTo>
                        <a:pt x="129590" y="62253"/>
                        <a:pt x="117485" y="58783"/>
                        <a:pt x="100728" y="57607"/>
                      </a:cubicBezTo>
                      <a:cubicBezTo>
                        <a:pt x="79973" y="56150"/>
                        <a:pt x="65502" y="58263"/>
                        <a:pt x="57314" y="63945"/>
                      </a:cubicBezTo>
                      <a:cubicBezTo>
                        <a:pt x="49211" y="69634"/>
                        <a:pt x="44756" y="78114"/>
                        <a:pt x="43947" y="89387"/>
                      </a:cubicBezTo>
                      <a:cubicBezTo>
                        <a:pt x="43162" y="100324"/>
                        <a:pt x="45676" y="108786"/>
                        <a:pt x="51488" y="114774"/>
                      </a:cubicBezTo>
                      <a:cubicBezTo>
                        <a:pt x="57293" y="120846"/>
                        <a:pt x="66017" y="125559"/>
                        <a:pt x="77659" y="12891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" name="Google Shape;88;p13">
                  <a:extLst>
                    <a:ext uri="{FF2B5EF4-FFF2-40B4-BE49-F238E27FC236}">
                      <a16:creationId xmlns:a16="http://schemas.microsoft.com/office/drawing/2014/main" id="{9A543CB2-A9F0-80FE-6F68-732F8DF01811}"/>
                    </a:ext>
                  </a:extLst>
                </p:cNvPr>
                <p:cNvSpPr/>
                <p:nvPr/>
              </p:nvSpPr>
              <p:spPr>
                <a:xfrm>
                  <a:off x="7057205" y="3621779"/>
                  <a:ext cx="223638" cy="198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38" h="198480" extrusionOk="0">
                      <a:moveTo>
                        <a:pt x="223566" y="50651"/>
                      </a:moveTo>
                      <a:lnTo>
                        <a:pt x="181059" y="198365"/>
                      </a:lnTo>
                      <a:lnTo>
                        <a:pt x="142551" y="187526"/>
                      </a:lnTo>
                      <a:lnTo>
                        <a:pt x="169162" y="95053"/>
                      </a:lnTo>
                      <a:lnTo>
                        <a:pt x="140496" y="86984"/>
                      </a:lnTo>
                      <a:lnTo>
                        <a:pt x="115811" y="172766"/>
                      </a:lnTo>
                      <a:lnTo>
                        <a:pt x="79025" y="162411"/>
                      </a:lnTo>
                      <a:lnTo>
                        <a:pt x="103710" y="76630"/>
                      </a:lnTo>
                      <a:lnTo>
                        <a:pt x="68155" y="66622"/>
                      </a:lnTo>
                      <a:lnTo>
                        <a:pt x="40774" y="161772"/>
                      </a:lnTo>
                      <a:lnTo>
                        <a:pt x="-72" y="150276"/>
                      </a:lnTo>
                      <a:lnTo>
                        <a:pt x="43206" y="-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" name="Google Shape;89;p13">
                  <a:extLst>
                    <a:ext uri="{FF2B5EF4-FFF2-40B4-BE49-F238E27FC236}">
                      <a16:creationId xmlns:a16="http://schemas.microsoft.com/office/drawing/2014/main" id="{926444ED-0C4C-F254-E64A-484AA02D621F}"/>
                    </a:ext>
                  </a:extLst>
                </p:cNvPr>
                <p:cNvSpPr/>
                <p:nvPr/>
              </p:nvSpPr>
              <p:spPr>
                <a:xfrm>
                  <a:off x="6988108" y="3825552"/>
                  <a:ext cx="201162" cy="188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162" h="188295" extrusionOk="0">
                      <a:moveTo>
                        <a:pt x="111833" y="6108"/>
                      </a:moveTo>
                      <a:lnTo>
                        <a:pt x="89578" y="56109"/>
                      </a:lnTo>
                      <a:cubicBezTo>
                        <a:pt x="81076" y="53090"/>
                        <a:pt x="73899" y="52127"/>
                        <a:pt x="68049" y="53218"/>
                      </a:cubicBezTo>
                      <a:cubicBezTo>
                        <a:pt x="58566" y="55014"/>
                        <a:pt x="51278" y="60782"/>
                        <a:pt x="46185" y="70521"/>
                      </a:cubicBezTo>
                      <a:cubicBezTo>
                        <a:pt x="42386" y="77788"/>
                        <a:pt x="41173" y="84241"/>
                        <a:pt x="42545" y="89879"/>
                      </a:cubicBezTo>
                      <a:cubicBezTo>
                        <a:pt x="43952" y="95632"/>
                        <a:pt x="46929" y="99670"/>
                        <a:pt x="51475" y="101994"/>
                      </a:cubicBezTo>
                      <a:cubicBezTo>
                        <a:pt x="55792" y="104201"/>
                        <a:pt x="60634" y="104309"/>
                        <a:pt x="66001" y="102317"/>
                      </a:cubicBezTo>
                      <a:cubicBezTo>
                        <a:pt x="71368" y="100316"/>
                        <a:pt x="79132" y="93272"/>
                        <a:pt x="89291" y="81185"/>
                      </a:cubicBezTo>
                      <a:cubicBezTo>
                        <a:pt x="106038" y="61457"/>
                        <a:pt x="121103" y="48985"/>
                        <a:pt x="134486" y="43771"/>
                      </a:cubicBezTo>
                      <a:cubicBezTo>
                        <a:pt x="147908" y="38482"/>
                        <a:pt x="161133" y="39168"/>
                        <a:pt x="174162" y="45831"/>
                      </a:cubicBezTo>
                      <a:cubicBezTo>
                        <a:pt x="182721" y="50208"/>
                        <a:pt x="189516" y="56769"/>
                        <a:pt x="194544" y="65512"/>
                      </a:cubicBezTo>
                      <a:cubicBezTo>
                        <a:pt x="199610" y="74369"/>
                        <a:pt x="201735" y="84809"/>
                        <a:pt x="200922" y="96830"/>
                      </a:cubicBezTo>
                      <a:cubicBezTo>
                        <a:pt x="200145" y="108966"/>
                        <a:pt x="195271" y="123612"/>
                        <a:pt x="186302" y="140767"/>
                      </a:cubicBezTo>
                      <a:cubicBezTo>
                        <a:pt x="175295" y="161818"/>
                        <a:pt x="162936" y="175816"/>
                        <a:pt x="149225" y="182762"/>
                      </a:cubicBezTo>
                      <a:cubicBezTo>
                        <a:pt x="135550" y="189820"/>
                        <a:pt x="119529" y="189982"/>
                        <a:pt x="101161" y="183249"/>
                      </a:cubicBezTo>
                      <a:lnTo>
                        <a:pt x="123409" y="133813"/>
                      </a:lnTo>
                      <a:cubicBezTo>
                        <a:pt x="131574" y="136374"/>
                        <a:pt x="138438" y="136470"/>
                        <a:pt x="144001" y="134100"/>
                      </a:cubicBezTo>
                      <a:cubicBezTo>
                        <a:pt x="149525" y="131797"/>
                        <a:pt x="154167" y="127050"/>
                        <a:pt x="157927" y="119858"/>
                      </a:cubicBezTo>
                      <a:cubicBezTo>
                        <a:pt x="161021" y="113940"/>
                        <a:pt x="162064" y="108824"/>
                        <a:pt x="161056" y="104511"/>
                      </a:cubicBezTo>
                      <a:cubicBezTo>
                        <a:pt x="160125" y="100235"/>
                        <a:pt x="157840" y="97168"/>
                        <a:pt x="154204" y="95309"/>
                      </a:cubicBezTo>
                      <a:cubicBezTo>
                        <a:pt x="151552" y="93952"/>
                        <a:pt x="148520" y="93964"/>
                        <a:pt x="145106" y="95345"/>
                      </a:cubicBezTo>
                      <a:cubicBezTo>
                        <a:pt x="141656" y="96617"/>
                        <a:pt x="136634" y="101265"/>
                        <a:pt x="130040" y="109287"/>
                      </a:cubicBezTo>
                      <a:cubicBezTo>
                        <a:pt x="113559" y="129058"/>
                        <a:pt x="100312" y="142459"/>
                        <a:pt x="90299" y="149491"/>
                      </a:cubicBezTo>
                      <a:cubicBezTo>
                        <a:pt x="80322" y="156638"/>
                        <a:pt x="70524" y="160505"/>
                        <a:pt x="60905" y="161092"/>
                      </a:cubicBezTo>
                      <a:cubicBezTo>
                        <a:pt x="51246" y="161753"/>
                        <a:pt x="41872" y="159760"/>
                        <a:pt x="32782" y="155112"/>
                      </a:cubicBezTo>
                      <a:cubicBezTo>
                        <a:pt x="22102" y="149650"/>
                        <a:pt x="13783" y="141693"/>
                        <a:pt x="7824" y="131239"/>
                      </a:cubicBezTo>
                      <a:cubicBezTo>
                        <a:pt x="1865" y="120786"/>
                        <a:pt x="-721" y="109114"/>
                        <a:pt x="66" y="96224"/>
                      </a:cubicBezTo>
                      <a:cubicBezTo>
                        <a:pt x="928" y="83373"/>
                        <a:pt x="5531" y="68969"/>
                        <a:pt x="13875" y="53013"/>
                      </a:cubicBezTo>
                      <a:cubicBezTo>
                        <a:pt x="28525" y="24995"/>
                        <a:pt x="44123" y="8380"/>
                        <a:pt x="60671" y="3171"/>
                      </a:cubicBezTo>
                      <a:cubicBezTo>
                        <a:pt x="77220" y="-2038"/>
                        <a:pt x="94274" y="-1054"/>
                        <a:pt x="111834" y="612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" name="Google Shape;90;p13">
                <a:extLst>
                  <a:ext uri="{FF2B5EF4-FFF2-40B4-BE49-F238E27FC236}">
                    <a16:creationId xmlns:a16="http://schemas.microsoft.com/office/drawing/2014/main" id="{3C7BA653-6E74-A464-10BD-57B4B1FA52C8}"/>
                  </a:ext>
                </a:extLst>
              </p:cNvPr>
              <p:cNvSpPr/>
              <p:nvPr/>
            </p:nvSpPr>
            <p:spPr>
              <a:xfrm rot="10765624">
                <a:off x="5090734" y="2414369"/>
                <a:ext cx="2028637" cy="2006320"/>
              </a:xfrm>
              <a:custGeom>
                <a:avLst/>
                <a:gdLst/>
                <a:ahLst/>
                <a:cxnLst/>
                <a:rect l="l" t="t" r="r" b="b"/>
                <a:pathLst>
                  <a:path w="2028536" h="2006220" extrusionOk="0">
                    <a:moveTo>
                      <a:pt x="2028673" y="1003293"/>
                    </a:moveTo>
                    <a:cubicBezTo>
                      <a:pt x="2028673" y="1557296"/>
                      <a:pt x="1574570" y="2006404"/>
                      <a:pt x="1014405" y="2006404"/>
                    </a:cubicBezTo>
                    <a:cubicBezTo>
                      <a:pt x="454240" y="2006404"/>
                      <a:pt x="136" y="1557296"/>
                      <a:pt x="136" y="1003293"/>
                    </a:cubicBezTo>
                    <a:cubicBezTo>
                      <a:pt x="136" y="449291"/>
                      <a:pt x="454240" y="183"/>
                      <a:pt x="1014404" y="183"/>
                    </a:cubicBezTo>
                    <a:cubicBezTo>
                      <a:pt x="1574569" y="183"/>
                      <a:pt x="2028673" y="449291"/>
                      <a:pt x="2028673" y="100329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" name="Google Shape;91;p13">
              <a:extLst>
                <a:ext uri="{FF2B5EF4-FFF2-40B4-BE49-F238E27FC236}">
                  <a16:creationId xmlns:a16="http://schemas.microsoft.com/office/drawing/2014/main" id="{0AF982F9-D939-3552-C0E8-B30ACF1CC15D}"/>
                </a:ext>
              </a:extLst>
            </p:cNvPr>
            <p:cNvGrpSpPr/>
            <p:nvPr/>
          </p:nvGrpSpPr>
          <p:grpSpPr>
            <a:xfrm>
              <a:off x="4690787" y="1999494"/>
              <a:ext cx="2826698" cy="2838171"/>
              <a:chOff x="4690787" y="1999494"/>
              <a:chExt cx="2826698" cy="2838171"/>
            </a:xfrm>
          </p:grpSpPr>
          <p:sp>
            <p:nvSpPr>
              <p:cNvPr id="8" name="Google Shape;92;p13">
                <a:extLst>
                  <a:ext uri="{FF2B5EF4-FFF2-40B4-BE49-F238E27FC236}">
                    <a16:creationId xmlns:a16="http://schemas.microsoft.com/office/drawing/2014/main" id="{7032DA88-617B-384C-133E-3BCA345CE08C}"/>
                  </a:ext>
                </a:extLst>
              </p:cNvPr>
              <p:cNvSpPr/>
              <p:nvPr/>
            </p:nvSpPr>
            <p:spPr>
              <a:xfrm>
                <a:off x="4690787" y="1999494"/>
                <a:ext cx="2826698" cy="2838171"/>
              </a:xfrm>
              <a:custGeom>
                <a:avLst/>
                <a:gdLst/>
                <a:ahLst/>
                <a:cxnLst/>
                <a:rect l="l" t="t" r="r" b="b"/>
                <a:pathLst>
                  <a:path w="2826698" h="2838171" extrusionOk="0">
                    <a:moveTo>
                      <a:pt x="2025438" y="2203238"/>
                    </a:moveTo>
                    <a:cubicBezTo>
                      <a:pt x="1582914" y="2553902"/>
                      <a:pt x="950135" y="2487095"/>
                      <a:pt x="612088" y="2054020"/>
                    </a:cubicBezTo>
                    <a:cubicBezTo>
                      <a:pt x="274041" y="1620945"/>
                      <a:pt x="358736" y="985599"/>
                      <a:pt x="801261" y="634934"/>
                    </a:cubicBezTo>
                    <a:cubicBezTo>
                      <a:pt x="1243785" y="284270"/>
                      <a:pt x="1876563" y="351077"/>
                      <a:pt x="2214610" y="784152"/>
                    </a:cubicBezTo>
                    <a:cubicBezTo>
                      <a:pt x="2552657" y="1217226"/>
                      <a:pt x="2467962" y="1852573"/>
                      <a:pt x="2025438" y="2203238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" name="Google Shape;93;p13">
                <a:extLst>
                  <a:ext uri="{FF2B5EF4-FFF2-40B4-BE49-F238E27FC236}">
                    <a16:creationId xmlns:a16="http://schemas.microsoft.com/office/drawing/2014/main" id="{E8E139DA-127B-1396-4AA9-5F0342B37459}"/>
                  </a:ext>
                </a:extLst>
              </p:cNvPr>
              <p:cNvGrpSpPr/>
              <p:nvPr/>
            </p:nvGrpSpPr>
            <p:grpSpPr>
              <a:xfrm>
                <a:off x="4972102" y="3736706"/>
                <a:ext cx="1807077" cy="878712"/>
                <a:chOff x="4972102" y="3736706"/>
                <a:chExt cx="1807077" cy="878712"/>
              </a:xfrm>
            </p:grpSpPr>
            <p:sp>
              <p:nvSpPr>
                <p:cNvPr id="10" name="Google Shape;94;p13">
                  <a:extLst>
                    <a:ext uri="{FF2B5EF4-FFF2-40B4-BE49-F238E27FC236}">
                      <a16:creationId xmlns:a16="http://schemas.microsoft.com/office/drawing/2014/main" id="{8468FCFA-44F8-564C-8210-6FDAA30017FA}"/>
                    </a:ext>
                  </a:extLst>
                </p:cNvPr>
                <p:cNvSpPr/>
                <p:nvPr/>
              </p:nvSpPr>
              <p:spPr>
                <a:xfrm>
                  <a:off x="6577438" y="4243877"/>
                  <a:ext cx="201741" cy="199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41" h="199640" extrusionOk="0">
                      <a:moveTo>
                        <a:pt x="182649" y="47568"/>
                      </a:moveTo>
                      <a:cubicBezTo>
                        <a:pt x="199230" y="73020"/>
                        <a:pt x="204970" y="97404"/>
                        <a:pt x="199870" y="120719"/>
                      </a:cubicBezTo>
                      <a:cubicBezTo>
                        <a:pt x="194770" y="144034"/>
                        <a:pt x="179424" y="163845"/>
                        <a:pt x="153833" y="180152"/>
                      </a:cubicBezTo>
                      <a:cubicBezTo>
                        <a:pt x="127595" y="196870"/>
                        <a:pt x="102831" y="202768"/>
                        <a:pt x="79538" y="197846"/>
                      </a:cubicBezTo>
                      <a:cubicBezTo>
                        <a:pt x="56292" y="192994"/>
                        <a:pt x="36494" y="178020"/>
                        <a:pt x="20144" y="152922"/>
                      </a:cubicBezTo>
                      <a:cubicBezTo>
                        <a:pt x="8274" y="134701"/>
                        <a:pt x="1647" y="117755"/>
                        <a:pt x="263" y="102083"/>
                      </a:cubicBezTo>
                      <a:cubicBezTo>
                        <a:pt x="-1148" y="86528"/>
                        <a:pt x="1901" y="71743"/>
                        <a:pt x="9409" y="57729"/>
                      </a:cubicBezTo>
                      <a:cubicBezTo>
                        <a:pt x="16891" y="43832"/>
                        <a:pt x="29378" y="31310"/>
                        <a:pt x="46869" y="20165"/>
                      </a:cubicBezTo>
                      <a:cubicBezTo>
                        <a:pt x="64647" y="8836"/>
                        <a:pt x="81203" y="2250"/>
                        <a:pt x="96537" y="406"/>
                      </a:cubicBezTo>
                      <a:cubicBezTo>
                        <a:pt x="111799" y="-1392"/>
                        <a:pt x="126998" y="1463"/>
                        <a:pt x="142136" y="8972"/>
                      </a:cubicBezTo>
                      <a:cubicBezTo>
                        <a:pt x="157275" y="16482"/>
                        <a:pt x="170779" y="29347"/>
                        <a:pt x="182649" y="47568"/>
                      </a:cubicBezTo>
                      <a:close/>
                      <a:moveTo>
                        <a:pt x="133800" y="78394"/>
                      </a:moveTo>
                      <a:cubicBezTo>
                        <a:pt x="123546" y="62654"/>
                        <a:pt x="113240" y="53219"/>
                        <a:pt x="102882" y="50088"/>
                      </a:cubicBezTo>
                      <a:cubicBezTo>
                        <a:pt x="92452" y="47002"/>
                        <a:pt x="82147" y="48702"/>
                        <a:pt x="71968" y="55189"/>
                      </a:cubicBezTo>
                      <a:cubicBezTo>
                        <a:pt x="61502" y="61858"/>
                        <a:pt x="55595" y="70387"/>
                        <a:pt x="54248" y="80776"/>
                      </a:cubicBezTo>
                      <a:cubicBezTo>
                        <a:pt x="52901" y="91166"/>
                        <a:pt x="57908" y="105081"/>
                        <a:pt x="69270" y="122521"/>
                      </a:cubicBezTo>
                      <a:cubicBezTo>
                        <a:pt x="78831" y="137197"/>
                        <a:pt x="88815" y="145984"/>
                        <a:pt x="99225" y="148883"/>
                      </a:cubicBezTo>
                      <a:cubicBezTo>
                        <a:pt x="109609" y="151897"/>
                        <a:pt x="119926" y="150139"/>
                        <a:pt x="130177" y="143607"/>
                      </a:cubicBezTo>
                      <a:cubicBezTo>
                        <a:pt x="139998" y="137349"/>
                        <a:pt x="145644" y="128886"/>
                        <a:pt x="147113" y="118218"/>
                      </a:cubicBezTo>
                      <a:cubicBezTo>
                        <a:pt x="148584" y="107549"/>
                        <a:pt x="144146" y="94275"/>
                        <a:pt x="133800" y="783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" name="Google Shape;95;p13">
                  <a:extLst>
                    <a:ext uri="{FF2B5EF4-FFF2-40B4-BE49-F238E27FC236}">
                      <a16:creationId xmlns:a16="http://schemas.microsoft.com/office/drawing/2014/main" id="{3C13B231-C55F-170C-6BDE-69A9BF564729}"/>
                    </a:ext>
                  </a:extLst>
                </p:cNvPr>
                <p:cNvSpPr/>
                <p:nvPr/>
              </p:nvSpPr>
              <p:spPr>
                <a:xfrm>
                  <a:off x="6337217" y="4336878"/>
                  <a:ext cx="232651" cy="234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651" h="234932" extrusionOk="0">
                      <a:moveTo>
                        <a:pt x="232580" y="174162"/>
                      </a:moveTo>
                      <a:lnTo>
                        <a:pt x="181735" y="192462"/>
                      </a:lnTo>
                      <a:lnTo>
                        <a:pt x="79907" y="119932"/>
                      </a:lnTo>
                      <a:lnTo>
                        <a:pt x="115383" y="216344"/>
                      </a:lnTo>
                      <a:lnTo>
                        <a:pt x="64057" y="234817"/>
                      </a:lnTo>
                      <a:lnTo>
                        <a:pt x="-72" y="60538"/>
                      </a:lnTo>
                      <a:lnTo>
                        <a:pt x="51254" y="42065"/>
                      </a:lnTo>
                      <a:lnTo>
                        <a:pt x="152460" y="114012"/>
                      </a:lnTo>
                      <a:lnTo>
                        <a:pt x="117246" y="18315"/>
                      </a:lnTo>
                      <a:lnTo>
                        <a:pt x="168452" y="-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" name="Google Shape;96;p13">
                  <a:extLst>
                    <a:ext uri="{FF2B5EF4-FFF2-40B4-BE49-F238E27FC236}">
                      <a16:creationId xmlns:a16="http://schemas.microsoft.com/office/drawing/2014/main" id="{A1C67D2E-1ECE-AABD-30BA-A62E7EEF41E2}"/>
                    </a:ext>
                  </a:extLst>
                </p:cNvPr>
                <p:cNvSpPr/>
                <p:nvPr/>
              </p:nvSpPr>
              <p:spPr>
                <a:xfrm>
                  <a:off x="6030390" y="4425869"/>
                  <a:ext cx="177705" cy="18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5" h="189549" extrusionOk="0">
                      <a:moveTo>
                        <a:pt x="177634" y="183097"/>
                      </a:moveTo>
                      <a:lnTo>
                        <a:pt x="1613" y="189435"/>
                      </a:lnTo>
                      <a:lnTo>
                        <a:pt x="-72" y="143669"/>
                      </a:lnTo>
                      <a:lnTo>
                        <a:pt x="58986" y="141541"/>
                      </a:lnTo>
                      <a:lnTo>
                        <a:pt x="53848" y="1970"/>
                      </a:lnTo>
                      <a:lnTo>
                        <a:pt x="111755" y="-115"/>
                      </a:lnTo>
                      <a:lnTo>
                        <a:pt x="116892" y="139456"/>
                      </a:lnTo>
                      <a:lnTo>
                        <a:pt x="175950" y="1373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" name="Google Shape;97;p13">
                  <a:extLst>
                    <a:ext uri="{FF2B5EF4-FFF2-40B4-BE49-F238E27FC236}">
                      <a16:creationId xmlns:a16="http://schemas.microsoft.com/office/drawing/2014/main" id="{ABCC4DDE-684E-BE3C-0D5C-1E02F73621D0}"/>
                    </a:ext>
                  </a:extLst>
                </p:cNvPr>
                <p:cNvSpPr/>
                <p:nvPr/>
              </p:nvSpPr>
              <p:spPr>
                <a:xfrm>
                  <a:off x="5775515" y="4395657"/>
                  <a:ext cx="210256" cy="21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56" h="214350" extrusionOk="0">
                      <a:moveTo>
                        <a:pt x="176467" y="214235"/>
                      </a:moveTo>
                      <a:lnTo>
                        <a:pt x="119467" y="203931"/>
                      </a:lnTo>
                      <a:lnTo>
                        <a:pt x="131265" y="140091"/>
                      </a:lnTo>
                      <a:lnTo>
                        <a:pt x="68979" y="128831"/>
                      </a:lnTo>
                      <a:lnTo>
                        <a:pt x="57181" y="192672"/>
                      </a:lnTo>
                      <a:lnTo>
                        <a:pt x="-72" y="182322"/>
                      </a:lnTo>
                      <a:lnTo>
                        <a:pt x="33645" y="-115"/>
                      </a:lnTo>
                      <a:lnTo>
                        <a:pt x="90898" y="10234"/>
                      </a:lnTo>
                      <a:lnTo>
                        <a:pt x="77259" y="84031"/>
                      </a:lnTo>
                      <a:lnTo>
                        <a:pt x="139545" y="95290"/>
                      </a:lnTo>
                      <a:lnTo>
                        <a:pt x="153183" y="21494"/>
                      </a:lnTo>
                      <a:lnTo>
                        <a:pt x="210185" y="317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" name="Google Shape;98;p13">
                  <a:extLst>
                    <a:ext uri="{FF2B5EF4-FFF2-40B4-BE49-F238E27FC236}">
                      <a16:creationId xmlns:a16="http://schemas.microsoft.com/office/drawing/2014/main" id="{103235E4-B964-D2BD-EA02-0CD72DE34DE3}"/>
                    </a:ext>
                  </a:extLst>
                </p:cNvPr>
                <p:cNvSpPr/>
                <p:nvPr/>
              </p:nvSpPr>
              <p:spPr>
                <a:xfrm>
                  <a:off x="5544167" y="4318538"/>
                  <a:ext cx="216242" cy="231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242" h="231830" extrusionOk="0">
                      <a:moveTo>
                        <a:pt x="142856" y="231715"/>
                      </a:moveTo>
                      <a:lnTo>
                        <a:pt x="-72" y="171671"/>
                      </a:lnTo>
                      <a:lnTo>
                        <a:pt x="15581" y="135226"/>
                      </a:lnTo>
                      <a:lnTo>
                        <a:pt x="105058" y="172815"/>
                      </a:lnTo>
                      <a:lnTo>
                        <a:pt x="116711" y="145686"/>
                      </a:lnTo>
                      <a:lnTo>
                        <a:pt x="33709" y="110816"/>
                      </a:lnTo>
                      <a:lnTo>
                        <a:pt x="48662" y="76001"/>
                      </a:lnTo>
                      <a:lnTo>
                        <a:pt x="131664" y="110870"/>
                      </a:lnTo>
                      <a:lnTo>
                        <a:pt x="146117" y="77220"/>
                      </a:lnTo>
                      <a:lnTo>
                        <a:pt x="54050" y="38542"/>
                      </a:lnTo>
                      <a:lnTo>
                        <a:pt x="70653" y="-115"/>
                      </a:lnTo>
                      <a:lnTo>
                        <a:pt x="216171" y="610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" name="Google Shape;99;p13">
                  <a:extLst>
                    <a:ext uri="{FF2B5EF4-FFF2-40B4-BE49-F238E27FC236}">
                      <a16:creationId xmlns:a16="http://schemas.microsoft.com/office/drawing/2014/main" id="{D3C2732A-C919-8B64-BE83-A45D18E52FB4}"/>
                    </a:ext>
                  </a:extLst>
                </p:cNvPr>
                <p:cNvSpPr/>
                <p:nvPr/>
              </p:nvSpPr>
              <p:spPr>
                <a:xfrm>
                  <a:off x="5185299" y="4108516"/>
                  <a:ext cx="289153" cy="284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153" h="284683" extrusionOk="0">
                      <a:moveTo>
                        <a:pt x="191465" y="284568"/>
                      </a:moveTo>
                      <a:lnTo>
                        <a:pt x="151289" y="247414"/>
                      </a:lnTo>
                      <a:lnTo>
                        <a:pt x="208358" y="158343"/>
                      </a:lnTo>
                      <a:lnTo>
                        <a:pt x="115691" y="214495"/>
                      </a:lnTo>
                      <a:lnTo>
                        <a:pt x="75608" y="177428"/>
                      </a:lnTo>
                      <a:lnTo>
                        <a:pt x="125950" y="82135"/>
                      </a:lnTo>
                      <a:lnTo>
                        <a:pt x="39917" y="144422"/>
                      </a:lnTo>
                      <a:lnTo>
                        <a:pt x="-72" y="107441"/>
                      </a:lnTo>
                      <a:lnTo>
                        <a:pt x="158183" y="-115"/>
                      </a:lnTo>
                      <a:lnTo>
                        <a:pt x="199667" y="38248"/>
                      </a:lnTo>
                      <a:lnTo>
                        <a:pt x="143042" y="145743"/>
                      </a:lnTo>
                      <a:lnTo>
                        <a:pt x="247597" y="82572"/>
                      </a:lnTo>
                      <a:lnTo>
                        <a:pt x="289082" y="1209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" name="Google Shape;100;p13">
                  <a:extLst>
                    <a:ext uri="{FF2B5EF4-FFF2-40B4-BE49-F238E27FC236}">
                      <a16:creationId xmlns:a16="http://schemas.microsoft.com/office/drawing/2014/main" id="{EC5F2A84-E7DF-D97F-E406-C12FC0D602C8}"/>
                    </a:ext>
                  </a:extLst>
                </p:cNvPr>
                <p:cNvSpPr/>
                <p:nvPr/>
              </p:nvSpPr>
              <p:spPr>
                <a:xfrm>
                  <a:off x="5055982" y="3920671"/>
                  <a:ext cx="241872" cy="232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872" h="232211" extrusionOk="0">
                      <a:moveTo>
                        <a:pt x="84626" y="232096"/>
                      </a:moveTo>
                      <a:lnTo>
                        <a:pt x="-72" y="103371"/>
                      </a:lnTo>
                      <a:lnTo>
                        <a:pt x="33486" y="81775"/>
                      </a:lnTo>
                      <a:lnTo>
                        <a:pt x="86509" y="162360"/>
                      </a:lnTo>
                      <a:lnTo>
                        <a:pt x="111490" y="146283"/>
                      </a:lnTo>
                      <a:lnTo>
                        <a:pt x="62304" y="71529"/>
                      </a:lnTo>
                      <a:lnTo>
                        <a:pt x="94360" y="50898"/>
                      </a:lnTo>
                      <a:lnTo>
                        <a:pt x="143547" y="125652"/>
                      </a:lnTo>
                      <a:lnTo>
                        <a:pt x="174531" y="105711"/>
                      </a:lnTo>
                      <a:lnTo>
                        <a:pt x="119973" y="22793"/>
                      </a:lnTo>
                      <a:lnTo>
                        <a:pt x="155567" y="-115"/>
                      </a:lnTo>
                      <a:lnTo>
                        <a:pt x="241800" y="1309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" name="Google Shape;101;p13">
                  <a:extLst>
                    <a:ext uri="{FF2B5EF4-FFF2-40B4-BE49-F238E27FC236}">
                      <a16:creationId xmlns:a16="http://schemas.microsoft.com/office/drawing/2014/main" id="{A9B513B8-D644-C576-55A6-4DC55F13AE86}"/>
                    </a:ext>
                  </a:extLst>
                </p:cNvPr>
                <p:cNvSpPr/>
                <p:nvPr/>
              </p:nvSpPr>
              <p:spPr>
                <a:xfrm>
                  <a:off x="4972102" y="3736706"/>
                  <a:ext cx="219401" cy="211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401" h="211155" extrusionOk="0">
                      <a:moveTo>
                        <a:pt x="44187" y="211040"/>
                      </a:moveTo>
                      <a:lnTo>
                        <a:pt x="5429" y="110844"/>
                      </a:lnTo>
                      <a:cubicBezTo>
                        <a:pt x="-1031" y="94145"/>
                        <a:pt x="-1801" y="79762"/>
                        <a:pt x="3119" y="67697"/>
                      </a:cubicBezTo>
                      <a:cubicBezTo>
                        <a:pt x="8008" y="55553"/>
                        <a:pt x="16626" y="47145"/>
                        <a:pt x="28971" y="42475"/>
                      </a:cubicBezTo>
                      <a:cubicBezTo>
                        <a:pt x="39325" y="38557"/>
                        <a:pt x="49439" y="38387"/>
                        <a:pt x="59315" y="41966"/>
                      </a:cubicBezTo>
                      <a:cubicBezTo>
                        <a:pt x="65898" y="44352"/>
                        <a:pt x="72208" y="49098"/>
                        <a:pt x="78244" y="56204"/>
                      </a:cubicBezTo>
                      <a:cubicBezTo>
                        <a:pt x="76456" y="42613"/>
                        <a:pt x="78139" y="31502"/>
                        <a:pt x="83291" y="22871"/>
                      </a:cubicBezTo>
                      <a:cubicBezTo>
                        <a:pt x="88334" y="14190"/>
                        <a:pt x="96430" y="7741"/>
                        <a:pt x="107581" y="3522"/>
                      </a:cubicBezTo>
                      <a:cubicBezTo>
                        <a:pt x="116660" y="87"/>
                        <a:pt x="125632" y="-915"/>
                        <a:pt x="134494" y="516"/>
                      </a:cubicBezTo>
                      <a:cubicBezTo>
                        <a:pt x="143357" y="1950"/>
                        <a:pt x="151301" y="5491"/>
                        <a:pt x="158325" y="11140"/>
                      </a:cubicBezTo>
                      <a:cubicBezTo>
                        <a:pt x="162690" y="14635"/>
                        <a:pt x="167222" y="20687"/>
                        <a:pt x="171921" y="29293"/>
                      </a:cubicBezTo>
                      <a:cubicBezTo>
                        <a:pt x="178176" y="40742"/>
                        <a:pt x="182065" y="48436"/>
                        <a:pt x="183589" y="52375"/>
                      </a:cubicBezTo>
                      <a:lnTo>
                        <a:pt x="219330" y="144773"/>
                      </a:lnTo>
                      <a:close/>
                      <a:moveTo>
                        <a:pt x="91995" y="131051"/>
                      </a:moveTo>
                      <a:lnTo>
                        <a:pt x="82991" y="107775"/>
                      </a:lnTo>
                      <a:cubicBezTo>
                        <a:pt x="79761" y="99425"/>
                        <a:pt x="76088" y="94178"/>
                        <a:pt x="71971" y="92033"/>
                      </a:cubicBezTo>
                      <a:cubicBezTo>
                        <a:pt x="67745" y="89840"/>
                        <a:pt x="62883" y="89781"/>
                        <a:pt x="57388" y="91854"/>
                      </a:cubicBezTo>
                      <a:cubicBezTo>
                        <a:pt x="52290" y="93784"/>
                        <a:pt x="48948" y="96945"/>
                        <a:pt x="47360" y="101337"/>
                      </a:cubicBezTo>
                      <a:cubicBezTo>
                        <a:pt x="45742" y="105651"/>
                        <a:pt x="46502" y="111865"/>
                        <a:pt x="49641" y="119979"/>
                      </a:cubicBezTo>
                      <a:lnTo>
                        <a:pt x="58782" y="143610"/>
                      </a:lnTo>
                      <a:close/>
                      <a:moveTo>
                        <a:pt x="160809" y="105015"/>
                      </a:moveTo>
                      <a:lnTo>
                        <a:pt x="150252" y="77721"/>
                      </a:lnTo>
                      <a:cubicBezTo>
                        <a:pt x="146687" y="68505"/>
                        <a:pt x="142540" y="62624"/>
                        <a:pt x="137812" y="60078"/>
                      </a:cubicBezTo>
                      <a:cubicBezTo>
                        <a:pt x="133004" y="57563"/>
                        <a:pt x="127813" y="57360"/>
                        <a:pt x="122238" y="59469"/>
                      </a:cubicBezTo>
                      <a:cubicBezTo>
                        <a:pt x="117060" y="61428"/>
                        <a:pt x="113650" y="64885"/>
                        <a:pt x="112007" y="69842"/>
                      </a:cubicBezTo>
                      <a:cubicBezTo>
                        <a:pt x="110253" y="74750"/>
                        <a:pt x="111189" y="81890"/>
                        <a:pt x="114815" y="91264"/>
                      </a:cubicBezTo>
                      <a:lnTo>
                        <a:pt x="125327" y="1184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E968707-53F0-619A-950B-125BC1E98B46}"/>
              </a:ext>
            </a:extLst>
          </p:cNvPr>
          <p:cNvGrpSpPr/>
          <p:nvPr/>
        </p:nvGrpSpPr>
        <p:grpSpPr>
          <a:xfrm>
            <a:off x="12300" y="5661386"/>
            <a:ext cx="1997015" cy="1179356"/>
            <a:chOff x="0" y="4424"/>
            <a:chExt cx="1997015" cy="1179356"/>
          </a:xfrm>
        </p:grpSpPr>
        <p:pic>
          <p:nvPicPr>
            <p:cNvPr id="51" name="Imagen 5">
              <a:extLst>
                <a:ext uri="{FF2B5EF4-FFF2-40B4-BE49-F238E27FC236}">
                  <a16:creationId xmlns:a16="http://schemas.microsoft.com/office/drawing/2014/main" id="{3F5EE138-7423-EAE2-01F7-6A1ED01E5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76844"/>
              <a:ext cx="1997015" cy="606936"/>
            </a:xfrm>
            <a:prstGeom prst="rect">
              <a:avLst/>
            </a:prstGeom>
          </p:spPr>
        </p:pic>
        <p:sp>
          <p:nvSpPr>
            <p:cNvPr id="52" name="CuadroTexto 6">
              <a:extLst>
                <a:ext uri="{FF2B5EF4-FFF2-40B4-BE49-F238E27FC236}">
                  <a16:creationId xmlns:a16="http://schemas.microsoft.com/office/drawing/2014/main" id="{D9B5936E-612E-2966-3198-8DD4AF144D34}"/>
                </a:ext>
              </a:extLst>
            </p:cNvPr>
            <p:cNvSpPr txBox="1"/>
            <p:nvPr/>
          </p:nvSpPr>
          <p:spPr>
            <a:xfrm>
              <a:off x="12300" y="4424"/>
              <a:ext cx="1970313" cy="5847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TY45</a:t>
              </a:r>
            </a:p>
          </p:txBody>
        </p:sp>
      </p:grpSp>
      <p:sp>
        <p:nvSpPr>
          <p:cNvPr id="54" name="Title 1">
            <a:extLst>
              <a:ext uri="{FF2B5EF4-FFF2-40B4-BE49-F238E27FC236}">
                <a16:creationId xmlns:a16="http://schemas.microsoft.com/office/drawing/2014/main" id="{D1DD1D03-07A5-0058-4E05-97759FC28F40}"/>
              </a:ext>
            </a:extLst>
          </p:cNvPr>
          <p:cNvSpPr txBox="1">
            <a:spLocks/>
          </p:cNvSpPr>
          <p:nvPr/>
        </p:nvSpPr>
        <p:spPr>
          <a:xfrm>
            <a:off x="236147" y="71948"/>
            <a:ext cx="12192000" cy="5004262"/>
          </a:xfrm>
          <a:prstGeom prst="rect">
            <a:avLst/>
          </a:prstGeom>
          <a:solidFill>
            <a:srgbClr val="E6752A"/>
          </a:solidFill>
        </p:spPr>
        <p:txBody>
          <a:bodyPr vert="horz" lIns="91440" tIns="64800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NL" sz="6000" b="1" i="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/>
              <a:t>LionWeb: Status 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518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E5FF0-9BE7-A015-6E5E-38C0EE9D4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talks about LionWeb @ </a:t>
            </a:r>
            <a:r>
              <a:rPr lang="en-US" dirty="0" err="1"/>
              <a:t>LangDev</a:t>
            </a:r>
            <a:r>
              <a:rPr lang="en-US" dirty="0"/>
              <a:t> 24</a:t>
            </a:r>
            <a:endParaRPr lang="en-NL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D9AE68A-A86D-B03C-ED46-4EA21F42E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930362"/>
              </p:ext>
            </p:extLst>
          </p:nvPr>
        </p:nvGraphicFramePr>
        <p:xfrm>
          <a:off x="1013480" y="1693813"/>
          <a:ext cx="10165039" cy="47619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908755">
                  <a:extLst>
                    <a:ext uri="{9D8B030D-6E8A-4147-A177-3AD203B41FA5}">
                      <a16:colId xmlns:a16="http://schemas.microsoft.com/office/drawing/2014/main" val="1182643446"/>
                    </a:ext>
                  </a:extLst>
                </a:gridCol>
                <a:gridCol w="2244436">
                  <a:extLst>
                    <a:ext uri="{9D8B030D-6E8A-4147-A177-3AD203B41FA5}">
                      <a16:colId xmlns:a16="http://schemas.microsoft.com/office/drawing/2014/main" val="713698797"/>
                    </a:ext>
                  </a:extLst>
                </a:gridCol>
                <a:gridCol w="2011848">
                  <a:extLst>
                    <a:ext uri="{9D8B030D-6E8A-4147-A177-3AD203B41FA5}">
                      <a16:colId xmlns:a16="http://schemas.microsoft.com/office/drawing/2014/main" val="587666847"/>
                    </a:ext>
                  </a:extLst>
                </a:gridCol>
              </a:tblGrid>
              <a:tr h="684249">
                <a:tc>
                  <a:txBody>
                    <a:bodyPr/>
                    <a:lstStyle/>
                    <a:p>
                      <a:r>
                        <a:rPr lang="en-NL" sz="1800" dirty="0">
                          <a:latin typeface="Gill Sans MT" panose="020B0502020104020203" pitchFamily="34" charset="77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800" dirty="0">
                          <a:latin typeface="Gill Sans MT" panose="020B0502020104020203" pitchFamily="34" charset="77"/>
                        </a:rPr>
                        <a:t>Speaker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800" dirty="0">
                          <a:latin typeface="Gill Sans MT" panose="020B0502020104020203" pitchFamily="34" charset="77"/>
                        </a:rPr>
                        <a:t>Affiliation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505721"/>
                  </a:ext>
                </a:extLst>
              </a:tr>
              <a:tr h="785835">
                <a:tc>
                  <a:txBody>
                    <a:bodyPr/>
                    <a:lstStyle/>
                    <a:p>
                      <a:r>
                        <a:rPr lang="en-GB" sz="1600" b="1" i="0" dirty="0">
                          <a:latin typeface="Gill Sans MT" panose="020B0502020104020203" pitchFamily="34" charset="77"/>
                          <a:hlinkClick r:id="rId2"/>
                        </a:rPr>
                        <a:t>Language Engineering for Language Migrations</a:t>
                      </a:r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  <a:p>
                      <a:r>
                        <a:rPr lang="en-US" sz="1600" b="0" i="0" dirty="0">
                          <a:latin typeface="Gill Sans MT" panose="020B0502020104020203" pitchFamily="34" charset="77"/>
                        </a:rPr>
                        <a:t>Thursday 18:00 Track 1: Salon de Grados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Federico </a:t>
                      </a:r>
                      <a:r>
                        <a:rPr lang="en-GB" sz="1600" b="0" i="0" dirty="0" err="1">
                          <a:latin typeface="Gill Sans MT" panose="020B0502020104020203" pitchFamily="34" charset="77"/>
                        </a:rPr>
                        <a:t>Tomassetti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 err="1">
                          <a:latin typeface="Gill Sans MT" panose="020B0502020104020203" pitchFamily="34" charset="77"/>
                        </a:rPr>
                        <a:t>Strumenta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484945"/>
                  </a:ext>
                </a:extLst>
              </a:tr>
              <a:tr h="785835">
                <a:tc>
                  <a:txBody>
                    <a:bodyPr/>
                    <a:lstStyle/>
                    <a:p>
                      <a:r>
                        <a:rPr lang="en-GB" sz="1600" b="1" i="0" dirty="0" err="1">
                          <a:latin typeface="Gill Sans MT" panose="020B0502020104020203" pitchFamily="34" charset="77"/>
                          <a:hlinkClick r:id="rId3"/>
                        </a:rPr>
                        <a:t>GenFPL</a:t>
                      </a:r>
                      <a:r>
                        <a:rPr lang="en-GB" sz="1600" b="1" i="0" dirty="0">
                          <a:latin typeface="Gill Sans MT" panose="020B0502020104020203" pitchFamily="34" charset="77"/>
                          <a:hlinkClick r:id="rId3"/>
                        </a:rPr>
                        <a:t>: DSL-embeddable functional programming languages</a:t>
                      </a:r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Friday 10:00 Track 1: Salon de Grados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 err="1">
                          <a:latin typeface="Gill Sans MT" panose="020B0502020104020203" pitchFamily="34" charset="77"/>
                        </a:rPr>
                        <a:t>Meinte</a:t>
                      </a:r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 Boersma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DSL Consultancy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740246"/>
                  </a:ext>
                </a:extLst>
              </a:tr>
              <a:tr h="455285">
                <a:tc>
                  <a:txBody>
                    <a:bodyPr/>
                    <a:lstStyle/>
                    <a:p>
                      <a:r>
                        <a:rPr lang="en-GB" sz="1600" b="1" i="0" dirty="0">
                          <a:latin typeface="Gill Sans MT" panose="020B0502020104020203" pitchFamily="34" charset="77"/>
                          <a:hlinkClick r:id="rId4"/>
                        </a:rPr>
                        <a:t>LionWeb and </a:t>
                      </a:r>
                      <a:r>
                        <a:rPr lang="en-GB" sz="1600" b="1" i="0" dirty="0" err="1">
                          <a:latin typeface="Gill Sans MT" panose="020B0502020104020203" pitchFamily="34" charset="77"/>
                          <a:hlinkClick r:id="rId4"/>
                        </a:rPr>
                        <a:t>Kolasu</a:t>
                      </a:r>
                      <a:r>
                        <a:rPr lang="en-GB" sz="1600" b="1" i="0" dirty="0">
                          <a:latin typeface="Gill Sans MT" panose="020B0502020104020203" pitchFamily="34" charset="77"/>
                          <a:hlinkClick r:id="rId4"/>
                        </a:rPr>
                        <a:t>: an integration story</a:t>
                      </a:r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Friday 11:30 Track 1: Salon de Grados</a:t>
                      </a:r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  <a:p>
                      <a:endParaRPr lang="en-NL" sz="1600" b="1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Alessio </a:t>
                      </a:r>
                      <a:r>
                        <a:rPr lang="en-GB" sz="1600" b="0" i="0" dirty="0" err="1">
                          <a:latin typeface="Gill Sans MT" panose="020B0502020104020203" pitchFamily="34" charset="77"/>
                        </a:rPr>
                        <a:t>Stalla</a:t>
                      </a:r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 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 err="1">
                          <a:latin typeface="Gill Sans MT" panose="020B0502020104020203" pitchFamily="34" charset="77"/>
                        </a:rPr>
                        <a:t>Strumenta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986501"/>
                  </a:ext>
                </a:extLst>
              </a:tr>
              <a:tr h="455285">
                <a:tc>
                  <a:txBody>
                    <a:bodyPr/>
                    <a:lstStyle/>
                    <a:p>
                      <a:r>
                        <a:rPr lang="en-GB" sz="1600" b="1" i="0" dirty="0">
                          <a:latin typeface="Gill Sans MT" panose="020B0502020104020203" pitchFamily="34" charset="77"/>
                          <a:hlinkClick r:id="rId5"/>
                        </a:rPr>
                        <a:t>Implementing LionWeb in Rascal</a:t>
                      </a:r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Friday 12:00 Track 1: Salon de Grados</a:t>
                      </a:r>
                    </a:p>
                    <a:p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 err="1">
                          <a:latin typeface="Gill Sans MT" panose="020B0502020104020203" pitchFamily="34" charset="77"/>
                        </a:rPr>
                        <a:t>Ulyana</a:t>
                      </a:r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 Tikhonova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F1RE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47539"/>
                  </a:ext>
                </a:extLst>
              </a:tr>
              <a:tr h="785835">
                <a:tc>
                  <a:txBody>
                    <a:bodyPr/>
                    <a:lstStyle/>
                    <a:p>
                      <a:r>
                        <a:rPr lang="en-GB" sz="1600" b="1" i="0" dirty="0">
                          <a:latin typeface="Gill Sans MT" panose="020B0502020104020203" pitchFamily="34" charset="77"/>
                          <a:hlinkClick r:id="rId6"/>
                        </a:rPr>
                        <a:t>A Case Study: Execution of LionWeb nodes in Truffle Language Framework</a:t>
                      </a:r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Friday 12:30 Track 1: Salon de Grados</a:t>
                      </a:r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Erkan Diken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F1RE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127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805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06F8F-CE05-1A36-DCC5-02E5EF84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/>
          <a:lstStyle/>
          <a:p>
            <a:r>
              <a:rPr lang="en-US" dirty="0"/>
              <a:t>Spec Work</a:t>
            </a:r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2B17B-5324-BAC2-BED5-97A2197D92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BBEDA40-80BD-42F9-F81D-86B9F2F12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16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B82B9D-0519-EFFC-4855-C9B0735E8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How We Work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A9816-180D-0584-E106-A8B8B2F11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Specification documents (public)</a:t>
            </a:r>
          </a:p>
          <a:p>
            <a:pPr lvl="1"/>
            <a:r>
              <a:rPr lang="en-US" dirty="0"/>
              <a:t>hosted on GitHub: </a:t>
            </a:r>
            <a:r>
              <a:rPr lang="en-US" dirty="0">
                <a:hlinkClick r:id="rId2"/>
              </a:rPr>
              <a:t>github.com/LionWeb-io/specification</a:t>
            </a:r>
            <a:endParaRPr lang="en-US" dirty="0"/>
          </a:p>
          <a:p>
            <a:pPr lvl="1"/>
            <a:r>
              <a:rPr lang="en-US" dirty="0"/>
              <a:t>published at </a:t>
            </a:r>
            <a:r>
              <a:rPr lang="en-US" dirty="0">
                <a:hlinkClick r:id="rId3"/>
              </a:rPr>
              <a:t>lionweb.io/specification</a:t>
            </a:r>
            <a:endParaRPr lang="en-US" dirty="0"/>
          </a:p>
          <a:p>
            <a:pPr lvl="1"/>
            <a:r>
              <a:rPr lang="en-US" dirty="0"/>
              <a:t>refers to issues for details</a:t>
            </a:r>
          </a:p>
          <a:p>
            <a:r>
              <a:rPr lang="en-US" dirty="0"/>
              <a:t>Discussion issues (public)</a:t>
            </a:r>
          </a:p>
          <a:p>
            <a:pPr lvl="1"/>
            <a:r>
              <a:rPr lang="en-US" dirty="0"/>
              <a:t>same GitHub repo: </a:t>
            </a:r>
            <a:r>
              <a:rPr lang="en-US" dirty="0">
                <a:hlinkClick r:id="rId4"/>
              </a:rPr>
              <a:t>125 open / 129 closed</a:t>
            </a:r>
            <a:endParaRPr lang="en-US" dirty="0"/>
          </a:p>
          <a:p>
            <a:pPr lvl="1"/>
            <a:r>
              <a:rPr lang="en-US" dirty="0"/>
              <a:t>keep them focused</a:t>
            </a:r>
          </a:p>
          <a:p>
            <a:pPr lvl="1"/>
            <a:r>
              <a:rPr lang="en-US" dirty="0"/>
              <a:t>document alternatives and rationale</a:t>
            </a:r>
          </a:p>
          <a:p>
            <a:r>
              <a:rPr lang="en-US" dirty="0"/>
              <a:t>Weekly core team meetings</a:t>
            </a:r>
          </a:p>
          <a:p>
            <a:pPr lvl="1"/>
            <a:r>
              <a:rPr lang="en-US" dirty="0"/>
              <a:t>keep discussions running (more than 2 years already!)</a:t>
            </a:r>
          </a:p>
          <a:p>
            <a:pPr lvl="1"/>
            <a:r>
              <a:rPr lang="en-US" dirty="0"/>
              <a:t>“rough consensus and running code”</a:t>
            </a:r>
          </a:p>
          <a:p>
            <a:pPr lvl="1"/>
            <a:r>
              <a:rPr lang="en-US" dirty="0"/>
              <a:t>meeting logs and video recordings</a:t>
            </a:r>
          </a:p>
          <a:p>
            <a:r>
              <a:rPr lang="en-US" dirty="0"/>
              <a:t>Implementation mostly by team members (public)</a:t>
            </a:r>
          </a:p>
          <a:p>
            <a:pPr lvl="1"/>
            <a:r>
              <a:rPr lang="en-US" dirty="0"/>
              <a:t>partially in paid projects</a:t>
            </a:r>
          </a:p>
          <a:p>
            <a:pPr lvl="1"/>
            <a:r>
              <a:rPr lang="en-US" dirty="0"/>
              <a:t>guided by real-world needs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0D3011-2D48-085A-AFC5-20FFA463AB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F24F6-CA3C-B574-B79F-2DCD413B2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Finished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AAEC9-08C9-D65B-AD30-4FC999B90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Released as </a:t>
            </a:r>
            <a:r>
              <a:rPr lang="en-US" dirty="0">
                <a:hlinkClick r:id="rId2"/>
              </a:rPr>
              <a:t>LionWeb 2023.1</a:t>
            </a:r>
            <a:endParaRPr lang="en-US" dirty="0"/>
          </a:p>
          <a:p>
            <a:pPr lvl="1"/>
            <a:r>
              <a:rPr lang="en-US" dirty="0"/>
              <a:t>JSON serialization format</a:t>
            </a:r>
          </a:p>
          <a:p>
            <a:pPr lvl="1"/>
            <a:r>
              <a:rPr lang="en-US" dirty="0"/>
              <a:t>meta-metamodel (M3)</a:t>
            </a:r>
          </a:p>
          <a:p>
            <a:endParaRPr lang="en-US" dirty="0"/>
          </a:p>
          <a:p>
            <a:r>
              <a:rPr lang="en-US" dirty="0"/>
              <a:t>Scheduled for LionWeb 2024.1</a:t>
            </a:r>
          </a:p>
          <a:p>
            <a:pPr lvl="1"/>
            <a:r>
              <a:rPr lang="en-US" dirty="0"/>
              <a:t>bulk protocol</a:t>
            </a:r>
          </a:p>
          <a:p>
            <a:pPr lvl="1"/>
            <a:r>
              <a:rPr lang="en-US" dirty="0"/>
              <a:t>added </a:t>
            </a:r>
            <a:r>
              <a:rPr lang="en-US" dirty="0" err="1">
                <a:latin typeface="Consolas" panose="020B0609020204030204" pitchFamily="49" charset="0"/>
              </a:rPr>
              <a:t>StructuredDataType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removed </a:t>
            </a:r>
            <a:r>
              <a:rPr lang="en-US" dirty="0">
                <a:latin typeface="Consolas" panose="020B0609020204030204" pitchFamily="49" charset="0"/>
              </a:rPr>
              <a:t>JSON</a:t>
            </a:r>
            <a:r>
              <a:rPr lang="en-US" dirty="0"/>
              <a:t> </a:t>
            </a:r>
            <a:r>
              <a:rPr lang="en-US" dirty="0" err="1"/>
              <a:t>PrimitiveType</a:t>
            </a:r>
            <a:endParaRPr lang="en-US" dirty="0"/>
          </a:p>
          <a:p>
            <a:pPr lvl="1"/>
            <a:r>
              <a:rPr lang="en-US" dirty="0"/>
              <a:t>several test suites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1D6AD83-5B44-A62E-F8F9-1BE250D01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622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13B1A-DB76-CBF9-486D-67C3D30EA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In Progress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0CC5E-6207-1014-5017-8E0D717EF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Working draft</a:t>
            </a:r>
          </a:p>
          <a:p>
            <a:pPr lvl="1"/>
            <a:r>
              <a:rPr lang="en-US" dirty="0"/>
              <a:t>delta protocol (</a:t>
            </a:r>
            <a:r>
              <a:rPr lang="en-US" dirty="0">
                <a:hlinkClick r:id="rId2"/>
              </a:rPr>
              <a:t>issues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formalizing model correctness incl. language (</a:t>
            </a:r>
            <a:r>
              <a:rPr lang="en-US" dirty="0">
                <a:hlinkClick r:id="rId3"/>
              </a:rPr>
              <a:t>PR</a:t>
            </a:r>
            <a:r>
              <a:rPr lang="en-US" dirty="0"/>
              <a:t>)</a:t>
            </a:r>
          </a:p>
          <a:p>
            <a:r>
              <a:rPr lang="en-US" dirty="0"/>
              <a:t>Under discussion</a:t>
            </a:r>
          </a:p>
          <a:p>
            <a:pPr lvl="1"/>
            <a:r>
              <a:rPr lang="en-US" dirty="0"/>
              <a:t>derived models (</a:t>
            </a:r>
            <a:r>
              <a:rPr lang="en-US" dirty="0">
                <a:hlinkClick r:id="rId4"/>
              </a:rPr>
              <a:t>issues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NL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8E7BF2C-58E6-5D67-AA69-92A200B29F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9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E6CA9-E1D7-10D6-987A-A048EE08E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/>
          <a:lstStyle/>
          <a:p>
            <a:r>
              <a:rPr lang="en-US" dirty="0"/>
              <a:t>Bulk API Semantics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641DB-3848-C0C9-B250-B6E7AFAB86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8509289-4ECD-20B9-4307-C9120C5AE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60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10462-3509-2DA9-403E-4CAD888E6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Basic Commands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FDBE0-C173-9A06-827C-0918E4D34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List/create/delete partitions</a:t>
            </a:r>
          </a:p>
          <a:p>
            <a:pPr lvl="1"/>
            <a:r>
              <a:rPr lang="en-US" dirty="0"/>
              <a:t>straightforward CR_D</a:t>
            </a:r>
          </a:p>
          <a:p>
            <a:r>
              <a:rPr lang="en-US" dirty="0"/>
              <a:t>Retrieve</a:t>
            </a:r>
          </a:p>
          <a:p>
            <a:pPr lvl="1"/>
            <a:r>
              <a:rPr lang="en-US" dirty="0"/>
              <a:t>get me subtree of node X with depth Y</a:t>
            </a:r>
          </a:p>
          <a:p>
            <a:r>
              <a:rPr lang="en-US" dirty="0"/>
              <a:t>Store</a:t>
            </a:r>
          </a:p>
          <a:p>
            <a:pPr lvl="1"/>
            <a:r>
              <a:rPr lang="en-US" dirty="0"/>
              <a:t>make the repository represent the subtree(s) I send</a:t>
            </a:r>
          </a:p>
          <a:p>
            <a:pPr lvl="1"/>
            <a:r>
              <a:rPr lang="en-US" dirty="0"/>
              <a:t>guarantees repository contents are proper tree:</a:t>
            </a:r>
          </a:p>
          <a:p>
            <a:pPr lvl="2"/>
            <a:r>
              <a:rPr lang="en-US" dirty="0"/>
              <a:t>each node has exactly one parent (except for partition nodes)</a:t>
            </a:r>
          </a:p>
          <a:p>
            <a:pPr lvl="2"/>
            <a:r>
              <a:rPr lang="en-US" dirty="0"/>
              <a:t>unique node ids</a:t>
            </a:r>
          </a:p>
          <a:p>
            <a:r>
              <a:rPr lang="en-US" dirty="0"/>
              <a:t>Ids</a:t>
            </a:r>
          </a:p>
          <a:p>
            <a:pPr lvl="1"/>
            <a:r>
              <a:rPr lang="en-US" dirty="0"/>
              <a:t>give me guaranteed free node ids</a:t>
            </a:r>
          </a:p>
          <a:p>
            <a:endParaRPr lang="en-US" dirty="0"/>
          </a:p>
          <a:p>
            <a:endParaRPr lang="en-NL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B362872-29A5-EEFF-0946-16903EEF6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38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B33DA-C56B-641F-1B05-769BFF2CF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1206E35-C066-1B10-3774-442A747C834A}"/>
              </a:ext>
            </a:extLst>
          </p:cNvPr>
          <p:cNvSpPr/>
          <p:nvPr/>
        </p:nvSpPr>
        <p:spPr>
          <a:xfrm>
            <a:off x="294724" y="4133694"/>
            <a:ext cx="4839017" cy="22973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NL" dirty="0">
              <a:solidFill>
                <a:srgbClr val="E6752A"/>
              </a:solidFill>
              <a:latin typeface="Gill Sans MT" panose="020B0502020104020203" pitchFamily="34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57FD01-F345-DF57-4ABA-050CDA619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Intricacies of Store</a:t>
            </a:r>
            <a:endParaRPr lang="en-NL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BEF237E-5D22-E91D-2666-7EC3306A2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925DA1F-9FB5-6AAD-2847-4C70F9E13B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177695"/>
              </p:ext>
            </p:extLst>
          </p:nvPr>
        </p:nvGraphicFramePr>
        <p:xfrm>
          <a:off x="574335" y="3491346"/>
          <a:ext cx="4466202" cy="3650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FCA8D4A9-C223-55F5-C391-3CD9373E1EC9}"/>
              </a:ext>
            </a:extLst>
          </p:cNvPr>
          <p:cNvGrpSpPr/>
          <p:nvPr/>
        </p:nvGrpSpPr>
        <p:grpSpPr>
          <a:xfrm>
            <a:off x="4152075" y="1496291"/>
            <a:ext cx="3601941" cy="2475134"/>
            <a:chOff x="3723155" y="1420721"/>
            <a:chExt cx="3601941" cy="2475134"/>
          </a:xfrm>
        </p:grpSpPr>
        <p:sp>
          <p:nvSpPr>
            <p:cNvPr id="11" name="Document 10">
              <a:extLst>
                <a:ext uri="{FF2B5EF4-FFF2-40B4-BE49-F238E27FC236}">
                  <a16:creationId xmlns:a16="http://schemas.microsoft.com/office/drawing/2014/main" id="{3CACEFDF-5883-D0F5-56AB-8A0DA76D0ED0}"/>
                </a:ext>
              </a:extLst>
            </p:cNvPr>
            <p:cNvSpPr/>
            <p:nvPr/>
          </p:nvSpPr>
          <p:spPr>
            <a:xfrm>
              <a:off x="4105751" y="1755922"/>
              <a:ext cx="2831598" cy="2139933"/>
            </a:xfrm>
            <a:prstGeom prst="flowChartDocumen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latin typeface="Gill Sans MT" panose="020B0502020104020203" pitchFamily="34" charset="77"/>
              </a:endParaRPr>
            </a:p>
          </p:txBody>
        </p:sp>
        <p:graphicFrame>
          <p:nvGraphicFramePr>
            <p:cNvPr id="7" name="Diagram 6">
              <a:extLst>
                <a:ext uri="{FF2B5EF4-FFF2-40B4-BE49-F238E27FC236}">
                  <a16:creationId xmlns:a16="http://schemas.microsoft.com/office/drawing/2014/main" id="{3D552D24-B298-70C5-206D-3237375D739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92430991"/>
                </p:ext>
              </p:extLst>
            </p:nvPr>
          </p:nvGraphicFramePr>
          <p:xfrm>
            <a:off x="3723155" y="1849882"/>
            <a:ext cx="3601941" cy="147386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  <p:sp>
          <p:nvSpPr>
            <p:cNvPr id="12" name="Process 11">
              <a:extLst>
                <a:ext uri="{FF2B5EF4-FFF2-40B4-BE49-F238E27FC236}">
                  <a16:creationId xmlns:a16="http://schemas.microsoft.com/office/drawing/2014/main" id="{661AB74B-7F3A-E10A-6FFE-7665214C7465}"/>
                </a:ext>
              </a:extLst>
            </p:cNvPr>
            <p:cNvSpPr/>
            <p:nvPr/>
          </p:nvSpPr>
          <p:spPr>
            <a:xfrm>
              <a:off x="4105751" y="1420721"/>
              <a:ext cx="2831598" cy="335202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accent5">
                      <a:lumMod val="75000"/>
                    </a:schemeClr>
                  </a:solidFill>
                  <a:latin typeface="Gill Sans MT" panose="020B0502020104020203" pitchFamily="34" charset="77"/>
                </a:rPr>
                <a:t>Store subtree request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AA6018B-87D0-7ECD-7D1A-92C4D472B2F6}"/>
              </a:ext>
            </a:extLst>
          </p:cNvPr>
          <p:cNvSpPr txBox="1"/>
          <p:nvPr/>
        </p:nvSpPr>
        <p:spPr>
          <a:xfrm>
            <a:off x="481131" y="4224377"/>
            <a:ext cx="188865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rgbClr val="E6752A"/>
                </a:solidFill>
                <a:latin typeface="Gill Sans MT" panose="020B0502020104020203" pitchFamily="34" charset="77"/>
              </a:rPr>
              <a:t>Repository before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91C430-14C1-7E66-26CF-F4A9C03A093A}"/>
              </a:ext>
            </a:extLst>
          </p:cNvPr>
          <p:cNvGrpSpPr/>
          <p:nvPr/>
        </p:nvGrpSpPr>
        <p:grpSpPr>
          <a:xfrm>
            <a:off x="6491483" y="4133694"/>
            <a:ext cx="5213088" cy="2297334"/>
            <a:chOff x="6491483" y="4133694"/>
            <a:chExt cx="5213088" cy="229733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1E5E42A-5DB5-0C58-31B6-BE3DD35906E0}"/>
                </a:ext>
              </a:extLst>
            </p:cNvPr>
            <p:cNvGrpSpPr/>
            <p:nvPr/>
          </p:nvGrpSpPr>
          <p:grpSpPr>
            <a:xfrm>
              <a:off x="6491483" y="4133694"/>
              <a:ext cx="5213088" cy="2297334"/>
              <a:chOff x="6491483" y="4133694"/>
              <a:chExt cx="5213088" cy="2297334"/>
            </a:xfrm>
          </p:grpSpPr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11C1D533-DF7D-2175-ED9A-C2578D46279A}"/>
                  </a:ext>
                </a:extLst>
              </p:cNvPr>
              <p:cNvSpPr/>
              <p:nvPr/>
            </p:nvSpPr>
            <p:spPr>
              <a:xfrm>
                <a:off x="6865554" y="4133694"/>
                <a:ext cx="4839017" cy="229733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latin typeface="Gill Sans MT" panose="020B0502020104020203" pitchFamily="34" charset="77"/>
                </a:endParaRPr>
              </a:p>
            </p:txBody>
          </p:sp>
          <p:graphicFrame>
            <p:nvGraphicFramePr>
              <p:cNvPr id="6" name="Diagram 5">
                <a:extLst>
                  <a:ext uri="{FF2B5EF4-FFF2-40B4-BE49-F238E27FC236}">
                    <a16:creationId xmlns:a16="http://schemas.microsoft.com/office/drawing/2014/main" id="{084E11DE-4926-8A58-72B8-772E19ECF78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80573039"/>
                  </p:ext>
                </p:extLst>
              </p:nvPr>
            </p:nvGraphicFramePr>
            <p:xfrm>
              <a:off x="6491483" y="4224377"/>
              <a:ext cx="4559405" cy="21433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4" r:lo="rId15" r:qs="rId16" r:cs="rId17"/>
              </a:graphicData>
            </a:graphic>
          </p:graphicFrame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C1EFF71-FF03-CA0D-8CFF-779D857D31A9}"/>
                </a:ext>
              </a:extLst>
            </p:cNvPr>
            <p:cNvSpPr txBox="1"/>
            <p:nvPr/>
          </p:nvSpPr>
          <p:spPr>
            <a:xfrm>
              <a:off x="9800215" y="4242789"/>
              <a:ext cx="1717586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NL" dirty="0">
                  <a:solidFill>
                    <a:srgbClr val="E6752A"/>
                  </a:solidFill>
                  <a:latin typeface="Gill Sans MT" panose="020B0502020104020203" pitchFamily="34" charset="77"/>
                </a:rPr>
                <a:t>Repository after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7827E7B-6465-A79D-38A1-5CD19845F2F0}"/>
              </a:ext>
            </a:extLst>
          </p:cNvPr>
          <p:cNvGrpSpPr/>
          <p:nvPr/>
        </p:nvGrpSpPr>
        <p:grpSpPr>
          <a:xfrm>
            <a:off x="978010" y="2271203"/>
            <a:ext cx="8075580" cy="3693131"/>
            <a:chOff x="978010" y="2271203"/>
            <a:chExt cx="8075580" cy="3693131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68D6A18-366E-BFC3-36B0-CE208AE0A670}"/>
                </a:ext>
              </a:extLst>
            </p:cNvPr>
            <p:cNvGrpSpPr/>
            <p:nvPr/>
          </p:nvGrpSpPr>
          <p:grpSpPr>
            <a:xfrm>
              <a:off x="3678208" y="2271203"/>
              <a:ext cx="2569711" cy="836000"/>
              <a:chOff x="3678208" y="2271203"/>
              <a:chExt cx="2569711" cy="836000"/>
            </a:xfrm>
          </p:grpSpPr>
          <p:sp>
            <p:nvSpPr>
              <p:cNvPr id="18" name="Doughnut 17">
                <a:extLst>
                  <a:ext uri="{FF2B5EF4-FFF2-40B4-BE49-F238E27FC236}">
                    <a16:creationId xmlns:a16="http://schemas.microsoft.com/office/drawing/2014/main" id="{610E2F6A-F685-2373-546D-1D6A3A63A55D}"/>
                  </a:ext>
                </a:extLst>
              </p:cNvPr>
              <p:cNvSpPr/>
              <p:nvPr/>
            </p:nvSpPr>
            <p:spPr>
              <a:xfrm>
                <a:off x="4997234" y="2271203"/>
                <a:ext cx="1250685" cy="782360"/>
              </a:xfrm>
              <a:prstGeom prst="donut">
                <a:avLst>
                  <a:gd name="adj" fmla="val 7177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>
                  <a:solidFill>
                    <a:schemeClr val="tx1"/>
                  </a:solidFill>
                  <a:latin typeface="Gill Sans MT" panose="020B0502020104020203" pitchFamily="34" charset="77"/>
                </a:endParaRPr>
              </a:p>
            </p:txBody>
          </p:sp>
          <p:cxnSp>
            <p:nvCxnSpPr>
              <p:cNvPr id="21" name="Curved Connector 20">
                <a:extLst>
                  <a:ext uri="{FF2B5EF4-FFF2-40B4-BE49-F238E27FC236}">
                    <a16:creationId xmlns:a16="http://schemas.microsoft.com/office/drawing/2014/main" id="{864C70F3-82EB-BEA9-42E3-72708A7A2906}"/>
                  </a:ext>
                </a:extLst>
              </p:cNvPr>
              <p:cNvCxnSpPr>
                <a:cxnSpLocks/>
                <a:stCxn id="23" idx="0"/>
                <a:endCxn id="18" idx="2"/>
              </p:cNvCxnSpPr>
              <p:nvPr/>
            </p:nvCxnSpPr>
            <p:spPr>
              <a:xfrm rot="5400000" flipH="1" flipV="1">
                <a:off x="4115311" y="2225280"/>
                <a:ext cx="444820" cy="1319026"/>
              </a:xfrm>
              <a:prstGeom prst="curvedConnector2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9EB010A-920D-3145-44CE-FABE5A352F44}"/>
                </a:ext>
              </a:extLst>
            </p:cNvPr>
            <p:cNvGrpSpPr/>
            <p:nvPr/>
          </p:nvGrpSpPr>
          <p:grpSpPr>
            <a:xfrm>
              <a:off x="978010" y="3107203"/>
              <a:ext cx="8075580" cy="2857131"/>
              <a:chOff x="978010" y="3107203"/>
              <a:chExt cx="8075580" cy="285713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DC207F98-1D64-CF8E-7CBF-CD02FC598EAA}"/>
                  </a:ext>
                </a:extLst>
              </p:cNvPr>
              <p:cNvGrpSpPr/>
              <p:nvPr/>
            </p:nvGrpSpPr>
            <p:grpSpPr>
              <a:xfrm>
                <a:off x="978010" y="3107203"/>
                <a:ext cx="3463457" cy="2600345"/>
                <a:chOff x="978010" y="3107203"/>
                <a:chExt cx="3463457" cy="2600345"/>
              </a:xfrm>
            </p:grpSpPr>
            <p:sp>
              <p:nvSpPr>
                <p:cNvPr id="20" name="Doughnut 19">
                  <a:extLst>
                    <a:ext uri="{FF2B5EF4-FFF2-40B4-BE49-F238E27FC236}">
                      <a16:creationId xmlns:a16="http://schemas.microsoft.com/office/drawing/2014/main" id="{C8F51B82-1919-920E-4234-E84759F0424A}"/>
                    </a:ext>
                  </a:extLst>
                </p:cNvPr>
                <p:cNvSpPr/>
                <p:nvPr/>
              </p:nvSpPr>
              <p:spPr>
                <a:xfrm>
                  <a:off x="978010" y="4925188"/>
                  <a:ext cx="1250685" cy="782360"/>
                </a:xfrm>
                <a:prstGeom prst="donut">
                  <a:avLst>
                    <a:gd name="adj" fmla="val 7177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 dirty="0">
                    <a:solidFill>
                      <a:schemeClr val="tx1"/>
                    </a:solidFill>
                    <a:latin typeface="Gill Sans MT" panose="020B0502020104020203" pitchFamily="34" charset="77"/>
                  </a:endParaRPr>
                </a:p>
              </p:txBody>
            </p:sp>
            <p:cxnSp>
              <p:nvCxnSpPr>
                <p:cNvPr id="22" name="Curved Connector 21">
                  <a:extLst>
                    <a:ext uri="{FF2B5EF4-FFF2-40B4-BE49-F238E27FC236}">
                      <a16:creationId xmlns:a16="http://schemas.microsoft.com/office/drawing/2014/main" id="{C7DFB26D-4508-EA9F-FFA6-313FCF676B03}"/>
                    </a:ext>
                  </a:extLst>
                </p:cNvPr>
                <p:cNvCxnSpPr>
                  <a:cxnSpLocks/>
                  <a:stCxn id="23" idx="2"/>
                  <a:endCxn id="20" idx="6"/>
                </p:cNvCxnSpPr>
                <p:nvPr/>
              </p:nvCxnSpPr>
              <p:spPr>
                <a:xfrm rot="5400000">
                  <a:off x="2172035" y="3810195"/>
                  <a:ext cx="1562834" cy="1449513"/>
                </a:xfrm>
                <a:prstGeom prst="curvedConnector2">
                  <a:avLst/>
                </a:prstGeom>
                <a:ln w="254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A353CCD-678D-27C4-6AE6-F52F51235B76}"/>
                    </a:ext>
                  </a:extLst>
                </p:cNvPr>
                <p:cNvSpPr txBox="1"/>
                <p:nvPr/>
              </p:nvSpPr>
              <p:spPr>
                <a:xfrm>
                  <a:off x="2914949" y="3107203"/>
                  <a:ext cx="1526518" cy="64633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NL" dirty="0">
                      <a:solidFill>
                        <a:schemeClr val="bg1">
                          <a:lumMod val="50000"/>
                        </a:schemeClr>
                      </a:solidFill>
                      <a:latin typeface="Gill Sans MT" panose="020B0502020104020203" pitchFamily="34" charset="77"/>
                    </a:rPr>
                    <a:t>B is no longer a child of A</a:t>
                  </a:r>
                </a:p>
              </p:txBody>
            </p:sp>
          </p:grpSp>
          <p:sp>
            <p:nvSpPr>
              <p:cNvPr id="51" name="Doughnut 50">
                <a:extLst>
                  <a:ext uri="{FF2B5EF4-FFF2-40B4-BE49-F238E27FC236}">
                    <a16:creationId xmlns:a16="http://schemas.microsoft.com/office/drawing/2014/main" id="{26D77965-A217-1A47-8FF0-A62FAF7E2950}"/>
                  </a:ext>
                </a:extLst>
              </p:cNvPr>
              <p:cNvSpPr/>
              <p:nvPr/>
            </p:nvSpPr>
            <p:spPr>
              <a:xfrm>
                <a:off x="7802905" y="5181974"/>
                <a:ext cx="1250685" cy="782360"/>
              </a:xfrm>
              <a:prstGeom prst="donut">
                <a:avLst>
                  <a:gd name="adj" fmla="val 7177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>
                  <a:solidFill>
                    <a:schemeClr val="tx1"/>
                  </a:solidFill>
                  <a:latin typeface="Gill Sans MT" panose="020B0502020104020203" pitchFamily="34" charset="77"/>
                </a:endParaRPr>
              </a:p>
            </p:txBody>
          </p:sp>
          <p:cxnSp>
            <p:nvCxnSpPr>
              <p:cNvPr id="57" name="Curved Connector 56">
                <a:extLst>
                  <a:ext uri="{FF2B5EF4-FFF2-40B4-BE49-F238E27FC236}">
                    <a16:creationId xmlns:a16="http://schemas.microsoft.com/office/drawing/2014/main" id="{DEA3F067-CD66-453C-6EE6-682A8187170E}"/>
                  </a:ext>
                </a:extLst>
              </p:cNvPr>
              <p:cNvCxnSpPr>
                <a:cxnSpLocks/>
                <a:stCxn id="23" idx="3"/>
              </p:cNvCxnSpPr>
              <p:nvPr/>
            </p:nvCxnSpPr>
            <p:spPr>
              <a:xfrm>
                <a:off x="4441467" y="3430369"/>
                <a:ext cx="3361440" cy="2142787"/>
              </a:xfrm>
              <a:prstGeom prst="curvedConnector3">
                <a:avLst>
                  <a:gd name="adj1" fmla="val 61839"/>
                </a:avLst>
              </a:prstGeom>
              <a:ln w="254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1959456-0F71-98B7-0BE2-39FE30BCE6E3}"/>
              </a:ext>
            </a:extLst>
          </p:cNvPr>
          <p:cNvGrpSpPr/>
          <p:nvPr/>
        </p:nvGrpSpPr>
        <p:grpSpPr>
          <a:xfrm>
            <a:off x="3845152" y="3829953"/>
            <a:ext cx="7819891" cy="2500326"/>
            <a:chOff x="3845152" y="3829953"/>
            <a:chExt cx="7819891" cy="2500326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4271840-1B07-E866-C7A8-1D2BA211CA35}"/>
                </a:ext>
              </a:extLst>
            </p:cNvPr>
            <p:cNvGrpSpPr/>
            <p:nvPr/>
          </p:nvGrpSpPr>
          <p:grpSpPr>
            <a:xfrm>
              <a:off x="3845152" y="4992377"/>
              <a:ext cx="2725681" cy="1266907"/>
              <a:chOff x="3845152" y="4992377"/>
              <a:chExt cx="2725681" cy="1266907"/>
            </a:xfrm>
          </p:grpSpPr>
          <p:sp>
            <p:nvSpPr>
              <p:cNvPr id="19" name="Doughnut 18">
                <a:extLst>
                  <a:ext uri="{FF2B5EF4-FFF2-40B4-BE49-F238E27FC236}">
                    <a16:creationId xmlns:a16="http://schemas.microsoft.com/office/drawing/2014/main" id="{A6552CF4-75AE-4E6C-73EB-270A06BA1FDF}"/>
                  </a:ext>
                </a:extLst>
              </p:cNvPr>
              <p:cNvSpPr/>
              <p:nvPr/>
            </p:nvSpPr>
            <p:spPr>
              <a:xfrm>
                <a:off x="3845152" y="5476924"/>
                <a:ext cx="1250685" cy="782360"/>
              </a:xfrm>
              <a:prstGeom prst="donut">
                <a:avLst>
                  <a:gd name="adj" fmla="val 7177"/>
                </a:avLst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>
                  <a:solidFill>
                    <a:schemeClr val="tx1"/>
                  </a:solidFill>
                  <a:latin typeface="Gill Sans MT" panose="020B0502020104020203" pitchFamily="34" charset="77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E8D7616-7221-BA85-5639-50174BC56536}"/>
                  </a:ext>
                </a:extLst>
              </p:cNvPr>
              <p:cNvSpPr txBox="1"/>
              <p:nvPr/>
            </p:nvSpPr>
            <p:spPr>
              <a:xfrm>
                <a:off x="5320148" y="4992377"/>
                <a:ext cx="1250685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NL" dirty="0">
                    <a:solidFill>
                      <a:srgbClr val="C00000"/>
                    </a:solidFill>
                    <a:latin typeface="Gill Sans MT" panose="020B0502020104020203" pitchFamily="34" charset="77"/>
                  </a:rPr>
                  <a:t>G has been deleted</a:t>
                </a:r>
              </a:p>
            </p:txBody>
          </p:sp>
          <p:cxnSp>
            <p:nvCxnSpPr>
              <p:cNvPr id="32" name="Curved Connector 31">
                <a:extLst>
                  <a:ext uri="{FF2B5EF4-FFF2-40B4-BE49-F238E27FC236}">
                    <a16:creationId xmlns:a16="http://schemas.microsoft.com/office/drawing/2014/main" id="{8ADF9364-AC5D-E883-4BBC-A2DA6F69B369}"/>
                  </a:ext>
                </a:extLst>
              </p:cNvPr>
              <p:cNvCxnSpPr>
                <a:cxnSpLocks/>
                <a:stCxn id="31" idx="2"/>
                <a:endCxn id="19" idx="6"/>
              </p:cNvCxnSpPr>
              <p:nvPr/>
            </p:nvCxnSpPr>
            <p:spPr>
              <a:xfrm rot="5400000">
                <a:off x="5405966" y="5328579"/>
                <a:ext cx="229396" cy="849654"/>
              </a:xfrm>
              <a:prstGeom prst="curvedConnector2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5E44BBC-B5AF-3205-C73F-53C742CE72E7}"/>
                </a:ext>
              </a:extLst>
            </p:cNvPr>
            <p:cNvGrpSpPr/>
            <p:nvPr/>
          </p:nvGrpSpPr>
          <p:grpSpPr>
            <a:xfrm>
              <a:off x="5945492" y="5638707"/>
              <a:ext cx="5719551" cy="691572"/>
              <a:chOff x="5945492" y="5638707"/>
              <a:chExt cx="5719551" cy="691572"/>
            </a:xfrm>
          </p:grpSpPr>
          <p:graphicFrame>
            <p:nvGraphicFramePr>
              <p:cNvPr id="26" name="Diagram 25">
                <a:extLst>
                  <a:ext uri="{FF2B5EF4-FFF2-40B4-BE49-F238E27FC236}">
                    <a16:creationId xmlns:a16="http://schemas.microsoft.com/office/drawing/2014/main" id="{788E1401-FB90-2A67-6D91-8FE7150A4F9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68714582"/>
                  </p:ext>
                </p:extLst>
              </p:nvPr>
            </p:nvGraphicFramePr>
            <p:xfrm>
              <a:off x="10111036" y="5800462"/>
              <a:ext cx="1554007" cy="43179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9" r:lo="rId20" r:qs="rId21" r:cs="rId22"/>
              </a:graphicData>
            </a:graphic>
          </p:graphicFrame>
          <p:sp>
            <p:nvSpPr>
              <p:cNvPr id="27" name="Doughnut 26">
                <a:extLst>
                  <a:ext uri="{FF2B5EF4-FFF2-40B4-BE49-F238E27FC236}">
                    <a16:creationId xmlns:a16="http://schemas.microsoft.com/office/drawing/2014/main" id="{C8CB9317-C162-6622-9E99-7950877BEF6C}"/>
                  </a:ext>
                </a:extLst>
              </p:cNvPr>
              <p:cNvSpPr/>
              <p:nvPr/>
            </p:nvSpPr>
            <p:spPr>
              <a:xfrm>
                <a:off x="10176881" y="5702436"/>
                <a:ext cx="1279607" cy="627843"/>
              </a:xfrm>
              <a:prstGeom prst="donut">
                <a:avLst>
                  <a:gd name="adj" fmla="val 7177"/>
                </a:avLst>
              </a:prstGeom>
              <a:pattFill prst="dkVert">
                <a:fgClr>
                  <a:srgbClr val="C00000"/>
                </a:fgClr>
                <a:bgClr>
                  <a:schemeClr val="bg1"/>
                </a:bgClr>
              </a:pattFill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>
                  <a:solidFill>
                    <a:srgbClr val="C00000"/>
                  </a:solidFill>
                  <a:latin typeface="Gill Sans MT" panose="020B0502020104020203" pitchFamily="34" charset="77"/>
                </a:endParaRPr>
              </a:p>
            </p:txBody>
          </p:sp>
          <p:cxnSp>
            <p:nvCxnSpPr>
              <p:cNvPr id="28" name="Curved Connector 27">
                <a:extLst>
                  <a:ext uri="{FF2B5EF4-FFF2-40B4-BE49-F238E27FC236}">
                    <a16:creationId xmlns:a16="http://schemas.microsoft.com/office/drawing/2014/main" id="{3BCB0176-5A26-A587-E06E-CEBAC8C10597}"/>
                  </a:ext>
                </a:extLst>
              </p:cNvPr>
              <p:cNvCxnSpPr>
                <a:cxnSpLocks/>
                <a:stCxn id="31" idx="2"/>
                <a:endCxn id="27" idx="4"/>
              </p:cNvCxnSpPr>
              <p:nvPr/>
            </p:nvCxnSpPr>
            <p:spPr>
              <a:xfrm rot="16200000" flipH="1">
                <a:off x="8035303" y="3548896"/>
                <a:ext cx="691571" cy="4871194"/>
              </a:xfrm>
              <a:prstGeom prst="curvedConnector3">
                <a:avLst>
                  <a:gd name="adj1" fmla="val 152922"/>
                </a:avLst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Curved Connector 63">
              <a:extLst>
                <a:ext uri="{FF2B5EF4-FFF2-40B4-BE49-F238E27FC236}">
                  <a16:creationId xmlns:a16="http://schemas.microsoft.com/office/drawing/2014/main" id="{3EC63A4A-E114-3C38-77E1-D2107DC9F7C8}"/>
                </a:ext>
              </a:extLst>
            </p:cNvPr>
            <p:cNvCxnSpPr>
              <a:cxnSpLocks/>
              <a:stCxn id="31" idx="0"/>
              <a:endCxn id="11" idx="2"/>
            </p:cNvCxnSpPr>
            <p:nvPr/>
          </p:nvCxnSpPr>
          <p:spPr>
            <a:xfrm rot="5400000" flipH="1" flipV="1">
              <a:off x="5366768" y="4408676"/>
              <a:ext cx="1162425" cy="4979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873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8533A-8852-1F71-8333-DE3FF9308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/>
          <a:lstStyle/>
          <a:p>
            <a:r>
              <a:rPr lang="en-US" dirty="0"/>
              <a:t>Usable Code</a:t>
            </a:r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0322D-1DDA-C281-4F8C-770C7E96A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933AA78-3280-73A8-F4C8-940248D05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80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D936C-9069-8E28-C33A-9B295E563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Repository App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E333B-4992-170E-D916-95B25693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Implements bulk API</a:t>
            </a:r>
          </a:p>
          <a:p>
            <a:r>
              <a:rPr lang="en-US" dirty="0"/>
              <a:t>Guarantees repository contents are proper tree</a:t>
            </a:r>
          </a:p>
          <a:p>
            <a:pPr marL="1028700" lvl="1" indent="-342900"/>
            <a:r>
              <a:rPr lang="en-US" dirty="0"/>
              <a:t>language agnostic</a:t>
            </a:r>
          </a:p>
          <a:p>
            <a:r>
              <a:rPr lang="en-US" dirty="0"/>
              <a:t>Supports multiple repositories</a:t>
            </a:r>
          </a:p>
          <a:p>
            <a:r>
              <a:rPr lang="en-US" dirty="0"/>
              <a:t>With or without history</a:t>
            </a:r>
          </a:p>
          <a:p>
            <a:r>
              <a:rPr lang="en-US" dirty="0"/>
              <a:t>Optimized methods for uploading huge models</a:t>
            </a:r>
          </a:p>
          <a:p>
            <a:pPr marL="1028700" lvl="1" indent="-342900"/>
            <a:r>
              <a:rPr lang="en-US" dirty="0"/>
              <a:t>millions of nodes</a:t>
            </a:r>
          </a:p>
          <a:p>
            <a:r>
              <a:rPr lang="en-US" dirty="0">
                <a:hlinkClick r:id="rId2"/>
              </a:rPr>
              <a:t>https://github.com/LionWeb-io/lionweb-repository</a:t>
            </a:r>
            <a:r>
              <a:rPr lang="en-US" dirty="0"/>
              <a:t> </a:t>
            </a:r>
          </a:p>
          <a:p>
            <a:endParaRPr lang="en-NL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B05272C-5993-D821-6AA8-E04448F52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81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1CB88A-BB8F-4F89-3FF6-B591EA38D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467915-194E-C218-5031-60E97161BB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E3AABB9-F328-B179-BE9E-599236FFC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961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66122-4F9F-5E4E-D75D-288A9B4AA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EFA4B-0838-CD18-BD9E-44C7CFFA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Repository App: Implementation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4469C-A33A-F6D3-7D3D-00FD380EB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Implementation</a:t>
            </a:r>
          </a:p>
          <a:p>
            <a:pPr lvl="1"/>
            <a:r>
              <a:rPr lang="en-US" dirty="0"/>
              <a:t>PostgreSQL backend</a:t>
            </a:r>
          </a:p>
          <a:p>
            <a:pPr lvl="1"/>
            <a:r>
              <a:rPr lang="en-US" dirty="0"/>
              <a:t>written in TypeScript</a:t>
            </a:r>
          </a:p>
          <a:p>
            <a:pPr lvl="1"/>
            <a:r>
              <a:rPr lang="en-US" dirty="0"/>
              <a:t>reuses LionWeb TypeScript implementation</a:t>
            </a:r>
          </a:p>
          <a:p>
            <a:r>
              <a:rPr lang="en-US" dirty="0"/>
              <a:t>Provides TypeScript repository client</a:t>
            </a:r>
          </a:p>
          <a:p>
            <a:r>
              <a:rPr lang="en-US" dirty="0"/>
              <a:t>No authentication</a:t>
            </a:r>
          </a:p>
          <a:p>
            <a:pPr lvl="1"/>
            <a:r>
              <a:rPr lang="en-US" dirty="0"/>
              <a:t>out of scope</a:t>
            </a:r>
          </a:p>
          <a:p>
            <a:r>
              <a:rPr lang="en-US" dirty="0"/>
              <a:t>Distributions</a:t>
            </a:r>
          </a:p>
          <a:p>
            <a:pPr lvl="1"/>
            <a:r>
              <a:rPr lang="en-US" dirty="0"/>
              <a:t>Docker image</a:t>
            </a:r>
          </a:p>
          <a:p>
            <a:pPr lvl="1"/>
            <a:r>
              <a:rPr lang="en-US" dirty="0"/>
              <a:t>source code </a:t>
            </a:r>
          </a:p>
          <a:p>
            <a:pPr lvl="1"/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CE72987-85B0-A965-7948-E27877090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18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2C5B2-0F4E-067C-3BA0-79EAE2D3C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Freon LionWeb Core Editor</a:t>
            </a:r>
            <a:r>
              <a:rPr lang="en-US" dirty="0"/>
              <a:t> App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E935C-61B6-6278-61D8-487C703C4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M3 in Freon</a:t>
            </a:r>
          </a:p>
          <a:p>
            <a:r>
              <a:rPr lang="en-GB" dirty="0"/>
              <a:t>Web editor to edit LionWeb languages</a:t>
            </a:r>
          </a:p>
          <a:p>
            <a:pPr lvl="1"/>
            <a:r>
              <a:rPr lang="en-GB" dirty="0"/>
              <a:t>load/store JSON</a:t>
            </a:r>
          </a:p>
          <a:p>
            <a:endParaRPr lang="en-NL" dirty="0"/>
          </a:p>
          <a:p>
            <a:r>
              <a:rPr lang="en-GB" dirty="0">
                <a:hlinkClick r:id="rId2"/>
              </a:rPr>
              <a:t>https://github.com/LionWeb-io/lionweb-freon-m3</a:t>
            </a:r>
            <a:r>
              <a:rPr lang="en-GB" dirty="0"/>
              <a:t> </a:t>
            </a:r>
            <a:endParaRPr lang="en-NL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B8F887F-6556-975C-BEE2-0473C2751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18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FC7C-5F30-6874-E215-FCCC9AC4C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nl-NL" dirty="0"/>
              <a:t>C# Library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F5A6A-280D-446C-AD61-E5BB8272D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Streaming, memory-efficient M1/M2 (de)serializer with custom error handling</a:t>
            </a:r>
          </a:p>
          <a:p>
            <a:r>
              <a:rPr lang="en-US" dirty="0"/>
              <a:t>Low-level serialization API, high-level semantic-enforcing node API</a:t>
            </a:r>
          </a:p>
          <a:p>
            <a:r>
              <a:rPr lang="en-US" dirty="0"/>
              <a:t>Annotations, dynamic &amp; lenient nodes</a:t>
            </a:r>
          </a:p>
          <a:p>
            <a:r>
              <a:rPr lang="en-US" dirty="0"/>
              <a:t>Roslyn-based generator LionWeb M2 </a:t>
            </a:r>
            <a:r>
              <a:rPr lang="en-US" dirty="0">
                <a:sym typeface="Wingdings" panose="05000000000000000000" pitchFamily="2" charset="2"/>
              </a:rPr>
              <a:t> C# types</a:t>
            </a:r>
          </a:p>
          <a:p>
            <a:r>
              <a:rPr lang="en-US" dirty="0"/>
              <a:t>Node and language navigation utils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Advanced utilities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cloner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comparer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textualizer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reference finder</a:t>
            </a:r>
          </a:p>
          <a:p>
            <a:r>
              <a:rPr lang="en-US" dirty="0">
                <a:sym typeface="Wingdings" panose="05000000000000000000" pitchFamily="2" charset="2"/>
              </a:rPr>
              <a:t>Extensive test coverage</a:t>
            </a:r>
          </a:p>
          <a:p>
            <a:r>
              <a:rPr lang="en-GB" dirty="0">
                <a:hlinkClick r:id="rId2"/>
              </a:rPr>
              <a:t>https://github.com/LionWeb-io/lionweb-csharp</a:t>
            </a:r>
            <a:r>
              <a:rPr lang="en-NL" dirty="0"/>
              <a:t>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E281E6E-3EAB-6C44-18EA-F0028DC7C3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18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FD09D-D4D1-3C1B-1727-0BDF29A9A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Java Library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68098-B59A-79C5-4B09-ECCB581CB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Memory-efficient M1/M2 (de)serializer with pluggable workers</a:t>
            </a:r>
          </a:p>
          <a:p>
            <a:pPr marL="1028700" lvl="1" indent="-342900"/>
            <a:r>
              <a:rPr lang="en-US" dirty="0"/>
              <a:t>additional binary wire formats</a:t>
            </a:r>
          </a:p>
          <a:p>
            <a:r>
              <a:rPr lang="en-US" dirty="0"/>
              <a:t>Low-level serialization API, high-level node API</a:t>
            </a:r>
          </a:p>
          <a:p>
            <a:r>
              <a:rPr lang="en-US" dirty="0"/>
              <a:t>Annotations, dynamic &amp; proxy nodes</a:t>
            </a:r>
          </a:p>
          <a:p>
            <a:r>
              <a:rPr lang="en-US" dirty="0"/>
              <a:t>Node and language navigation utils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Advanced utilities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model comparator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validator</a:t>
            </a:r>
          </a:p>
          <a:p>
            <a:r>
              <a:rPr lang="en-US" dirty="0"/>
              <a:t>EMF M1/M2 Importer + Exporter</a:t>
            </a:r>
            <a:endParaRPr lang="en-NL" dirty="0"/>
          </a:p>
          <a:p>
            <a:r>
              <a:rPr lang="en-GB" dirty="0">
                <a:hlinkClick r:id="rId2"/>
              </a:rPr>
              <a:t>https://github.com/LionWeb-io/lionweb-java</a:t>
            </a:r>
            <a:r>
              <a:rPr lang="en-NL" dirty="0"/>
              <a:t>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643D7D7-ECCA-0A0F-9BAA-BC2A1E8EE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492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4CF2-4B57-F15B-5E0C-0F333952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Kotlin Library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19A21-EE47-20DE-61DB-3BAE92067C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Idiomatic Kotlin adaptions of Java APIs</a:t>
            </a:r>
          </a:p>
          <a:p>
            <a:r>
              <a:rPr lang="en-US" dirty="0"/>
              <a:t>Generator LionWeb M2 </a:t>
            </a:r>
            <a:r>
              <a:rPr lang="en-US" dirty="0">
                <a:sym typeface="Wingdings" panose="05000000000000000000" pitchFamily="2" charset="2"/>
              </a:rPr>
              <a:t> Kotlin types (together with </a:t>
            </a:r>
            <a:r>
              <a:rPr lang="en-US" dirty="0" err="1">
                <a:sym typeface="Wingdings" panose="05000000000000000000" pitchFamily="2" charset="2"/>
              </a:rPr>
              <a:t>StarLasu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r>
              <a:rPr lang="en-US" dirty="0">
                <a:sym typeface="Wingdings" panose="05000000000000000000" pitchFamily="2" charset="2"/>
              </a:rPr>
              <a:t>Repository client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bulk API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huge model upload API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compression</a:t>
            </a:r>
            <a:endParaRPr lang="en-NL" dirty="0"/>
          </a:p>
          <a:p>
            <a:r>
              <a:rPr lang="en-GB" dirty="0">
                <a:hlinkClick r:id="rId2"/>
              </a:rPr>
              <a:t>https://github.com/LionWeb-io/lionweb-kotlin</a:t>
            </a:r>
            <a:r>
              <a:rPr lang="en-NL" dirty="0"/>
              <a:t>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0B6C227-72CC-ACC7-EBF9-59F220CDA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54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E4E0-01C4-20F6-F9FE-65F6718EF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TypeScript Library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AB4E2-D164-5EFD-B5DC-4E08BF383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M1/M2 (de)serializer</a:t>
            </a:r>
          </a:p>
          <a:p>
            <a:r>
              <a:rPr lang="en-US" dirty="0"/>
              <a:t>Low-level serialization API, high-level semantic-enforcing node API</a:t>
            </a:r>
          </a:p>
          <a:p>
            <a:r>
              <a:rPr lang="en-US" dirty="0"/>
              <a:t>Annotations, dynamic nodes</a:t>
            </a:r>
          </a:p>
          <a:p>
            <a:r>
              <a:rPr lang="en-US" dirty="0"/>
              <a:t>Generator LionWeb M2 </a:t>
            </a:r>
            <a:r>
              <a:rPr lang="en-US" dirty="0">
                <a:sym typeface="Wingdings" panose="05000000000000000000" pitchFamily="2" charset="2"/>
              </a:rPr>
              <a:t> TypeScript types</a:t>
            </a:r>
            <a:endParaRPr lang="en-US" dirty="0"/>
          </a:p>
          <a:p>
            <a:r>
              <a:rPr lang="en-US" dirty="0"/>
              <a:t>Command line utilities</a:t>
            </a:r>
          </a:p>
          <a:p>
            <a:pPr lvl="1"/>
            <a:r>
              <a:rPr lang="en-US" dirty="0"/>
              <a:t>validator</a:t>
            </a:r>
          </a:p>
          <a:p>
            <a:pPr lvl="1"/>
            <a:r>
              <a:rPr lang="en-US" dirty="0"/>
              <a:t>differ</a:t>
            </a:r>
          </a:p>
          <a:p>
            <a:pPr lvl="1"/>
            <a:r>
              <a:rPr lang="en-US" dirty="0" err="1"/>
              <a:t>textualizer</a:t>
            </a:r>
            <a:endParaRPr lang="en-US" dirty="0"/>
          </a:p>
          <a:p>
            <a:pPr lvl="1"/>
            <a:r>
              <a:rPr lang="en-US" dirty="0"/>
              <a:t>diagram generator for languages (</a:t>
            </a:r>
            <a:r>
              <a:rPr lang="en-US" dirty="0" err="1"/>
              <a:t>PlantUML</a:t>
            </a:r>
            <a:r>
              <a:rPr lang="en-US" dirty="0"/>
              <a:t>/Mermaid)</a:t>
            </a:r>
          </a:p>
          <a:p>
            <a:pPr lvl="1"/>
            <a:r>
              <a:rPr lang="en-US" dirty="0"/>
              <a:t>measure</a:t>
            </a:r>
          </a:p>
          <a:p>
            <a:pPr lvl="1"/>
            <a:r>
              <a:rPr lang="en-US" dirty="0"/>
              <a:t>repair</a:t>
            </a:r>
          </a:p>
          <a:p>
            <a:pPr lvl="1"/>
            <a:r>
              <a:rPr lang="en-US" dirty="0"/>
              <a:t>sort</a:t>
            </a:r>
          </a:p>
          <a:p>
            <a:pPr lvl="1"/>
            <a:r>
              <a:rPr lang="en-US" dirty="0"/>
              <a:t>infer language from JSON instance</a:t>
            </a:r>
          </a:p>
          <a:p>
            <a:r>
              <a:rPr lang="en-US" dirty="0">
                <a:hlinkClick r:id="rId2"/>
              </a:rPr>
              <a:t>https://github.com/LionWeb-io/lionweb-typescript</a:t>
            </a:r>
            <a:r>
              <a:rPr lang="en-US" dirty="0"/>
              <a:t>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9E1A1BF-91C9-244E-E605-02F47CEBF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67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4DEC5-1B66-AA95-962F-6C0814E50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MPS Plugin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CD9C-435C-BD00-2568-A1546EA2E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M1 (de)serializer, M2 serializer</a:t>
            </a:r>
          </a:p>
          <a:p>
            <a:r>
              <a:rPr lang="en-US" dirty="0"/>
              <a:t>Annotations, custom extensions for node/concept descriptions</a:t>
            </a:r>
          </a:p>
          <a:p>
            <a:r>
              <a:rPr lang="en-US" dirty="0"/>
              <a:t>MPS language attributes for LionWeb </a:t>
            </a:r>
            <a:r>
              <a:rPr lang="en-US" dirty="0" err="1"/>
              <a:t>infos</a:t>
            </a:r>
            <a:endParaRPr lang="en-US" dirty="0"/>
          </a:p>
          <a:p>
            <a:r>
              <a:rPr lang="en-US" dirty="0"/>
              <a:t>Command line interface to serialize M2</a:t>
            </a:r>
          </a:p>
          <a:p>
            <a:r>
              <a:rPr lang="en-US" dirty="0"/>
              <a:t>Experimental</a:t>
            </a:r>
          </a:p>
          <a:p>
            <a:pPr lvl="1"/>
            <a:r>
              <a:rPr lang="en-US" dirty="0"/>
              <a:t>M2 </a:t>
            </a:r>
            <a:r>
              <a:rPr lang="en-US" dirty="0" err="1"/>
              <a:t>deserializer</a:t>
            </a:r>
            <a:endParaRPr lang="en-US" dirty="0"/>
          </a:p>
          <a:p>
            <a:pPr lvl="1"/>
            <a:r>
              <a:rPr lang="en-US" dirty="0"/>
              <a:t>bulk-like repository API</a:t>
            </a:r>
          </a:p>
          <a:p>
            <a:pPr lvl="1"/>
            <a:r>
              <a:rPr lang="en-US" dirty="0"/>
              <a:t>bulk-like repository client</a:t>
            </a:r>
          </a:p>
          <a:p>
            <a:endParaRPr lang="en-GB" dirty="0">
              <a:hlinkClick r:id="rId2"/>
            </a:endParaRPr>
          </a:p>
          <a:p>
            <a:r>
              <a:rPr lang="en-GB" dirty="0">
                <a:hlinkClick r:id="rId2"/>
              </a:rPr>
              <a:t>https://github.com/LionWeb-io/lionweb-mps</a:t>
            </a:r>
            <a:r>
              <a:rPr lang="en-GB" dirty="0"/>
              <a:t> </a:t>
            </a:r>
            <a:endParaRPr lang="en-NL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D56A01-D001-9B19-5771-2CF6A131F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83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F4A01-F217-54BB-6572-32FFAB036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Modelix</a:t>
            </a:r>
            <a:r>
              <a:rPr lang="en-US" dirty="0"/>
              <a:t> Plugin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650CF-7D69-2D41-5077-A484CEEF35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Bulk repository API</a:t>
            </a:r>
          </a:p>
          <a:p>
            <a:pPr lvl="1"/>
            <a:r>
              <a:rPr lang="en-US" dirty="0"/>
              <a:t>partial support for references</a:t>
            </a:r>
          </a:p>
          <a:p>
            <a:endParaRPr lang="en-NL" dirty="0"/>
          </a:p>
          <a:p>
            <a:r>
              <a:rPr lang="en-GB" dirty="0">
                <a:hlinkClick r:id="rId2"/>
              </a:rPr>
              <a:t>https://github.com/LionWeb-io/lionweb-modelix-adapter</a:t>
            </a:r>
            <a:r>
              <a:rPr lang="en-NL" dirty="0"/>
              <a:t>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82CDF78-626F-9103-0B9B-BAFB882D76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125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10FE7-F5FF-A65F-FD8D-22A081E19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Rascal Plugin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ACC0A-ACB5-DF0D-D984-069252647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M1 (de)serializer, M2 </a:t>
            </a:r>
            <a:r>
              <a:rPr lang="en-US" dirty="0" err="1"/>
              <a:t>deserializer</a:t>
            </a:r>
            <a:endParaRPr lang="en-US" dirty="0"/>
          </a:p>
          <a:p>
            <a:r>
              <a:rPr lang="en-US" dirty="0"/>
              <a:t>Annotations, generalizations, references</a:t>
            </a:r>
          </a:p>
          <a:p>
            <a:r>
              <a:rPr lang="en-US" dirty="0"/>
              <a:t>Custom-made pointers and </a:t>
            </a:r>
            <a:r>
              <a:rPr lang="en-US" dirty="0" err="1"/>
              <a:t>lionspace</a:t>
            </a:r>
            <a:r>
              <a:rPr lang="en-US" dirty="0"/>
              <a:t> for </a:t>
            </a:r>
            <a:r>
              <a:rPr lang="en-US" dirty="0" err="1"/>
              <a:t>LionCore</a:t>
            </a:r>
            <a:r>
              <a:rPr lang="en-US" dirty="0"/>
              <a:t> languages and nodes</a:t>
            </a:r>
          </a:p>
          <a:p>
            <a:r>
              <a:rPr lang="en-US" dirty="0"/>
              <a:t>Rascal terminal to invoke transformations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https://github.com/UlyanaTikhonova/lionweb-rascal</a:t>
            </a:r>
            <a:r>
              <a:rPr lang="en-US" dirty="0"/>
              <a:t> </a:t>
            </a:r>
            <a:endParaRPr lang="en-NL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4D4790E-D5D4-5F34-299E-660825BCB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686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424936D-195F-E802-CFDF-2FB2B8150750}"/>
              </a:ext>
            </a:extLst>
          </p:cNvPr>
          <p:cNvSpPr txBox="1"/>
          <p:nvPr/>
        </p:nvSpPr>
        <p:spPr>
          <a:xfrm>
            <a:off x="661284" y="1661159"/>
            <a:ext cx="5957956" cy="2255521"/>
          </a:xfrm>
          <a:prstGeom prst="rect">
            <a:avLst/>
          </a:prstGeom>
          <a:solidFill>
            <a:srgbClr val="E6752A">
              <a:alpha val="24837"/>
            </a:srgbClr>
          </a:solidFill>
        </p:spPr>
        <p:txBody>
          <a:bodyPr wrap="square" numCol="1" spcCol="288000" rtlCol="0" anchor="t">
            <a:noAutofit/>
          </a:bodyPr>
          <a:lstStyle/>
          <a:p>
            <a:endParaRPr lang="en-US" b="1" dirty="0">
              <a:latin typeface="Gill Sans MT" panose="020B0502020104020203" pitchFamily="34" charset="77"/>
            </a:endParaRPr>
          </a:p>
          <a:p>
            <a:endParaRPr lang="en-US" b="1" dirty="0">
              <a:latin typeface="Gill Sans MT" panose="020B0502020104020203" pitchFamily="34" charset="77"/>
            </a:endParaRPr>
          </a:p>
          <a:p>
            <a:pPr>
              <a:tabLst>
                <a:tab pos="2155825" algn="l"/>
              </a:tabLst>
            </a:pPr>
            <a:r>
              <a:rPr lang="en-US" b="1" dirty="0" err="1">
                <a:latin typeface="Gill Sans MT" panose="020B0502020104020203" pitchFamily="34" charset="77"/>
              </a:rPr>
              <a:t>Meinte</a:t>
            </a:r>
            <a:r>
              <a:rPr lang="en-US" b="1" dirty="0">
                <a:latin typeface="Gill Sans MT" panose="020B0502020104020203" pitchFamily="34" charset="77"/>
              </a:rPr>
              <a:t> Boersma	</a:t>
            </a:r>
            <a:r>
              <a:rPr lang="en-US" dirty="0">
                <a:latin typeface="Gill Sans MT" panose="020B0502020104020203" pitchFamily="34" charset="77"/>
              </a:rPr>
              <a:t>Freelancer</a:t>
            </a:r>
            <a:endParaRPr lang="en-NL" dirty="0">
              <a:latin typeface="Gill Sans MT" panose="020B0502020104020203" pitchFamily="34" charset="77"/>
            </a:endParaRPr>
          </a:p>
          <a:p>
            <a:pPr>
              <a:tabLst>
                <a:tab pos="2155825" algn="l"/>
              </a:tabLst>
            </a:pPr>
            <a:r>
              <a:rPr lang="en-US" b="1" dirty="0">
                <a:latin typeface="Gill Sans MT" panose="020B0502020104020203" pitchFamily="34" charset="77"/>
              </a:rPr>
              <a:t>Norman Koester	</a:t>
            </a:r>
            <a:r>
              <a:rPr lang="en-US" dirty="0" err="1">
                <a:latin typeface="Gill Sans MT" panose="020B0502020104020203" pitchFamily="34" charset="77"/>
              </a:rPr>
              <a:t>itemis</a:t>
            </a:r>
            <a:r>
              <a:rPr lang="en-US" dirty="0">
                <a:latin typeface="Gill Sans MT" panose="020B0502020104020203" pitchFamily="34" charset="77"/>
              </a:rPr>
              <a:t> (Modelix)</a:t>
            </a:r>
            <a:endParaRPr lang="en-NL" dirty="0">
              <a:latin typeface="Gill Sans MT" panose="020B0502020104020203" pitchFamily="34" charset="77"/>
            </a:endParaRPr>
          </a:p>
          <a:p>
            <a:pPr>
              <a:tabLst>
                <a:tab pos="2155825" algn="l"/>
              </a:tabLst>
            </a:pPr>
            <a:r>
              <a:rPr lang="en-US" b="1" dirty="0" err="1">
                <a:latin typeface="Gill Sans MT" panose="020B0502020104020203" pitchFamily="34" charset="77"/>
              </a:rPr>
              <a:t>Sergej</a:t>
            </a:r>
            <a:r>
              <a:rPr lang="en-US" b="1" dirty="0">
                <a:latin typeface="Gill Sans MT" panose="020B0502020104020203" pitchFamily="34" charset="77"/>
              </a:rPr>
              <a:t> </a:t>
            </a:r>
            <a:r>
              <a:rPr lang="en-US" b="1" dirty="0" err="1">
                <a:latin typeface="Gill Sans MT" panose="020B0502020104020203" pitchFamily="34" charset="77"/>
              </a:rPr>
              <a:t>Koscejev</a:t>
            </a:r>
            <a:r>
              <a:rPr lang="en-US" b="1" dirty="0">
                <a:latin typeface="Gill Sans MT" panose="020B0502020104020203" pitchFamily="34" charset="77"/>
              </a:rPr>
              <a:t>	</a:t>
            </a:r>
            <a:r>
              <a:rPr lang="en-US" dirty="0">
                <a:latin typeface="Gill Sans MT" panose="020B0502020104020203" pitchFamily="34" charset="77"/>
              </a:rPr>
              <a:t>Freelancer</a:t>
            </a:r>
            <a:endParaRPr lang="en-NL" dirty="0">
              <a:latin typeface="Gill Sans MT" panose="020B0502020104020203" pitchFamily="34" charset="77"/>
            </a:endParaRPr>
          </a:p>
          <a:p>
            <a:pPr>
              <a:tabLst>
                <a:tab pos="2155825" algn="l"/>
              </a:tabLst>
            </a:pPr>
            <a:r>
              <a:rPr lang="en-US" b="1" dirty="0">
                <a:latin typeface="Gill Sans MT" panose="020B0502020104020203" pitchFamily="34" charset="77"/>
              </a:rPr>
              <a:t>Sascha </a:t>
            </a:r>
            <a:r>
              <a:rPr lang="en-US" b="1" dirty="0" err="1">
                <a:latin typeface="Gill Sans MT" panose="020B0502020104020203" pitchFamily="34" charset="77"/>
              </a:rPr>
              <a:t>Lisson</a:t>
            </a:r>
            <a:r>
              <a:rPr lang="en-US" b="1" dirty="0">
                <a:latin typeface="Gill Sans MT" panose="020B0502020104020203" pitchFamily="34" charset="77"/>
              </a:rPr>
              <a:t>	</a:t>
            </a:r>
            <a:r>
              <a:rPr lang="en-US" dirty="0" err="1">
                <a:latin typeface="Gill Sans MT" panose="020B0502020104020203" pitchFamily="34" charset="77"/>
              </a:rPr>
              <a:t>itemis</a:t>
            </a:r>
            <a:r>
              <a:rPr lang="en-US" dirty="0">
                <a:latin typeface="Gill Sans MT" panose="020B0502020104020203" pitchFamily="34" charset="77"/>
              </a:rPr>
              <a:t> (Modelix)</a:t>
            </a:r>
            <a:endParaRPr lang="en-NL" dirty="0">
              <a:latin typeface="Gill Sans MT" panose="020B0502020104020203" pitchFamily="34" charset="77"/>
            </a:endParaRPr>
          </a:p>
          <a:p>
            <a:pPr>
              <a:tabLst>
                <a:tab pos="2155825" algn="l"/>
              </a:tabLst>
            </a:pPr>
            <a:r>
              <a:rPr lang="en-US" b="1" dirty="0">
                <a:latin typeface="Gill Sans MT" panose="020B0502020104020203" pitchFamily="34" charset="77"/>
              </a:rPr>
              <a:t>Eugen Schindler	</a:t>
            </a:r>
            <a:r>
              <a:rPr lang="en-US" dirty="0">
                <a:latin typeface="Gill Sans MT" panose="020B0502020104020203" pitchFamily="34" charset="77"/>
              </a:rPr>
              <a:t>Canon Production Printing</a:t>
            </a:r>
            <a:endParaRPr lang="en-NL" dirty="0">
              <a:latin typeface="Gill Sans MT" panose="020B0502020104020203" pitchFamily="34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F2F17-266A-F0EB-DBF1-8F0534C4B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/>
          <a:lstStyle/>
          <a:p>
            <a:r>
              <a:rPr lang="en-NL" dirty="0"/>
              <a:t>Team </a:t>
            </a:r>
            <a:r>
              <a:rPr lang="en-US" dirty="0"/>
              <a:t>and</a:t>
            </a:r>
            <a:r>
              <a:rPr lang="en-NL" dirty="0"/>
              <a:t> Contact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0280FE5-CE8F-D673-E656-419967E71571}"/>
              </a:ext>
            </a:extLst>
          </p:cNvPr>
          <p:cNvSpPr txBox="1">
            <a:spLocks/>
          </p:cNvSpPr>
          <p:nvPr/>
        </p:nvSpPr>
        <p:spPr>
          <a:xfrm>
            <a:off x="661284" y="1661159"/>
            <a:ext cx="1762760" cy="486410"/>
          </a:xfrm>
          <a:prstGeom prst="rect">
            <a:avLst/>
          </a:prstGeom>
          <a:solidFill>
            <a:srgbClr val="E6752A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NL" sz="4400" b="1" i="0" kern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ilmer Bold" pitchFamily="2" charset="77"/>
                <a:ea typeface="+mj-ea"/>
                <a:cs typeface="+mj-cs"/>
              </a:defRPr>
            </a:lvl1pPr>
          </a:lstStyle>
          <a:p>
            <a:r>
              <a:rPr lang="en-GB" sz="2400" dirty="0">
                <a:latin typeface="Gill Sans MT" panose="020B0502020104020203" pitchFamily="34" charset="77"/>
              </a:rPr>
              <a:t>Team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D94DA8-14B3-0678-2B7C-1005A6C51386}"/>
              </a:ext>
            </a:extLst>
          </p:cNvPr>
          <p:cNvSpPr txBox="1"/>
          <p:nvPr/>
        </p:nvSpPr>
        <p:spPr>
          <a:xfrm>
            <a:off x="661284" y="4294189"/>
            <a:ext cx="10890636" cy="2142171"/>
          </a:xfrm>
          <a:prstGeom prst="rect">
            <a:avLst/>
          </a:prstGeom>
          <a:solidFill>
            <a:srgbClr val="E6752A">
              <a:alpha val="24837"/>
            </a:srgbClr>
          </a:solidFill>
        </p:spPr>
        <p:txBody>
          <a:bodyPr wrap="none" rtlCol="0" anchor="t">
            <a:noAutofit/>
          </a:bodyPr>
          <a:lstStyle/>
          <a:p>
            <a:endParaRPr lang="en" sz="1400" b="1" dirty="0">
              <a:latin typeface="Gill Sans MT" panose="020B0502020104020203" pitchFamily="34" charset="77"/>
            </a:endParaRPr>
          </a:p>
          <a:p>
            <a:endParaRPr lang="en" sz="1600" b="1" dirty="0">
              <a:latin typeface="Gill Sans MT" panose="020B0502020104020203" pitchFamily="34" charset="77"/>
            </a:endParaRPr>
          </a:p>
          <a:p>
            <a:r>
              <a:rPr lang="en" sz="1600" b="1" dirty="0">
                <a:latin typeface="Gill Sans MT" panose="020B0502020104020203" pitchFamily="34" charset="77"/>
              </a:rPr>
              <a:t>Want to work with us:	</a:t>
            </a:r>
            <a:r>
              <a:rPr lang="en-NL" sz="1600" b="1" dirty="0">
                <a:latin typeface="Gill Sans MT" panose="020B0502020104020203" pitchFamily="34" charset="77"/>
              </a:rPr>
              <a:t>Git</a:t>
            </a:r>
            <a:r>
              <a:rPr lang="en-US" sz="1600" b="1" dirty="0">
                <a:latin typeface="Gill Sans MT" panose="020B0502020104020203" pitchFamily="34" charset="77"/>
              </a:rPr>
              <a:t>H</a:t>
            </a:r>
            <a:r>
              <a:rPr lang="en-NL" sz="1600" b="1" dirty="0" err="1">
                <a:latin typeface="Gill Sans MT" panose="020B0502020104020203" pitchFamily="34" charset="77"/>
              </a:rPr>
              <a:t>ub</a:t>
            </a:r>
            <a:r>
              <a:rPr lang="en-NL" sz="1600" b="1" dirty="0">
                <a:latin typeface="Gill Sans MT" panose="020B0502020104020203" pitchFamily="34" charset="77"/>
              </a:rPr>
              <a:t>:</a:t>
            </a:r>
            <a:endParaRPr lang="en" sz="1600" b="1" dirty="0">
              <a:latin typeface="Gill Sans MT" panose="020B0502020104020203" pitchFamily="34" charset="77"/>
            </a:endParaRPr>
          </a:p>
          <a:p>
            <a:r>
              <a:rPr lang="en" sz="1600" dirty="0">
                <a:solidFill>
                  <a:schemeClr val="hlink"/>
                </a:solidFill>
                <a:latin typeface="Gill Sans MT" panose="020B0502020104020203" pitchFamily="34" charset="77"/>
                <a:hlinkClick r:id="rId2"/>
              </a:rPr>
              <a:t>info@lionweb.io</a:t>
            </a:r>
            <a:r>
              <a:rPr lang="en-NL" sz="1600" b="1" dirty="0">
                <a:solidFill>
                  <a:schemeClr val="hlink"/>
                </a:solidFill>
                <a:latin typeface="Gill Sans MT" panose="020B0502020104020203" pitchFamily="34" charset="77"/>
              </a:rPr>
              <a:t>		</a:t>
            </a:r>
            <a:r>
              <a:rPr lang="en-GB" sz="1600" dirty="0">
                <a:latin typeface="Gill Sans MT" panose="020B0502020104020203" pitchFamily="34" charset="77"/>
                <a:hlinkClick r:id="rId3"/>
              </a:rPr>
              <a:t>https://github.com/LionWeb-io</a:t>
            </a:r>
            <a:r>
              <a:rPr lang="en-NL" sz="1600" dirty="0">
                <a:latin typeface="Gill Sans MT" panose="020B0502020104020203" pitchFamily="34" charset="77"/>
              </a:rPr>
              <a:t> </a:t>
            </a:r>
          </a:p>
          <a:p>
            <a:endParaRPr lang="en-NL" sz="1600" b="1" dirty="0">
              <a:latin typeface="Gill Sans MT" panose="020B0502020104020203" pitchFamily="34" charset="77"/>
            </a:endParaRPr>
          </a:p>
          <a:p>
            <a:endParaRPr lang="en-NL" sz="1600" b="1" dirty="0">
              <a:latin typeface="Gill Sans MT" panose="020B0502020104020203" pitchFamily="34" charset="77"/>
            </a:endParaRPr>
          </a:p>
          <a:p>
            <a:r>
              <a:rPr lang="en" sz="1600" b="1" dirty="0">
                <a:latin typeface="Gill Sans MT" panose="020B0502020104020203" pitchFamily="34" charset="77"/>
              </a:rPr>
              <a:t>Slack to follow us, use, or implement LionWeb</a:t>
            </a:r>
            <a:r>
              <a:rPr lang="en-NL" sz="1600" b="1" dirty="0">
                <a:latin typeface="Gill Sans MT" panose="020B0502020104020203" pitchFamily="34" charset="77"/>
              </a:rPr>
              <a:t>:</a:t>
            </a:r>
          </a:p>
          <a:p>
            <a:pPr>
              <a:spcBef>
                <a:spcPts val="200"/>
              </a:spcBef>
            </a:pPr>
            <a:r>
              <a:rPr lang="en-GB" sz="1600" dirty="0">
                <a:effectLst/>
                <a:latin typeface="Gill Sans MT" panose="020B0502020104020203" pitchFamily="34" charset="77"/>
                <a:hlinkClick r:id="rId4"/>
              </a:rPr>
              <a:t>https://join.slack.com/t/lionweb/shared_invite/zt-2k1k5bsv7-EvC2IABIgSxWrqJNVOZ0HQ</a:t>
            </a:r>
            <a:endParaRPr lang="en-GB" sz="1600" dirty="0">
              <a:effectLst/>
              <a:latin typeface="Gill Sans MT" panose="020B0502020104020203" pitchFamily="34" charset="77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EB988E0-B9BF-FAD7-07A4-1C8A988E080B}"/>
              </a:ext>
            </a:extLst>
          </p:cNvPr>
          <p:cNvSpPr txBox="1">
            <a:spLocks/>
          </p:cNvSpPr>
          <p:nvPr/>
        </p:nvSpPr>
        <p:spPr>
          <a:xfrm>
            <a:off x="661284" y="4294189"/>
            <a:ext cx="1762760" cy="425131"/>
          </a:xfrm>
          <a:prstGeom prst="rect">
            <a:avLst/>
          </a:prstGeom>
          <a:solidFill>
            <a:srgbClr val="E6752A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NL" sz="4400" b="1" i="0" kern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ilmer Bold" pitchFamily="2" charset="77"/>
                <a:ea typeface="+mj-ea"/>
                <a:cs typeface="+mj-cs"/>
              </a:defRPr>
            </a:lvl1pPr>
          </a:lstStyle>
          <a:p>
            <a:r>
              <a:rPr lang="en-GB" sz="2400" dirty="0">
                <a:latin typeface="Gill Sans MT" panose="020B0502020104020203" pitchFamily="34" charset="77"/>
              </a:rPr>
              <a:t>Contact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2A105D-BF2A-504B-A0B6-7F0D5A8DCFB8}"/>
              </a:ext>
            </a:extLst>
          </p:cNvPr>
          <p:cNvSpPr txBox="1"/>
          <p:nvPr/>
        </p:nvSpPr>
        <p:spPr>
          <a:xfrm>
            <a:off x="6619240" y="1661159"/>
            <a:ext cx="4932680" cy="2255522"/>
          </a:xfrm>
          <a:prstGeom prst="rect">
            <a:avLst/>
          </a:prstGeom>
          <a:solidFill>
            <a:srgbClr val="E6752A">
              <a:alpha val="24837"/>
            </a:srgbClr>
          </a:solidFill>
        </p:spPr>
        <p:txBody>
          <a:bodyPr wrap="square" numCol="1" spcCol="288000" rtlCol="0" anchor="t">
            <a:noAutofit/>
          </a:bodyPr>
          <a:lstStyle/>
          <a:p>
            <a:endParaRPr lang="en-US" b="1" dirty="0">
              <a:latin typeface="Gill Sans MT" panose="020B0502020104020203" pitchFamily="34" charset="77"/>
            </a:endParaRPr>
          </a:p>
          <a:p>
            <a:endParaRPr lang="en-US" b="1" dirty="0">
              <a:latin typeface="Gill Sans MT" panose="020B0502020104020203" pitchFamily="34" charset="77"/>
            </a:endParaRPr>
          </a:p>
          <a:p>
            <a:pPr>
              <a:tabLst>
                <a:tab pos="2508250" algn="l"/>
              </a:tabLst>
            </a:pPr>
            <a:r>
              <a:rPr lang="en-US" b="1" dirty="0">
                <a:latin typeface="Gill Sans MT" panose="020B0502020104020203" pitchFamily="34" charset="77"/>
              </a:rPr>
              <a:t>Alex </a:t>
            </a:r>
            <a:r>
              <a:rPr lang="en-US" b="1" dirty="0" err="1">
                <a:latin typeface="Gill Sans MT" panose="020B0502020104020203" pitchFamily="34" charset="77"/>
              </a:rPr>
              <a:t>Shatalin</a:t>
            </a:r>
            <a:r>
              <a:rPr lang="en-US" b="1" dirty="0">
                <a:latin typeface="Gill Sans MT" panose="020B0502020104020203" pitchFamily="34" charset="77"/>
              </a:rPr>
              <a:t>	</a:t>
            </a:r>
            <a:r>
              <a:rPr lang="en-US" dirty="0" err="1">
                <a:latin typeface="Gill Sans MT" panose="020B0502020104020203" pitchFamily="34" charset="77"/>
              </a:rPr>
              <a:t>Jetbrains</a:t>
            </a:r>
            <a:r>
              <a:rPr lang="en-US" dirty="0">
                <a:latin typeface="Gill Sans MT" panose="020B0502020104020203" pitchFamily="34" charset="77"/>
              </a:rPr>
              <a:t> (MPS)</a:t>
            </a:r>
            <a:endParaRPr lang="en-NL" dirty="0">
              <a:latin typeface="Gill Sans MT" panose="020B0502020104020203" pitchFamily="34" charset="77"/>
            </a:endParaRPr>
          </a:p>
          <a:p>
            <a:pPr>
              <a:tabLst>
                <a:tab pos="2508250" algn="l"/>
              </a:tabLst>
            </a:pPr>
            <a:r>
              <a:rPr lang="en-US" b="1" dirty="0">
                <a:latin typeface="Gill Sans MT" panose="020B0502020104020203" pitchFamily="34" charset="77"/>
              </a:rPr>
              <a:t>Niko Stotz	</a:t>
            </a:r>
            <a:r>
              <a:rPr lang="en-US" dirty="0">
                <a:latin typeface="Gill Sans MT" panose="020B0502020104020203" pitchFamily="34" charset="77"/>
              </a:rPr>
              <a:t>F1RE</a:t>
            </a:r>
          </a:p>
          <a:p>
            <a:pPr>
              <a:tabLst>
                <a:tab pos="2508250" algn="l"/>
              </a:tabLst>
            </a:pPr>
            <a:r>
              <a:rPr lang="en-US" b="1" dirty="0">
                <a:latin typeface="Gill Sans MT" panose="020B0502020104020203" pitchFamily="34" charset="77"/>
              </a:rPr>
              <a:t>Federico </a:t>
            </a:r>
            <a:r>
              <a:rPr lang="en-US" b="1" dirty="0" err="1">
                <a:latin typeface="Gill Sans MT" panose="020B0502020104020203" pitchFamily="34" charset="77"/>
              </a:rPr>
              <a:t>Tomassetti</a:t>
            </a:r>
            <a:r>
              <a:rPr lang="en-US" b="1" dirty="0">
                <a:latin typeface="Gill Sans MT" panose="020B0502020104020203" pitchFamily="34" charset="77"/>
              </a:rPr>
              <a:t>	</a:t>
            </a:r>
            <a:r>
              <a:rPr lang="en-US" dirty="0" err="1">
                <a:latin typeface="Gill Sans MT" panose="020B0502020104020203" pitchFamily="34" charset="77"/>
              </a:rPr>
              <a:t>Strumenta</a:t>
            </a:r>
            <a:endParaRPr lang="en-NL" dirty="0">
              <a:latin typeface="Gill Sans MT" panose="020B0502020104020203" pitchFamily="34" charset="77"/>
            </a:endParaRPr>
          </a:p>
          <a:p>
            <a:pPr>
              <a:tabLst>
                <a:tab pos="2508250" algn="l"/>
              </a:tabLst>
            </a:pPr>
            <a:r>
              <a:rPr lang="en-US" b="1" dirty="0">
                <a:latin typeface="Gill Sans MT" panose="020B0502020104020203" pitchFamily="34" charset="77"/>
              </a:rPr>
              <a:t>Markus </a:t>
            </a:r>
            <a:r>
              <a:rPr lang="en-US" b="1" dirty="0" err="1">
                <a:latin typeface="Gill Sans MT" panose="020B0502020104020203" pitchFamily="34" charset="77"/>
              </a:rPr>
              <a:t>Voelter</a:t>
            </a:r>
            <a:r>
              <a:rPr lang="en-US" b="1" dirty="0">
                <a:latin typeface="Gill Sans MT" panose="020B0502020104020203" pitchFamily="34" charset="77"/>
              </a:rPr>
              <a:t>	</a:t>
            </a:r>
            <a:r>
              <a:rPr lang="en-US" dirty="0">
                <a:latin typeface="Gill Sans MT" panose="020B0502020104020203" pitchFamily="34" charset="77"/>
              </a:rPr>
              <a:t>Freelancer</a:t>
            </a:r>
          </a:p>
          <a:p>
            <a:pPr>
              <a:tabLst>
                <a:tab pos="2508250" algn="l"/>
              </a:tabLst>
            </a:pPr>
            <a:r>
              <a:rPr lang="en-US" b="1" dirty="0">
                <a:latin typeface="Gill Sans MT" panose="020B0502020104020203" pitchFamily="34" charset="77"/>
              </a:rPr>
              <a:t>Jos Warmer	</a:t>
            </a:r>
            <a:r>
              <a:rPr lang="en-US" dirty="0">
                <a:latin typeface="Gill Sans MT" panose="020B0502020104020203" pitchFamily="34" charset="77"/>
              </a:rPr>
              <a:t>Freelancer (Freon)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6AF911B0-F74E-6B49-1BBB-2F956535C6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41BE83-1A3F-FC65-CCD2-F1B246C719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0584" y="4366647"/>
            <a:ext cx="1998852" cy="1998852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73F2C20-A701-6439-B28B-74834F5C3F85}"/>
              </a:ext>
            </a:extLst>
          </p:cNvPr>
          <p:cNvGrpSpPr/>
          <p:nvPr/>
        </p:nvGrpSpPr>
        <p:grpSpPr>
          <a:xfrm>
            <a:off x="0" y="16331"/>
            <a:ext cx="1997015" cy="1179356"/>
            <a:chOff x="0" y="4424"/>
            <a:chExt cx="1997015" cy="1179356"/>
          </a:xfrm>
        </p:grpSpPr>
        <p:pic>
          <p:nvPicPr>
            <p:cNvPr id="5" name="Imagen 5">
              <a:extLst>
                <a:ext uri="{FF2B5EF4-FFF2-40B4-BE49-F238E27FC236}">
                  <a16:creationId xmlns:a16="http://schemas.microsoft.com/office/drawing/2014/main" id="{8DE5838A-FEA1-C52F-7E1D-BAC87A932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576844"/>
              <a:ext cx="1997015" cy="606936"/>
            </a:xfrm>
            <a:prstGeom prst="rect">
              <a:avLst/>
            </a:prstGeom>
          </p:spPr>
        </p:pic>
        <p:sp>
          <p:nvSpPr>
            <p:cNvPr id="6" name="CuadroTexto 6">
              <a:extLst>
                <a:ext uri="{FF2B5EF4-FFF2-40B4-BE49-F238E27FC236}">
                  <a16:creationId xmlns:a16="http://schemas.microsoft.com/office/drawing/2014/main" id="{8CDC6127-0D3E-8846-E5AA-CB774001C7FF}"/>
                </a:ext>
              </a:extLst>
            </p:cNvPr>
            <p:cNvSpPr txBox="1"/>
            <p:nvPr/>
          </p:nvSpPr>
          <p:spPr>
            <a:xfrm>
              <a:off x="12300" y="4424"/>
              <a:ext cx="1970313" cy="5847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TY45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5111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6C35-FE1B-CD70-DC1E-5F326F67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Mission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E7DDD-1AA7-7F9C-1DE8-FCF80149A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Adopt language engineering</a:t>
            </a:r>
          </a:p>
          <a:p>
            <a:r>
              <a:rPr lang="en-US" dirty="0"/>
              <a:t>Reduce vendor lock-in</a:t>
            </a:r>
          </a:p>
          <a:p>
            <a:r>
              <a:rPr lang="en-US" dirty="0"/>
              <a:t>Mix and match components</a:t>
            </a:r>
          </a:p>
          <a:p>
            <a:r>
              <a:rPr lang="en-US" dirty="0"/>
              <a:t>Foster innovation and incremental improvements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D4DD73-1364-A7EE-26D2-B8E4321F0268}"/>
              </a:ext>
            </a:extLst>
          </p:cNvPr>
          <p:cNvSpPr txBox="1"/>
          <p:nvPr/>
        </p:nvSpPr>
        <p:spPr>
          <a:xfrm>
            <a:off x="1726223" y="1764566"/>
            <a:ext cx="8739554" cy="1916723"/>
          </a:xfrm>
          <a:prstGeom prst="rect">
            <a:avLst/>
          </a:prstGeom>
          <a:solidFill>
            <a:srgbClr val="E6752A">
              <a:alpha val="24837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Gill Sans MT" panose="020B0502020104020203" pitchFamily="34" charset="77"/>
              </a:rPr>
              <a:t>To create an ecosystem of interoperable components for building language-oriented </a:t>
            </a:r>
            <a:r>
              <a:rPr lang="en-GB" sz="3200" b="1" dirty="0" err="1">
                <a:solidFill>
                  <a:schemeClr val="tx1"/>
                </a:solidFill>
                <a:latin typeface="Gill Sans MT" panose="020B0502020104020203" pitchFamily="34" charset="77"/>
              </a:rPr>
              <a:t>modeling</a:t>
            </a:r>
            <a:r>
              <a:rPr lang="en-GB" sz="3200" b="1" dirty="0">
                <a:solidFill>
                  <a:schemeClr val="tx1"/>
                </a:solidFill>
                <a:latin typeface="Gill Sans MT" panose="020B0502020104020203" pitchFamily="34" charset="77"/>
              </a:rPr>
              <a:t> tools on the web.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67FB92C-51BA-39F6-DC47-6DF42C66E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8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Group 532">
            <a:extLst>
              <a:ext uri="{FF2B5EF4-FFF2-40B4-BE49-F238E27FC236}">
                <a16:creationId xmlns:a16="http://schemas.microsoft.com/office/drawing/2014/main" id="{28327164-1A3E-64B5-2FDF-DF426A15C098}"/>
              </a:ext>
            </a:extLst>
          </p:cNvPr>
          <p:cNvGrpSpPr/>
          <p:nvPr/>
        </p:nvGrpSpPr>
        <p:grpSpPr>
          <a:xfrm>
            <a:off x="4123405" y="2700354"/>
            <a:ext cx="2975575" cy="1689127"/>
            <a:chOff x="4323153" y="1468423"/>
            <a:chExt cx="2231682" cy="1266845"/>
          </a:xfrm>
        </p:grpSpPr>
        <p:sp>
          <p:nvSpPr>
            <p:cNvPr id="534" name="Freeform: Shape 403">
              <a:extLst>
                <a:ext uri="{FF2B5EF4-FFF2-40B4-BE49-F238E27FC236}">
                  <a16:creationId xmlns:a16="http://schemas.microsoft.com/office/drawing/2014/main" id="{DE9B4688-1408-C042-4891-5131BBDF0A63}"/>
                </a:ext>
              </a:extLst>
            </p:cNvPr>
            <p:cNvSpPr/>
            <p:nvPr/>
          </p:nvSpPr>
          <p:spPr>
            <a:xfrm>
              <a:off x="5677437" y="2464381"/>
              <a:ext cx="302231" cy="270887"/>
            </a:xfrm>
            <a:custGeom>
              <a:avLst/>
              <a:gdLst>
                <a:gd name="connsiteX0" fmla="*/ 432203 w 432202"/>
                <a:gd name="connsiteY0" fmla="*/ 418306 h 418305"/>
                <a:gd name="connsiteX1" fmla="*/ 0 w 432202"/>
                <a:gd name="connsiteY1" fmla="*/ 0 h 41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202" h="418305">
                  <a:moveTo>
                    <a:pt x="432203" y="418306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535" name="Freeform: Shape 404">
              <a:extLst>
                <a:ext uri="{FF2B5EF4-FFF2-40B4-BE49-F238E27FC236}">
                  <a16:creationId xmlns:a16="http://schemas.microsoft.com/office/drawing/2014/main" id="{32D01409-ECB5-CAE5-78B8-FCD84EA2D1BF}"/>
                </a:ext>
              </a:extLst>
            </p:cNvPr>
            <p:cNvSpPr/>
            <p:nvPr/>
          </p:nvSpPr>
          <p:spPr>
            <a:xfrm>
              <a:off x="5907500" y="2104058"/>
              <a:ext cx="647335" cy="62712"/>
            </a:xfrm>
            <a:custGeom>
              <a:avLst/>
              <a:gdLst>
                <a:gd name="connsiteX0" fmla="*/ 1066682 w 1066682"/>
                <a:gd name="connsiteY0" fmla="*/ 105408 h 105407"/>
                <a:gd name="connsiteX1" fmla="*/ 0 w 1066682"/>
                <a:gd name="connsiteY1" fmla="*/ 0 h 10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682" h="105407">
                  <a:moveTo>
                    <a:pt x="1066682" y="105408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>
                <a:latin typeface="Gill Sans MT" panose="020B0502020104020203" pitchFamily="34" charset="77"/>
              </a:endParaRPr>
            </a:p>
          </p:txBody>
        </p:sp>
        <p:sp>
          <p:nvSpPr>
            <p:cNvPr id="538" name="Freeform: Shape 405">
              <a:extLst>
                <a:ext uri="{FF2B5EF4-FFF2-40B4-BE49-F238E27FC236}">
                  <a16:creationId xmlns:a16="http://schemas.microsoft.com/office/drawing/2014/main" id="{0FAFDCC0-661F-6B00-5328-A24594A966F0}"/>
                </a:ext>
              </a:extLst>
            </p:cNvPr>
            <p:cNvSpPr/>
            <p:nvPr/>
          </p:nvSpPr>
          <p:spPr>
            <a:xfrm>
              <a:off x="5783687" y="1468423"/>
              <a:ext cx="602504" cy="306712"/>
            </a:xfrm>
            <a:custGeom>
              <a:avLst/>
              <a:gdLst>
                <a:gd name="connsiteX0" fmla="*/ 885187 w 885186"/>
                <a:gd name="connsiteY0" fmla="*/ 0 h 463314"/>
                <a:gd name="connsiteX1" fmla="*/ 0 w 885186"/>
                <a:gd name="connsiteY1" fmla="*/ 463314 h 46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186" h="463314">
                  <a:moveTo>
                    <a:pt x="885187" y="0"/>
                  </a:moveTo>
                  <a:lnTo>
                    <a:pt x="0" y="463314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539" name="Freeform: Shape 406">
              <a:extLst>
                <a:ext uri="{FF2B5EF4-FFF2-40B4-BE49-F238E27FC236}">
                  <a16:creationId xmlns:a16="http://schemas.microsoft.com/office/drawing/2014/main" id="{CD7A6D2A-1599-2A4F-49DF-2DE81C0604E5}"/>
                </a:ext>
              </a:extLst>
            </p:cNvPr>
            <p:cNvSpPr/>
            <p:nvPr/>
          </p:nvSpPr>
          <p:spPr>
            <a:xfrm>
              <a:off x="4498650" y="2366476"/>
              <a:ext cx="447155" cy="340620"/>
            </a:xfrm>
            <a:custGeom>
              <a:avLst/>
              <a:gdLst>
                <a:gd name="connsiteX0" fmla="*/ 0 w 676258"/>
                <a:gd name="connsiteY0" fmla="*/ 515544 h 515544"/>
                <a:gd name="connsiteX1" fmla="*/ 676259 w 676258"/>
                <a:gd name="connsiteY1" fmla="*/ 0 h 51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6258" h="515544">
                  <a:moveTo>
                    <a:pt x="0" y="515544"/>
                  </a:moveTo>
                  <a:lnTo>
                    <a:pt x="676259" y="0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540" name="Freeform: Shape 407">
              <a:extLst>
                <a:ext uri="{FF2B5EF4-FFF2-40B4-BE49-F238E27FC236}">
                  <a16:creationId xmlns:a16="http://schemas.microsoft.com/office/drawing/2014/main" id="{A9EED985-97DB-CE97-CB09-092866A78EBC}"/>
                </a:ext>
              </a:extLst>
            </p:cNvPr>
            <p:cNvSpPr/>
            <p:nvPr/>
          </p:nvSpPr>
          <p:spPr>
            <a:xfrm>
              <a:off x="4323153" y="1884214"/>
              <a:ext cx="527987" cy="69715"/>
            </a:xfrm>
            <a:custGeom>
              <a:avLst/>
              <a:gdLst>
                <a:gd name="connsiteX0" fmla="*/ 0 w 795274"/>
                <a:gd name="connsiteY0" fmla="*/ 0 h 113135"/>
                <a:gd name="connsiteX1" fmla="*/ 795274 w 795274"/>
                <a:gd name="connsiteY1" fmla="*/ 113136 h 1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274" h="113135">
                  <a:moveTo>
                    <a:pt x="0" y="0"/>
                  </a:moveTo>
                  <a:lnTo>
                    <a:pt x="795274" y="113136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B6DE007-C0F9-56F7-6255-8A5C01CC8A02}"/>
              </a:ext>
            </a:extLst>
          </p:cNvPr>
          <p:cNvGrpSpPr/>
          <p:nvPr/>
        </p:nvGrpSpPr>
        <p:grpSpPr>
          <a:xfrm>
            <a:off x="4121176" y="3251124"/>
            <a:ext cx="830202" cy="1097176"/>
            <a:chOff x="4323153" y="1884214"/>
            <a:chExt cx="622652" cy="822882"/>
          </a:xfrm>
        </p:grpSpPr>
        <p:sp>
          <p:nvSpPr>
            <p:cNvPr id="60" name="Freeform: Shape 407">
              <a:extLst>
                <a:ext uri="{FF2B5EF4-FFF2-40B4-BE49-F238E27FC236}">
                  <a16:creationId xmlns:a16="http://schemas.microsoft.com/office/drawing/2014/main" id="{B1521589-F17F-2031-8192-8CA00EA4990B}"/>
                </a:ext>
              </a:extLst>
            </p:cNvPr>
            <p:cNvSpPr/>
            <p:nvPr/>
          </p:nvSpPr>
          <p:spPr>
            <a:xfrm>
              <a:off x="4323153" y="1884214"/>
              <a:ext cx="527987" cy="69715"/>
            </a:xfrm>
            <a:custGeom>
              <a:avLst/>
              <a:gdLst>
                <a:gd name="connsiteX0" fmla="*/ 0 w 795274"/>
                <a:gd name="connsiteY0" fmla="*/ 0 h 113135"/>
                <a:gd name="connsiteX1" fmla="*/ 795274 w 795274"/>
                <a:gd name="connsiteY1" fmla="*/ 113136 h 1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274" h="113135">
                  <a:moveTo>
                    <a:pt x="0" y="0"/>
                  </a:moveTo>
                  <a:lnTo>
                    <a:pt x="795274" y="113136"/>
                  </a:lnTo>
                </a:path>
              </a:pathLst>
            </a:custGeom>
            <a:noFill/>
            <a:ln w="7496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>
                <a:latin typeface="Gill Sans MT" panose="020B0502020104020203" pitchFamily="34" charset="77"/>
              </a:endParaRPr>
            </a:p>
          </p:txBody>
        </p:sp>
        <p:sp>
          <p:nvSpPr>
            <p:cNvPr id="59" name="Freeform: Shape 406">
              <a:extLst>
                <a:ext uri="{FF2B5EF4-FFF2-40B4-BE49-F238E27FC236}">
                  <a16:creationId xmlns:a16="http://schemas.microsoft.com/office/drawing/2014/main" id="{517B65C2-7999-A760-30A5-C15FE0345E2C}"/>
                </a:ext>
              </a:extLst>
            </p:cNvPr>
            <p:cNvSpPr/>
            <p:nvPr/>
          </p:nvSpPr>
          <p:spPr>
            <a:xfrm>
              <a:off x="4498650" y="2366476"/>
              <a:ext cx="447155" cy="340620"/>
            </a:xfrm>
            <a:custGeom>
              <a:avLst/>
              <a:gdLst>
                <a:gd name="connsiteX0" fmla="*/ 0 w 676258"/>
                <a:gd name="connsiteY0" fmla="*/ 515544 h 515544"/>
                <a:gd name="connsiteX1" fmla="*/ 676259 w 676258"/>
                <a:gd name="connsiteY1" fmla="*/ 0 h 51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6258" h="515544">
                  <a:moveTo>
                    <a:pt x="0" y="515544"/>
                  </a:moveTo>
                  <a:lnTo>
                    <a:pt x="676259" y="0"/>
                  </a:lnTo>
                </a:path>
              </a:pathLst>
            </a:custGeom>
            <a:noFill/>
            <a:ln w="7496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4090EC2-6623-F00F-9003-076675CD5C1F}"/>
              </a:ext>
            </a:extLst>
          </p:cNvPr>
          <p:cNvGrpSpPr/>
          <p:nvPr/>
        </p:nvGrpSpPr>
        <p:grpSpPr>
          <a:xfrm>
            <a:off x="3104619" y="2946030"/>
            <a:ext cx="1220523" cy="1630804"/>
            <a:chOff x="2328463" y="1774976"/>
            <a:chExt cx="915392" cy="1223103"/>
          </a:xfrm>
        </p:grpSpPr>
        <p:grpSp>
          <p:nvGrpSpPr>
            <p:cNvPr id="443" name="Graphic 4">
              <a:extLst>
                <a:ext uri="{FF2B5EF4-FFF2-40B4-BE49-F238E27FC236}">
                  <a16:creationId xmlns:a16="http://schemas.microsoft.com/office/drawing/2014/main" id="{1090985F-0A15-7DEB-4120-09EB2D525B32}"/>
                </a:ext>
              </a:extLst>
            </p:cNvPr>
            <p:cNvGrpSpPr/>
            <p:nvPr/>
          </p:nvGrpSpPr>
          <p:grpSpPr>
            <a:xfrm>
              <a:off x="2779315" y="2623087"/>
              <a:ext cx="464540" cy="374992"/>
              <a:chOff x="2900048" y="3799582"/>
              <a:chExt cx="765472" cy="630286"/>
            </a:xfrm>
          </p:grpSpPr>
          <p:sp>
            <p:nvSpPr>
              <p:cNvPr id="507" name="Freeform: Shape 506">
                <a:extLst>
                  <a:ext uri="{FF2B5EF4-FFF2-40B4-BE49-F238E27FC236}">
                    <a16:creationId xmlns:a16="http://schemas.microsoft.com/office/drawing/2014/main" id="{E94AE228-8D85-A9F8-0BE1-C7C77D240D09}"/>
                  </a:ext>
                </a:extLst>
              </p:cNvPr>
              <p:cNvSpPr/>
              <p:nvPr/>
            </p:nvSpPr>
            <p:spPr>
              <a:xfrm>
                <a:off x="2900048" y="3799582"/>
                <a:ext cx="765472" cy="630286"/>
              </a:xfrm>
              <a:custGeom>
                <a:avLst/>
                <a:gdLst>
                  <a:gd name="connsiteX0" fmla="*/ -186 w 765472"/>
                  <a:gd name="connsiteY0" fmla="*/ -27 h 630286"/>
                  <a:gd name="connsiteX1" fmla="*/ 765286 w 765472"/>
                  <a:gd name="connsiteY1" fmla="*/ -27 h 630286"/>
                  <a:gd name="connsiteX2" fmla="*/ 765286 w 765472"/>
                  <a:gd name="connsiteY2" fmla="*/ 630259 h 630286"/>
                  <a:gd name="connsiteX3" fmla="*/ -186 w 765472"/>
                  <a:gd name="connsiteY3" fmla="*/ 630259 h 630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5472" h="630286">
                    <a:moveTo>
                      <a:pt x="-186" y="-27"/>
                    </a:moveTo>
                    <a:lnTo>
                      <a:pt x="765286" y="-27"/>
                    </a:lnTo>
                    <a:lnTo>
                      <a:pt x="765286" y="630259"/>
                    </a:lnTo>
                    <a:lnTo>
                      <a:pt x="-186" y="630259"/>
                    </a:lnTo>
                    <a:close/>
                  </a:path>
                </a:pathLst>
              </a:custGeom>
              <a:solidFill>
                <a:srgbClr val="727272"/>
              </a:solidFill>
              <a:ln w="12009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8" name="Freeform: Shape 507">
                <a:extLst>
                  <a:ext uri="{FF2B5EF4-FFF2-40B4-BE49-F238E27FC236}">
                    <a16:creationId xmlns:a16="http://schemas.microsoft.com/office/drawing/2014/main" id="{81B65A8B-8E5B-4678-2EAF-F2C2C1DE0A54}"/>
                  </a:ext>
                </a:extLst>
              </p:cNvPr>
              <p:cNvSpPr/>
              <p:nvPr/>
            </p:nvSpPr>
            <p:spPr>
              <a:xfrm>
                <a:off x="2935609" y="382363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9" name="Freeform: Shape 508">
                <a:extLst>
                  <a:ext uri="{FF2B5EF4-FFF2-40B4-BE49-F238E27FC236}">
                    <a16:creationId xmlns:a16="http://schemas.microsoft.com/office/drawing/2014/main" id="{E51FDE14-AC89-13E0-451E-B4EAA5AA996D}"/>
                  </a:ext>
                </a:extLst>
              </p:cNvPr>
              <p:cNvSpPr/>
              <p:nvPr/>
            </p:nvSpPr>
            <p:spPr>
              <a:xfrm>
                <a:off x="3020188" y="382363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0" name="Freeform: Shape 509">
                <a:extLst>
                  <a:ext uri="{FF2B5EF4-FFF2-40B4-BE49-F238E27FC236}">
                    <a16:creationId xmlns:a16="http://schemas.microsoft.com/office/drawing/2014/main" id="{63AB4CDD-1A78-000A-AD16-CA6133DCFE18}"/>
                  </a:ext>
                </a:extLst>
              </p:cNvPr>
              <p:cNvSpPr/>
              <p:nvPr/>
            </p:nvSpPr>
            <p:spPr>
              <a:xfrm>
                <a:off x="3104767" y="382363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id="{77D9C37F-E906-407A-7C70-B242B607E7AE}"/>
                  </a:ext>
                </a:extLst>
              </p:cNvPr>
              <p:cNvSpPr/>
              <p:nvPr/>
            </p:nvSpPr>
            <p:spPr>
              <a:xfrm>
                <a:off x="2918202" y="3938576"/>
                <a:ext cx="728649" cy="471732"/>
              </a:xfrm>
              <a:custGeom>
                <a:avLst/>
                <a:gdLst>
                  <a:gd name="connsiteX0" fmla="*/ -186 w 728649"/>
                  <a:gd name="connsiteY0" fmla="*/ -27 h 471732"/>
                  <a:gd name="connsiteX1" fmla="*/ 728463 w 728649"/>
                  <a:gd name="connsiteY1" fmla="*/ -27 h 471732"/>
                  <a:gd name="connsiteX2" fmla="*/ 728463 w 728649"/>
                  <a:gd name="connsiteY2" fmla="*/ 471706 h 471732"/>
                  <a:gd name="connsiteX3" fmla="*/ -186 w 728649"/>
                  <a:gd name="connsiteY3" fmla="*/ 471706 h 471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8649" h="471732">
                    <a:moveTo>
                      <a:pt x="-186" y="-27"/>
                    </a:moveTo>
                    <a:lnTo>
                      <a:pt x="728463" y="-27"/>
                    </a:lnTo>
                    <a:lnTo>
                      <a:pt x="728463" y="471706"/>
                    </a:lnTo>
                    <a:lnTo>
                      <a:pt x="-186" y="471706"/>
                    </a:lnTo>
                    <a:close/>
                  </a:path>
                </a:pathLst>
              </a:custGeom>
              <a:solidFill>
                <a:srgbClr val="FFFFFF"/>
              </a:solidFill>
              <a:ln w="24018" cap="sq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2" name="Freeform: Shape 511">
                <a:extLst>
                  <a:ext uri="{FF2B5EF4-FFF2-40B4-BE49-F238E27FC236}">
                    <a16:creationId xmlns:a16="http://schemas.microsoft.com/office/drawing/2014/main" id="{EC727DD8-E885-457D-3C66-39C2532AC22B}"/>
                  </a:ext>
                </a:extLst>
              </p:cNvPr>
              <p:cNvSpPr/>
              <p:nvPr/>
            </p:nvSpPr>
            <p:spPr>
              <a:xfrm>
                <a:off x="3031795" y="4040144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3" name="Freeform: Shape 512">
                <a:extLst>
                  <a:ext uri="{FF2B5EF4-FFF2-40B4-BE49-F238E27FC236}">
                    <a16:creationId xmlns:a16="http://schemas.microsoft.com/office/drawing/2014/main" id="{E87D05BB-4243-6961-30BC-CD68A84C5DD0}"/>
                  </a:ext>
                </a:extLst>
              </p:cNvPr>
              <p:cNvSpPr/>
              <p:nvPr/>
            </p:nvSpPr>
            <p:spPr>
              <a:xfrm>
                <a:off x="3031795" y="4175506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4" name="Freeform: Shape 513">
                <a:extLst>
                  <a:ext uri="{FF2B5EF4-FFF2-40B4-BE49-F238E27FC236}">
                    <a16:creationId xmlns:a16="http://schemas.microsoft.com/office/drawing/2014/main" id="{DBA7790B-6458-A07C-0603-3DF1DA4961B9}"/>
                  </a:ext>
                </a:extLst>
              </p:cNvPr>
              <p:cNvSpPr/>
              <p:nvPr/>
            </p:nvSpPr>
            <p:spPr>
              <a:xfrm>
                <a:off x="3034382" y="4310869"/>
                <a:ext cx="330522" cy="353"/>
              </a:xfrm>
              <a:custGeom>
                <a:avLst/>
                <a:gdLst>
                  <a:gd name="connsiteX0" fmla="*/ -186 w 330522"/>
                  <a:gd name="connsiteY0" fmla="*/ -27 h 353"/>
                  <a:gd name="connsiteX1" fmla="*/ 330336 w 330522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22" h="353">
                    <a:moveTo>
                      <a:pt x="-186" y="-27"/>
                    </a:moveTo>
                    <a:lnTo>
                      <a:pt x="330336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5" name="Freeform: Shape 514">
                <a:extLst>
                  <a:ext uri="{FF2B5EF4-FFF2-40B4-BE49-F238E27FC236}">
                    <a16:creationId xmlns:a16="http://schemas.microsoft.com/office/drawing/2014/main" id="{EC560C54-1271-DBA6-7280-3A0366705DC0}"/>
                  </a:ext>
                </a:extLst>
              </p:cNvPr>
              <p:cNvSpPr/>
              <p:nvPr/>
            </p:nvSpPr>
            <p:spPr>
              <a:xfrm>
                <a:off x="3243259" y="3975949"/>
                <a:ext cx="357542" cy="393808"/>
              </a:xfrm>
              <a:custGeom>
                <a:avLst/>
                <a:gdLst>
                  <a:gd name="connsiteX0" fmla="*/ 214593 w 357542"/>
                  <a:gd name="connsiteY0" fmla="*/ -7 h 393808"/>
                  <a:gd name="connsiteX1" fmla="*/ 170902 w 357542"/>
                  <a:gd name="connsiteY1" fmla="*/ 28486 h 393808"/>
                  <a:gd name="connsiteX2" fmla="*/ 14180 w 357542"/>
                  <a:gd name="connsiteY2" fmla="*/ 217468 h 393808"/>
                  <a:gd name="connsiteX3" fmla="*/ 2862 w 357542"/>
                  <a:gd name="connsiteY3" fmla="*/ 280984 h 393808"/>
                  <a:gd name="connsiteX4" fmla="*/ -174 w 357542"/>
                  <a:gd name="connsiteY4" fmla="*/ 348445 h 393808"/>
                  <a:gd name="connsiteX5" fmla="*/ 28463 w 357542"/>
                  <a:gd name="connsiteY5" fmla="*/ 389075 h 393808"/>
                  <a:gd name="connsiteX6" fmla="*/ 69816 w 357542"/>
                  <a:gd name="connsiteY6" fmla="*/ 390272 h 393808"/>
                  <a:gd name="connsiteX7" fmla="*/ 163882 w 357542"/>
                  <a:gd name="connsiteY7" fmla="*/ 366479 h 393808"/>
                  <a:gd name="connsiteX8" fmla="*/ 208143 w 357542"/>
                  <a:gd name="connsiteY8" fmla="*/ 322041 h 393808"/>
                  <a:gd name="connsiteX9" fmla="*/ 347570 w 357542"/>
                  <a:gd name="connsiteY9" fmla="*/ 154137 h 393808"/>
                  <a:gd name="connsiteX10" fmla="*/ 350880 w 357542"/>
                  <a:gd name="connsiteY10" fmla="*/ 100180 h 393808"/>
                  <a:gd name="connsiteX11" fmla="*/ 310956 w 357542"/>
                  <a:gd name="connsiteY11" fmla="*/ 62184 h 393808"/>
                  <a:gd name="connsiteX12" fmla="*/ 245608 w 357542"/>
                  <a:gd name="connsiteY12" fmla="*/ 8588 h 393808"/>
                  <a:gd name="connsiteX13" fmla="*/ 214593 w 357542"/>
                  <a:gd name="connsiteY13" fmla="*/ -7 h 393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7542" h="393808">
                    <a:moveTo>
                      <a:pt x="214593" y="-7"/>
                    </a:moveTo>
                    <a:cubicBezTo>
                      <a:pt x="196214" y="1054"/>
                      <a:pt x="181185" y="14147"/>
                      <a:pt x="170902" y="28486"/>
                    </a:cubicBezTo>
                    <a:cubicBezTo>
                      <a:pt x="118656" y="91472"/>
                      <a:pt x="66065" y="154201"/>
                      <a:pt x="14180" y="217468"/>
                    </a:cubicBezTo>
                    <a:cubicBezTo>
                      <a:pt x="1753" y="236289"/>
                      <a:pt x="4918" y="259673"/>
                      <a:pt x="2862" y="280984"/>
                    </a:cubicBezTo>
                    <a:cubicBezTo>
                      <a:pt x="1914" y="303469"/>
                      <a:pt x="-367" y="325961"/>
                      <a:pt x="-174" y="348445"/>
                    </a:cubicBezTo>
                    <a:cubicBezTo>
                      <a:pt x="2388" y="365274"/>
                      <a:pt x="11055" y="383605"/>
                      <a:pt x="28463" y="389075"/>
                    </a:cubicBezTo>
                    <a:cubicBezTo>
                      <a:pt x="41412" y="395172"/>
                      <a:pt x="56498" y="395100"/>
                      <a:pt x="69816" y="390272"/>
                    </a:cubicBezTo>
                    <a:cubicBezTo>
                      <a:pt x="101153" y="382287"/>
                      <a:pt x="133019" y="376134"/>
                      <a:pt x="163882" y="366479"/>
                    </a:cubicBezTo>
                    <a:cubicBezTo>
                      <a:pt x="183337" y="357104"/>
                      <a:pt x="193989" y="337343"/>
                      <a:pt x="208143" y="322041"/>
                    </a:cubicBezTo>
                    <a:cubicBezTo>
                      <a:pt x="254589" y="266051"/>
                      <a:pt x="301252" y="210223"/>
                      <a:pt x="347570" y="154137"/>
                    </a:cubicBezTo>
                    <a:cubicBezTo>
                      <a:pt x="357370" y="138336"/>
                      <a:pt x="362029" y="116567"/>
                      <a:pt x="350880" y="100180"/>
                    </a:cubicBezTo>
                    <a:cubicBezTo>
                      <a:pt x="341449" y="83921"/>
                      <a:pt x="324371" y="74683"/>
                      <a:pt x="310956" y="62184"/>
                    </a:cubicBezTo>
                    <a:cubicBezTo>
                      <a:pt x="289147" y="44367"/>
                      <a:pt x="267956" y="25699"/>
                      <a:pt x="245608" y="8588"/>
                    </a:cubicBezTo>
                    <a:cubicBezTo>
                      <a:pt x="236122" y="3552"/>
                      <a:pt x="225486" y="-344"/>
                      <a:pt x="214593" y="-7"/>
                    </a:cubicBezTo>
                    <a:close/>
                  </a:path>
                </a:pathLst>
              </a:custGeom>
              <a:solidFill>
                <a:srgbClr val="FFFFFF"/>
              </a:solidFill>
              <a:ln w="66451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6" name="Freeform: Shape 515">
                <a:extLst>
                  <a:ext uri="{FF2B5EF4-FFF2-40B4-BE49-F238E27FC236}">
                    <a16:creationId xmlns:a16="http://schemas.microsoft.com/office/drawing/2014/main" id="{75778968-0C4B-8AA0-AB41-D14D956AA61E}"/>
                  </a:ext>
                </a:extLst>
              </p:cNvPr>
              <p:cNvSpPr/>
              <p:nvPr/>
            </p:nvSpPr>
            <p:spPr>
              <a:xfrm>
                <a:off x="3290793" y="4023226"/>
                <a:ext cx="262844" cy="299049"/>
              </a:xfrm>
              <a:custGeom>
                <a:avLst/>
                <a:gdLst>
                  <a:gd name="connsiteX0" fmla="*/ 170232 w 262844"/>
                  <a:gd name="connsiteY0" fmla="*/ -27 h 299049"/>
                  <a:gd name="connsiteX1" fmla="*/ 262659 w 262844"/>
                  <a:gd name="connsiteY1" fmla="*/ 76792 h 299049"/>
                  <a:gd name="connsiteX2" fmla="*/ 97558 w 262844"/>
                  <a:gd name="connsiteY2" fmla="*/ 275429 h 299049"/>
                  <a:gd name="connsiteX3" fmla="*/ -186 w 262844"/>
                  <a:gd name="connsiteY3" fmla="*/ 299022 h 299049"/>
                  <a:gd name="connsiteX4" fmla="*/ 5405 w 262844"/>
                  <a:gd name="connsiteY4" fmla="*/ 198281 h 299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844" h="299049">
                    <a:moveTo>
                      <a:pt x="170232" y="-27"/>
                    </a:moveTo>
                    <a:lnTo>
                      <a:pt x="262659" y="76792"/>
                    </a:lnTo>
                    <a:lnTo>
                      <a:pt x="97558" y="275429"/>
                    </a:lnTo>
                    <a:lnTo>
                      <a:pt x="-186" y="299022"/>
                    </a:lnTo>
                    <a:lnTo>
                      <a:pt x="5405" y="198281"/>
                    </a:lnTo>
                    <a:close/>
                  </a:path>
                </a:pathLst>
              </a:custGeom>
              <a:noFill/>
              <a:ln w="6645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4" name="Graphic 4">
              <a:extLst>
                <a:ext uri="{FF2B5EF4-FFF2-40B4-BE49-F238E27FC236}">
                  <a16:creationId xmlns:a16="http://schemas.microsoft.com/office/drawing/2014/main" id="{08F871C8-138F-15A4-F8DE-3AB05118227E}"/>
                </a:ext>
              </a:extLst>
            </p:cNvPr>
            <p:cNvGrpSpPr/>
            <p:nvPr/>
          </p:nvGrpSpPr>
          <p:grpSpPr>
            <a:xfrm>
              <a:off x="2598943" y="1834517"/>
              <a:ext cx="464540" cy="374992"/>
              <a:chOff x="2602830" y="2474152"/>
              <a:chExt cx="765472" cy="630286"/>
            </a:xfrm>
          </p:grpSpPr>
          <p:sp>
            <p:nvSpPr>
              <p:cNvPr id="497" name="Freeform: Shape 496">
                <a:extLst>
                  <a:ext uri="{FF2B5EF4-FFF2-40B4-BE49-F238E27FC236}">
                    <a16:creationId xmlns:a16="http://schemas.microsoft.com/office/drawing/2014/main" id="{1CBDBD91-476A-AD4E-69D6-38B78C371F9E}"/>
                  </a:ext>
                </a:extLst>
              </p:cNvPr>
              <p:cNvSpPr/>
              <p:nvPr/>
            </p:nvSpPr>
            <p:spPr>
              <a:xfrm>
                <a:off x="2602830" y="2474152"/>
                <a:ext cx="765472" cy="630286"/>
              </a:xfrm>
              <a:custGeom>
                <a:avLst/>
                <a:gdLst>
                  <a:gd name="connsiteX0" fmla="*/ -186 w 765472"/>
                  <a:gd name="connsiteY0" fmla="*/ -27 h 630286"/>
                  <a:gd name="connsiteX1" fmla="*/ 765286 w 765472"/>
                  <a:gd name="connsiteY1" fmla="*/ -27 h 630286"/>
                  <a:gd name="connsiteX2" fmla="*/ 765286 w 765472"/>
                  <a:gd name="connsiteY2" fmla="*/ 630259 h 630286"/>
                  <a:gd name="connsiteX3" fmla="*/ -186 w 765472"/>
                  <a:gd name="connsiteY3" fmla="*/ 630259 h 630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5472" h="630286">
                    <a:moveTo>
                      <a:pt x="-186" y="-27"/>
                    </a:moveTo>
                    <a:lnTo>
                      <a:pt x="765286" y="-27"/>
                    </a:lnTo>
                    <a:lnTo>
                      <a:pt x="765286" y="630259"/>
                    </a:lnTo>
                    <a:lnTo>
                      <a:pt x="-186" y="630259"/>
                    </a:lnTo>
                    <a:close/>
                  </a:path>
                </a:pathLst>
              </a:custGeom>
              <a:solidFill>
                <a:srgbClr val="727272"/>
              </a:solidFill>
              <a:ln w="12009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8" name="Freeform: Shape 497">
                <a:extLst>
                  <a:ext uri="{FF2B5EF4-FFF2-40B4-BE49-F238E27FC236}">
                    <a16:creationId xmlns:a16="http://schemas.microsoft.com/office/drawing/2014/main" id="{D5DC4CA8-2B0D-7C5A-9904-8982B5E1A387}"/>
                  </a:ext>
                </a:extLst>
              </p:cNvPr>
              <p:cNvSpPr/>
              <p:nvPr/>
            </p:nvSpPr>
            <p:spPr>
              <a:xfrm>
                <a:off x="2638392" y="249820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9" name="Freeform: Shape 498">
                <a:extLst>
                  <a:ext uri="{FF2B5EF4-FFF2-40B4-BE49-F238E27FC236}">
                    <a16:creationId xmlns:a16="http://schemas.microsoft.com/office/drawing/2014/main" id="{538329EC-F270-3CA8-1E83-395A1D357ECC}"/>
                  </a:ext>
                </a:extLst>
              </p:cNvPr>
              <p:cNvSpPr/>
              <p:nvPr/>
            </p:nvSpPr>
            <p:spPr>
              <a:xfrm>
                <a:off x="2722970" y="2498203"/>
                <a:ext cx="24275" cy="24283"/>
              </a:xfrm>
              <a:custGeom>
                <a:avLst/>
                <a:gdLst>
                  <a:gd name="connsiteX0" fmla="*/ 24090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90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90" y="12119"/>
                    </a:moveTo>
                    <a:cubicBezTo>
                      <a:pt x="24090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90" y="5411"/>
                      <a:pt x="24090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0" name="Freeform: Shape 499">
                <a:extLst>
                  <a:ext uri="{FF2B5EF4-FFF2-40B4-BE49-F238E27FC236}">
                    <a16:creationId xmlns:a16="http://schemas.microsoft.com/office/drawing/2014/main" id="{1E8DE85B-282C-E8D2-5226-49FB2E6D330E}"/>
                  </a:ext>
                </a:extLst>
              </p:cNvPr>
              <p:cNvSpPr/>
              <p:nvPr/>
            </p:nvSpPr>
            <p:spPr>
              <a:xfrm>
                <a:off x="2807549" y="249820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1" name="Freeform: Shape 500">
                <a:extLst>
                  <a:ext uri="{FF2B5EF4-FFF2-40B4-BE49-F238E27FC236}">
                    <a16:creationId xmlns:a16="http://schemas.microsoft.com/office/drawing/2014/main" id="{099E29D9-CBE6-E698-5A6B-8DAAF8B591D4}"/>
                  </a:ext>
                </a:extLst>
              </p:cNvPr>
              <p:cNvSpPr/>
              <p:nvPr/>
            </p:nvSpPr>
            <p:spPr>
              <a:xfrm>
                <a:off x="2620984" y="2613146"/>
                <a:ext cx="728649" cy="471732"/>
              </a:xfrm>
              <a:custGeom>
                <a:avLst/>
                <a:gdLst>
                  <a:gd name="connsiteX0" fmla="*/ -186 w 728649"/>
                  <a:gd name="connsiteY0" fmla="*/ -27 h 471732"/>
                  <a:gd name="connsiteX1" fmla="*/ 728463 w 728649"/>
                  <a:gd name="connsiteY1" fmla="*/ -27 h 471732"/>
                  <a:gd name="connsiteX2" fmla="*/ 728463 w 728649"/>
                  <a:gd name="connsiteY2" fmla="*/ 471705 h 471732"/>
                  <a:gd name="connsiteX3" fmla="*/ -186 w 728649"/>
                  <a:gd name="connsiteY3" fmla="*/ 471705 h 471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8649" h="471732">
                    <a:moveTo>
                      <a:pt x="-186" y="-27"/>
                    </a:moveTo>
                    <a:lnTo>
                      <a:pt x="728463" y="-27"/>
                    </a:lnTo>
                    <a:lnTo>
                      <a:pt x="728463" y="471705"/>
                    </a:lnTo>
                    <a:lnTo>
                      <a:pt x="-186" y="471705"/>
                    </a:lnTo>
                    <a:close/>
                  </a:path>
                </a:pathLst>
              </a:custGeom>
              <a:solidFill>
                <a:srgbClr val="FFFFFF"/>
              </a:solidFill>
              <a:ln w="24018" cap="sq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2" name="Freeform: Shape 501">
                <a:extLst>
                  <a:ext uri="{FF2B5EF4-FFF2-40B4-BE49-F238E27FC236}">
                    <a16:creationId xmlns:a16="http://schemas.microsoft.com/office/drawing/2014/main" id="{8E47A5EE-C253-3535-9EE9-89CDA6D6E080}"/>
                  </a:ext>
                </a:extLst>
              </p:cNvPr>
              <p:cNvSpPr/>
              <p:nvPr/>
            </p:nvSpPr>
            <p:spPr>
              <a:xfrm>
                <a:off x="2734578" y="2714714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3" name="Freeform: Shape 502">
                <a:extLst>
                  <a:ext uri="{FF2B5EF4-FFF2-40B4-BE49-F238E27FC236}">
                    <a16:creationId xmlns:a16="http://schemas.microsoft.com/office/drawing/2014/main" id="{510A1D83-EB68-3744-A97A-D5D1C80BD713}"/>
                  </a:ext>
                </a:extLst>
              </p:cNvPr>
              <p:cNvSpPr/>
              <p:nvPr/>
            </p:nvSpPr>
            <p:spPr>
              <a:xfrm>
                <a:off x="2734578" y="2850076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4" name="Freeform: Shape 503">
                <a:extLst>
                  <a:ext uri="{FF2B5EF4-FFF2-40B4-BE49-F238E27FC236}">
                    <a16:creationId xmlns:a16="http://schemas.microsoft.com/office/drawing/2014/main" id="{CE1F17AB-0105-A146-CAEE-C152E759D74B}"/>
                  </a:ext>
                </a:extLst>
              </p:cNvPr>
              <p:cNvSpPr/>
              <p:nvPr/>
            </p:nvSpPr>
            <p:spPr>
              <a:xfrm>
                <a:off x="2737165" y="2985439"/>
                <a:ext cx="330522" cy="353"/>
              </a:xfrm>
              <a:custGeom>
                <a:avLst/>
                <a:gdLst>
                  <a:gd name="connsiteX0" fmla="*/ -186 w 330522"/>
                  <a:gd name="connsiteY0" fmla="*/ -27 h 353"/>
                  <a:gd name="connsiteX1" fmla="*/ 330336 w 330522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22" h="353">
                    <a:moveTo>
                      <a:pt x="-186" y="-27"/>
                    </a:moveTo>
                    <a:lnTo>
                      <a:pt x="330336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5" name="Freeform: Shape 504">
                <a:extLst>
                  <a:ext uri="{FF2B5EF4-FFF2-40B4-BE49-F238E27FC236}">
                    <a16:creationId xmlns:a16="http://schemas.microsoft.com/office/drawing/2014/main" id="{A053F51E-A066-8696-F53F-477B4C1EE333}"/>
                  </a:ext>
                </a:extLst>
              </p:cNvPr>
              <p:cNvSpPr/>
              <p:nvPr/>
            </p:nvSpPr>
            <p:spPr>
              <a:xfrm>
                <a:off x="2946041" y="2650518"/>
                <a:ext cx="357542" cy="393808"/>
              </a:xfrm>
              <a:custGeom>
                <a:avLst/>
                <a:gdLst>
                  <a:gd name="connsiteX0" fmla="*/ 214593 w 357542"/>
                  <a:gd name="connsiteY0" fmla="*/ -7 h 393808"/>
                  <a:gd name="connsiteX1" fmla="*/ 170902 w 357542"/>
                  <a:gd name="connsiteY1" fmla="*/ 28486 h 393808"/>
                  <a:gd name="connsiteX2" fmla="*/ 14180 w 357542"/>
                  <a:gd name="connsiteY2" fmla="*/ 217468 h 393808"/>
                  <a:gd name="connsiteX3" fmla="*/ 2862 w 357542"/>
                  <a:gd name="connsiteY3" fmla="*/ 280984 h 393808"/>
                  <a:gd name="connsiteX4" fmla="*/ -174 w 357542"/>
                  <a:gd name="connsiteY4" fmla="*/ 348445 h 393808"/>
                  <a:gd name="connsiteX5" fmla="*/ 28463 w 357542"/>
                  <a:gd name="connsiteY5" fmla="*/ 389075 h 393808"/>
                  <a:gd name="connsiteX6" fmla="*/ 69816 w 357542"/>
                  <a:gd name="connsiteY6" fmla="*/ 390272 h 393808"/>
                  <a:gd name="connsiteX7" fmla="*/ 163882 w 357542"/>
                  <a:gd name="connsiteY7" fmla="*/ 366479 h 393808"/>
                  <a:gd name="connsiteX8" fmla="*/ 208143 w 357542"/>
                  <a:gd name="connsiteY8" fmla="*/ 322041 h 393808"/>
                  <a:gd name="connsiteX9" fmla="*/ 347570 w 357542"/>
                  <a:gd name="connsiteY9" fmla="*/ 154137 h 393808"/>
                  <a:gd name="connsiteX10" fmla="*/ 350880 w 357542"/>
                  <a:gd name="connsiteY10" fmla="*/ 100180 h 393808"/>
                  <a:gd name="connsiteX11" fmla="*/ 310956 w 357542"/>
                  <a:gd name="connsiteY11" fmla="*/ 62184 h 393808"/>
                  <a:gd name="connsiteX12" fmla="*/ 245608 w 357542"/>
                  <a:gd name="connsiteY12" fmla="*/ 8588 h 393808"/>
                  <a:gd name="connsiteX13" fmla="*/ 214593 w 357542"/>
                  <a:gd name="connsiteY13" fmla="*/ -7 h 393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7542" h="393808">
                    <a:moveTo>
                      <a:pt x="214593" y="-7"/>
                    </a:moveTo>
                    <a:cubicBezTo>
                      <a:pt x="196214" y="1053"/>
                      <a:pt x="181185" y="14147"/>
                      <a:pt x="170902" y="28486"/>
                    </a:cubicBezTo>
                    <a:cubicBezTo>
                      <a:pt x="118656" y="91472"/>
                      <a:pt x="66065" y="154201"/>
                      <a:pt x="14180" y="217468"/>
                    </a:cubicBezTo>
                    <a:cubicBezTo>
                      <a:pt x="1753" y="236289"/>
                      <a:pt x="4918" y="259673"/>
                      <a:pt x="2862" y="280984"/>
                    </a:cubicBezTo>
                    <a:cubicBezTo>
                      <a:pt x="1914" y="303469"/>
                      <a:pt x="-367" y="325961"/>
                      <a:pt x="-174" y="348445"/>
                    </a:cubicBezTo>
                    <a:cubicBezTo>
                      <a:pt x="2388" y="365274"/>
                      <a:pt x="11055" y="383605"/>
                      <a:pt x="28463" y="389075"/>
                    </a:cubicBezTo>
                    <a:cubicBezTo>
                      <a:pt x="41412" y="395172"/>
                      <a:pt x="56498" y="395100"/>
                      <a:pt x="69816" y="390272"/>
                    </a:cubicBezTo>
                    <a:cubicBezTo>
                      <a:pt x="101153" y="382287"/>
                      <a:pt x="133019" y="376134"/>
                      <a:pt x="163882" y="366479"/>
                    </a:cubicBezTo>
                    <a:cubicBezTo>
                      <a:pt x="183337" y="357104"/>
                      <a:pt x="193989" y="337343"/>
                      <a:pt x="208143" y="322041"/>
                    </a:cubicBezTo>
                    <a:cubicBezTo>
                      <a:pt x="254589" y="266051"/>
                      <a:pt x="301252" y="210223"/>
                      <a:pt x="347570" y="154137"/>
                    </a:cubicBezTo>
                    <a:cubicBezTo>
                      <a:pt x="357370" y="138336"/>
                      <a:pt x="362029" y="116567"/>
                      <a:pt x="350880" y="100180"/>
                    </a:cubicBezTo>
                    <a:cubicBezTo>
                      <a:pt x="341449" y="83921"/>
                      <a:pt x="324371" y="74683"/>
                      <a:pt x="310956" y="62184"/>
                    </a:cubicBezTo>
                    <a:cubicBezTo>
                      <a:pt x="289147" y="44367"/>
                      <a:pt x="267956" y="25698"/>
                      <a:pt x="245608" y="8588"/>
                    </a:cubicBezTo>
                    <a:cubicBezTo>
                      <a:pt x="236122" y="3552"/>
                      <a:pt x="225486" y="-344"/>
                      <a:pt x="214593" y="-7"/>
                    </a:cubicBezTo>
                    <a:close/>
                  </a:path>
                </a:pathLst>
              </a:custGeom>
              <a:solidFill>
                <a:srgbClr val="FFFFFF"/>
              </a:solidFill>
              <a:ln w="66451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6" name="Freeform: Shape 505">
                <a:extLst>
                  <a:ext uri="{FF2B5EF4-FFF2-40B4-BE49-F238E27FC236}">
                    <a16:creationId xmlns:a16="http://schemas.microsoft.com/office/drawing/2014/main" id="{292D331F-D142-C480-1B0D-09B33C5A5367}"/>
                  </a:ext>
                </a:extLst>
              </p:cNvPr>
              <p:cNvSpPr/>
              <p:nvPr/>
            </p:nvSpPr>
            <p:spPr>
              <a:xfrm>
                <a:off x="2993575" y="2697796"/>
                <a:ext cx="262844" cy="299049"/>
              </a:xfrm>
              <a:custGeom>
                <a:avLst/>
                <a:gdLst>
                  <a:gd name="connsiteX0" fmla="*/ 170232 w 262844"/>
                  <a:gd name="connsiteY0" fmla="*/ -27 h 299049"/>
                  <a:gd name="connsiteX1" fmla="*/ 262659 w 262844"/>
                  <a:gd name="connsiteY1" fmla="*/ 76792 h 299049"/>
                  <a:gd name="connsiteX2" fmla="*/ 97558 w 262844"/>
                  <a:gd name="connsiteY2" fmla="*/ 275429 h 299049"/>
                  <a:gd name="connsiteX3" fmla="*/ -186 w 262844"/>
                  <a:gd name="connsiteY3" fmla="*/ 299022 h 299049"/>
                  <a:gd name="connsiteX4" fmla="*/ 5405 w 262844"/>
                  <a:gd name="connsiteY4" fmla="*/ 198281 h 299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844" h="299049">
                    <a:moveTo>
                      <a:pt x="170232" y="-27"/>
                    </a:moveTo>
                    <a:lnTo>
                      <a:pt x="262659" y="76792"/>
                    </a:lnTo>
                    <a:lnTo>
                      <a:pt x="97558" y="275429"/>
                    </a:lnTo>
                    <a:lnTo>
                      <a:pt x="-186" y="299022"/>
                    </a:lnTo>
                    <a:lnTo>
                      <a:pt x="5405" y="198281"/>
                    </a:lnTo>
                    <a:close/>
                  </a:path>
                </a:pathLst>
              </a:custGeom>
              <a:noFill/>
              <a:ln w="6645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AD1EF01-DDBA-8AF2-B00F-A5ADAC95F0C8}"/>
                </a:ext>
              </a:extLst>
            </p:cNvPr>
            <p:cNvSpPr/>
            <p:nvPr/>
          </p:nvSpPr>
          <p:spPr>
            <a:xfrm>
              <a:off x="2503447" y="2578264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F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753325-A616-9891-598F-26293C993631}"/>
                </a:ext>
              </a:extLst>
            </p:cNvPr>
            <p:cNvSpPr/>
            <p:nvPr/>
          </p:nvSpPr>
          <p:spPr>
            <a:xfrm>
              <a:off x="2328463" y="1774976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G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D14101F-BF11-8AE1-67D5-C93E8B9B4F45}"/>
              </a:ext>
            </a:extLst>
          </p:cNvPr>
          <p:cNvGrpSpPr/>
          <p:nvPr/>
        </p:nvGrpSpPr>
        <p:grpSpPr>
          <a:xfrm>
            <a:off x="5925433" y="2697919"/>
            <a:ext cx="1169864" cy="1689127"/>
            <a:chOff x="5677437" y="1468423"/>
            <a:chExt cx="877398" cy="1266845"/>
          </a:xfrm>
        </p:grpSpPr>
        <p:sp>
          <p:nvSpPr>
            <p:cNvPr id="530" name="Freeform: Shape 405">
              <a:extLst>
                <a:ext uri="{FF2B5EF4-FFF2-40B4-BE49-F238E27FC236}">
                  <a16:creationId xmlns:a16="http://schemas.microsoft.com/office/drawing/2014/main" id="{9DF26948-6DF5-1D5E-FBB3-B94344EE1065}"/>
                </a:ext>
              </a:extLst>
            </p:cNvPr>
            <p:cNvSpPr/>
            <p:nvPr/>
          </p:nvSpPr>
          <p:spPr>
            <a:xfrm>
              <a:off x="5783687" y="1468423"/>
              <a:ext cx="602504" cy="306712"/>
            </a:xfrm>
            <a:custGeom>
              <a:avLst/>
              <a:gdLst>
                <a:gd name="connsiteX0" fmla="*/ 885187 w 885186"/>
                <a:gd name="connsiteY0" fmla="*/ 0 h 463314"/>
                <a:gd name="connsiteX1" fmla="*/ 0 w 885186"/>
                <a:gd name="connsiteY1" fmla="*/ 463314 h 46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186" h="463314">
                  <a:moveTo>
                    <a:pt x="885187" y="0"/>
                  </a:moveTo>
                  <a:lnTo>
                    <a:pt x="0" y="463314"/>
                  </a:lnTo>
                </a:path>
              </a:pathLst>
            </a:custGeom>
            <a:noFill/>
            <a:ln w="7496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63" name="Freeform: Shape 403">
              <a:extLst>
                <a:ext uri="{FF2B5EF4-FFF2-40B4-BE49-F238E27FC236}">
                  <a16:creationId xmlns:a16="http://schemas.microsoft.com/office/drawing/2014/main" id="{4053A4AD-4168-051F-56AC-6CC604713649}"/>
                </a:ext>
              </a:extLst>
            </p:cNvPr>
            <p:cNvSpPr/>
            <p:nvPr/>
          </p:nvSpPr>
          <p:spPr>
            <a:xfrm>
              <a:off x="5677437" y="2464381"/>
              <a:ext cx="302231" cy="270887"/>
            </a:xfrm>
            <a:custGeom>
              <a:avLst/>
              <a:gdLst>
                <a:gd name="connsiteX0" fmla="*/ 432203 w 432202"/>
                <a:gd name="connsiteY0" fmla="*/ 418306 h 418305"/>
                <a:gd name="connsiteX1" fmla="*/ 0 w 432202"/>
                <a:gd name="connsiteY1" fmla="*/ 0 h 41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202" h="418305">
                  <a:moveTo>
                    <a:pt x="432203" y="418306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529" name="Freeform: Shape 404">
              <a:extLst>
                <a:ext uri="{FF2B5EF4-FFF2-40B4-BE49-F238E27FC236}">
                  <a16:creationId xmlns:a16="http://schemas.microsoft.com/office/drawing/2014/main" id="{B86E53AE-4800-0382-1C6C-60989622B72B}"/>
                </a:ext>
              </a:extLst>
            </p:cNvPr>
            <p:cNvSpPr/>
            <p:nvPr/>
          </p:nvSpPr>
          <p:spPr>
            <a:xfrm>
              <a:off x="5907500" y="2104058"/>
              <a:ext cx="647335" cy="62712"/>
            </a:xfrm>
            <a:custGeom>
              <a:avLst/>
              <a:gdLst>
                <a:gd name="connsiteX0" fmla="*/ 1066682 w 1066682"/>
                <a:gd name="connsiteY0" fmla="*/ 105408 h 105407"/>
                <a:gd name="connsiteX1" fmla="*/ 0 w 1066682"/>
                <a:gd name="connsiteY1" fmla="*/ 0 h 10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682" h="105407">
                  <a:moveTo>
                    <a:pt x="1066682" y="105408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471EDAE-3D21-E792-24B5-A8E368D36F0B}"/>
              </a:ext>
            </a:extLst>
          </p:cNvPr>
          <p:cNvGrpSpPr/>
          <p:nvPr/>
        </p:nvGrpSpPr>
        <p:grpSpPr>
          <a:xfrm>
            <a:off x="6339655" y="2411698"/>
            <a:ext cx="2349482" cy="2395661"/>
            <a:chOff x="4754736" y="1374228"/>
            <a:chExt cx="1762110" cy="1796747"/>
          </a:xfrm>
        </p:grpSpPr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D446D221-817C-102B-9A6B-B2D5510A6D68}"/>
                </a:ext>
              </a:extLst>
            </p:cNvPr>
            <p:cNvSpPr/>
            <p:nvPr/>
          </p:nvSpPr>
          <p:spPr>
            <a:xfrm>
              <a:off x="5274745" y="2930618"/>
              <a:ext cx="370493" cy="167272"/>
            </a:xfrm>
            <a:custGeom>
              <a:avLst/>
              <a:gdLst>
                <a:gd name="connsiteX0" fmla="*/ 0 w 610501"/>
                <a:gd name="connsiteY0" fmla="*/ 70288 h 281151"/>
                <a:gd name="connsiteX1" fmla="*/ 469925 w 610501"/>
                <a:gd name="connsiteY1" fmla="*/ 70288 h 281151"/>
                <a:gd name="connsiteX2" fmla="*/ 469925 w 610501"/>
                <a:gd name="connsiteY2" fmla="*/ 0 h 281151"/>
                <a:gd name="connsiteX3" fmla="*/ 610501 w 610501"/>
                <a:gd name="connsiteY3" fmla="*/ 140576 h 281151"/>
                <a:gd name="connsiteX4" fmla="*/ 469925 w 610501"/>
                <a:gd name="connsiteY4" fmla="*/ 281152 h 281151"/>
                <a:gd name="connsiteX5" fmla="*/ 469925 w 610501"/>
                <a:gd name="connsiteY5" fmla="*/ 210864 h 281151"/>
                <a:gd name="connsiteX6" fmla="*/ 0 w 610501"/>
                <a:gd name="connsiteY6" fmla="*/ 210864 h 28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501" h="281151">
                  <a:moveTo>
                    <a:pt x="0" y="70288"/>
                  </a:moveTo>
                  <a:lnTo>
                    <a:pt x="469925" y="70288"/>
                  </a:lnTo>
                  <a:lnTo>
                    <a:pt x="469925" y="0"/>
                  </a:lnTo>
                  <a:lnTo>
                    <a:pt x="610501" y="140576"/>
                  </a:lnTo>
                  <a:lnTo>
                    <a:pt x="469925" y="281152"/>
                  </a:lnTo>
                  <a:lnTo>
                    <a:pt x="469925" y="210864"/>
                  </a:lnTo>
                  <a:lnTo>
                    <a:pt x="0" y="210864"/>
                  </a:lnTo>
                  <a:close/>
                </a:path>
              </a:pathLst>
            </a:custGeom>
            <a:solidFill>
              <a:srgbClr val="B6B5B5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DDE955D3-C7E7-B71E-F726-76799D02B086}"/>
                </a:ext>
              </a:extLst>
            </p:cNvPr>
            <p:cNvSpPr/>
            <p:nvPr/>
          </p:nvSpPr>
          <p:spPr>
            <a:xfrm>
              <a:off x="5836253" y="2300758"/>
              <a:ext cx="370493" cy="167272"/>
            </a:xfrm>
            <a:custGeom>
              <a:avLst/>
              <a:gdLst>
                <a:gd name="connsiteX0" fmla="*/ 610501 w 610501"/>
                <a:gd name="connsiteY0" fmla="*/ 70288 h 281151"/>
                <a:gd name="connsiteX1" fmla="*/ 140576 w 610501"/>
                <a:gd name="connsiteY1" fmla="*/ 70288 h 281151"/>
                <a:gd name="connsiteX2" fmla="*/ 140576 w 610501"/>
                <a:gd name="connsiteY2" fmla="*/ 0 h 281151"/>
                <a:gd name="connsiteX3" fmla="*/ 0 w 610501"/>
                <a:gd name="connsiteY3" fmla="*/ 140576 h 281151"/>
                <a:gd name="connsiteX4" fmla="*/ 140576 w 610501"/>
                <a:gd name="connsiteY4" fmla="*/ 281152 h 281151"/>
                <a:gd name="connsiteX5" fmla="*/ 140576 w 610501"/>
                <a:gd name="connsiteY5" fmla="*/ 210864 h 281151"/>
                <a:gd name="connsiteX6" fmla="*/ 610501 w 610501"/>
                <a:gd name="connsiteY6" fmla="*/ 210864 h 28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501" h="281151">
                  <a:moveTo>
                    <a:pt x="610501" y="70288"/>
                  </a:moveTo>
                  <a:lnTo>
                    <a:pt x="140576" y="70288"/>
                  </a:lnTo>
                  <a:lnTo>
                    <a:pt x="140576" y="0"/>
                  </a:lnTo>
                  <a:lnTo>
                    <a:pt x="0" y="140576"/>
                  </a:lnTo>
                  <a:lnTo>
                    <a:pt x="140576" y="281152"/>
                  </a:lnTo>
                  <a:lnTo>
                    <a:pt x="140576" y="210864"/>
                  </a:lnTo>
                  <a:lnTo>
                    <a:pt x="610501" y="210864"/>
                  </a:lnTo>
                  <a:close/>
                </a:path>
              </a:pathLst>
            </a:custGeom>
            <a:solidFill>
              <a:srgbClr val="B6B5B5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39" name="TextBox 438">
              <a:extLst>
                <a:ext uri="{FF2B5EF4-FFF2-40B4-BE49-F238E27FC236}">
                  <a16:creationId xmlns:a16="http://schemas.microsoft.com/office/drawing/2014/main" id="{9E3556C4-B646-ADF1-54FD-841522CDEA52}"/>
                </a:ext>
              </a:extLst>
            </p:cNvPr>
            <p:cNvSpPr txBox="1"/>
            <p:nvPr/>
          </p:nvSpPr>
          <p:spPr>
            <a:xfrm>
              <a:off x="4847731" y="1806296"/>
              <a:ext cx="253916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1</a:t>
              </a:r>
            </a:p>
          </p:txBody>
        </p:sp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id="{A67AE00A-D5B6-554A-4630-9B4554A444BE}"/>
                </a:ext>
              </a:extLst>
            </p:cNvPr>
            <p:cNvSpPr txBox="1"/>
            <p:nvPr/>
          </p:nvSpPr>
          <p:spPr>
            <a:xfrm>
              <a:off x="4863204" y="2327231"/>
              <a:ext cx="253916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2</a:t>
              </a:r>
            </a:p>
          </p:txBody>
        </p:sp>
        <p:grpSp>
          <p:nvGrpSpPr>
            <p:cNvPr id="445" name="Graphic 4">
              <a:extLst>
                <a:ext uri="{FF2B5EF4-FFF2-40B4-BE49-F238E27FC236}">
                  <a16:creationId xmlns:a16="http://schemas.microsoft.com/office/drawing/2014/main" id="{9355D393-1903-AF26-0429-E4A7E9BA6BA6}"/>
                </a:ext>
              </a:extLst>
            </p:cNvPr>
            <p:cNvGrpSpPr/>
            <p:nvPr/>
          </p:nvGrpSpPr>
          <p:grpSpPr>
            <a:xfrm>
              <a:off x="4754743" y="2742257"/>
              <a:ext cx="437299" cy="428715"/>
              <a:chOff x="6155168" y="3999883"/>
              <a:chExt cx="720584" cy="720584"/>
            </a:xfrm>
          </p:grpSpPr>
          <p:sp>
            <p:nvSpPr>
              <p:cNvPr id="486" name="Freeform: Shape 485">
                <a:extLst>
                  <a:ext uri="{FF2B5EF4-FFF2-40B4-BE49-F238E27FC236}">
                    <a16:creationId xmlns:a16="http://schemas.microsoft.com/office/drawing/2014/main" id="{073AD063-D23B-9FC1-62A1-75F8F2F37E85}"/>
                  </a:ext>
                </a:extLst>
              </p:cNvPr>
              <p:cNvSpPr/>
              <p:nvPr/>
            </p:nvSpPr>
            <p:spPr>
              <a:xfrm>
                <a:off x="6155168" y="3999883"/>
                <a:ext cx="720584" cy="720584"/>
              </a:xfrm>
              <a:custGeom>
                <a:avLst/>
                <a:gdLst>
                  <a:gd name="connsiteX0" fmla="*/ -186 w 720584"/>
                  <a:gd name="connsiteY0" fmla="*/ -27 h 720584"/>
                  <a:gd name="connsiteX1" fmla="*/ 720398 w 720584"/>
                  <a:gd name="connsiteY1" fmla="*/ -27 h 720584"/>
                  <a:gd name="connsiteX2" fmla="*/ 720398 w 720584"/>
                  <a:gd name="connsiteY2" fmla="*/ 720557 h 720584"/>
                  <a:gd name="connsiteX3" fmla="*/ -186 w 720584"/>
                  <a:gd name="connsiteY3" fmla="*/ 720557 h 72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584" h="720584">
                    <a:moveTo>
                      <a:pt x="-186" y="-27"/>
                    </a:moveTo>
                    <a:lnTo>
                      <a:pt x="720398" y="-27"/>
                    </a:lnTo>
                    <a:lnTo>
                      <a:pt x="720398" y="720557"/>
                    </a:lnTo>
                    <a:lnTo>
                      <a:pt x="-186" y="720557"/>
                    </a:lnTo>
                    <a:close/>
                  </a:path>
                </a:pathLst>
              </a:custGeom>
              <a:solidFill>
                <a:srgbClr val="FFFFFF"/>
              </a:solidFill>
              <a:ln w="66637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7" name="Freeform: Shape 486">
                <a:extLst>
                  <a:ext uri="{FF2B5EF4-FFF2-40B4-BE49-F238E27FC236}">
                    <a16:creationId xmlns:a16="http://schemas.microsoft.com/office/drawing/2014/main" id="{03800E6E-5811-6DB7-6F1A-25DAA2503694}"/>
                  </a:ext>
                </a:extLst>
              </p:cNvPr>
              <p:cNvSpPr/>
              <p:nvPr/>
            </p:nvSpPr>
            <p:spPr>
              <a:xfrm>
                <a:off x="6316926" y="4161642"/>
                <a:ext cx="397067" cy="397066"/>
              </a:xfrm>
              <a:custGeom>
                <a:avLst/>
                <a:gdLst>
                  <a:gd name="connsiteX0" fmla="*/ 396881 w 397067"/>
                  <a:gd name="connsiteY0" fmla="*/ 198506 h 397066"/>
                  <a:gd name="connsiteX1" fmla="*/ 198348 w 397067"/>
                  <a:gd name="connsiteY1" fmla="*/ 397040 h 397066"/>
                  <a:gd name="connsiteX2" fmla="*/ -186 w 397067"/>
                  <a:gd name="connsiteY2" fmla="*/ 198506 h 397066"/>
                  <a:gd name="connsiteX3" fmla="*/ 198348 w 397067"/>
                  <a:gd name="connsiteY3" fmla="*/ -27 h 397066"/>
                  <a:gd name="connsiteX4" fmla="*/ 396881 w 397067"/>
                  <a:gd name="connsiteY4" fmla="*/ 198506 h 39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7067" h="397066">
                    <a:moveTo>
                      <a:pt x="396881" y="198506"/>
                    </a:moveTo>
                    <a:cubicBezTo>
                      <a:pt x="396881" y="308155"/>
                      <a:pt x="307997" y="397040"/>
                      <a:pt x="198348" y="397040"/>
                    </a:cubicBezTo>
                    <a:cubicBezTo>
                      <a:pt x="88698" y="397040"/>
                      <a:pt x="-186" y="308155"/>
                      <a:pt x="-186" y="198506"/>
                    </a:cubicBezTo>
                    <a:cubicBezTo>
                      <a:pt x="-186" y="88857"/>
                      <a:pt x="88698" y="-27"/>
                      <a:pt x="198348" y="-27"/>
                    </a:cubicBezTo>
                    <a:cubicBezTo>
                      <a:pt x="307997" y="-27"/>
                      <a:pt x="396881" y="88857"/>
                      <a:pt x="396881" y="198506"/>
                    </a:cubicBezTo>
                    <a:close/>
                  </a:path>
                </a:pathLst>
              </a:custGeom>
              <a:noFill/>
              <a:ln w="69046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8" name="Freeform: Shape 487">
                <a:extLst>
                  <a:ext uri="{FF2B5EF4-FFF2-40B4-BE49-F238E27FC236}">
                    <a16:creationId xmlns:a16="http://schemas.microsoft.com/office/drawing/2014/main" id="{17B69096-5BAA-735B-9843-4C2279730454}"/>
                  </a:ext>
                </a:extLst>
              </p:cNvPr>
              <p:cNvSpPr/>
              <p:nvPr/>
            </p:nvSpPr>
            <p:spPr>
              <a:xfrm>
                <a:off x="6428705" y="4275090"/>
                <a:ext cx="173510" cy="173510"/>
              </a:xfrm>
              <a:custGeom>
                <a:avLst/>
                <a:gdLst>
                  <a:gd name="connsiteX0" fmla="*/ 173325 w 173510"/>
                  <a:gd name="connsiteY0" fmla="*/ 86728 h 173510"/>
                  <a:gd name="connsiteX1" fmla="*/ 86569 w 173510"/>
                  <a:gd name="connsiteY1" fmla="*/ 173484 h 173510"/>
                  <a:gd name="connsiteX2" fmla="*/ -186 w 173510"/>
                  <a:gd name="connsiteY2" fmla="*/ 86728 h 173510"/>
                  <a:gd name="connsiteX3" fmla="*/ 86569 w 173510"/>
                  <a:gd name="connsiteY3" fmla="*/ -27 h 173510"/>
                  <a:gd name="connsiteX4" fmla="*/ 173325 w 173510"/>
                  <a:gd name="connsiteY4" fmla="*/ 86728 h 17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510" h="173510">
                    <a:moveTo>
                      <a:pt x="173325" y="86728"/>
                    </a:moveTo>
                    <a:cubicBezTo>
                      <a:pt x="173325" y="134645"/>
                      <a:pt x="134486" y="173484"/>
                      <a:pt x="86569" y="173484"/>
                    </a:cubicBezTo>
                    <a:cubicBezTo>
                      <a:pt x="38653" y="173484"/>
                      <a:pt x="-186" y="134645"/>
                      <a:pt x="-186" y="86728"/>
                    </a:cubicBezTo>
                    <a:cubicBezTo>
                      <a:pt x="-186" y="38812"/>
                      <a:pt x="38653" y="-27"/>
                      <a:pt x="86569" y="-27"/>
                    </a:cubicBezTo>
                    <a:cubicBezTo>
                      <a:pt x="134486" y="-27"/>
                      <a:pt x="173325" y="38812"/>
                      <a:pt x="173325" y="86728"/>
                    </a:cubicBez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9" name="Freeform: Shape 488">
                <a:extLst>
                  <a:ext uri="{FF2B5EF4-FFF2-40B4-BE49-F238E27FC236}">
                    <a16:creationId xmlns:a16="http://schemas.microsoft.com/office/drawing/2014/main" id="{2E9C7F67-42D6-0F3F-19C8-2EDCA415C663}"/>
                  </a:ext>
                </a:extLst>
              </p:cNvPr>
              <p:cNvSpPr/>
              <p:nvPr/>
            </p:nvSpPr>
            <p:spPr>
              <a:xfrm>
                <a:off x="6364473" y="4056065"/>
                <a:ext cx="128462" cy="128446"/>
              </a:xfrm>
              <a:custGeom>
                <a:avLst/>
                <a:gdLst>
                  <a:gd name="connsiteX0" fmla="*/ -186 w 128462"/>
                  <a:gd name="connsiteY0" fmla="*/ 24963 h 128446"/>
                  <a:gd name="connsiteX1" fmla="*/ 60150 w 128462"/>
                  <a:gd name="connsiteY1" fmla="*/ -27 h 128446"/>
                  <a:gd name="connsiteX2" fmla="*/ 128276 w 128462"/>
                  <a:gd name="connsiteY2" fmla="*/ 78149 h 128446"/>
                  <a:gd name="connsiteX3" fmla="*/ 6915 w 128462"/>
                  <a:gd name="connsiteY3" fmla="*/ 12841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-186" y="24963"/>
                    </a:moveTo>
                    <a:lnTo>
                      <a:pt x="60150" y="-27"/>
                    </a:lnTo>
                    <a:lnTo>
                      <a:pt x="128276" y="78149"/>
                    </a:lnTo>
                    <a:lnTo>
                      <a:pt x="6915" y="12841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0" name="Freeform: Shape 489">
                <a:extLst>
                  <a:ext uri="{FF2B5EF4-FFF2-40B4-BE49-F238E27FC236}">
                    <a16:creationId xmlns:a16="http://schemas.microsoft.com/office/drawing/2014/main" id="{7BCD1182-945A-1C9B-DA81-5D0672217BB2}"/>
                  </a:ext>
                </a:extLst>
              </p:cNvPr>
              <p:cNvSpPr/>
              <p:nvPr/>
            </p:nvSpPr>
            <p:spPr>
              <a:xfrm>
                <a:off x="6540659" y="4056065"/>
                <a:ext cx="128470" cy="128446"/>
              </a:xfrm>
              <a:custGeom>
                <a:avLst/>
                <a:gdLst>
                  <a:gd name="connsiteX0" fmla="*/ 67941 w 128470"/>
                  <a:gd name="connsiteY0" fmla="*/ -27 h 128446"/>
                  <a:gd name="connsiteX1" fmla="*/ 128284 w 128470"/>
                  <a:gd name="connsiteY1" fmla="*/ 24963 h 128446"/>
                  <a:gd name="connsiteX2" fmla="*/ 121175 w 128470"/>
                  <a:gd name="connsiteY2" fmla="*/ 128419 h 128446"/>
                  <a:gd name="connsiteX3" fmla="*/ -186 w 128470"/>
                  <a:gd name="connsiteY3" fmla="*/ 7814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67941" y="-27"/>
                    </a:moveTo>
                    <a:lnTo>
                      <a:pt x="128284" y="24963"/>
                    </a:lnTo>
                    <a:lnTo>
                      <a:pt x="121175" y="128419"/>
                    </a:lnTo>
                    <a:lnTo>
                      <a:pt x="-186" y="7814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1" name="Freeform: Shape 490">
                <a:extLst>
                  <a:ext uri="{FF2B5EF4-FFF2-40B4-BE49-F238E27FC236}">
                    <a16:creationId xmlns:a16="http://schemas.microsoft.com/office/drawing/2014/main" id="{71D52E2C-7887-F6A0-F050-886AC946E24B}"/>
                  </a:ext>
                </a:extLst>
              </p:cNvPr>
              <p:cNvSpPr/>
              <p:nvPr/>
            </p:nvSpPr>
            <p:spPr>
              <a:xfrm>
                <a:off x="6540659" y="4539180"/>
                <a:ext cx="128470" cy="128446"/>
              </a:xfrm>
              <a:custGeom>
                <a:avLst/>
                <a:gdLst>
                  <a:gd name="connsiteX0" fmla="*/ 128284 w 128470"/>
                  <a:gd name="connsiteY0" fmla="*/ 103421 h 128446"/>
                  <a:gd name="connsiteX1" fmla="*/ 67941 w 128470"/>
                  <a:gd name="connsiteY1" fmla="*/ 128419 h 128446"/>
                  <a:gd name="connsiteX2" fmla="*/ -186 w 128470"/>
                  <a:gd name="connsiteY2" fmla="*/ 50243 h 128446"/>
                  <a:gd name="connsiteX3" fmla="*/ 121175 w 128470"/>
                  <a:gd name="connsiteY3" fmla="*/ -27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128284" y="103421"/>
                    </a:moveTo>
                    <a:lnTo>
                      <a:pt x="67941" y="128419"/>
                    </a:lnTo>
                    <a:lnTo>
                      <a:pt x="-186" y="50243"/>
                    </a:lnTo>
                    <a:lnTo>
                      <a:pt x="121175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2" name="Freeform: Shape 491">
                <a:extLst>
                  <a:ext uri="{FF2B5EF4-FFF2-40B4-BE49-F238E27FC236}">
                    <a16:creationId xmlns:a16="http://schemas.microsoft.com/office/drawing/2014/main" id="{F21C703E-0D6A-EE6C-CDBD-948A70F98CED}"/>
                  </a:ext>
                </a:extLst>
              </p:cNvPr>
              <p:cNvSpPr/>
              <p:nvPr/>
            </p:nvSpPr>
            <p:spPr>
              <a:xfrm>
                <a:off x="6364473" y="4539180"/>
                <a:ext cx="128462" cy="128446"/>
              </a:xfrm>
              <a:custGeom>
                <a:avLst/>
                <a:gdLst>
                  <a:gd name="connsiteX0" fmla="*/ 60150 w 128462"/>
                  <a:gd name="connsiteY0" fmla="*/ 128419 h 128446"/>
                  <a:gd name="connsiteX1" fmla="*/ -186 w 128462"/>
                  <a:gd name="connsiteY1" fmla="*/ 103421 h 128446"/>
                  <a:gd name="connsiteX2" fmla="*/ 6915 w 128462"/>
                  <a:gd name="connsiteY2" fmla="*/ -27 h 128446"/>
                  <a:gd name="connsiteX3" fmla="*/ 128276 w 128462"/>
                  <a:gd name="connsiteY3" fmla="*/ 50243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60150" y="128419"/>
                    </a:moveTo>
                    <a:lnTo>
                      <a:pt x="-186" y="103421"/>
                    </a:lnTo>
                    <a:lnTo>
                      <a:pt x="6915" y="-27"/>
                    </a:lnTo>
                    <a:lnTo>
                      <a:pt x="128276" y="50243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3" name="Freeform: Shape 492">
                <a:extLst>
                  <a:ext uri="{FF2B5EF4-FFF2-40B4-BE49-F238E27FC236}">
                    <a16:creationId xmlns:a16="http://schemas.microsoft.com/office/drawing/2014/main" id="{F31672DF-D3F3-5E41-E387-87A550E7BFF3}"/>
                  </a:ext>
                </a:extLst>
              </p:cNvPr>
              <p:cNvSpPr/>
              <p:nvPr/>
            </p:nvSpPr>
            <p:spPr>
              <a:xfrm>
                <a:off x="6691156" y="4210859"/>
                <a:ext cx="128446" cy="128462"/>
              </a:xfrm>
              <a:custGeom>
                <a:avLst/>
                <a:gdLst>
                  <a:gd name="connsiteX0" fmla="*/ 103262 w 128446"/>
                  <a:gd name="connsiteY0" fmla="*/ -27 h 128462"/>
                  <a:gd name="connsiteX1" fmla="*/ 128260 w 128446"/>
                  <a:gd name="connsiteY1" fmla="*/ 60308 h 128462"/>
                  <a:gd name="connsiteX2" fmla="*/ 50084 w 128446"/>
                  <a:gd name="connsiteY2" fmla="*/ 128435 h 128462"/>
                  <a:gd name="connsiteX3" fmla="*/ -186 w 128446"/>
                  <a:gd name="connsiteY3" fmla="*/ 707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03262" y="-27"/>
                    </a:moveTo>
                    <a:lnTo>
                      <a:pt x="128260" y="60308"/>
                    </a:lnTo>
                    <a:lnTo>
                      <a:pt x="50084" y="128435"/>
                    </a:lnTo>
                    <a:lnTo>
                      <a:pt x="-186" y="707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4" name="Freeform: Shape 493">
                <a:extLst>
                  <a:ext uri="{FF2B5EF4-FFF2-40B4-BE49-F238E27FC236}">
                    <a16:creationId xmlns:a16="http://schemas.microsoft.com/office/drawing/2014/main" id="{D5C6141D-61A9-FFEA-65BE-70F4786A43C9}"/>
                  </a:ext>
                </a:extLst>
              </p:cNvPr>
              <p:cNvSpPr/>
              <p:nvPr/>
            </p:nvSpPr>
            <p:spPr>
              <a:xfrm>
                <a:off x="6691156" y="4384370"/>
                <a:ext cx="128446" cy="128462"/>
              </a:xfrm>
              <a:custGeom>
                <a:avLst/>
                <a:gdLst>
                  <a:gd name="connsiteX0" fmla="*/ 128260 w 128446"/>
                  <a:gd name="connsiteY0" fmla="*/ 68100 h 128462"/>
                  <a:gd name="connsiteX1" fmla="*/ 103262 w 128446"/>
                  <a:gd name="connsiteY1" fmla="*/ 128435 h 128462"/>
                  <a:gd name="connsiteX2" fmla="*/ -186 w 128446"/>
                  <a:gd name="connsiteY2" fmla="*/ 121334 h 128462"/>
                  <a:gd name="connsiteX3" fmla="*/ 50084 w 128446"/>
                  <a:gd name="connsiteY3" fmla="*/ -27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28260" y="68100"/>
                    </a:moveTo>
                    <a:lnTo>
                      <a:pt x="103262" y="128435"/>
                    </a:lnTo>
                    <a:lnTo>
                      <a:pt x="-186" y="121334"/>
                    </a:lnTo>
                    <a:lnTo>
                      <a:pt x="50084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5" name="Freeform: Shape 494">
                <a:extLst>
                  <a:ext uri="{FF2B5EF4-FFF2-40B4-BE49-F238E27FC236}">
                    <a16:creationId xmlns:a16="http://schemas.microsoft.com/office/drawing/2014/main" id="{99006F22-ABAC-298E-BAFD-21F1F5515A70}"/>
                  </a:ext>
                </a:extLst>
              </p:cNvPr>
              <p:cNvSpPr/>
              <p:nvPr/>
            </p:nvSpPr>
            <p:spPr>
              <a:xfrm>
                <a:off x="6211061" y="4384370"/>
                <a:ext cx="128437" cy="128462"/>
              </a:xfrm>
              <a:custGeom>
                <a:avLst/>
                <a:gdLst>
                  <a:gd name="connsiteX0" fmla="*/ 24804 w 128437"/>
                  <a:gd name="connsiteY0" fmla="*/ 128435 h 128462"/>
                  <a:gd name="connsiteX1" fmla="*/ -186 w 128437"/>
                  <a:gd name="connsiteY1" fmla="*/ 68100 h 128462"/>
                  <a:gd name="connsiteX2" fmla="*/ 77982 w 128437"/>
                  <a:gd name="connsiteY2" fmla="*/ -27 h 128462"/>
                  <a:gd name="connsiteX3" fmla="*/ 128252 w 128437"/>
                  <a:gd name="connsiteY3" fmla="*/ 12133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24804" y="128435"/>
                    </a:moveTo>
                    <a:lnTo>
                      <a:pt x="-186" y="68100"/>
                    </a:lnTo>
                    <a:lnTo>
                      <a:pt x="77982" y="-27"/>
                    </a:lnTo>
                    <a:lnTo>
                      <a:pt x="128252" y="12133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6" name="Freeform: Shape 495">
                <a:extLst>
                  <a:ext uri="{FF2B5EF4-FFF2-40B4-BE49-F238E27FC236}">
                    <a16:creationId xmlns:a16="http://schemas.microsoft.com/office/drawing/2014/main" id="{FA01DDBB-65DC-DB86-4348-EFD74AF28DEE}"/>
                  </a:ext>
                </a:extLst>
              </p:cNvPr>
              <p:cNvSpPr/>
              <p:nvPr/>
            </p:nvSpPr>
            <p:spPr>
              <a:xfrm>
                <a:off x="6211061" y="4210859"/>
                <a:ext cx="128437" cy="128462"/>
              </a:xfrm>
              <a:custGeom>
                <a:avLst/>
                <a:gdLst>
                  <a:gd name="connsiteX0" fmla="*/ -186 w 128437"/>
                  <a:gd name="connsiteY0" fmla="*/ 60308 h 128462"/>
                  <a:gd name="connsiteX1" fmla="*/ 24804 w 128437"/>
                  <a:gd name="connsiteY1" fmla="*/ -27 h 128462"/>
                  <a:gd name="connsiteX2" fmla="*/ 128252 w 128437"/>
                  <a:gd name="connsiteY2" fmla="*/ 7074 h 128462"/>
                  <a:gd name="connsiteX3" fmla="*/ 77982 w 128437"/>
                  <a:gd name="connsiteY3" fmla="*/ 128435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-186" y="60308"/>
                    </a:moveTo>
                    <a:lnTo>
                      <a:pt x="24804" y="-27"/>
                    </a:lnTo>
                    <a:lnTo>
                      <a:pt x="128252" y="7074"/>
                    </a:lnTo>
                    <a:lnTo>
                      <a:pt x="77982" y="128435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6" name="Graphic 4">
              <a:extLst>
                <a:ext uri="{FF2B5EF4-FFF2-40B4-BE49-F238E27FC236}">
                  <a16:creationId xmlns:a16="http://schemas.microsoft.com/office/drawing/2014/main" id="{DDBEC61F-C861-E656-B72D-850B5BBB81BE}"/>
                </a:ext>
              </a:extLst>
            </p:cNvPr>
            <p:cNvGrpSpPr/>
            <p:nvPr/>
          </p:nvGrpSpPr>
          <p:grpSpPr>
            <a:xfrm>
              <a:off x="5325108" y="2106622"/>
              <a:ext cx="437299" cy="428715"/>
              <a:chOff x="7095019" y="2931506"/>
              <a:chExt cx="720584" cy="720584"/>
            </a:xfrm>
          </p:grpSpPr>
          <p:sp>
            <p:nvSpPr>
              <p:cNvPr id="475" name="Freeform: Shape 474">
                <a:extLst>
                  <a:ext uri="{FF2B5EF4-FFF2-40B4-BE49-F238E27FC236}">
                    <a16:creationId xmlns:a16="http://schemas.microsoft.com/office/drawing/2014/main" id="{02E7673B-854C-0B39-E45B-50DF727753D1}"/>
                  </a:ext>
                </a:extLst>
              </p:cNvPr>
              <p:cNvSpPr/>
              <p:nvPr/>
            </p:nvSpPr>
            <p:spPr>
              <a:xfrm>
                <a:off x="7095019" y="2931506"/>
                <a:ext cx="720584" cy="720584"/>
              </a:xfrm>
              <a:custGeom>
                <a:avLst/>
                <a:gdLst>
                  <a:gd name="connsiteX0" fmla="*/ -186 w 720584"/>
                  <a:gd name="connsiteY0" fmla="*/ -27 h 720584"/>
                  <a:gd name="connsiteX1" fmla="*/ 720398 w 720584"/>
                  <a:gd name="connsiteY1" fmla="*/ -27 h 720584"/>
                  <a:gd name="connsiteX2" fmla="*/ 720398 w 720584"/>
                  <a:gd name="connsiteY2" fmla="*/ 720557 h 720584"/>
                  <a:gd name="connsiteX3" fmla="*/ -186 w 720584"/>
                  <a:gd name="connsiteY3" fmla="*/ 720557 h 72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584" h="720584">
                    <a:moveTo>
                      <a:pt x="-186" y="-27"/>
                    </a:moveTo>
                    <a:lnTo>
                      <a:pt x="720398" y="-27"/>
                    </a:lnTo>
                    <a:lnTo>
                      <a:pt x="720398" y="720557"/>
                    </a:lnTo>
                    <a:lnTo>
                      <a:pt x="-186" y="720557"/>
                    </a:lnTo>
                    <a:close/>
                  </a:path>
                </a:pathLst>
              </a:custGeom>
              <a:solidFill>
                <a:srgbClr val="FFFFFF"/>
              </a:solidFill>
              <a:ln w="66637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0F55368D-369C-7867-5AA7-B5CDC343A781}"/>
                  </a:ext>
                </a:extLst>
              </p:cNvPr>
              <p:cNvSpPr/>
              <p:nvPr/>
            </p:nvSpPr>
            <p:spPr>
              <a:xfrm>
                <a:off x="7256777" y="3093265"/>
                <a:ext cx="397067" cy="397066"/>
              </a:xfrm>
              <a:custGeom>
                <a:avLst/>
                <a:gdLst>
                  <a:gd name="connsiteX0" fmla="*/ 396881 w 397067"/>
                  <a:gd name="connsiteY0" fmla="*/ 198506 h 397066"/>
                  <a:gd name="connsiteX1" fmla="*/ 198348 w 397067"/>
                  <a:gd name="connsiteY1" fmla="*/ 397040 h 397066"/>
                  <a:gd name="connsiteX2" fmla="*/ -186 w 397067"/>
                  <a:gd name="connsiteY2" fmla="*/ 198506 h 397066"/>
                  <a:gd name="connsiteX3" fmla="*/ 198348 w 397067"/>
                  <a:gd name="connsiteY3" fmla="*/ -27 h 397066"/>
                  <a:gd name="connsiteX4" fmla="*/ 396881 w 397067"/>
                  <a:gd name="connsiteY4" fmla="*/ 198506 h 39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7067" h="397066">
                    <a:moveTo>
                      <a:pt x="396881" y="198506"/>
                    </a:moveTo>
                    <a:cubicBezTo>
                      <a:pt x="396881" y="308155"/>
                      <a:pt x="307997" y="397040"/>
                      <a:pt x="198348" y="397040"/>
                    </a:cubicBezTo>
                    <a:cubicBezTo>
                      <a:pt x="88698" y="397040"/>
                      <a:pt x="-186" y="308155"/>
                      <a:pt x="-186" y="198506"/>
                    </a:cubicBezTo>
                    <a:cubicBezTo>
                      <a:pt x="-186" y="88857"/>
                      <a:pt x="88698" y="-27"/>
                      <a:pt x="198348" y="-27"/>
                    </a:cubicBezTo>
                    <a:cubicBezTo>
                      <a:pt x="307997" y="-27"/>
                      <a:pt x="396881" y="88857"/>
                      <a:pt x="396881" y="198506"/>
                    </a:cubicBezTo>
                    <a:close/>
                  </a:path>
                </a:pathLst>
              </a:custGeom>
              <a:noFill/>
              <a:ln w="69046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7" name="Freeform: Shape 476">
                <a:extLst>
                  <a:ext uri="{FF2B5EF4-FFF2-40B4-BE49-F238E27FC236}">
                    <a16:creationId xmlns:a16="http://schemas.microsoft.com/office/drawing/2014/main" id="{507D2EDE-D2B4-0C28-C9BC-0206149366C2}"/>
                  </a:ext>
                </a:extLst>
              </p:cNvPr>
              <p:cNvSpPr/>
              <p:nvPr/>
            </p:nvSpPr>
            <p:spPr>
              <a:xfrm>
                <a:off x="7368555" y="3206713"/>
                <a:ext cx="173510" cy="173510"/>
              </a:xfrm>
              <a:custGeom>
                <a:avLst/>
                <a:gdLst>
                  <a:gd name="connsiteX0" fmla="*/ 173325 w 173510"/>
                  <a:gd name="connsiteY0" fmla="*/ 86728 h 173510"/>
                  <a:gd name="connsiteX1" fmla="*/ 86569 w 173510"/>
                  <a:gd name="connsiteY1" fmla="*/ 173484 h 173510"/>
                  <a:gd name="connsiteX2" fmla="*/ -186 w 173510"/>
                  <a:gd name="connsiteY2" fmla="*/ 86728 h 173510"/>
                  <a:gd name="connsiteX3" fmla="*/ 86569 w 173510"/>
                  <a:gd name="connsiteY3" fmla="*/ -27 h 173510"/>
                  <a:gd name="connsiteX4" fmla="*/ 173325 w 173510"/>
                  <a:gd name="connsiteY4" fmla="*/ 86728 h 17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510" h="173510">
                    <a:moveTo>
                      <a:pt x="173325" y="86728"/>
                    </a:moveTo>
                    <a:cubicBezTo>
                      <a:pt x="173325" y="134645"/>
                      <a:pt x="134486" y="173484"/>
                      <a:pt x="86569" y="173484"/>
                    </a:cubicBezTo>
                    <a:cubicBezTo>
                      <a:pt x="38653" y="173484"/>
                      <a:pt x="-186" y="134645"/>
                      <a:pt x="-186" y="86728"/>
                    </a:cubicBezTo>
                    <a:cubicBezTo>
                      <a:pt x="-186" y="38812"/>
                      <a:pt x="38653" y="-27"/>
                      <a:pt x="86569" y="-27"/>
                    </a:cubicBezTo>
                    <a:cubicBezTo>
                      <a:pt x="134486" y="-27"/>
                      <a:pt x="173325" y="38812"/>
                      <a:pt x="173325" y="86728"/>
                    </a:cubicBez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52820AD1-1CCC-EBBC-BC79-5BD3E6B9DA79}"/>
                  </a:ext>
                </a:extLst>
              </p:cNvPr>
              <p:cNvSpPr/>
              <p:nvPr/>
            </p:nvSpPr>
            <p:spPr>
              <a:xfrm>
                <a:off x="7304324" y="2987688"/>
                <a:ext cx="128462" cy="128446"/>
              </a:xfrm>
              <a:custGeom>
                <a:avLst/>
                <a:gdLst>
                  <a:gd name="connsiteX0" fmla="*/ -186 w 128462"/>
                  <a:gd name="connsiteY0" fmla="*/ 24963 h 128446"/>
                  <a:gd name="connsiteX1" fmla="*/ 60150 w 128462"/>
                  <a:gd name="connsiteY1" fmla="*/ -27 h 128446"/>
                  <a:gd name="connsiteX2" fmla="*/ 128276 w 128462"/>
                  <a:gd name="connsiteY2" fmla="*/ 78149 h 128446"/>
                  <a:gd name="connsiteX3" fmla="*/ 6915 w 128462"/>
                  <a:gd name="connsiteY3" fmla="*/ 12841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-186" y="24963"/>
                    </a:moveTo>
                    <a:lnTo>
                      <a:pt x="60150" y="-27"/>
                    </a:lnTo>
                    <a:lnTo>
                      <a:pt x="128276" y="78149"/>
                    </a:lnTo>
                    <a:lnTo>
                      <a:pt x="6915" y="12841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9" name="Freeform: Shape 478">
                <a:extLst>
                  <a:ext uri="{FF2B5EF4-FFF2-40B4-BE49-F238E27FC236}">
                    <a16:creationId xmlns:a16="http://schemas.microsoft.com/office/drawing/2014/main" id="{AD30DC12-E305-E617-DA02-61DAEA3025D9}"/>
                  </a:ext>
                </a:extLst>
              </p:cNvPr>
              <p:cNvSpPr/>
              <p:nvPr/>
            </p:nvSpPr>
            <p:spPr>
              <a:xfrm>
                <a:off x="7480510" y="2987688"/>
                <a:ext cx="128470" cy="128446"/>
              </a:xfrm>
              <a:custGeom>
                <a:avLst/>
                <a:gdLst>
                  <a:gd name="connsiteX0" fmla="*/ 67941 w 128470"/>
                  <a:gd name="connsiteY0" fmla="*/ -27 h 128446"/>
                  <a:gd name="connsiteX1" fmla="*/ 128284 w 128470"/>
                  <a:gd name="connsiteY1" fmla="*/ 24963 h 128446"/>
                  <a:gd name="connsiteX2" fmla="*/ 121175 w 128470"/>
                  <a:gd name="connsiteY2" fmla="*/ 128419 h 128446"/>
                  <a:gd name="connsiteX3" fmla="*/ -186 w 128470"/>
                  <a:gd name="connsiteY3" fmla="*/ 7814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67941" y="-27"/>
                    </a:moveTo>
                    <a:lnTo>
                      <a:pt x="128284" y="24963"/>
                    </a:lnTo>
                    <a:lnTo>
                      <a:pt x="121175" y="128419"/>
                    </a:lnTo>
                    <a:lnTo>
                      <a:pt x="-186" y="7814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0" name="Freeform: Shape 479">
                <a:extLst>
                  <a:ext uri="{FF2B5EF4-FFF2-40B4-BE49-F238E27FC236}">
                    <a16:creationId xmlns:a16="http://schemas.microsoft.com/office/drawing/2014/main" id="{D753CC81-753B-3028-3C0A-F204E70D8448}"/>
                  </a:ext>
                </a:extLst>
              </p:cNvPr>
              <p:cNvSpPr/>
              <p:nvPr/>
            </p:nvSpPr>
            <p:spPr>
              <a:xfrm>
                <a:off x="7480510" y="3470803"/>
                <a:ext cx="128470" cy="128446"/>
              </a:xfrm>
              <a:custGeom>
                <a:avLst/>
                <a:gdLst>
                  <a:gd name="connsiteX0" fmla="*/ 128284 w 128470"/>
                  <a:gd name="connsiteY0" fmla="*/ 103421 h 128446"/>
                  <a:gd name="connsiteX1" fmla="*/ 67941 w 128470"/>
                  <a:gd name="connsiteY1" fmla="*/ 128419 h 128446"/>
                  <a:gd name="connsiteX2" fmla="*/ -186 w 128470"/>
                  <a:gd name="connsiteY2" fmla="*/ 50243 h 128446"/>
                  <a:gd name="connsiteX3" fmla="*/ 121175 w 128470"/>
                  <a:gd name="connsiteY3" fmla="*/ -27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128284" y="103421"/>
                    </a:moveTo>
                    <a:lnTo>
                      <a:pt x="67941" y="128419"/>
                    </a:lnTo>
                    <a:lnTo>
                      <a:pt x="-186" y="50243"/>
                    </a:lnTo>
                    <a:lnTo>
                      <a:pt x="121175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1" name="Freeform: Shape 480">
                <a:extLst>
                  <a:ext uri="{FF2B5EF4-FFF2-40B4-BE49-F238E27FC236}">
                    <a16:creationId xmlns:a16="http://schemas.microsoft.com/office/drawing/2014/main" id="{AAE69042-2767-8EE8-4A09-95AC92356CA5}"/>
                  </a:ext>
                </a:extLst>
              </p:cNvPr>
              <p:cNvSpPr/>
              <p:nvPr/>
            </p:nvSpPr>
            <p:spPr>
              <a:xfrm>
                <a:off x="7304324" y="3470803"/>
                <a:ext cx="128462" cy="128446"/>
              </a:xfrm>
              <a:custGeom>
                <a:avLst/>
                <a:gdLst>
                  <a:gd name="connsiteX0" fmla="*/ 60150 w 128462"/>
                  <a:gd name="connsiteY0" fmla="*/ 128419 h 128446"/>
                  <a:gd name="connsiteX1" fmla="*/ -186 w 128462"/>
                  <a:gd name="connsiteY1" fmla="*/ 103421 h 128446"/>
                  <a:gd name="connsiteX2" fmla="*/ 6915 w 128462"/>
                  <a:gd name="connsiteY2" fmla="*/ -27 h 128446"/>
                  <a:gd name="connsiteX3" fmla="*/ 128276 w 128462"/>
                  <a:gd name="connsiteY3" fmla="*/ 50243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60150" y="128419"/>
                    </a:moveTo>
                    <a:lnTo>
                      <a:pt x="-186" y="103421"/>
                    </a:lnTo>
                    <a:lnTo>
                      <a:pt x="6915" y="-27"/>
                    </a:lnTo>
                    <a:lnTo>
                      <a:pt x="128276" y="50243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2" name="Freeform: Shape 481">
                <a:extLst>
                  <a:ext uri="{FF2B5EF4-FFF2-40B4-BE49-F238E27FC236}">
                    <a16:creationId xmlns:a16="http://schemas.microsoft.com/office/drawing/2014/main" id="{753E8B45-D0F7-5C04-E226-7C9A88E66D77}"/>
                  </a:ext>
                </a:extLst>
              </p:cNvPr>
              <p:cNvSpPr/>
              <p:nvPr/>
            </p:nvSpPr>
            <p:spPr>
              <a:xfrm>
                <a:off x="7631006" y="3142482"/>
                <a:ext cx="128446" cy="128462"/>
              </a:xfrm>
              <a:custGeom>
                <a:avLst/>
                <a:gdLst>
                  <a:gd name="connsiteX0" fmla="*/ 103262 w 128446"/>
                  <a:gd name="connsiteY0" fmla="*/ -27 h 128462"/>
                  <a:gd name="connsiteX1" fmla="*/ 128260 w 128446"/>
                  <a:gd name="connsiteY1" fmla="*/ 60308 h 128462"/>
                  <a:gd name="connsiteX2" fmla="*/ 50084 w 128446"/>
                  <a:gd name="connsiteY2" fmla="*/ 128435 h 128462"/>
                  <a:gd name="connsiteX3" fmla="*/ -186 w 128446"/>
                  <a:gd name="connsiteY3" fmla="*/ 707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03262" y="-27"/>
                    </a:moveTo>
                    <a:lnTo>
                      <a:pt x="128260" y="60308"/>
                    </a:lnTo>
                    <a:lnTo>
                      <a:pt x="50084" y="128435"/>
                    </a:lnTo>
                    <a:lnTo>
                      <a:pt x="-186" y="707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3" name="Freeform: Shape 482">
                <a:extLst>
                  <a:ext uri="{FF2B5EF4-FFF2-40B4-BE49-F238E27FC236}">
                    <a16:creationId xmlns:a16="http://schemas.microsoft.com/office/drawing/2014/main" id="{1A204DB2-F1B8-B8B9-C2FE-9A806C286BAD}"/>
                  </a:ext>
                </a:extLst>
              </p:cNvPr>
              <p:cNvSpPr/>
              <p:nvPr/>
            </p:nvSpPr>
            <p:spPr>
              <a:xfrm>
                <a:off x="7631006" y="3315993"/>
                <a:ext cx="128446" cy="128462"/>
              </a:xfrm>
              <a:custGeom>
                <a:avLst/>
                <a:gdLst>
                  <a:gd name="connsiteX0" fmla="*/ 128260 w 128446"/>
                  <a:gd name="connsiteY0" fmla="*/ 68100 h 128462"/>
                  <a:gd name="connsiteX1" fmla="*/ 103262 w 128446"/>
                  <a:gd name="connsiteY1" fmla="*/ 128435 h 128462"/>
                  <a:gd name="connsiteX2" fmla="*/ -186 w 128446"/>
                  <a:gd name="connsiteY2" fmla="*/ 121334 h 128462"/>
                  <a:gd name="connsiteX3" fmla="*/ 50084 w 128446"/>
                  <a:gd name="connsiteY3" fmla="*/ -27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28260" y="68100"/>
                    </a:moveTo>
                    <a:lnTo>
                      <a:pt x="103262" y="128435"/>
                    </a:lnTo>
                    <a:lnTo>
                      <a:pt x="-186" y="121334"/>
                    </a:lnTo>
                    <a:lnTo>
                      <a:pt x="50084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4" name="Freeform: Shape 483">
                <a:extLst>
                  <a:ext uri="{FF2B5EF4-FFF2-40B4-BE49-F238E27FC236}">
                    <a16:creationId xmlns:a16="http://schemas.microsoft.com/office/drawing/2014/main" id="{27C42044-F604-701F-E0EA-BE6FBA5B5F86}"/>
                  </a:ext>
                </a:extLst>
              </p:cNvPr>
              <p:cNvSpPr/>
              <p:nvPr/>
            </p:nvSpPr>
            <p:spPr>
              <a:xfrm>
                <a:off x="7150912" y="3315993"/>
                <a:ext cx="128437" cy="128462"/>
              </a:xfrm>
              <a:custGeom>
                <a:avLst/>
                <a:gdLst>
                  <a:gd name="connsiteX0" fmla="*/ 24804 w 128437"/>
                  <a:gd name="connsiteY0" fmla="*/ 128435 h 128462"/>
                  <a:gd name="connsiteX1" fmla="*/ -186 w 128437"/>
                  <a:gd name="connsiteY1" fmla="*/ 68100 h 128462"/>
                  <a:gd name="connsiteX2" fmla="*/ 77982 w 128437"/>
                  <a:gd name="connsiteY2" fmla="*/ -27 h 128462"/>
                  <a:gd name="connsiteX3" fmla="*/ 128252 w 128437"/>
                  <a:gd name="connsiteY3" fmla="*/ 12133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24804" y="128435"/>
                    </a:moveTo>
                    <a:lnTo>
                      <a:pt x="-186" y="68100"/>
                    </a:lnTo>
                    <a:lnTo>
                      <a:pt x="77982" y="-27"/>
                    </a:lnTo>
                    <a:lnTo>
                      <a:pt x="128252" y="12133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5" name="Freeform: Shape 484">
                <a:extLst>
                  <a:ext uri="{FF2B5EF4-FFF2-40B4-BE49-F238E27FC236}">
                    <a16:creationId xmlns:a16="http://schemas.microsoft.com/office/drawing/2014/main" id="{97F8EBAA-C4BC-C088-2C41-5C0E43DB986D}"/>
                  </a:ext>
                </a:extLst>
              </p:cNvPr>
              <p:cNvSpPr/>
              <p:nvPr/>
            </p:nvSpPr>
            <p:spPr>
              <a:xfrm>
                <a:off x="7150912" y="3142482"/>
                <a:ext cx="128437" cy="128462"/>
              </a:xfrm>
              <a:custGeom>
                <a:avLst/>
                <a:gdLst>
                  <a:gd name="connsiteX0" fmla="*/ -186 w 128437"/>
                  <a:gd name="connsiteY0" fmla="*/ 60308 h 128462"/>
                  <a:gd name="connsiteX1" fmla="*/ 24804 w 128437"/>
                  <a:gd name="connsiteY1" fmla="*/ -27 h 128462"/>
                  <a:gd name="connsiteX2" fmla="*/ 128252 w 128437"/>
                  <a:gd name="connsiteY2" fmla="*/ 7074 h 128462"/>
                  <a:gd name="connsiteX3" fmla="*/ 77982 w 128437"/>
                  <a:gd name="connsiteY3" fmla="*/ 128435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-186" y="60308"/>
                    </a:moveTo>
                    <a:lnTo>
                      <a:pt x="24804" y="-27"/>
                    </a:lnTo>
                    <a:lnTo>
                      <a:pt x="128252" y="7074"/>
                    </a:lnTo>
                    <a:lnTo>
                      <a:pt x="77982" y="128435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7" name="Graphic 4">
              <a:extLst>
                <a:ext uri="{FF2B5EF4-FFF2-40B4-BE49-F238E27FC236}">
                  <a16:creationId xmlns:a16="http://schemas.microsoft.com/office/drawing/2014/main" id="{366D7378-1957-6812-C8C1-D20AC7A730B5}"/>
                </a:ext>
              </a:extLst>
            </p:cNvPr>
            <p:cNvGrpSpPr/>
            <p:nvPr/>
          </p:nvGrpSpPr>
          <p:grpSpPr>
            <a:xfrm>
              <a:off x="5154486" y="1404077"/>
              <a:ext cx="437299" cy="428715"/>
              <a:chOff x="6813867" y="1750668"/>
              <a:chExt cx="720584" cy="720584"/>
            </a:xfrm>
          </p:grpSpPr>
          <p:sp>
            <p:nvSpPr>
              <p:cNvPr id="464" name="Freeform: Shape 463">
                <a:extLst>
                  <a:ext uri="{FF2B5EF4-FFF2-40B4-BE49-F238E27FC236}">
                    <a16:creationId xmlns:a16="http://schemas.microsoft.com/office/drawing/2014/main" id="{3B96E1D3-AFF6-F2F2-F4A6-E90D9F34B987}"/>
                  </a:ext>
                </a:extLst>
              </p:cNvPr>
              <p:cNvSpPr/>
              <p:nvPr/>
            </p:nvSpPr>
            <p:spPr>
              <a:xfrm>
                <a:off x="6813867" y="1750668"/>
                <a:ext cx="720584" cy="720584"/>
              </a:xfrm>
              <a:custGeom>
                <a:avLst/>
                <a:gdLst>
                  <a:gd name="connsiteX0" fmla="*/ -186 w 720584"/>
                  <a:gd name="connsiteY0" fmla="*/ -27 h 720584"/>
                  <a:gd name="connsiteX1" fmla="*/ 720398 w 720584"/>
                  <a:gd name="connsiteY1" fmla="*/ -27 h 720584"/>
                  <a:gd name="connsiteX2" fmla="*/ 720398 w 720584"/>
                  <a:gd name="connsiteY2" fmla="*/ 720557 h 720584"/>
                  <a:gd name="connsiteX3" fmla="*/ -186 w 720584"/>
                  <a:gd name="connsiteY3" fmla="*/ 720557 h 72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584" h="720584">
                    <a:moveTo>
                      <a:pt x="-186" y="-27"/>
                    </a:moveTo>
                    <a:lnTo>
                      <a:pt x="720398" y="-27"/>
                    </a:lnTo>
                    <a:lnTo>
                      <a:pt x="720398" y="720557"/>
                    </a:lnTo>
                    <a:lnTo>
                      <a:pt x="-186" y="720557"/>
                    </a:lnTo>
                    <a:close/>
                  </a:path>
                </a:pathLst>
              </a:custGeom>
              <a:solidFill>
                <a:srgbClr val="FFFFFF"/>
              </a:solidFill>
              <a:ln w="66637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2923614E-ED9E-86CE-C88C-728F48018E71}"/>
                  </a:ext>
                </a:extLst>
              </p:cNvPr>
              <p:cNvSpPr/>
              <p:nvPr/>
            </p:nvSpPr>
            <p:spPr>
              <a:xfrm>
                <a:off x="6975625" y="1912427"/>
                <a:ext cx="397067" cy="397066"/>
              </a:xfrm>
              <a:custGeom>
                <a:avLst/>
                <a:gdLst>
                  <a:gd name="connsiteX0" fmla="*/ 396881 w 397067"/>
                  <a:gd name="connsiteY0" fmla="*/ 198506 h 397066"/>
                  <a:gd name="connsiteX1" fmla="*/ 198348 w 397067"/>
                  <a:gd name="connsiteY1" fmla="*/ 397040 h 397066"/>
                  <a:gd name="connsiteX2" fmla="*/ -186 w 397067"/>
                  <a:gd name="connsiteY2" fmla="*/ 198506 h 397066"/>
                  <a:gd name="connsiteX3" fmla="*/ 198348 w 397067"/>
                  <a:gd name="connsiteY3" fmla="*/ -27 h 397066"/>
                  <a:gd name="connsiteX4" fmla="*/ 396881 w 397067"/>
                  <a:gd name="connsiteY4" fmla="*/ 198506 h 39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7067" h="397066">
                    <a:moveTo>
                      <a:pt x="396881" y="198506"/>
                    </a:moveTo>
                    <a:cubicBezTo>
                      <a:pt x="396881" y="308155"/>
                      <a:pt x="307997" y="397040"/>
                      <a:pt x="198348" y="397040"/>
                    </a:cubicBezTo>
                    <a:cubicBezTo>
                      <a:pt x="88698" y="397040"/>
                      <a:pt x="-186" y="308155"/>
                      <a:pt x="-186" y="198506"/>
                    </a:cubicBezTo>
                    <a:cubicBezTo>
                      <a:pt x="-186" y="88857"/>
                      <a:pt x="88698" y="-27"/>
                      <a:pt x="198348" y="-27"/>
                    </a:cubicBezTo>
                    <a:cubicBezTo>
                      <a:pt x="307997" y="-27"/>
                      <a:pt x="396881" y="88857"/>
                      <a:pt x="396881" y="198506"/>
                    </a:cubicBezTo>
                    <a:close/>
                  </a:path>
                </a:pathLst>
              </a:custGeom>
              <a:noFill/>
              <a:ln w="69046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6" name="Freeform: Shape 465">
                <a:extLst>
                  <a:ext uri="{FF2B5EF4-FFF2-40B4-BE49-F238E27FC236}">
                    <a16:creationId xmlns:a16="http://schemas.microsoft.com/office/drawing/2014/main" id="{E044A8CB-3A88-D9B3-9A89-4447B2548D4F}"/>
                  </a:ext>
                </a:extLst>
              </p:cNvPr>
              <p:cNvSpPr/>
              <p:nvPr/>
            </p:nvSpPr>
            <p:spPr>
              <a:xfrm>
                <a:off x="7087403" y="2025876"/>
                <a:ext cx="173510" cy="173510"/>
              </a:xfrm>
              <a:custGeom>
                <a:avLst/>
                <a:gdLst>
                  <a:gd name="connsiteX0" fmla="*/ 173325 w 173510"/>
                  <a:gd name="connsiteY0" fmla="*/ 86728 h 173510"/>
                  <a:gd name="connsiteX1" fmla="*/ 86569 w 173510"/>
                  <a:gd name="connsiteY1" fmla="*/ 173484 h 173510"/>
                  <a:gd name="connsiteX2" fmla="*/ -186 w 173510"/>
                  <a:gd name="connsiteY2" fmla="*/ 86728 h 173510"/>
                  <a:gd name="connsiteX3" fmla="*/ 86569 w 173510"/>
                  <a:gd name="connsiteY3" fmla="*/ -27 h 173510"/>
                  <a:gd name="connsiteX4" fmla="*/ 173325 w 173510"/>
                  <a:gd name="connsiteY4" fmla="*/ 86728 h 17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510" h="173510">
                    <a:moveTo>
                      <a:pt x="173325" y="86728"/>
                    </a:moveTo>
                    <a:cubicBezTo>
                      <a:pt x="173325" y="134645"/>
                      <a:pt x="134486" y="173484"/>
                      <a:pt x="86569" y="173484"/>
                    </a:cubicBezTo>
                    <a:cubicBezTo>
                      <a:pt x="38653" y="173484"/>
                      <a:pt x="-186" y="134645"/>
                      <a:pt x="-186" y="86728"/>
                    </a:cubicBezTo>
                    <a:cubicBezTo>
                      <a:pt x="-186" y="38812"/>
                      <a:pt x="38653" y="-27"/>
                      <a:pt x="86569" y="-27"/>
                    </a:cubicBezTo>
                    <a:cubicBezTo>
                      <a:pt x="134486" y="-27"/>
                      <a:pt x="173325" y="38812"/>
                      <a:pt x="173325" y="86728"/>
                    </a:cubicBez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7" name="Freeform: Shape 466">
                <a:extLst>
                  <a:ext uri="{FF2B5EF4-FFF2-40B4-BE49-F238E27FC236}">
                    <a16:creationId xmlns:a16="http://schemas.microsoft.com/office/drawing/2014/main" id="{8F9F4D03-D1B9-001E-392D-39F11E75C7EA}"/>
                  </a:ext>
                </a:extLst>
              </p:cNvPr>
              <p:cNvSpPr/>
              <p:nvPr/>
            </p:nvSpPr>
            <p:spPr>
              <a:xfrm>
                <a:off x="7023172" y="1806850"/>
                <a:ext cx="128462" cy="128446"/>
              </a:xfrm>
              <a:custGeom>
                <a:avLst/>
                <a:gdLst>
                  <a:gd name="connsiteX0" fmla="*/ -186 w 128462"/>
                  <a:gd name="connsiteY0" fmla="*/ 24963 h 128446"/>
                  <a:gd name="connsiteX1" fmla="*/ 60150 w 128462"/>
                  <a:gd name="connsiteY1" fmla="*/ -27 h 128446"/>
                  <a:gd name="connsiteX2" fmla="*/ 128276 w 128462"/>
                  <a:gd name="connsiteY2" fmla="*/ 78149 h 128446"/>
                  <a:gd name="connsiteX3" fmla="*/ 6915 w 128462"/>
                  <a:gd name="connsiteY3" fmla="*/ 12841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-186" y="24963"/>
                    </a:moveTo>
                    <a:lnTo>
                      <a:pt x="60150" y="-27"/>
                    </a:lnTo>
                    <a:lnTo>
                      <a:pt x="128276" y="78149"/>
                    </a:lnTo>
                    <a:lnTo>
                      <a:pt x="6915" y="12841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8" name="Freeform: Shape 467">
                <a:extLst>
                  <a:ext uri="{FF2B5EF4-FFF2-40B4-BE49-F238E27FC236}">
                    <a16:creationId xmlns:a16="http://schemas.microsoft.com/office/drawing/2014/main" id="{3016E298-0960-1ED5-F118-B56F7101FB3F}"/>
                  </a:ext>
                </a:extLst>
              </p:cNvPr>
              <p:cNvSpPr/>
              <p:nvPr/>
            </p:nvSpPr>
            <p:spPr>
              <a:xfrm>
                <a:off x="7199358" y="1806850"/>
                <a:ext cx="128470" cy="128446"/>
              </a:xfrm>
              <a:custGeom>
                <a:avLst/>
                <a:gdLst>
                  <a:gd name="connsiteX0" fmla="*/ 67941 w 128470"/>
                  <a:gd name="connsiteY0" fmla="*/ -27 h 128446"/>
                  <a:gd name="connsiteX1" fmla="*/ 128284 w 128470"/>
                  <a:gd name="connsiteY1" fmla="*/ 24963 h 128446"/>
                  <a:gd name="connsiteX2" fmla="*/ 121175 w 128470"/>
                  <a:gd name="connsiteY2" fmla="*/ 128419 h 128446"/>
                  <a:gd name="connsiteX3" fmla="*/ -186 w 128470"/>
                  <a:gd name="connsiteY3" fmla="*/ 7814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67941" y="-27"/>
                    </a:moveTo>
                    <a:lnTo>
                      <a:pt x="128284" y="24963"/>
                    </a:lnTo>
                    <a:lnTo>
                      <a:pt x="121175" y="128419"/>
                    </a:lnTo>
                    <a:lnTo>
                      <a:pt x="-186" y="7814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56AAB104-D04D-71A9-F23C-48217FC4670B}"/>
                  </a:ext>
                </a:extLst>
              </p:cNvPr>
              <p:cNvSpPr/>
              <p:nvPr/>
            </p:nvSpPr>
            <p:spPr>
              <a:xfrm>
                <a:off x="7199358" y="2289965"/>
                <a:ext cx="128470" cy="128446"/>
              </a:xfrm>
              <a:custGeom>
                <a:avLst/>
                <a:gdLst>
                  <a:gd name="connsiteX0" fmla="*/ 128284 w 128470"/>
                  <a:gd name="connsiteY0" fmla="*/ 103421 h 128446"/>
                  <a:gd name="connsiteX1" fmla="*/ 67941 w 128470"/>
                  <a:gd name="connsiteY1" fmla="*/ 128419 h 128446"/>
                  <a:gd name="connsiteX2" fmla="*/ -186 w 128470"/>
                  <a:gd name="connsiteY2" fmla="*/ 50243 h 128446"/>
                  <a:gd name="connsiteX3" fmla="*/ 121175 w 128470"/>
                  <a:gd name="connsiteY3" fmla="*/ -27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128284" y="103421"/>
                    </a:moveTo>
                    <a:lnTo>
                      <a:pt x="67941" y="128419"/>
                    </a:lnTo>
                    <a:lnTo>
                      <a:pt x="-186" y="50243"/>
                    </a:lnTo>
                    <a:lnTo>
                      <a:pt x="121175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0EAB88BA-4C2C-4EF3-88B8-30803D170966}"/>
                  </a:ext>
                </a:extLst>
              </p:cNvPr>
              <p:cNvSpPr/>
              <p:nvPr/>
            </p:nvSpPr>
            <p:spPr>
              <a:xfrm>
                <a:off x="7023172" y="2289965"/>
                <a:ext cx="128462" cy="128446"/>
              </a:xfrm>
              <a:custGeom>
                <a:avLst/>
                <a:gdLst>
                  <a:gd name="connsiteX0" fmla="*/ 60150 w 128462"/>
                  <a:gd name="connsiteY0" fmla="*/ 128419 h 128446"/>
                  <a:gd name="connsiteX1" fmla="*/ -186 w 128462"/>
                  <a:gd name="connsiteY1" fmla="*/ 103421 h 128446"/>
                  <a:gd name="connsiteX2" fmla="*/ 6915 w 128462"/>
                  <a:gd name="connsiteY2" fmla="*/ -27 h 128446"/>
                  <a:gd name="connsiteX3" fmla="*/ 128276 w 128462"/>
                  <a:gd name="connsiteY3" fmla="*/ 50243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60150" y="128419"/>
                    </a:moveTo>
                    <a:lnTo>
                      <a:pt x="-186" y="103421"/>
                    </a:lnTo>
                    <a:lnTo>
                      <a:pt x="6915" y="-27"/>
                    </a:lnTo>
                    <a:lnTo>
                      <a:pt x="128276" y="50243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1" name="Freeform: Shape 470">
                <a:extLst>
                  <a:ext uri="{FF2B5EF4-FFF2-40B4-BE49-F238E27FC236}">
                    <a16:creationId xmlns:a16="http://schemas.microsoft.com/office/drawing/2014/main" id="{9BFF3927-DB8F-822B-7E4F-46F93E326035}"/>
                  </a:ext>
                </a:extLst>
              </p:cNvPr>
              <p:cNvSpPr/>
              <p:nvPr/>
            </p:nvSpPr>
            <p:spPr>
              <a:xfrm>
                <a:off x="7349855" y="1961644"/>
                <a:ext cx="128446" cy="128462"/>
              </a:xfrm>
              <a:custGeom>
                <a:avLst/>
                <a:gdLst>
                  <a:gd name="connsiteX0" fmla="*/ 103262 w 128446"/>
                  <a:gd name="connsiteY0" fmla="*/ -27 h 128462"/>
                  <a:gd name="connsiteX1" fmla="*/ 128260 w 128446"/>
                  <a:gd name="connsiteY1" fmla="*/ 60308 h 128462"/>
                  <a:gd name="connsiteX2" fmla="*/ 50084 w 128446"/>
                  <a:gd name="connsiteY2" fmla="*/ 128435 h 128462"/>
                  <a:gd name="connsiteX3" fmla="*/ -186 w 128446"/>
                  <a:gd name="connsiteY3" fmla="*/ 707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03262" y="-27"/>
                    </a:moveTo>
                    <a:lnTo>
                      <a:pt x="128260" y="60308"/>
                    </a:lnTo>
                    <a:lnTo>
                      <a:pt x="50084" y="128435"/>
                    </a:lnTo>
                    <a:lnTo>
                      <a:pt x="-186" y="707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2" name="Freeform: Shape 471">
                <a:extLst>
                  <a:ext uri="{FF2B5EF4-FFF2-40B4-BE49-F238E27FC236}">
                    <a16:creationId xmlns:a16="http://schemas.microsoft.com/office/drawing/2014/main" id="{4CD328B6-F29C-474C-D8FE-168CDA53829B}"/>
                  </a:ext>
                </a:extLst>
              </p:cNvPr>
              <p:cNvSpPr/>
              <p:nvPr/>
            </p:nvSpPr>
            <p:spPr>
              <a:xfrm>
                <a:off x="7349855" y="2135155"/>
                <a:ext cx="128446" cy="128462"/>
              </a:xfrm>
              <a:custGeom>
                <a:avLst/>
                <a:gdLst>
                  <a:gd name="connsiteX0" fmla="*/ 128260 w 128446"/>
                  <a:gd name="connsiteY0" fmla="*/ 68100 h 128462"/>
                  <a:gd name="connsiteX1" fmla="*/ 103262 w 128446"/>
                  <a:gd name="connsiteY1" fmla="*/ 128435 h 128462"/>
                  <a:gd name="connsiteX2" fmla="*/ -186 w 128446"/>
                  <a:gd name="connsiteY2" fmla="*/ 121334 h 128462"/>
                  <a:gd name="connsiteX3" fmla="*/ 50084 w 128446"/>
                  <a:gd name="connsiteY3" fmla="*/ -27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28260" y="68100"/>
                    </a:moveTo>
                    <a:lnTo>
                      <a:pt x="103262" y="128435"/>
                    </a:lnTo>
                    <a:lnTo>
                      <a:pt x="-186" y="121334"/>
                    </a:lnTo>
                    <a:lnTo>
                      <a:pt x="50084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35086D8E-C268-EEEA-9065-D8C41D5EB1DD}"/>
                  </a:ext>
                </a:extLst>
              </p:cNvPr>
              <p:cNvSpPr/>
              <p:nvPr/>
            </p:nvSpPr>
            <p:spPr>
              <a:xfrm>
                <a:off x="6869760" y="2135155"/>
                <a:ext cx="128437" cy="128462"/>
              </a:xfrm>
              <a:custGeom>
                <a:avLst/>
                <a:gdLst>
                  <a:gd name="connsiteX0" fmla="*/ 24804 w 128437"/>
                  <a:gd name="connsiteY0" fmla="*/ 128435 h 128462"/>
                  <a:gd name="connsiteX1" fmla="*/ -186 w 128437"/>
                  <a:gd name="connsiteY1" fmla="*/ 68100 h 128462"/>
                  <a:gd name="connsiteX2" fmla="*/ 77982 w 128437"/>
                  <a:gd name="connsiteY2" fmla="*/ -27 h 128462"/>
                  <a:gd name="connsiteX3" fmla="*/ 128252 w 128437"/>
                  <a:gd name="connsiteY3" fmla="*/ 12133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24804" y="128435"/>
                    </a:moveTo>
                    <a:lnTo>
                      <a:pt x="-186" y="68100"/>
                    </a:lnTo>
                    <a:lnTo>
                      <a:pt x="77982" y="-27"/>
                    </a:lnTo>
                    <a:lnTo>
                      <a:pt x="128252" y="12133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4" name="Freeform: Shape 473">
                <a:extLst>
                  <a:ext uri="{FF2B5EF4-FFF2-40B4-BE49-F238E27FC236}">
                    <a16:creationId xmlns:a16="http://schemas.microsoft.com/office/drawing/2014/main" id="{7A4AB80B-D3B5-A136-7C4B-324E28CF75CC}"/>
                  </a:ext>
                </a:extLst>
              </p:cNvPr>
              <p:cNvSpPr/>
              <p:nvPr/>
            </p:nvSpPr>
            <p:spPr>
              <a:xfrm>
                <a:off x="6869760" y="1961644"/>
                <a:ext cx="128437" cy="128462"/>
              </a:xfrm>
              <a:custGeom>
                <a:avLst/>
                <a:gdLst>
                  <a:gd name="connsiteX0" fmla="*/ -186 w 128437"/>
                  <a:gd name="connsiteY0" fmla="*/ 60308 h 128462"/>
                  <a:gd name="connsiteX1" fmla="*/ 24804 w 128437"/>
                  <a:gd name="connsiteY1" fmla="*/ -27 h 128462"/>
                  <a:gd name="connsiteX2" fmla="*/ 128252 w 128437"/>
                  <a:gd name="connsiteY2" fmla="*/ 7074 h 128462"/>
                  <a:gd name="connsiteX3" fmla="*/ 77982 w 128437"/>
                  <a:gd name="connsiteY3" fmla="*/ 128435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-186" y="60308"/>
                    </a:moveTo>
                    <a:lnTo>
                      <a:pt x="24804" y="-27"/>
                    </a:lnTo>
                    <a:lnTo>
                      <a:pt x="128252" y="7074"/>
                    </a:lnTo>
                    <a:lnTo>
                      <a:pt x="77982" y="128435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8" name="Graphic 4">
              <a:extLst>
                <a:ext uri="{FF2B5EF4-FFF2-40B4-BE49-F238E27FC236}">
                  <a16:creationId xmlns:a16="http://schemas.microsoft.com/office/drawing/2014/main" id="{11F71EA2-5678-081D-AB17-30778FE2AE28}"/>
                </a:ext>
              </a:extLst>
            </p:cNvPr>
            <p:cNvGrpSpPr/>
            <p:nvPr/>
          </p:nvGrpSpPr>
          <p:grpSpPr>
            <a:xfrm>
              <a:off x="6263830" y="2218175"/>
              <a:ext cx="253023" cy="303685"/>
              <a:chOff x="8651708" y="3062651"/>
              <a:chExt cx="416932" cy="510434"/>
            </a:xfrm>
          </p:grpSpPr>
          <p:sp>
            <p:nvSpPr>
              <p:cNvPr id="457" name="Freeform: Shape 456">
                <a:extLst>
                  <a:ext uri="{FF2B5EF4-FFF2-40B4-BE49-F238E27FC236}">
                    <a16:creationId xmlns:a16="http://schemas.microsoft.com/office/drawing/2014/main" id="{7AD068CD-8F8F-34FA-67B3-2E081A795074}"/>
                  </a:ext>
                </a:extLst>
              </p:cNvPr>
              <p:cNvSpPr/>
              <p:nvPr/>
            </p:nvSpPr>
            <p:spPr>
              <a:xfrm>
                <a:off x="8700042" y="3107627"/>
                <a:ext cx="368598" cy="465458"/>
              </a:xfrm>
              <a:custGeom>
                <a:avLst/>
                <a:gdLst>
                  <a:gd name="connsiteX0" fmla="*/ 116902 w 368598"/>
                  <a:gd name="connsiteY0" fmla="*/ -27 h 465458"/>
                  <a:gd name="connsiteX1" fmla="*/ 368412 w 368598"/>
                  <a:gd name="connsiteY1" fmla="*/ -27 h 465458"/>
                  <a:gd name="connsiteX2" fmla="*/ 368412 w 368598"/>
                  <a:gd name="connsiteY2" fmla="*/ 465432 h 465458"/>
                  <a:gd name="connsiteX3" fmla="*/ -186 w 368598"/>
                  <a:gd name="connsiteY3" fmla="*/ 465432 h 465458"/>
                  <a:gd name="connsiteX4" fmla="*/ -186 w 368598"/>
                  <a:gd name="connsiteY4" fmla="*/ 115301 h 46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598" h="465458">
                    <a:moveTo>
                      <a:pt x="116902" y="-27"/>
                    </a:moveTo>
                    <a:lnTo>
                      <a:pt x="368412" y="-27"/>
                    </a:lnTo>
                    <a:lnTo>
                      <a:pt x="368412" y="465432"/>
                    </a:lnTo>
                    <a:lnTo>
                      <a:pt x="-186" y="465432"/>
                    </a:lnTo>
                    <a:lnTo>
                      <a:pt x="-186" y="115301"/>
                    </a:lnTo>
                    <a:close/>
                  </a:path>
                </a:pathLst>
              </a:custGeom>
              <a:solidFill>
                <a:srgbClr val="FFFFFF"/>
              </a:solidFill>
              <a:ln w="20882" cap="flat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8" name="Freeform: Shape 457">
                <a:extLst>
                  <a:ext uri="{FF2B5EF4-FFF2-40B4-BE49-F238E27FC236}">
                    <a16:creationId xmlns:a16="http://schemas.microsoft.com/office/drawing/2014/main" id="{1601B105-3BBD-54B0-F57F-8B055984C98B}"/>
                  </a:ext>
                </a:extLst>
              </p:cNvPr>
              <p:cNvSpPr/>
              <p:nvPr/>
            </p:nvSpPr>
            <p:spPr>
              <a:xfrm>
                <a:off x="8651713" y="3062655"/>
                <a:ext cx="368574" cy="465458"/>
              </a:xfrm>
              <a:custGeom>
                <a:avLst/>
                <a:gdLst>
                  <a:gd name="connsiteX0" fmla="*/ 116958 w 368573"/>
                  <a:gd name="connsiteY0" fmla="*/ -27 h 465458"/>
                  <a:gd name="connsiteX1" fmla="*/ 368388 w 368573"/>
                  <a:gd name="connsiteY1" fmla="*/ -27 h 465458"/>
                  <a:gd name="connsiteX2" fmla="*/ 368388 w 368573"/>
                  <a:gd name="connsiteY2" fmla="*/ 465432 h 465458"/>
                  <a:gd name="connsiteX3" fmla="*/ -186 w 368573"/>
                  <a:gd name="connsiteY3" fmla="*/ 465432 h 465458"/>
                  <a:gd name="connsiteX4" fmla="*/ -186 w 368573"/>
                  <a:gd name="connsiteY4" fmla="*/ 115301 h 46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573" h="465458">
                    <a:moveTo>
                      <a:pt x="116958" y="-27"/>
                    </a:moveTo>
                    <a:lnTo>
                      <a:pt x="368388" y="-27"/>
                    </a:lnTo>
                    <a:lnTo>
                      <a:pt x="368388" y="465432"/>
                    </a:lnTo>
                    <a:lnTo>
                      <a:pt x="-186" y="465432"/>
                    </a:lnTo>
                    <a:lnTo>
                      <a:pt x="-186" y="115301"/>
                    </a:lnTo>
                    <a:close/>
                  </a:path>
                </a:pathLst>
              </a:custGeom>
              <a:solidFill>
                <a:srgbClr val="FFFFFF"/>
              </a:solidFill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9" name="Freeform: Shape 458">
                <a:extLst>
                  <a:ext uri="{FF2B5EF4-FFF2-40B4-BE49-F238E27FC236}">
                    <a16:creationId xmlns:a16="http://schemas.microsoft.com/office/drawing/2014/main" id="{6A2FCB56-E864-A35A-0F48-77E70646EBD3}"/>
                  </a:ext>
                </a:extLst>
              </p:cNvPr>
              <p:cNvSpPr/>
              <p:nvPr/>
            </p:nvSpPr>
            <p:spPr>
              <a:xfrm>
                <a:off x="8651708" y="3062651"/>
                <a:ext cx="117143" cy="115328"/>
              </a:xfrm>
              <a:custGeom>
                <a:avLst/>
                <a:gdLst>
                  <a:gd name="connsiteX0" fmla="*/ -186 w 117143"/>
                  <a:gd name="connsiteY0" fmla="*/ 115301 h 115328"/>
                  <a:gd name="connsiteX1" fmla="*/ 116958 w 117143"/>
                  <a:gd name="connsiteY1" fmla="*/ 115301 h 115328"/>
                  <a:gd name="connsiteX2" fmla="*/ 116958 w 117143"/>
                  <a:gd name="connsiteY2" fmla="*/ -27 h 11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43" h="115328">
                    <a:moveTo>
                      <a:pt x="-186" y="115301"/>
                    </a:moveTo>
                    <a:lnTo>
                      <a:pt x="116958" y="115301"/>
                    </a:lnTo>
                    <a:lnTo>
                      <a:pt x="116958" y="-27"/>
                    </a:lnTo>
                  </a:path>
                </a:pathLst>
              </a:custGeom>
              <a:noFill/>
              <a:ln w="20882" cap="flat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0" name="Freeform: Shape 459">
                <a:extLst>
                  <a:ext uri="{FF2B5EF4-FFF2-40B4-BE49-F238E27FC236}">
                    <a16:creationId xmlns:a16="http://schemas.microsoft.com/office/drawing/2014/main" id="{F6E83C0A-8162-5E7D-19DE-1835965B46B1}"/>
                  </a:ext>
                </a:extLst>
              </p:cNvPr>
              <p:cNvSpPr/>
              <p:nvPr/>
            </p:nvSpPr>
            <p:spPr>
              <a:xfrm>
                <a:off x="8716156" y="3459943"/>
                <a:ext cx="239621" cy="8032"/>
              </a:xfrm>
              <a:custGeom>
                <a:avLst/>
                <a:gdLst>
                  <a:gd name="connsiteX0" fmla="*/ 239436 w 239621"/>
                  <a:gd name="connsiteY0" fmla="*/ -27 h 8032"/>
                  <a:gd name="connsiteX1" fmla="*/ -186 w 239621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21" h="8032">
                    <a:moveTo>
                      <a:pt x="239436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1" name="Freeform: Shape 460">
                <a:extLst>
                  <a:ext uri="{FF2B5EF4-FFF2-40B4-BE49-F238E27FC236}">
                    <a16:creationId xmlns:a16="http://schemas.microsoft.com/office/drawing/2014/main" id="{10C175AF-1158-51E1-98BB-4C418D74D3BF}"/>
                  </a:ext>
                </a:extLst>
              </p:cNvPr>
              <p:cNvSpPr/>
              <p:nvPr/>
            </p:nvSpPr>
            <p:spPr>
              <a:xfrm>
                <a:off x="8716156" y="3390032"/>
                <a:ext cx="239621" cy="8032"/>
              </a:xfrm>
              <a:custGeom>
                <a:avLst/>
                <a:gdLst>
                  <a:gd name="connsiteX0" fmla="*/ 239436 w 239621"/>
                  <a:gd name="connsiteY0" fmla="*/ -27 h 8032"/>
                  <a:gd name="connsiteX1" fmla="*/ -186 w 239621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21" h="8032">
                    <a:moveTo>
                      <a:pt x="239436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2" name="Freeform: Shape 461">
                <a:extLst>
                  <a:ext uri="{FF2B5EF4-FFF2-40B4-BE49-F238E27FC236}">
                    <a16:creationId xmlns:a16="http://schemas.microsoft.com/office/drawing/2014/main" id="{F4E7B0FC-7D97-2E5E-219F-4988D484F961}"/>
                  </a:ext>
                </a:extLst>
              </p:cNvPr>
              <p:cNvSpPr/>
              <p:nvPr/>
            </p:nvSpPr>
            <p:spPr>
              <a:xfrm>
                <a:off x="8716156" y="3320122"/>
                <a:ext cx="239621" cy="8032"/>
              </a:xfrm>
              <a:custGeom>
                <a:avLst/>
                <a:gdLst>
                  <a:gd name="connsiteX0" fmla="*/ 239436 w 239621"/>
                  <a:gd name="connsiteY0" fmla="*/ -27 h 8032"/>
                  <a:gd name="connsiteX1" fmla="*/ 190274 w 239621"/>
                  <a:gd name="connsiteY1" fmla="*/ -27 h 8032"/>
                  <a:gd name="connsiteX2" fmla="*/ 147379 w 239621"/>
                  <a:gd name="connsiteY2" fmla="*/ -27 h 8032"/>
                  <a:gd name="connsiteX3" fmla="*/ -186 w 239621"/>
                  <a:gd name="connsiteY3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621" h="8032">
                    <a:moveTo>
                      <a:pt x="239436" y="-27"/>
                    </a:moveTo>
                    <a:lnTo>
                      <a:pt x="190274" y="-27"/>
                    </a:lnTo>
                    <a:moveTo>
                      <a:pt x="147379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3" name="Freeform: Shape 462">
                <a:extLst>
                  <a:ext uri="{FF2B5EF4-FFF2-40B4-BE49-F238E27FC236}">
                    <a16:creationId xmlns:a16="http://schemas.microsoft.com/office/drawing/2014/main" id="{449B5203-157E-8854-D278-CF32A7FE638E}"/>
                  </a:ext>
                </a:extLst>
              </p:cNvPr>
              <p:cNvSpPr/>
              <p:nvPr/>
            </p:nvSpPr>
            <p:spPr>
              <a:xfrm>
                <a:off x="8716156" y="3250212"/>
                <a:ext cx="239621" cy="8032"/>
              </a:xfrm>
              <a:custGeom>
                <a:avLst/>
                <a:gdLst>
                  <a:gd name="connsiteX0" fmla="*/ 239436 w 239621"/>
                  <a:gd name="connsiteY0" fmla="*/ -27 h 8032"/>
                  <a:gd name="connsiteX1" fmla="*/ -186 w 239621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21" h="8032">
                    <a:moveTo>
                      <a:pt x="239436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9" name="Graphic 4">
              <a:extLst>
                <a:ext uri="{FF2B5EF4-FFF2-40B4-BE49-F238E27FC236}">
                  <a16:creationId xmlns:a16="http://schemas.microsoft.com/office/drawing/2014/main" id="{437D2864-9205-38B4-89C7-DB7CD4F886FC}"/>
                </a:ext>
              </a:extLst>
            </p:cNvPr>
            <p:cNvGrpSpPr/>
            <p:nvPr/>
          </p:nvGrpSpPr>
          <p:grpSpPr>
            <a:xfrm>
              <a:off x="5707082" y="2846238"/>
              <a:ext cx="253011" cy="303687"/>
              <a:chOff x="7735944" y="4139059"/>
              <a:chExt cx="416912" cy="510436"/>
            </a:xfrm>
          </p:grpSpPr>
          <p:sp>
            <p:nvSpPr>
              <p:cNvPr id="450" name="Freeform: Shape 449">
                <a:extLst>
                  <a:ext uri="{FF2B5EF4-FFF2-40B4-BE49-F238E27FC236}">
                    <a16:creationId xmlns:a16="http://schemas.microsoft.com/office/drawing/2014/main" id="{8D64F0F4-E59C-788B-4AC4-100C1E391F54}"/>
                  </a:ext>
                </a:extLst>
              </p:cNvPr>
              <p:cNvSpPr/>
              <p:nvPr/>
            </p:nvSpPr>
            <p:spPr>
              <a:xfrm>
                <a:off x="7784290" y="4184037"/>
                <a:ext cx="368566" cy="465458"/>
              </a:xfrm>
              <a:custGeom>
                <a:avLst/>
                <a:gdLst>
                  <a:gd name="connsiteX0" fmla="*/ 116926 w 368566"/>
                  <a:gd name="connsiteY0" fmla="*/ -27 h 465458"/>
                  <a:gd name="connsiteX1" fmla="*/ 368380 w 368566"/>
                  <a:gd name="connsiteY1" fmla="*/ -27 h 465458"/>
                  <a:gd name="connsiteX2" fmla="*/ 368380 w 368566"/>
                  <a:gd name="connsiteY2" fmla="*/ 465432 h 465458"/>
                  <a:gd name="connsiteX3" fmla="*/ -186 w 368566"/>
                  <a:gd name="connsiteY3" fmla="*/ 465432 h 465458"/>
                  <a:gd name="connsiteX4" fmla="*/ -186 w 368566"/>
                  <a:gd name="connsiteY4" fmla="*/ 115301 h 46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566" h="465458">
                    <a:moveTo>
                      <a:pt x="116926" y="-27"/>
                    </a:moveTo>
                    <a:lnTo>
                      <a:pt x="368380" y="-27"/>
                    </a:lnTo>
                    <a:lnTo>
                      <a:pt x="368380" y="465432"/>
                    </a:lnTo>
                    <a:lnTo>
                      <a:pt x="-186" y="465432"/>
                    </a:lnTo>
                    <a:lnTo>
                      <a:pt x="-186" y="115301"/>
                    </a:lnTo>
                    <a:close/>
                  </a:path>
                </a:pathLst>
              </a:custGeom>
              <a:solidFill>
                <a:srgbClr val="FFFFFF"/>
              </a:solidFill>
              <a:ln w="20882" cap="flat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1" name="Freeform: Shape 450">
                <a:extLst>
                  <a:ext uri="{FF2B5EF4-FFF2-40B4-BE49-F238E27FC236}">
                    <a16:creationId xmlns:a16="http://schemas.microsoft.com/office/drawing/2014/main" id="{40091C00-2E74-5FED-F682-C2B9F7F1D425}"/>
                  </a:ext>
                </a:extLst>
              </p:cNvPr>
              <p:cNvSpPr/>
              <p:nvPr/>
            </p:nvSpPr>
            <p:spPr>
              <a:xfrm>
                <a:off x="7735944" y="4139059"/>
                <a:ext cx="368557" cy="465459"/>
              </a:xfrm>
              <a:custGeom>
                <a:avLst/>
                <a:gdLst>
                  <a:gd name="connsiteX0" fmla="*/ 116918 w 368557"/>
                  <a:gd name="connsiteY0" fmla="*/ -27 h 465458"/>
                  <a:gd name="connsiteX1" fmla="*/ 368372 w 368557"/>
                  <a:gd name="connsiteY1" fmla="*/ -27 h 465458"/>
                  <a:gd name="connsiteX2" fmla="*/ 368372 w 368557"/>
                  <a:gd name="connsiteY2" fmla="*/ 465432 h 465458"/>
                  <a:gd name="connsiteX3" fmla="*/ -186 w 368557"/>
                  <a:gd name="connsiteY3" fmla="*/ 465432 h 465458"/>
                  <a:gd name="connsiteX4" fmla="*/ -186 w 368557"/>
                  <a:gd name="connsiteY4" fmla="*/ 115301 h 46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557" h="465458">
                    <a:moveTo>
                      <a:pt x="116918" y="-27"/>
                    </a:moveTo>
                    <a:lnTo>
                      <a:pt x="368372" y="-27"/>
                    </a:lnTo>
                    <a:lnTo>
                      <a:pt x="368372" y="465432"/>
                    </a:lnTo>
                    <a:lnTo>
                      <a:pt x="-186" y="465432"/>
                    </a:lnTo>
                    <a:lnTo>
                      <a:pt x="-186" y="115301"/>
                    </a:lnTo>
                    <a:close/>
                  </a:path>
                </a:pathLst>
              </a:custGeom>
              <a:solidFill>
                <a:srgbClr val="FFFFFF"/>
              </a:solidFill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2" name="Freeform: Shape 451">
                <a:extLst>
                  <a:ext uri="{FF2B5EF4-FFF2-40B4-BE49-F238E27FC236}">
                    <a16:creationId xmlns:a16="http://schemas.microsoft.com/office/drawing/2014/main" id="{57333414-9F4F-C0D0-B0A7-FC2501ED4DAE}"/>
                  </a:ext>
                </a:extLst>
              </p:cNvPr>
              <p:cNvSpPr/>
              <p:nvPr/>
            </p:nvSpPr>
            <p:spPr>
              <a:xfrm>
                <a:off x="7735956" y="4139061"/>
                <a:ext cx="117103" cy="115328"/>
              </a:xfrm>
              <a:custGeom>
                <a:avLst/>
                <a:gdLst>
                  <a:gd name="connsiteX0" fmla="*/ -186 w 117103"/>
                  <a:gd name="connsiteY0" fmla="*/ 115301 h 115328"/>
                  <a:gd name="connsiteX1" fmla="*/ 116918 w 117103"/>
                  <a:gd name="connsiteY1" fmla="*/ 115301 h 115328"/>
                  <a:gd name="connsiteX2" fmla="*/ 116918 w 117103"/>
                  <a:gd name="connsiteY2" fmla="*/ -27 h 11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03" h="115328">
                    <a:moveTo>
                      <a:pt x="-186" y="115301"/>
                    </a:moveTo>
                    <a:lnTo>
                      <a:pt x="116918" y="115301"/>
                    </a:lnTo>
                    <a:lnTo>
                      <a:pt x="116918" y="-27"/>
                    </a:lnTo>
                  </a:path>
                </a:pathLst>
              </a:custGeom>
              <a:noFill/>
              <a:ln w="20882" cap="flat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3" name="Freeform: Shape 452">
                <a:extLst>
                  <a:ext uri="{FF2B5EF4-FFF2-40B4-BE49-F238E27FC236}">
                    <a16:creationId xmlns:a16="http://schemas.microsoft.com/office/drawing/2014/main" id="{A3890521-6EA5-75E8-E44B-B710F092D89F}"/>
                  </a:ext>
                </a:extLst>
              </p:cNvPr>
              <p:cNvSpPr/>
              <p:nvPr/>
            </p:nvSpPr>
            <p:spPr>
              <a:xfrm>
                <a:off x="7800405" y="4536353"/>
                <a:ext cx="239653" cy="8032"/>
              </a:xfrm>
              <a:custGeom>
                <a:avLst/>
                <a:gdLst>
                  <a:gd name="connsiteX0" fmla="*/ 239468 w 239653"/>
                  <a:gd name="connsiteY0" fmla="*/ -27 h 8032"/>
                  <a:gd name="connsiteX1" fmla="*/ -186 w 239653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53" h="8032">
                    <a:moveTo>
                      <a:pt x="239468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4" name="Freeform: Shape 453">
                <a:extLst>
                  <a:ext uri="{FF2B5EF4-FFF2-40B4-BE49-F238E27FC236}">
                    <a16:creationId xmlns:a16="http://schemas.microsoft.com/office/drawing/2014/main" id="{AF1245F2-0B9B-739B-3080-15DB90DFDB93}"/>
                  </a:ext>
                </a:extLst>
              </p:cNvPr>
              <p:cNvSpPr/>
              <p:nvPr/>
            </p:nvSpPr>
            <p:spPr>
              <a:xfrm>
                <a:off x="7800405" y="4466442"/>
                <a:ext cx="239653" cy="8032"/>
              </a:xfrm>
              <a:custGeom>
                <a:avLst/>
                <a:gdLst>
                  <a:gd name="connsiteX0" fmla="*/ 239468 w 239653"/>
                  <a:gd name="connsiteY0" fmla="*/ -27 h 8032"/>
                  <a:gd name="connsiteX1" fmla="*/ -186 w 239653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53" h="8032">
                    <a:moveTo>
                      <a:pt x="239468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5" name="Freeform: Shape 454">
                <a:extLst>
                  <a:ext uri="{FF2B5EF4-FFF2-40B4-BE49-F238E27FC236}">
                    <a16:creationId xmlns:a16="http://schemas.microsoft.com/office/drawing/2014/main" id="{DF7F990F-3F8E-4256-5C16-1BFB13C98D39}"/>
                  </a:ext>
                </a:extLst>
              </p:cNvPr>
              <p:cNvSpPr/>
              <p:nvPr/>
            </p:nvSpPr>
            <p:spPr>
              <a:xfrm>
                <a:off x="7800405" y="4396532"/>
                <a:ext cx="239653" cy="8032"/>
              </a:xfrm>
              <a:custGeom>
                <a:avLst/>
                <a:gdLst>
                  <a:gd name="connsiteX0" fmla="*/ 239468 w 239653"/>
                  <a:gd name="connsiteY0" fmla="*/ -27 h 8032"/>
                  <a:gd name="connsiteX1" fmla="*/ 190298 w 239653"/>
                  <a:gd name="connsiteY1" fmla="*/ -27 h 8032"/>
                  <a:gd name="connsiteX2" fmla="*/ 147394 w 239653"/>
                  <a:gd name="connsiteY2" fmla="*/ -27 h 8032"/>
                  <a:gd name="connsiteX3" fmla="*/ -186 w 239653"/>
                  <a:gd name="connsiteY3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653" h="8032">
                    <a:moveTo>
                      <a:pt x="239468" y="-27"/>
                    </a:moveTo>
                    <a:lnTo>
                      <a:pt x="190298" y="-27"/>
                    </a:lnTo>
                    <a:moveTo>
                      <a:pt x="147394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6" name="Freeform: Shape 455">
                <a:extLst>
                  <a:ext uri="{FF2B5EF4-FFF2-40B4-BE49-F238E27FC236}">
                    <a16:creationId xmlns:a16="http://schemas.microsoft.com/office/drawing/2014/main" id="{A1B3CCAE-7F6E-EB18-F67D-C67175C59990}"/>
                  </a:ext>
                </a:extLst>
              </p:cNvPr>
              <p:cNvSpPr/>
              <p:nvPr/>
            </p:nvSpPr>
            <p:spPr>
              <a:xfrm>
                <a:off x="7800405" y="4326622"/>
                <a:ext cx="239653" cy="8032"/>
              </a:xfrm>
              <a:custGeom>
                <a:avLst/>
                <a:gdLst>
                  <a:gd name="connsiteX0" fmla="*/ 239468 w 239653"/>
                  <a:gd name="connsiteY0" fmla="*/ -27 h 8032"/>
                  <a:gd name="connsiteX1" fmla="*/ -186 w 239653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53" h="8032">
                    <a:moveTo>
                      <a:pt x="239468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DCE8B60-7300-E6DD-A134-7D163B581E42}"/>
                </a:ext>
              </a:extLst>
            </p:cNvPr>
            <p:cNvSpPr/>
            <p:nvPr/>
          </p:nvSpPr>
          <p:spPr>
            <a:xfrm>
              <a:off x="5635659" y="1374227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C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639E12A-9EFF-59F1-4390-14D11730DA27}"/>
                </a:ext>
              </a:extLst>
            </p:cNvPr>
            <p:cNvSpPr/>
            <p:nvPr/>
          </p:nvSpPr>
          <p:spPr>
            <a:xfrm>
              <a:off x="5809815" y="2071292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D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25CE142-77AE-9113-1E9B-663951A64E5D}"/>
                </a:ext>
              </a:extLst>
            </p:cNvPr>
            <p:cNvSpPr/>
            <p:nvPr/>
          </p:nvSpPr>
          <p:spPr>
            <a:xfrm>
              <a:off x="5239447" y="2713382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E</a:t>
              </a:r>
            </a:p>
          </p:txBody>
        </p:sp>
      </p:grpSp>
      <p:grpSp>
        <p:nvGrpSpPr>
          <p:cNvPr id="543" name="Group 542">
            <a:extLst>
              <a:ext uri="{FF2B5EF4-FFF2-40B4-BE49-F238E27FC236}">
                <a16:creationId xmlns:a16="http://schemas.microsoft.com/office/drawing/2014/main" id="{35751AD0-1654-4EF9-5F0C-289D2A8E3BCF}"/>
              </a:ext>
            </a:extLst>
          </p:cNvPr>
          <p:cNvGrpSpPr/>
          <p:nvPr/>
        </p:nvGrpSpPr>
        <p:grpSpPr>
          <a:xfrm>
            <a:off x="4733223" y="2737307"/>
            <a:ext cx="1553472" cy="1522976"/>
            <a:chOff x="4733223" y="2737307"/>
            <a:chExt cx="1553472" cy="1522976"/>
          </a:xfrm>
        </p:grpSpPr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3A7D8448-E41C-B10B-EBF9-A8F4E638994D}"/>
                </a:ext>
              </a:extLst>
            </p:cNvPr>
            <p:cNvSpPr/>
            <p:nvPr/>
          </p:nvSpPr>
          <p:spPr>
            <a:xfrm>
              <a:off x="4733223" y="2737307"/>
              <a:ext cx="1553472" cy="1522976"/>
            </a:xfrm>
            <a:custGeom>
              <a:avLst/>
              <a:gdLst>
                <a:gd name="connsiteX0" fmla="*/ 0 w 1919865"/>
                <a:gd name="connsiteY0" fmla="*/ 959933 h 1919865"/>
                <a:gd name="connsiteX1" fmla="*/ 959933 w 1919865"/>
                <a:gd name="connsiteY1" fmla="*/ 0 h 1919865"/>
                <a:gd name="connsiteX2" fmla="*/ 1919866 w 1919865"/>
                <a:gd name="connsiteY2" fmla="*/ 959933 h 1919865"/>
                <a:gd name="connsiteX3" fmla="*/ 959933 w 1919865"/>
                <a:gd name="connsiteY3" fmla="*/ 1919866 h 1919865"/>
                <a:gd name="connsiteX4" fmla="*/ 0 w 1919865"/>
                <a:gd name="connsiteY4" fmla="*/ 959933 h 1919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9865" h="1919865">
                  <a:moveTo>
                    <a:pt x="0" y="959933"/>
                  </a:moveTo>
                  <a:cubicBezTo>
                    <a:pt x="0" y="429777"/>
                    <a:pt x="429777" y="0"/>
                    <a:pt x="959933" y="0"/>
                  </a:cubicBezTo>
                  <a:cubicBezTo>
                    <a:pt x="1490089" y="0"/>
                    <a:pt x="1919866" y="429777"/>
                    <a:pt x="1919866" y="959933"/>
                  </a:cubicBezTo>
                  <a:cubicBezTo>
                    <a:pt x="1919866" y="1490089"/>
                    <a:pt x="1490089" y="1919866"/>
                    <a:pt x="959933" y="1919866"/>
                  </a:cubicBezTo>
                  <a:cubicBezTo>
                    <a:pt x="429777" y="1919866"/>
                    <a:pt x="0" y="1490089"/>
                    <a:pt x="0" y="959933"/>
                  </a:cubicBezTo>
                  <a:close/>
                </a:path>
              </a:pathLst>
            </a:custGeom>
            <a:solidFill>
              <a:srgbClr val="BFBFBF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11B6D3F3-07E4-2DEA-7307-576A85E9FD5C}"/>
                </a:ext>
              </a:extLst>
            </p:cNvPr>
            <p:cNvSpPr/>
            <p:nvPr/>
          </p:nvSpPr>
          <p:spPr>
            <a:xfrm>
              <a:off x="5314963" y="3925739"/>
              <a:ext cx="376993" cy="203913"/>
            </a:xfrm>
            <a:custGeom>
              <a:avLst/>
              <a:gdLst>
                <a:gd name="connsiteX0" fmla="*/ 0 w 465908"/>
                <a:gd name="connsiteY0" fmla="*/ 42839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39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39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39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C0FDF54B-3049-6865-4D8E-DFEEEB3A59B5}"/>
                </a:ext>
              </a:extLst>
            </p:cNvPr>
            <p:cNvSpPr/>
            <p:nvPr/>
          </p:nvSpPr>
          <p:spPr>
            <a:xfrm>
              <a:off x="5665958" y="3619870"/>
              <a:ext cx="376993" cy="203913"/>
            </a:xfrm>
            <a:custGeom>
              <a:avLst/>
              <a:gdLst>
                <a:gd name="connsiteX0" fmla="*/ 0 w 465908"/>
                <a:gd name="connsiteY0" fmla="*/ 42839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39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39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39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FD081C1A-BA09-1550-C008-571D4CC74603}"/>
                </a:ext>
              </a:extLst>
            </p:cNvPr>
            <p:cNvSpPr/>
            <p:nvPr/>
          </p:nvSpPr>
          <p:spPr>
            <a:xfrm>
              <a:off x="4996468" y="3658103"/>
              <a:ext cx="376993" cy="203913"/>
            </a:xfrm>
            <a:custGeom>
              <a:avLst/>
              <a:gdLst>
                <a:gd name="connsiteX0" fmla="*/ 0 w 465908"/>
                <a:gd name="connsiteY0" fmla="*/ 42839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39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39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39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DFB5DB18-9E44-74BD-4DEC-19A91E35EC65}"/>
                </a:ext>
              </a:extLst>
            </p:cNvPr>
            <p:cNvSpPr/>
            <p:nvPr/>
          </p:nvSpPr>
          <p:spPr>
            <a:xfrm>
              <a:off x="4983468" y="3218415"/>
              <a:ext cx="376993" cy="203913"/>
            </a:xfrm>
            <a:custGeom>
              <a:avLst/>
              <a:gdLst>
                <a:gd name="connsiteX0" fmla="*/ 0 w 465908"/>
                <a:gd name="connsiteY0" fmla="*/ 42840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40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40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40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3822F63F-858A-D512-2AE1-48ABAC67A305}"/>
                </a:ext>
              </a:extLst>
            </p:cNvPr>
            <p:cNvSpPr/>
            <p:nvPr/>
          </p:nvSpPr>
          <p:spPr>
            <a:xfrm>
              <a:off x="5373463" y="2893428"/>
              <a:ext cx="376993" cy="203913"/>
            </a:xfrm>
            <a:custGeom>
              <a:avLst/>
              <a:gdLst>
                <a:gd name="connsiteX0" fmla="*/ 0 w 465908"/>
                <a:gd name="connsiteY0" fmla="*/ 42840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40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40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40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54AEB3B5-D98D-03D4-56FC-29902C026F5E}"/>
                </a:ext>
              </a:extLst>
            </p:cNvPr>
            <p:cNvSpPr/>
            <p:nvPr/>
          </p:nvSpPr>
          <p:spPr>
            <a:xfrm>
              <a:off x="5548959" y="3250276"/>
              <a:ext cx="376993" cy="210285"/>
            </a:xfrm>
            <a:custGeom>
              <a:avLst/>
              <a:gdLst>
                <a:gd name="connsiteX0" fmla="*/ 0 w 465908"/>
                <a:gd name="connsiteY0" fmla="*/ 44181 h 265086"/>
                <a:gd name="connsiteX1" fmla="*/ 44181 w 465908"/>
                <a:gd name="connsiteY1" fmla="*/ 0 h 265086"/>
                <a:gd name="connsiteX2" fmla="*/ 421728 w 465908"/>
                <a:gd name="connsiteY2" fmla="*/ 0 h 265086"/>
                <a:gd name="connsiteX3" fmla="*/ 465909 w 465908"/>
                <a:gd name="connsiteY3" fmla="*/ 44181 h 265086"/>
                <a:gd name="connsiteX4" fmla="*/ 465909 w 465908"/>
                <a:gd name="connsiteY4" fmla="*/ 220905 h 265086"/>
                <a:gd name="connsiteX5" fmla="*/ 421728 w 465908"/>
                <a:gd name="connsiteY5" fmla="*/ 265086 h 265086"/>
                <a:gd name="connsiteX6" fmla="*/ 44181 w 465908"/>
                <a:gd name="connsiteY6" fmla="*/ 265086 h 265086"/>
                <a:gd name="connsiteX7" fmla="*/ 0 w 465908"/>
                <a:gd name="connsiteY7" fmla="*/ 220905 h 26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65086">
                  <a:moveTo>
                    <a:pt x="0" y="44181"/>
                  </a:moveTo>
                  <a:cubicBezTo>
                    <a:pt x="0" y="19785"/>
                    <a:pt x="19785" y="0"/>
                    <a:pt x="44181" y="0"/>
                  </a:cubicBezTo>
                  <a:lnTo>
                    <a:pt x="421728" y="0"/>
                  </a:lnTo>
                  <a:cubicBezTo>
                    <a:pt x="446132" y="0"/>
                    <a:pt x="465909" y="19785"/>
                    <a:pt x="465909" y="44181"/>
                  </a:cubicBezTo>
                  <a:lnTo>
                    <a:pt x="465909" y="220905"/>
                  </a:lnTo>
                  <a:cubicBezTo>
                    <a:pt x="465909" y="245309"/>
                    <a:pt x="446132" y="265086"/>
                    <a:pt x="421728" y="265086"/>
                  </a:cubicBezTo>
                  <a:lnTo>
                    <a:pt x="44181" y="265086"/>
                  </a:lnTo>
                  <a:cubicBezTo>
                    <a:pt x="19785" y="265086"/>
                    <a:pt x="0" y="245309"/>
                    <a:pt x="0" y="220905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A508EE-E3CC-B4FC-899C-A56476B9F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Reference Architecture</a:t>
            </a:r>
          </a:p>
        </p:txBody>
      </p:sp>
      <p:sp>
        <p:nvSpPr>
          <p:cNvPr id="536" name="Text Placeholder 2">
            <a:extLst>
              <a:ext uri="{FF2B5EF4-FFF2-40B4-BE49-F238E27FC236}">
                <a16:creationId xmlns:a16="http://schemas.microsoft.com/office/drawing/2014/main" id="{E146119D-4860-AB20-BBFD-B5A0FEFE80E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75175"/>
            <a:ext cx="2560638" cy="1974850"/>
          </a:xfrm>
        </p:spPr>
        <p:txBody>
          <a:bodyPr wrap="square">
            <a:noAutofit/>
          </a:bodyPr>
          <a:lstStyle/>
          <a:p>
            <a:pPr marL="198962" indent="0">
              <a:lnSpc>
                <a:spcPct val="115000"/>
              </a:lnSpc>
              <a:spcBef>
                <a:spcPts val="0"/>
              </a:spcBef>
              <a:buClr>
                <a:srgbClr val="1F2328"/>
              </a:buClr>
              <a:buSzPts val="1250"/>
              <a:buNone/>
            </a:pPr>
            <a:r>
              <a:rPr lang="en-US" sz="2400" dirty="0">
                <a:solidFill>
                  <a:srgbClr val="1F2328"/>
                </a:solidFill>
              </a:rPr>
              <a:t>Repository</a:t>
            </a:r>
          </a:p>
          <a:p>
            <a:pPr marL="198962" indent="0">
              <a:lnSpc>
                <a:spcPct val="115000"/>
              </a:lnSpc>
              <a:spcBef>
                <a:spcPts val="0"/>
              </a:spcBef>
              <a:buClr>
                <a:srgbClr val="1F2328"/>
              </a:buClr>
              <a:buSzPts val="1250"/>
              <a:buNone/>
            </a:pPr>
            <a:r>
              <a:rPr lang="en-US" sz="2400" dirty="0">
                <a:solidFill>
                  <a:srgbClr val="1F2328"/>
                </a:solidFill>
              </a:rPr>
              <a:t>   </a:t>
            </a:r>
            <a:r>
              <a:rPr lang="en-US" sz="2000" dirty="0">
                <a:solidFill>
                  <a:srgbClr val="1F2328"/>
                </a:solidFill>
              </a:rPr>
              <a:t>Models</a:t>
            </a:r>
            <a:endParaRPr lang="en-US" sz="2400" dirty="0">
              <a:solidFill>
                <a:srgbClr val="1F2328"/>
              </a:solidFill>
            </a:endParaRPr>
          </a:p>
          <a:p>
            <a:pPr marL="808546" lvl="1" indent="0">
              <a:buClr>
                <a:srgbClr val="1F2328"/>
              </a:buClr>
              <a:buSzPts val="1250"/>
              <a:buNone/>
            </a:pPr>
            <a:r>
              <a:rPr lang="en-US" sz="1800" dirty="0">
                <a:solidFill>
                  <a:srgbClr val="1F2328"/>
                </a:solidFill>
              </a:rPr>
              <a:t>Original</a:t>
            </a:r>
            <a:endParaRPr lang="en-US" sz="2000" dirty="0">
              <a:solidFill>
                <a:srgbClr val="1F2328"/>
              </a:solidFill>
            </a:endParaRPr>
          </a:p>
          <a:p>
            <a:pPr marL="808546" lvl="1" indent="0">
              <a:buClr>
                <a:srgbClr val="1F2328"/>
              </a:buClr>
              <a:buSzPts val="1250"/>
              <a:buNone/>
            </a:pPr>
            <a:r>
              <a:rPr lang="en-US" sz="1800" dirty="0">
                <a:solidFill>
                  <a:srgbClr val="1F2328"/>
                </a:solidFill>
              </a:rPr>
              <a:t>Derived</a:t>
            </a:r>
            <a:endParaRPr lang="en-US" sz="2000" dirty="0">
              <a:solidFill>
                <a:srgbClr val="1F2328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FED9FE1-3728-E0E0-BAF6-6809F917E796}"/>
              </a:ext>
            </a:extLst>
          </p:cNvPr>
          <p:cNvGrpSpPr/>
          <p:nvPr/>
        </p:nvGrpSpPr>
        <p:grpSpPr>
          <a:xfrm>
            <a:off x="577611" y="5620690"/>
            <a:ext cx="267459" cy="773057"/>
            <a:chOff x="577611" y="5620690"/>
            <a:chExt cx="267459" cy="77305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8676A59-C9C5-5BAC-421A-5C56AEC6929C}"/>
                </a:ext>
              </a:extLst>
            </p:cNvPr>
            <p:cNvSpPr/>
            <p:nvPr/>
          </p:nvSpPr>
          <p:spPr>
            <a:xfrm>
              <a:off x="577611" y="6102082"/>
              <a:ext cx="267459" cy="29166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B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C21B12F-4EC8-7F44-9A4C-AA7D4BE2266B}"/>
                </a:ext>
              </a:extLst>
            </p:cNvPr>
            <p:cNvSpPr/>
            <p:nvPr/>
          </p:nvSpPr>
          <p:spPr>
            <a:xfrm>
              <a:off x="577611" y="5620690"/>
              <a:ext cx="267459" cy="29166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A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FF47EDD-CEA1-70CD-69AB-EC6B2EA72DE1}"/>
              </a:ext>
            </a:extLst>
          </p:cNvPr>
          <p:cNvGrpSpPr/>
          <p:nvPr/>
        </p:nvGrpSpPr>
        <p:grpSpPr>
          <a:xfrm>
            <a:off x="9152481" y="1484984"/>
            <a:ext cx="2987812" cy="1716107"/>
            <a:chOff x="9152481" y="1484984"/>
            <a:chExt cx="2987812" cy="1716107"/>
          </a:xfrm>
        </p:grpSpPr>
        <p:sp>
          <p:nvSpPr>
            <p:cNvPr id="537" name="Text Placeholder 2">
              <a:extLst>
                <a:ext uri="{FF2B5EF4-FFF2-40B4-BE49-F238E27FC236}">
                  <a16:creationId xmlns:a16="http://schemas.microsoft.com/office/drawing/2014/main" id="{0EE495D3-1221-D685-DB73-4684DC65371B}"/>
                </a:ext>
              </a:extLst>
            </p:cNvPr>
            <p:cNvSpPr txBox="1">
              <a:spLocks/>
            </p:cNvSpPr>
            <p:nvPr/>
          </p:nvSpPr>
          <p:spPr>
            <a:xfrm>
              <a:off x="9152481" y="1484984"/>
              <a:ext cx="2987812" cy="1716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198962" indent="0">
                <a:buClr>
                  <a:srgbClr val="1F2328"/>
                </a:buClr>
                <a:buSzPts val="1250"/>
                <a:buNone/>
              </a:pPr>
              <a:r>
                <a:rPr lang="en-US" sz="2400" b="1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Clients</a:t>
              </a:r>
            </a:p>
            <a:p>
              <a:pPr marL="198962" indent="0">
                <a:buClr>
                  <a:srgbClr val="1F2328"/>
                </a:buClr>
                <a:buSzPts val="1250"/>
                <a:buNone/>
              </a:pPr>
              <a:r>
                <a:rPr lang="en-US" sz="2400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  </a:t>
              </a:r>
              <a:r>
                <a:rPr lang="en-US" sz="2000" b="1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Editors</a:t>
              </a:r>
              <a:endParaRPr lang="en-US" sz="2400" b="1" dirty="0">
                <a:solidFill>
                  <a:srgbClr val="1F2328"/>
                </a:solidFill>
                <a:latin typeface="Gill Sans MT" panose="020B0502020104020203" pitchFamily="34" charset="77"/>
              </a:endParaRPr>
            </a:p>
            <a:p>
              <a:pPr marL="808546" lvl="1" indent="0">
                <a:lnSpc>
                  <a:spcPct val="125000"/>
                </a:lnSpc>
                <a:buClr>
                  <a:srgbClr val="1F2328"/>
                </a:buClr>
                <a:buSzPts val="1250"/>
                <a:buNone/>
              </a:pPr>
              <a:r>
                <a:rPr lang="en-US" sz="1867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Visual</a:t>
              </a:r>
            </a:p>
            <a:p>
              <a:pPr marL="808546" lvl="1" indent="0">
                <a:lnSpc>
                  <a:spcPct val="125000"/>
                </a:lnSpc>
                <a:spcBef>
                  <a:spcPts val="200"/>
                </a:spcBef>
                <a:buClr>
                  <a:srgbClr val="1F2328"/>
                </a:buClr>
                <a:buSzPts val="1250"/>
                <a:buNone/>
              </a:pPr>
              <a:r>
                <a:rPr lang="en-US" sz="1867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Projectional</a:t>
              </a:r>
            </a:p>
            <a:p>
              <a:pPr marL="198962" indent="0">
                <a:lnSpc>
                  <a:spcPct val="125000"/>
                </a:lnSpc>
                <a:buClr>
                  <a:srgbClr val="1F2328"/>
                </a:buClr>
                <a:buSzPts val="1250"/>
                <a:buNone/>
              </a:pPr>
              <a:r>
                <a:rPr lang="en-US" sz="2400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  </a:t>
              </a:r>
              <a:endParaRPr lang="en-US" sz="2400" dirty="0">
                <a:latin typeface="Gill Sans MT" panose="020B0502020104020203" pitchFamily="34" charset="77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E66469-45A0-917A-1BD0-07183522A524}"/>
                </a:ext>
              </a:extLst>
            </p:cNvPr>
            <p:cNvSpPr/>
            <p:nvPr/>
          </p:nvSpPr>
          <p:spPr>
            <a:xfrm>
              <a:off x="9811892" y="2486314"/>
              <a:ext cx="267459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F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7E3728D-3A5F-2910-97E3-79B46699E851}"/>
                </a:ext>
              </a:extLst>
            </p:cNvPr>
            <p:cNvSpPr/>
            <p:nvPr/>
          </p:nvSpPr>
          <p:spPr>
            <a:xfrm>
              <a:off x="9811892" y="2871684"/>
              <a:ext cx="267459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G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AABD377-E201-B993-6607-693654594A9E}"/>
              </a:ext>
            </a:extLst>
          </p:cNvPr>
          <p:cNvSpPr txBox="1"/>
          <p:nvPr/>
        </p:nvSpPr>
        <p:spPr>
          <a:xfrm>
            <a:off x="-578764" y="-16603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sz="24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52AB67A-6077-B16C-FB45-C6E965A63D9F}"/>
              </a:ext>
            </a:extLst>
          </p:cNvPr>
          <p:cNvGrpSpPr/>
          <p:nvPr/>
        </p:nvGrpSpPr>
        <p:grpSpPr>
          <a:xfrm>
            <a:off x="9152481" y="3152744"/>
            <a:ext cx="3058085" cy="1678367"/>
            <a:chOff x="9152481" y="3152744"/>
            <a:chExt cx="3058085" cy="167836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AB2E63-9D5F-EF63-2F04-CC32A7B73454}"/>
                </a:ext>
              </a:extLst>
            </p:cNvPr>
            <p:cNvSpPr/>
            <p:nvPr/>
          </p:nvSpPr>
          <p:spPr>
            <a:xfrm>
              <a:off x="9811892" y="3720286"/>
              <a:ext cx="267459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C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427675D-9287-2E85-DEA7-BDD7CC587D50}"/>
                </a:ext>
              </a:extLst>
            </p:cNvPr>
            <p:cNvSpPr/>
            <p:nvPr/>
          </p:nvSpPr>
          <p:spPr>
            <a:xfrm>
              <a:off x="9811892" y="4103277"/>
              <a:ext cx="267459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A192CD0-694D-222D-12C9-73BB12E9CEBA}"/>
                </a:ext>
              </a:extLst>
            </p:cNvPr>
            <p:cNvSpPr/>
            <p:nvPr/>
          </p:nvSpPr>
          <p:spPr>
            <a:xfrm>
              <a:off x="9811892" y="4486268"/>
              <a:ext cx="267459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E</a:t>
              </a:r>
            </a:p>
          </p:txBody>
        </p:sp>
        <p:sp>
          <p:nvSpPr>
            <p:cNvPr id="34" name="Text Placeholder 2">
              <a:extLst>
                <a:ext uri="{FF2B5EF4-FFF2-40B4-BE49-F238E27FC236}">
                  <a16:creationId xmlns:a16="http://schemas.microsoft.com/office/drawing/2014/main" id="{5CA0F7D0-CF06-54DE-6485-BFF6F5B8B7E7}"/>
                </a:ext>
              </a:extLst>
            </p:cNvPr>
            <p:cNvSpPr txBox="1">
              <a:spLocks/>
            </p:cNvSpPr>
            <p:nvPr/>
          </p:nvSpPr>
          <p:spPr>
            <a:xfrm>
              <a:off x="9152481" y="3152744"/>
              <a:ext cx="3058085" cy="16783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198962" indent="0">
                <a:buClr>
                  <a:srgbClr val="1F2328"/>
                </a:buClr>
                <a:buSzPts val="1250"/>
                <a:buNone/>
              </a:pPr>
              <a:r>
                <a:rPr lang="en-US" sz="2400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  </a:t>
              </a:r>
              <a:r>
                <a:rPr lang="en-US" sz="2000" b="1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Processors</a:t>
              </a:r>
              <a:endParaRPr lang="en-US" sz="2933" b="1" dirty="0">
                <a:solidFill>
                  <a:srgbClr val="1F2328"/>
                </a:solidFill>
                <a:latin typeface="Gill Sans MT" panose="020B0502020104020203" pitchFamily="34" charset="77"/>
              </a:endParaRPr>
            </a:p>
            <a:p>
              <a:pPr marL="808546" lvl="1" indent="0">
                <a:lnSpc>
                  <a:spcPct val="125000"/>
                </a:lnSpc>
                <a:buClr>
                  <a:srgbClr val="1F2328"/>
                </a:buClr>
                <a:buSzPts val="1250"/>
                <a:buNone/>
              </a:pPr>
              <a:r>
                <a:rPr lang="en-US" sz="1867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</a:t>
              </a:r>
              <a:r>
                <a:rPr lang="en-US" sz="1800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Model checker</a:t>
              </a:r>
            </a:p>
            <a:p>
              <a:pPr marL="808546" lvl="1" indent="0">
                <a:lnSpc>
                  <a:spcPct val="125000"/>
                </a:lnSpc>
                <a:spcBef>
                  <a:spcPts val="200"/>
                </a:spcBef>
                <a:buClr>
                  <a:srgbClr val="1F2328"/>
                </a:buClr>
                <a:buSzPts val="1250"/>
                <a:buNone/>
              </a:pPr>
              <a:r>
                <a:rPr lang="en-US" sz="1800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Importer</a:t>
              </a:r>
            </a:p>
            <a:p>
              <a:pPr marL="808546" lvl="1" indent="0">
                <a:lnSpc>
                  <a:spcPct val="125000"/>
                </a:lnSpc>
                <a:spcBef>
                  <a:spcPts val="200"/>
                </a:spcBef>
                <a:buClr>
                  <a:srgbClr val="1F2328"/>
                </a:buClr>
                <a:buSzPts val="1250"/>
                <a:buNone/>
              </a:pPr>
              <a:r>
                <a:rPr lang="en-US" sz="1800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Generator </a:t>
              </a:r>
              <a:endParaRPr lang="en-US" sz="1800" dirty="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730AFE0-904D-A5D6-7E5A-E4E7E32BAF57}"/>
              </a:ext>
            </a:extLst>
          </p:cNvPr>
          <p:cNvGrpSpPr/>
          <p:nvPr/>
        </p:nvGrpSpPr>
        <p:grpSpPr>
          <a:xfrm>
            <a:off x="3428212" y="5287247"/>
            <a:ext cx="5724269" cy="1081568"/>
            <a:chOff x="3428212" y="5287247"/>
            <a:chExt cx="5724269" cy="108156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6C81FA7-16F3-C07A-D96D-8E899867E98F}"/>
                </a:ext>
              </a:extLst>
            </p:cNvPr>
            <p:cNvSpPr txBox="1"/>
            <p:nvPr/>
          </p:nvSpPr>
          <p:spPr>
            <a:xfrm>
              <a:off x="3428212" y="5287247"/>
              <a:ext cx="1110553" cy="1081568"/>
            </a:xfrm>
            <a:prstGeom prst="rect">
              <a:avLst/>
            </a:prstGeom>
            <a:solidFill>
              <a:srgbClr val="E6752A"/>
            </a:solidFill>
            <a:ln w="28575">
              <a:noFill/>
            </a:ln>
          </p:spPr>
          <p:txBody>
            <a:bodyPr wrap="none" rtlCol="0">
              <a:noAutofit/>
            </a:bodyPr>
            <a:lstStyle/>
            <a:p>
              <a:pPr algn="r"/>
              <a:endParaRPr lang="en-NL" sz="2400" b="1" dirty="0">
                <a:solidFill>
                  <a:srgbClr val="E6752A"/>
                </a:solidFill>
                <a:latin typeface="Gill Sans MT" panose="020B0502020104020203" pitchFamily="34" charset="7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53BC67D-E42E-6893-BBF8-22715540B46E}"/>
                </a:ext>
              </a:extLst>
            </p:cNvPr>
            <p:cNvSpPr txBox="1"/>
            <p:nvPr/>
          </p:nvSpPr>
          <p:spPr>
            <a:xfrm>
              <a:off x="4517843" y="5287247"/>
              <a:ext cx="4634638" cy="1081568"/>
            </a:xfrm>
            <a:prstGeom prst="rect">
              <a:avLst/>
            </a:prstGeom>
            <a:solidFill>
              <a:srgbClr val="E6752A">
                <a:alpha val="24876"/>
              </a:srgbClr>
            </a:solidFill>
            <a:ln w="285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GB" sz="2400" b="1" dirty="0">
                  <a:solidFill>
                    <a:srgbClr val="E6752A"/>
                  </a:solidFill>
                  <a:latin typeface="Gill Sans MT" panose="020B0502020104020203" pitchFamily="34" charset="77"/>
                </a:rPr>
                <a:t>P</a:t>
              </a:r>
              <a:r>
                <a:rPr lang="en-NL" sz="2400" b="1" dirty="0">
                  <a:solidFill>
                    <a:srgbClr val="E6752A"/>
                  </a:solidFill>
                  <a:latin typeface="Gill Sans MT" panose="020B0502020104020203" pitchFamily="34" charset="77"/>
                </a:rPr>
                <a:t>rotocols (bulk      / delta     )</a:t>
              </a:r>
            </a:p>
            <a:p>
              <a:pPr algn="ctr"/>
              <a:r>
                <a:rPr lang="en-NL" sz="2400" b="1" dirty="0">
                  <a:solidFill>
                    <a:srgbClr val="E6752A"/>
                  </a:solidFill>
                  <a:latin typeface="Gill Sans MT" panose="020B0502020104020203" pitchFamily="34" charset="77"/>
                </a:rPr>
                <a:t>Contents (JSON)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BF1339AD-6A36-031D-E686-B5A4EA1BC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56609" y="5383313"/>
              <a:ext cx="884730" cy="889436"/>
            </a:xfrm>
            <a:prstGeom prst="rect">
              <a:avLst/>
            </a:prstGeom>
          </p:spPr>
        </p:pic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95325571-8FD2-CC16-2664-BEADB0640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  <p:grpSp>
        <p:nvGrpSpPr>
          <p:cNvPr id="548" name="Group 547">
            <a:extLst>
              <a:ext uri="{FF2B5EF4-FFF2-40B4-BE49-F238E27FC236}">
                <a16:creationId xmlns:a16="http://schemas.microsoft.com/office/drawing/2014/main" id="{86CB20B2-FAD8-191F-5110-71088D529D2C}"/>
              </a:ext>
            </a:extLst>
          </p:cNvPr>
          <p:cNvGrpSpPr/>
          <p:nvPr/>
        </p:nvGrpSpPr>
        <p:grpSpPr>
          <a:xfrm>
            <a:off x="4027985" y="1791023"/>
            <a:ext cx="2038777" cy="1726888"/>
            <a:chOff x="4027985" y="1791023"/>
            <a:chExt cx="2038777" cy="172688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D221623-D96E-D773-01A9-B7AA213F5D26}"/>
                </a:ext>
              </a:extLst>
            </p:cNvPr>
            <p:cNvSpPr/>
            <p:nvPr/>
          </p:nvSpPr>
          <p:spPr>
            <a:xfrm>
              <a:off x="5799303" y="2620966"/>
              <a:ext cx="267459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A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C80891C-DB37-4ED8-7E60-C5F1FF325B63}"/>
                </a:ext>
              </a:extLst>
            </p:cNvPr>
            <p:cNvGrpSpPr/>
            <p:nvPr/>
          </p:nvGrpSpPr>
          <p:grpSpPr>
            <a:xfrm>
              <a:off x="4027985" y="1791023"/>
              <a:ext cx="1956467" cy="1726888"/>
              <a:chOff x="3020989" y="908721"/>
              <a:chExt cx="1467350" cy="1295166"/>
            </a:xfrm>
          </p:grpSpPr>
          <p:sp>
            <p:nvSpPr>
              <p:cNvPr id="411" name="Freeform: Shape 410">
                <a:extLst>
                  <a:ext uri="{FF2B5EF4-FFF2-40B4-BE49-F238E27FC236}">
                    <a16:creationId xmlns:a16="http://schemas.microsoft.com/office/drawing/2014/main" id="{CBACAC70-7EE9-065A-3A70-24A61256309F}"/>
                  </a:ext>
                </a:extLst>
              </p:cNvPr>
              <p:cNvSpPr/>
              <p:nvPr/>
            </p:nvSpPr>
            <p:spPr>
              <a:xfrm>
                <a:off x="3020989" y="908721"/>
                <a:ext cx="896984" cy="583063"/>
              </a:xfrm>
              <a:custGeom>
                <a:avLst/>
                <a:gdLst>
                  <a:gd name="connsiteX0" fmla="*/ 0 w 1478055"/>
                  <a:gd name="connsiteY0" fmla="*/ 163339 h 980012"/>
                  <a:gd name="connsiteX1" fmla="*/ 163341 w 1478055"/>
                  <a:gd name="connsiteY1" fmla="*/ 0 h 980012"/>
                  <a:gd name="connsiteX2" fmla="*/ 1314714 w 1478055"/>
                  <a:gd name="connsiteY2" fmla="*/ 0 h 980012"/>
                  <a:gd name="connsiteX3" fmla="*/ 1478056 w 1478055"/>
                  <a:gd name="connsiteY3" fmla="*/ 163339 h 980012"/>
                  <a:gd name="connsiteX4" fmla="*/ 1478056 w 1478055"/>
                  <a:gd name="connsiteY4" fmla="*/ 816671 h 980012"/>
                  <a:gd name="connsiteX5" fmla="*/ 1314714 w 1478055"/>
                  <a:gd name="connsiteY5" fmla="*/ 980012 h 980012"/>
                  <a:gd name="connsiteX6" fmla="*/ 163341 w 1478055"/>
                  <a:gd name="connsiteY6" fmla="*/ 980012 h 980012"/>
                  <a:gd name="connsiteX7" fmla="*/ 0 w 1478055"/>
                  <a:gd name="connsiteY7" fmla="*/ 816671 h 980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78055" h="980012">
                    <a:moveTo>
                      <a:pt x="0" y="163339"/>
                    </a:moveTo>
                    <a:cubicBezTo>
                      <a:pt x="0" y="73129"/>
                      <a:pt x="73132" y="0"/>
                      <a:pt x="163341" y="0"/>
                    </a:cubicBezTo>
                    <a:lnTo>
                      <a:pt x="1314714" y="0"/>
                    </a:lnTo>
                    <a:cubicBezTo>
                      <a:pt x="1404924" y="0"/>
                      <a:pt x="1478056" y="73129"/>
                      <a:pt x="1478056" y="163339"/>
                    </a:cubicBezTo>
                    <a:lnTo>
                      <a:pt x="1478056" y="816671"/>
                    </a:lnTo>
                    <a:cubicBezTo>
                      <a:pt x="1478056" y="906881"/>
                      <a:pt x="1404924" y="980012"/>
                      <a:pt x="1314714" y="980012"/>
                    </a:cubicBezTo>
                    <a:lnTo>
                      <a:pt x="163341" y="980012"/>
                    </a:lnTo>
                    <a:cubicBezTo>
                      <a:pt x="73132" y="980012"/>
                      <a:pt x="0" y="906881"/>
                      <a:pt x="0" y="8166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21417" cap="flat">
                <a:solidFill>
                  <a:srgbClr val="0D0D0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10" name="Freeform: Shape 409">
                <a:extLst>
                  <a:ext uri="{FF2B5EF4-FFF2-40B4-BE49-F238E27FC236}">
                    <a16:creationId xmlns:a16="http://schemas.microsoft.com/office/drawing/2014/main" id="{696E744A-C837-2D0E-69D2-E1FA029DB7B7}"/>
                  </a:ext>
                </a:extLst>
              </p:cNvPr>
              <p:cNvSpPr/>
              <p:nvPr/>
            </p:nvSpPr>
            <p:spPr>
              <a:xfrm>
                <a:off x="3786351" y="2027056"/>
                <a:ext cx="282745" cy="152935"/>
              </a:xfrm>
              <a:custGeom>
                <a:avLst/>
                <a:gdLst>
                  <a:gd name="connsiteX0" fmla="*/ 0 w 465908"/>
                  <a:gd name="connsiteY0" fmla="*/ 42840 h 257053"/>
                  <a:gd name="connsiteX1" fmla="*/ 42840 w 465908"/>
                  <a:gd name="connsiteY1" fmla="*/ 0 h 257053"/>
                  <a:gd name="connsiteX2" fmla="*/ 423069 w 465908"/>
                  <a:gd name="connsiteY2" fmla="*/ 0 h 257053"/>
                  <a:gd name="connsiteX3" fmla="*/ 465909 w 465908"/>
                  <a:gd name="connsiteY3" fmla="*/ 42840 h 257053"/>
                  <a:gd name="connsiteX4" fmla="*/ 465909 w 465908"/>
                  <a:gd name="connsiteY4" fmla="*/ 214214 h 257053"/>
                  <a:gd name="connsiteX5" fmla="*/ 423069 w 465908"/>
                  <a:gd name="connsiteY5" fmla="*/ 257053 h 257053"/>
                  <a:gd name="connsiteX6" fmla="*/ 42840 w 465908"/>
                  <a:gd name="connsiteY6" fmla="*/ 257053 h 257053"/>
                  <a:gd name="connsiteX7" fmla="*/ 0 w 465908"/>
                  <a:gd name="connsiteY7" fmla="*/ 214214 h 257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5908" h="257053">
                    <a:moveTo>
                      <a:pt x="0" y="42840"/>
                    </a:moveTo>
                    <a:cubicBezTo>
                      <a:pt x="0" y="19183"/>
                      <a:pt x="19183" y="0"/>
                      <a:pt x="42840" y="0"/>
                    </a:cubicBezTo>
                    <a:lnTo>
                      <a:pt x="423069" y="0"/>
                    </a:lnTo>
                    <a:cubicBezTo>
                      <a:pt x="446726" y="0"/>
                      <a:pt x="465909" y="19183"/>
                      <a:pt x="465909" y="42840"/>
                    </a:cubicBezTo>
                    <a:lnTo>
                      <a:pt x="465909" y="214214"/>
                    </a:lnTo>
                    <a:cubicBezTo>
                      <a:pt x="465909" y="237871"/>
                      <a:pt x="446726" y="257053"/>
                      <a:pt x="423069" y="257053"/>
                    </a:cubicBezTo>
                    <a:lnTo>
                      <a:pt x="42840" y="257053"/>
                    </a:lnTo>
                    <a:cubicBezTo>
                      <a:pt x="19183" y="257053"/>
                      <a:pt x="0" y="237871"/>
                      <a:pt x="0" y="2142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21417" cap="flat">
                <a:solidFill>
                  <a:srgbClr val="000000"/>
                </a:solidFill>
                <a:prstDash val="sysDot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17" name="Freeform: Shape 416">
                <a:extLst>
                  <a:ext uri="{FF2B5EF4-FFF2-40B4-BE49-F238E27FC236}">
                    <a16:creationId xmlns:a16="http://schemas.microsoft.com/office/drawing/2014/main" id="{5888F5A6-A82E-5502-A36D-E4E465647DD4}"/>
                  </a:ext>
                </a:extLst>
              </p:cNvPr>
              <p:cNvSpPr/>
              <p:nvPr/>
            </p:nvSpPr>
            <p:spPr>
              <a:xfrm>
                <a:off x="3917973" y="1200253"/>
                <a:ext cx="96108" cy="787388"/>
              </a:xfrm>
              <a:custGeom>
                <a:avLst/>
                <a:gdLst>
                  <a:gd name="connsiteX0" fmla="*/ 0 w 158368"/>
                  <a:gd name="connsiteY0" fmla="*/ 0 h 1323443"/>
                  <a:gd name="connsiteX1" fmla="*/ 158369 w 158368"/>
                  <a:gd name="connsiteY1" fmla="*/ 1323444 h 1323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8" h="1323443">
                    <a:moveTo>
                      <a:pt x="0" y="0"/>
                    </a:moveTo>
                    <a:lnTo>
                      <a:pt x="158369" y="1323444"/>
                    </a:lnTo>
                  </a:path>
                </a:pathLst>
              </a:custGeom>
              <a:noFill/>
              <a:ln w="10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18" name="Freeform: Shape 417">
                <a:extLst>
                  <a:ext uri="{FF2B5EF4-FFF2-40B4-BE49-F238E27FC236}">
                    <a16:creationId xmlns:a16="http://schemas.microsoft.com/office/drawing/2014/main" id="{AF5CDD26-0302-152C-C1A8-AE0A73014858}"/>
                  </a:ext>
                </a:extLst>
              </p:cNvPr>
              <p:cNvSpPr/>
              <p:nvPr/>
            </p:nvSpPr>
            <p:spPr>
              <a:xfrm>
                <a:off x="3396357" y="1491784"/>
                <a:ext cx="346011" cy="485874"/>
              </a:xfrm>
              <a:custGeom>
                <a:avLst/>
                <a:gdLst>
                  <a:gd name="connsiteX0" fmla="*/ 0 w 570159"/>
                  <a:gd name="connsiteY0" fmla="*/ 0 h 816657"/>
                  <a:gd name="connsiteX1" fmla="*/ 570160 w 570159"/>
                  <a:gd name="connsiteY1" fmla="*/ 816658 h 81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159" h="816657">
                    <a:moveTo>
                      <a:pt x="0" y="0"/>
                    </a:moveTo>
                    <a:lnTo>
                      <a:pt x="570160" y="816658"/>
                    </a:lnTo>
                  </a:path>
                </a:pathLst>
              </a:custGeom>
              <a:noFill/>
              <a:ln w="10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19" name="Freeform: Shape 418">
                <a:extLst>
                  <a:ext uri="{FF2B5EF4-FFF2-40B4-BE49-F238E27FC236}">
                    <a16:creationId xmlns:a16="http://schemas.microsoft.com/office/drawing/2014/main" id="{BE01EBBD-F9D3-92D8-78F5-BA91409D6C3B}"/>
                  </a:ext>
                </a:extLst>
              </p:cNvPr>
              <p:cNvSpPr/>
              <p:nvPr/>
            </p:nvSpPr>
            <p:spPr>
              <a:xfrm>
                <a:off x="3045364" y="1458329"/>
                <a:ext cx="705727" cy="674429"/>
              </a:xfrm>
              <a:custGeom>
                <a:avLst/>
                <a:gdLst>
                  <a:gd name="connsiteX0" fmla="*/ 0 w 1162900"/>
                  <a:gd name="connsiteY0" fmla="*/ 0 h 1133580"/>
                  <a:gd name="connsiteX1" fmla="*/ 1162900 w 1162900"/>
                  <a:gd name="connsiteY1" fmla="*/ 1133580 h 1133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62900" h="1133580">
                    <a:moveTo>
                      <a:pt x="0" y="0"/>
                    </a:moveTo>
                    <a:lnTo>
                      <a:pt x="1162900" y="1133580"/>
                    </a:lnTo>
                  </a:path>
                </a:pathLst>
              </a:custGeom>
              <a:noFill/>
              <a:ln w="10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id="{0ECABAC3-213E-8F29-4684-5BA00ED34123}"/>
                  </a:ext>
                </a:extLst>
              </p:cNvPr>
              <p:cNvSpPr/>
              <p:nvPr/>
            </p:nvSpPr>
            <p:spPr>
              <a:xfrm>
                <a:off x="3888724" y="1467888"/>
                <a:ext cx="116325" cy="666552"/>
              </a:xfrm>
              <a:custGeom>
                <a:avLst/>
                <a:gdLst>
                  <a:gd name="connsiteX0" fmla="*/ 0 w 191681"/>
                  <a:gd name="connsiteY0" fmla="*/ 0 h 1120341"/>
                  <a:gd name="connsiteX1" fmla="*/ 191681 w 191681"/>
                  <a:gd name="connsiteY1" fmla="*/ 1120342 h 1120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1681" h="1120341">
                    <a:moveTo>
                      <a:pt x="0" y="0"/>
                    </a:moveTo>
                    <a:lnTo>
                      <a:pt x="191681" y="1120342"/>
                    </a:lnTo>
                  </a:path>
                </a:pathLst>
              </a:custGeom>
              <a:noFill/>
              <a:ln w="10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23" name="Freeform: Shape 422">
                <a:extLst>
                  <a:ext uri="{FF2B5EF4-FFF2-40B4-BE49-F238E27FC236}">
                    <a16:creationId xmlns:a16="http://schemas.microsoft.com/office/drawing/2014/main" id="{5953F488-DD54-F8C2-EA2D-4F5E11D16C38}"/>
                  </a:ext>
                </a:extLst>
              </p:cNvPr>
              <p:cNvSpPr/>
              <p:nvPr/>
            </p:nvSpPr>
            <p:spPr>
              <a:xfrm>
                <a:off x="4205594" y="2050952"/>
                <a:ext cx="282745" cy="152935"/>
              </a:xfrm>
              <a:custGeom>
                <a:avLst/>
                <a:gdLst>
                  <a:gd name="connsiteX0" fmla="*/ 0 w 465908"/>
                  <a:gd name="connsiteY0" fmla="*/ 42840 h 257053"/>
                  <a:gd name="connsiteX1" fmla="*/ 42840 w 465908"/>
                  <a:gd name="connsiteY1" fmla="*/ 0 h 257053"/>
                  <a:gd name="connsiteX2" fmla="*/ 423069 w 465908"/>
                  <a:gd name="connsiteY2" fmla="*/ 0 h 257053"/>
                  <a:gd name="connsiteX3" fmla="*/ 465909 w 465908"/>
                  <a:gd name="connsiteY3" fmla="*/ 42840 h 257053"/>
                  <a:gd name="connsiteX4" fmla="*/ 465909 w 465908"/>
                  <a:gd name="connsiteY4" fmla="*/ 214214 h 257053"/>
                  <a:gd name="connsiteX5" fmla="*/ 423069 w 465908"/>
                  <a:gd name="connsiteY5" fmla="*/ 257053 h 257053"/>
                  <a:gd name="connsiteX6" fmla="*/ 42840 w 465908"/>
                  <a:gd name="connsiteY6" fmla="*/ 257053 h 257053"/>
                  <a:gd name="connsiteX7" fmla="*/ 0 w 465908"/>
                  <a:gd name="connsiteY7" fmla="*/ 214214 h 257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5908" h="257053">
                    <a:moveTo>
                      <a:pt x="0" y="42840"/>
                    </a:moveTo>
                    <a:cubicBezTo>
                      <a:pt x="0" y="19183"/>
                      <a:pt x="19183" y="0"/>
                      <a:pt x="42840" y="0"/>
                    </a:cubicBezTo>
                    <a:lnTo>
                      <a:pt x="423069" y="0"/>
                    </a:lnTo>
                    <a:cubicBezTo>
                      <a:pt x="446726" y="0"/>
                      <a:pt x="465909" y="19183"/>
                      <a:pt x="465909" y="42840"/>
                    </a:cubicBezTo>
                    <a:lnTo>
                      <a:pt x="465909" y="214214"/>
                    </a:lnTo>
                    <a:cubicBezTo>
                      <a:pt x="465909" y="237871"/>
                      <a:pt x="446726" y="257053"/>
                      <a:pt x="423069" y="257053"/>
                    </a:cubicBezTo>
                    <a:lnTo>
                      <a:pt x="42840" y="257053"/>
                    </a:lnTo>
                    <a:cubicBezTo>
                      <a:pt x="19183" y="257053"/>
                      <a:pt x="0" y="237871"/>
                      <a:pt x="0" y="2142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21417" cap="flat">
                <a:solidFill>
                  <a:srgbClr val="000000"/>
                </a:solidFill>
                <a:prstDash val="sysDot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grpSp>
            <p:nvGrpSpPr>
              <p:cNvPr id="442" name="Graphic 4">
                <a:extLst>
                  <a:ext uri="{FF2B5EF4-FFF2-40B4-BE49-F238E27FC236}">
                    <a16:creationId xmlns:a16="http://schemas.microsoft.com/office/drawing/2014/main" id="{00AE4B8E-E221-3E15-9414-06BB0712561B}"/>
                  </a:ext>
                </a:extLst>
              </p:cNvPr>
              <p:cNvGrpSpPr/>
              <p:nvPr/>
            </p:nvGrpSpPr>
            <p:grpSpPr>
              <a:xfrm>
                <a:off x="3101274" y="949344"/>
                <a:ext cx="740719" cy="501817"/>
                <a:chOff x="3430573" y="986353"/>
                <a:chExt cx="1220560" cy="843455"/>
              </a:xfrm>
            </p:grpSpPr>
            <p:sp>
              <p:nvSpPr>
                <p:cNvPr id="517" name="Freeform: Shape 516">
                  <a:extLst>
                    <a:ext uri="{FF2B5EF4-FFF2-40B4-BE49-F238E27FC236}">
                      <a16:creationId xmlns:a16="http://schemas.microsoft.com/office/drawing/2014/main" id="{ECB2FE92-9175-1E81-4A83-D440E7D0D455}"/>
                    </a:ext>
                  </a:extLst>
                </p:cNvPr>
                <p:cNvSpPr/>
                <p:nvPr/>
              </p:nvSpPr>
              <p:spPr>
                <a:xfrm>
                  <a:off x="3430573" y="986353"/>
                  <a:ext cx="255181" cy="174499"/>
                </a:xfrm>
                <a:custGeom>
                  <a:avLst/>
                  <a:gdLst>
                    <a:gd name="connsiteX0" fmla="*/ -186 w 255181"/>
                    <a:gd name="connsiteY0" fmla="*/ -27 h 174499"/>
                    <a:gd name="connsiteX1" fmla="*/ 254995 w 255181"/>
                    <a:gd name="connsiteY1" fmla="*/ -27 h 174499"/>
                    <a:gd name="connsiteX2" fmla="*/ 254995 w 255181"/>
                    <a:gd name="connsiteY2" fmla="*/ 174473 h 174499"/>
                    <a:gd name="connsiteX3" fmla="*/ -186 w 255181"/>
                    <a:gd name="connsiteY3" fmla="*/ 174473 h 174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81" h="174499">
                      <a:moveTo>
                        <a:pt x="-186" y="-27"/>
                      </a:moveTo>
                      <a:lnTo>
                        <a:pt x="254995" y="-27"/>
                      </a:lnTo>
                      <a:lnTo>
                        <a:pt x="254995" y="174473"/>
                      </a:lnTo>
                      <a:lnTo>
                        <a:pt x="-186" y="1744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0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18" name="Freeform: Shape 517">
                  <a:extLst>
                    <a:ext uri="{FF2B5EF4-FFF2-40B4-BE49-F238E27FC236}">
                      <a16:creationId xmlns:a16="http://schemas.microsoft.com/office/drawing/2014/main" id="{85B0E187-D764-87C0-05C5-EF7CC0BC6EE1}"/>
                    </a:ext>
                  </a:extLst>
                </p:cNvPr>
                <p:cNvSpPr/>
                <p:nvPr/>
              </p:nvSpPr>
              <p:spPr>
                <a:xfrm>
                  <a:off x="3688574" y="1214328"/>
                  <a:ext cx="255181" cy="174499"/>
                </a:xfrm>
                <a:custGeom>
                  <a:avLst/>
                  <a:gdLst>
                    <a:gd name="connsiteX0" fmla="*/ -186 w 255181"/>
                    <a:gd name="connsiteY0" fmla="*/ -27 h 174499"/>
                    <a:gd name="connsiteX1" fmla="*/ 254995 w 255181"/>
                    <a:gd name="connsiteY1" fmla="*/ -27 h 174499"/>
                    <a:gd name="connsiteX2" fmla="*/ 254995 w 255181"/>
                    <a:gd name="connsiteY2" fmla="*/ 174473 h 174499"/>
                    <a:gd name="connsiteX3" fmla="*/ -186 w 255181"/>
                    <a:gd name="connsiteY3" fmla="*/ 174473 h 174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81" h="174499">
                      <a:moveTo>
                        <a:pt x="-186" y="-27"/>
                      </a:moveTo>
                      <a:lnTo>
                        <a:pt x="254995" y="-27"/>
                      </a:lnTo>
                      <a:lnTo>
                        <a:pt x="254995" y="174473"/>
                      </a:lnTo>
                      <a:lnTo>
                        <a:pt x="-186" y="1744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0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19" name="Freeform: Shape 518">
                  <a:extLst>
                    <a:ext uri="{FF2B5EF4-FFF2-40B4-BE49-F238E27FC236}">
                      <a16:creationId xmlns:a16="http://schemas.microsoft.com/office/drawing/2014/main" id="{23A03783-B2FA-0266-44F2-46FA6B29D1B1}"/>
                    </a:ext>
                  </a:extLst>
                </p:cNvPr>
                <p:cNvSpPr/>
                <p:nvPr/>
              </p:nvSpPr>
              <p:spPr>
                <a:xfrm>
                  <a:off x="3688574" y="1431984"/>
                  <a:ext cx="255181" cy="174501"/>
                </a:xfrm>
                <a:custGeom>
                  <a:avLst/>
                  <a:gdLst>
                    <a:gd name="connsiteX0" fmla="*/ -186 w 255181"/>
                    <a:gd name="connsiteY0" fmla="*/ -27 h 174501"/>
                    <a:gd name="connsiteX1" fmla="*/ 254995 w 255181"/>
                    <a:gd name="connsiteY1" fmla="*/ -27 h 174501"/>
                    <a:gd name="connsiteX2" fmla="*/ 254995 w 255181"/>
                    <a:gd name="connsiteY2" fmla="*/ 174474 h 174501"/>
                    <a:gd name="connsiteX3" fmla="*/ -186 w 255181"/>
                    <a:gd name="connsiteY3" fmla="*/ 174474 h 1745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81" h="174501">
                      <a:moveTo>
                        <a:pt x="-186" y="-27"/>
                      </a:moveTo>
                      <a:lnTo>
                        <a:pt x="254995" y="-27"/>
                      </a:lnTo>
                      <a:lnTo>
                        <a:pt x="254995" y="174474"/>
                      </a:lnTo>
                      <a:lnTo>
                        <a:pt x="-186" y="1744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0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0" name="Freeform: Shape 519">
                  <a:extLst>
                    <a:ext uri="{FF2B5EF4-FFF2-40B4-BE49-F238E27FC236}">
                      <a16:creationId xmlns:a16="http://schemas.microsoft.com/office/drawing/2014/main" id="{41432A79-16CC-FE25-CDF8-BDBD3F8457FD}"/>
                    </a:ext>
                  </a:extLst>
                </p:cNvPr>
                <p:cNvSpPr/>
                <p:nvPr/>
              </p:nvSpPr>
              <p:spPr>
                <a:xfrm>
                  <a:off x="3547725" y="1301579"/>
                  <a:ext cx="150576" cy="8032"/>
                </a:xfrm>
                <a:custGeom>
                  <a:avLst/>
                  <a:gdLst>
                    <a:gd name="connsiteX0" fmla="*/ 150391 w 150576"/>
                    <a:gd name="connsiteY0" fmla="*/ -27 h 8032"/>
                    <a:gd name="connsiteX1" fmla="*/ -186 w 150576"/>
                    <a:gd name="connsiteY1" fmla="*/ -27 h 8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0576" h="8032">
                      <a:moveTo>
                        <a:pt x="150391" y="-27"/>
                      </a:moveTo>
                      <a:lnTo>
                        <a:pt x="-186" y="-27"/>
                      </a:lnTo>
                    </a:path>
                  </a:pathLst>
                </a:custGeom>
                <a:noFill/>
                <a:ln w="20878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1" name="Freeform: Shape 520">
                  <a:extLst>
                    <a:ext uri="{FF2B5EF4-FFF2-40B4-BE49-F238E27FC236}">
                      <a16:creationId xmlns:a16="http://schemas.microsoft.com/office/drawing/2014/main" id="{139C7E8F-A292-3894-A34F-536F39D79182}"/>
                    </a:ext>
                  </a:extLst>
                </p:cNvPr>
                <p:cNvSpPr/>
                <p:nvPr/>
              </p:nvSpPr>
              <p:spPr>
                <a:xfrm>
                  <a:off x="3946567" y="1655309"/>
                  <a:ext cx="255181" cy="174498"/>
                </a:xfrm>
                <a:custGeom>
                  <a:avLst/>
                  <a:gdLst>
                    <a:gd name="connsiteX0" fmla="*/ -186 w 255181"/>
                    <a:gd name="connsiteY0" fmla="*/ -27 h 174498"/>
                    <a:gd name="connsiteX1" fmla="*/ 254995 w 255181"/>
                    <a:gd name="connsiteY1" fmla="*/ -27 h 174498"/>
                    <a:gd name="connsiteX2" fmla="*/ 254995 w 255181"/>
                    <a:gd name="connsiteY2" fmla="*/ 174472 h 174498"/>
                    <a:gd name="connsiteX3" fmla="*/ -186 w 255181"/>
                    <a:gd name="connsiteY3" fmla="*/ 174472 h 174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81" h="174498">
                      <a:moveTo>
                        <a:pt x="-186" y="-27"/>
                      </a:moveTo>
                      <a:lnTo>
                        <a:pt x="254995" y="-27"/>
                      </a:lnTo>
                      <a:lnTo>
                        <a:pt x="254995" y="174472"/>
                      </a:lnTo>
                      <a:lnTo>
                        <a:pt x="-186" y="1744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0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2" name="Freeform: Shape 521">
                  <a:extLst>
                    <a:ext uri="{FF2B5EF4-FFF2-40B4-BE49-F238E27FC236}">
                      <a16:creationId xmlns:a16="http://schemas.microsoft.com/office/drawing/2014/main" id="{41EF2350-9892-4206-87DA-0F0E5812CC0C}"/>
                    </a:ext>
                  </a:extLst>
                </p:cNvPr>
                <p:cNvSpPr/>
                <p:nvPr/>
              </p:nvSpPr>
              <p:spPr>
                <a:xfrm>
                  <a:off x="3816161" y="1593625"/>
                  <a:ext cx="140134" cy="148930"/>
                </a:xfrm>
                <a:custGeom>
                  <a:avLst/>
                  <a:gdLst>
                    <a:gd name="connsiteX0" fmla="*/ 139948 w 140134"/>
                    <a:gd name="connsiteY0" fmla="*/ 148903 h 148930"/>
                    <a:gd name="connsiteX1" fmla="*/ -186 w 140134"/>
                    <a:gd name="connsiteY1" fmla="*/ 148903 h 148930"/>
                    <a:gd name="connsiteX2" fmla="*/ -186 w 140134"/>
                    <a:gd name="connsiteY2" fmla="*/ -27 h 148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0134" h="148930">
                      <a:moveTo>
                        <a:pt x="139948" y="148903"/>
                      </a:moveTo>
                      <a:lnTo>
                        <a:pt x="-186" y="148903"/>
                      </a:lnTo>
                      <a:lnTo>
                        <a:pt x="-186" y="-27"/>
                      </a:lnTo>
                    </a:path>
                  </a:pathLst>
                </a:custGeom>
                <a:noFill/>
                <a:ln w="20878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3" name="Freeform: Shape 522">
                  <a:extLst>
                    <a:ext uri="{FF2B5EF4-FFF2-40B4-BE49-F238E27FC236}">
                      <a16:creationId xmlns:a16="http://schemas.microsoft.com/office/drawing/2014/main" id="{E9151868-868E-E799-F88C-219CA479C9CD}"/>
                    </a:ext>
                  </a:extLst>
                </p:cNvPr>
                <p:cNvSpPr/>
                <p:nvPr/>
              </p:nvSpPr>
              <p:spPr>
                <a:xfrm>
                  <a:off x="3558168" y="1152644"/>
                  <a:ext cx="140134" cy="366588"/>
                </a:xfrm>
                <a:custGeom>
                  <a:avLst/>
                  <a:gdLst>
                    <a:gd name="connsiteX0" fmla="*/ 139948 w 140134"/>
                    <a:gd name="connsiteY0" fmla="*/ 366561 h 366588"/>
                    <a:gd name="connsiteX1" fmla="*/ -186 w 140134"/>
                    <a:gd name="connsiteY1" fmla="*/ 366561 h 366588"/>
                    <a:gd name="connsiteX2" fmla="*/ -186 w 140134"/>
                    <a:gd name="connsiteY2" fmla="*/ -27 h 366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0134" h="366588">
                      <a:moveTo>
                        <a:pt x="139948" y="366561"/>
                      </a:moveTo>
                      <a:lnTo>
                        <a:pt x="-186" y="366561"/>
                      </a:lnTo>
                      <a:lnTo>
                        <a:pt x="-186" y="-27"/>
                      </a:lnTo>
                    </a:path>
                  </a:pathLst>
                </a:custGeom>
                <a:noFill/>
                <a:ln w="20878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4" name="Freeform: Shape 523">
                  <a:extLst>
                    <a:ext uri="{FF2B5EF4-FFF2-40B4-BE49-F238E27FC236}">
                      <a16:creationId xmlns:a16="http://schemas.microsoft.com/office/drawing/2014/main" id="{F45ACFE0-3A1F-C3BE-93F0-70B204429ABF}"/>
                    </a:ext>
                  </a:extLst>
                </p:cNvPr>
                <p:cNvSpPr/>
                <p:nvPr/>
              </p:nvSpPr>
              <p:spPr>
                <a:xfrm>
                  <a:off x="4137951" y="986353"/>
                  <a:ext cx="255189" cy="174499"/>
                </a:xfrm>
                <a:custGeom>
                  <a:avLst/>
                  <a:gdLst>
                    <a:gd name="connsiteX0" fmla="*/ -186 w 255189"/>
                    <a:gd name="connsiteY0" fmla="*/ -27 h 174499"/>
                    <a:gd name="connsiteX1" fmla="*/ 255004 w 255189"/>
                    <a:gd name="connsiteY1" fmla="*/ -27 h 174499"/>
                    <a:gd name="connsiteX2" fmla="*/ 255004 w 255189"/>
                    <a:gd name="connsiteY2" fmla="*/ 174473 h 174499"/>
                    <a:gd name="connsiteX3" fmla="*/ -186 w 255189"/>
                    <a:gd name="connsiteY3" fmla="*/ 174473 h 174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89" h="174499">
                      <a:moveTo>
                        <a:pt x="-186" y="-27"/>
                      </a:moveTo>
                      <a:lnTo>
                        <a:pt x="255004" y="-27"/>
                      </a:lnTo>
                      <a:lnTo>
                        <a:pt x="255004" y="174473"/>
                      </a:lnTo>
                      <a:lnTo>
                        <a:pt x="-186" y="1744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0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5" name="Freeform: Shape 524">
                  <a:extLst>
                    <a:ext uri="{FF2B5EF4-FFF2-40B4-BE49-F238E27FC236}">
                      <a16:creationId xmlns:a16="http://schemas.microsoft.com/office/drawing/2014/main" id="{28961301-4863-D57F-5A26-6E2326076CC5}"/>
                    </a:ext>
                  </a:extLst>
                </p:cNvPr>
                <p:cNvSpPr/>
                <p:nvPr/>
              </p:nvSpPr>
              <p:spPr>
                <a:xfrm>
                  <a:off x="4395953" y="1209677"/>
                  <a:ext cx="255181" cy="174499"/>
                </a:xfrm>
                <a:custGeom>
                  <a:avLst/>
                  <a:gdLst>
                    <a:gd name="connsiteX0" fmla="*/ -186 w 255181"/>
                    <a:gd name="connsiteY0" fmla="*/ -27 h 174499"/>
                    <a:gd name="connsiteX1" fmla="*/ 254995 w 255181"/>
                    <a:gd name="connsiteY1" fmla="*/ -27 h 174499"/>
                    <a:gd name="connsiteX2" fmla="*/ 254995 w 255181"/>
                    <a:gd name="connsiteY2" fmla="*/ 174473 h 174499"/>
                    <a:gd name="connsiteX3" fmla="*/ -186 w 255181"/>
                    <a:gd name="connsiteY3" fmla="*/ 174473 h 174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81" h="174499">
                      <a:moveTo>
                        <a:pt x="-186" y="-27"/>
                      </a:moveTo>
                      <a:lnTo>
                        <a:pt x="254995" y="-27"/>
                      </a:lnTo>
                      <a:lnTo>
                        <a:pt x="254995" y="174473"/>
                      </a:lnTo>
                      <a:lnTo>
                        <a:pt x="-186" y="1744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0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6" name="Freeform: Shape 525">
                  <a:extLst>
                    <a:ext uri="{FF2B5EF4-FFF2-40B4-BE49-F238E27FC236}">
                      <a16:creationId xmlns:a16="http://schemas.microsoft.com/office/drawing/2014/main" id="{2D234D40-69C5-609B-6AB9-EC9459213CD7}"/>
                    </a:ext>
                  </a:extLst>
                </p:cNvPr>
                <p:cNvSpPr/>
                <p:nvPr/>
              </p:nvSpPr>
              <p:spPr>
                <a:xfrm>
                  <a:off x="4265546" y="1147993"/>
                  <a:ext cx="140134" cy="148934"/>
                </a:xfrm>
                <a:custGeom>
                  <a:avLst/>
                  <a:gdLst>
                    <a:gd name="connsiteX0" fmla="*/ 139948 w 140134"/>
                    <a:gd name="connsiteY0" fmla="*/ 148907 h 148934"/>
                    <a:gd name="connsiteX1" fmla="*/ -186 w 140134"/>
                    <a:gd name="connsiteY1" fmla="*/ 148907 h 148934"/>
                    <a:gd name="connsiteX2" fmla="*/ -186 w 140134"/>
                    <a:gd name="connsiteY2" fmla="*/ -27 h 1489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0134" h="148934">
                      <a:moveTo>
                        <a:pt x="139948" y="148907"/>
                      </a:moveTo>
                      <a:lnTo>
                        <a:pt x="-186" y="148907"/>
                      </a:lnTo>
                      <a:lnTo>
                        <a:pt x="-186" y="-27"/>
                      </a:lnTo>
                    </a:path>
                  </a:pathLst>
                </a:custGeom>
                <a:noFill/>
                <a:ln w="20878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7" name="Freeform: Shape 526">
                  <a:extLst>
                    <a:ext uri="{FF2B5EF4-FFF2-40B4-BE49-F238E27FC236}">
                      <a16:creationId xmlns:a16="http://schemas.microsoft.com/office/drawing/2014/main" id="{56936C20-60F4-8B24-7C8A-00AE936B1374}"/>
                    </a:ext>
                  </a:extLst>
                </p:cNvPr>
                <p:cNvSpPr/>
                <p:nvPr/>
              </p:nvSpPr>
              <p:spPr>
                <a:xfrm>
                  <a:off x="4190262" y="1368657"/>
                  <a:ext cx="333285" cy="373897"/>
                </a:xfrm>
                <a:custGeom>
                  <a:avLst/>
                  <a:gdLst>
                    <a:gd name="connsiteX0" fmla="*/ 333100 w 333285"/>
                    <a:gd name="connsiteY0" fmla="*/ -27 h 373897"/>
                    <a:gd name="connsiteX1" fmla="*/ 333100 w 333285"/>
                    <a:gd name="connsiteY1" fmla="*/ 373870 h 373897"/>
                    <a:gd name="connsiteX2" fmla="*/ -186 w 333285"/>
                    <a:gd name="connsiteY2" fmla="*/ 373870 h 373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3285" h="373897">
                      <a:moveTo>
                        <a:pt x="333100" y="-27"/>
                      </a:moveTo>
                      <a:lnTo>
                        <a:pt x="333100" y="373870"/>
                      </a:lnTo>
                      <a:lnTo>
                        <a:pt x="-186" y="373870"/>
                      </a:lnTo>
                    </a:path>
                  </a:pathLst>
                </a:custGeom>
                <a:noFill/>
                <a:ln w="20878" cap="flat">
                  <a:solidFill>
                    <a:srgbClr val="000000"/>
                  </a:solidFill>
                  <a:prstDash val="sysDot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8" name="Freeform: Shape 527">
                  <a:extLst>
                    <a:ext uri="{FF2B5EF4-FFF2-40B4-BE49-F238E27FC236}">
                      <a16:creationId xmlns:a16="http://schemas.microsoft.com/office/drawing/2014/main" id="{EBA89C79-36F2-7F16-1403-4BF3159CEB5F}"/>
                    </a:ext>
                  </a:extLst>
                </p:cNvPr>
                <p:cNvSpPr/>
                <p:nvPr/>
              </p:nvSpPr>
              <p:spPr>
                <a:xfrm>
                  <a:off x="3932968" y="1345772"/>
                  <a:ext cx="472712" cy="8032"/>
                </a:xfrm>
                <a:custGeom>
                  <a:avLst/>
                  <a:gdLst>
                    <a:gd name="connsiteX0" fmla="*/ 472527 w 472712"/>
                    <a:gd name="connsiteY0" fmla="*/ -27 h 8032"/>
                    <a:gd name="connsiteX1" fmla="*/ -186 w 472712"/>
                    <a:gd name="connsiteY1" fmla="*/ -27 h 8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72712" h="8032">
                      <a:moveTo>
                        <a:pt x="472527" y="-27"/>
                      </a:moveTo>
                      <a:lnTo>
                        <a:pt x="-186" y="-27"/>
                      </a:lnTo>
                    </a:path>
                  </a:pathLst>
                </a:custGeom>
                <a:noFill/>
                <a:ln w="20878" cap="flat">
                  <a:solidFill>
                    <a:srgbClr val="000000"/>
                  </a:solidFill>
                  <a:prstDash val="sysDot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</p:grp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6A8C12C-0EC8-1CB2-B61C-B08AEAD48B6E}"/>
                  </a:ext>
                </a:extLst>
              </p:cNvPr>
              <p:cNvSpPr/>
              <p:nvPr/>
            </p:nvSpPr>
            <p:spPr>
              <a:xfrm>
                <a:off x="3960088" y="943272"/>
                <a:ext cx="200594" cy="218748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sz="2400" b="1" dirty="0">
                    <a:latin typeface="Gilmer Bold" pitchFamily="2" charset="77"/>
                  </a:rPr>
                  <a:t>B</a:t>
                </a: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83BB52C-5627-0DDF-B2BB-3515BD7292A5}"/>
              </a:ext>
            </a:extLst>
          </p:cNvPr>
          <p:cNvGrpSpPr/>
          <p:nvPr/>
        </p:nvGrpSpPr>
        <p:grpSpPr>
          <a:xfrm>
            <a:off x="1708317" y="2708750"/>
            <a:ext cx="10324499" cy="3840570"/>
            <a:chOff x="1708317" y="2708750"/>
            <a:chExt cx="10324499" cy="384057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B53CE36-1D6F-B3BF-3ABE-1A8C9290056B}"/>
                </a:ext>
              </a:extLst>
            </p:cNvPr>
            <p:cNvGrpSpPr/>
            <p:nvPr/>
          </p:nvGrpSpPr>
          <p:grpSpPr>
            <a:xfrm>
              <a:off x="1708317" y="2708750"/>
              <a:ext cx="10324499" cy="3840570"/>
              <a:chOff x="1708317" y="2708750"/>
              <a:chExt cx="10324499" cy="3840570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EE9B38-05B6-2ADE-7851-8D6C92DA9FEB}"/>
                  </a:ext>
                </a:extLst>
              </p:cNvPr>
              <p:cNvSpPr txBox="1"/>
              <p:nvPr/>
            </p:nvSpPr>
            <p:spPr>
              <a:xfrm>
                <a:off x="1712644" y="5515883"/>
                <a:ext cx="50687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L" sz="3200" b="1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</a:t>
                </a:r>
                <a:endParaRPr lang="en-NL" sz="32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3FB9BDF-60A7-5237-8E87-EE427F21B96C}"/>
                  </a:ext>
                </a:extLst>
              </p:cNvPr>
              <p:cNvSpPr txBox="1"/>
              <p:nvPr/>
            </p:nvSpPr>
            <p:spPr>
              <a:xfrm>
                <a:off x="11525946" y="2708750"/>
                <a:ext cx="50687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L" sz="3200" b="1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</a:t>
                </a:r>
                <a:endParaRPr lang="en-NL" sz="32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D73178-8C15-8D17-448C-C12295A44CA6}"/>
                  </a:ext>
                </a:extLst>
              </p:cNvPr>
              <p:cNvSpPr txBox="1"/>
              <p:nvPr/>
            </p:nvSpPr>
            <p:spPr>
              <a:xfrm>
                <a:off x="11525946" y="3975026"/>
                <a:ext cx="50687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L" sz="3200" b="1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</a:t>
                </a:r>
                <a:endParaRPr lang="en-NL" sz="32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FE55AF5-57B3-7546-F153-2798CD8F8D15}"/>
                  </a:ext>
                </a:extLst>
              </p:cNvPr>
              <p:cNvSpPr txBox="1"/>
              <p:nvPr/>
            </p:nvSpPr>
            <p:spPr>
              <a:xfrm>
                <a:off x="11525946" y="4301683"/>
                <a:ext cx="50687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L" sz="3200" b="1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</a:t>
                </a:r>
                <a:endParaRPr lang="en-NL" sz="32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1469D7F-0FB2-C985-5364-FCC245D66016}"/>
                  </a:ext>
                </a:extLst>
              </p:cNvPr>
              <p:cNvSpPr txBox="1"/>
              <p:nvPr/>
            </p:nvSpPr>
            <p:spPr>
              <a:xfrm>
                <a:off x="6963179" y="5382561"/>
                <a:ext cx="50687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L" sz="3200" b="1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</a:t>
                </a:r>
                <a:endParaRPr lang="en-NL" sz="32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3918BD0-4D3F-538F-7CED-7729B3DCAFEE}"/>
                  </a:ext>
                </a:extLst>
              </p:cNvPr>
              <p:cNvSpPr txBox="1"/>
              <p:nvPr/>
            </p:nvSpPr>
            <p:spPr>
              <a:xfrm>
                <a:off x="8286565" y="5382561"/>
                <a:ext cx="50687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L" sz="3200" b="1" dirty="0">
                    <a:ln w="19050">
                      <a:solidFill>
                        <a:srgbClr val="00B050"/>
                      </a:solidFill>
                    </a:ln>
                    <a:solidFill>
                      <a:schemeClr val="bg1"/>
                    </a:solidFill>
                    <a:sym typeface="Wingdings" panose="05000000000000000000" pitchFamily="2" charset="2"/>
                  </a:rPr>
                  <a:t></a:t>
                </a:r>
                <a:endParaRPr lang="en-NL" sz="3200" b="1" dirty="0">
                  <a:ln w="19050">
                    <a:solidFill>
                      <a:srgbClr val="00B05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31989F2-255E-D1FB-AAA0-99D7A8A7CA1A}"/>
                  </a:ext>
                </a:extLst>
              </p:cNvPr>
              <p:cNvSpPr txBox="1"/>
              <p:nvPr/>
            </p:nvSpPr>
            <p:spPr>
              <a:xfrm>
                <a:off x="1708317" y="5964545"/>
                <a:ext cx="506870" cy="584775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NL" sz="3200" b="1" dirty="0">
                    <a:ln w="19050">
                      <a:solidFill>
                        <a:srgbClr val="00B050"/>
                      </a:solidFill>
                      <a:prstDash val="sysDot"/>
                    </a:ln>
                    <a:solidFill>
                      <a:schemeClr val="bg1"/>
                    </a:solidFill>
                    <a:sym typeface="Wingdings" panose="05000000000000000000" pitchFamily="2" charset="2"/>
                  </a:rPr>
                  <a:t></a:t>
                </a:r>
                <a:endParaRPr lang="en-NL" sz="3200" b="1" dirty="0">
                  <a:ln w="19050">
                    <a:solidFill>
                      <a:srgbClr val="00B050"/>
                    </a:solidFill>
                    <a:prstDash val="sysDot"/>
                  </a:ln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06327B0-AED6-D187-F61D-F0061C1CFEAE}"/>
                </a:ext>
              </a:extLst>
            </p:cNvPr>
            <p:cNvSpPr txBox="1"/>
            <p:nvPr/>
          </p:nvSpPr>
          <p:spPr>
            <a:xfrm>
              <a:off x="7985908" y="5739919"/>
              <a:ext cx="5068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2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</a:t>
              </a:r>
              <a:endParaRPr lang="en-NL" sz="32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709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D33B-22A4-5863-FDA6-CB79176F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Further info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822FD-F596-904C-5BE3-35E11923F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Talk at </a:t>
            </a:r>
            <a:r>
              <a:rPr lang="en-US" dirty="0" err="1"/>
              <a:t>LangDev</a:t>
            </a:r>
            <a:r>
              <a:rPr lang="en-US" dirty="0"/>
              <a:t> 2023 </a:t>
            </a:r>
            <a:r>
              <a:rPr lang="nl-NL" dirty="0"/>
              <a:t>(</a:t>
            </a:r>
            <a:r>
              <a:rPr lang="nl-NL" dirty="0">
                <a:hlinkClick r:id="rId2"/>
              </a:rPr>
              <a:t>slides</a:t>
            </a:r>
            <a:r>
              <a:rPr lang="nl-NL" dirty="0"/>
              <a:t>, </a:t>
            </a:r>
            <a:r>
              <a:rPr lang="nl-NL" dirty="0">
                <a:hlinkClick r:id="rId3"/>
              </a:rPr>
              <a:t>video</a:t>
            </a:r>
            <a:r>
              <a:rPr lang="nl-NL" dirty="0"/>
              <a:t>)</a:t>
            </a:r>
          </a:p>
          <a:p>
            <a:endParaRPr lang="nl-NL" dirty="0"/>
          </a:p>
          <a:p>
            <a:r>
              <a:rPr lang="en-US" dirty="0"/>
              <a:t>Working documents</a:t>
            </a:r>
          </a:p>
          <a:p>
            <a:pPr lvl="1"/>
            <a:r>
              <a:rPr lang="en-US" dirty="0">
                <a:hlinkClick r:id="rId4"/>
              </a:rPr>
              <a:t>Roadmap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Reference architecture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Use cases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45E66F7-D942-31CA-DC4C-21AD88554B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01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678D-329B-3825-0929-651E2C6F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/>
          <a:lstStyle/>
          <a:p>
            <a:r>
              <a:rPr lang="en-US" dirty="0"/>
              <a:t>Usage</a:t>
            </a:r>
            <a:endParaRPr lang="en-N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604B86-705E-10BC-947B-5481729DA7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EB1171F-070D-09C1-C2E6-A42B98FAE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40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2D167-4D58-5DB8-0FEB-68A779AE9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Talks and Presentations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18182-15C9-3838-C36B-6FA13EFC2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Conferences</a:t>
            </a:r>
          </a:p>
          <a:p>
            <a:pPr lvl="1"/>
            <a:r>
              <a:rPr lang="en-US" dirty="0" err="1">
                <a:hlinkClick r:id="rId2"/>
              </a:rPr>
              <a:t>LangDev</a:t>
            </a:r>
            <a:r>
              <a:rPr lang="en-US" dirty="0">
                <a:hlinkClick r:id="rId2"/>
              </a:rPr>
              <a:t> 2023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SEN Symposium 2024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MODELS 2024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Meetups</a:t>
            </a:r>
          </a:p>
          <a:p>
            <a:pPr lvl="1"/>
            <a:r>
              <a:rPr lang="en-US" dirty="0">
                <a:hlinkClick r:id="rId5"/>
              </a:rPr>
              <a:t>MPS Community Meetup 2023</a:t>
            </a:r>
            <a:endParaRPr lang="en-US" dirty="0"/>
          </a:p>
          <a:p>
            <a:pPr lvl="1"/>
            <a:r>
              <a:rPr lang="en-US" dirty="0" err="1">
                <a:hlinkClick r:id="rId6"/>
              </a:rPr>
              <a:t>Strumenta</a:t>
            </a:r>
            <a:r>
              <a:rPr lang="en-US" dirty="0">
                <a:hlinkClick r:id="rId6"/>
              </a:rPr>
              <a:t> Community Panel Session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Universities</a:t>
            </a:r>
          </a:p>
          <a:p>
            <a:pPr lvl="1"/>
            <a:r>
              <a:rPr lang="en-US" dirty="0"/>
              <a:t>Essen</a:t>
            </a:r>
          </a:p>
          <a:p>
            <a:pPr lvl="1"/>
            <a:r>
              <a:rPr lang="en-US" dirty="0"/>
              <a:t>Aachen</a:t>
            </a:r>
          </a:p>
          <a:p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50DFEDA-C90A-4A39-6164-83008F7EF0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40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E106-F581-4DC5-ECF7-90E899B61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Real-world Usage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C9898-49DE-98B6-CE0C-53C5BF8B7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 err="1"/>
              <a:t>Trumpf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Customers use different software to work with their laser tools. The next generation of software uses LionWeb to assure data consistency, reducing user friction.</a:t>
            </a:r>
          </a:p>
          <a:p>
            <a:r>
              <a:rPr lang="en-US" dirty="0" err="1"/>
              <a:t>Strumenta</a:t>
            </a:r>
            <a:r>
              <a:rPr lang="en-US" dirty="0"/>
              <a:t> Code Insight Studio</a:t>
            </a:r>
          </a:p>
          <a:p>
            <a:pPr marL="457200" lvl="1" indent="0">
              <a:buNone/>
            </a:pPr>
            <a:r>
              <a:rPr lang="en-GB" dirty="0"/>
              <a:t>Presentation yesterday “</a:t>
            </a:r>
            <a:r>
              <a:rPr lang="en-GB" i="1" dirty="0"/>
              <a:t>Language Engineering for Language Migrations”.</a:t>
            </a:r>
            <a:r>
              <a:rPr lang="en-GB" dirty="0"/>
              <a:t> Tools for migrating from one programming language to another. LionWeb enabled development of a multi-platform solution for operating on models.</a:t>
            </a:r>
            <a:endParaRPr lang="en-US" dirty="0"/>
          </a:p>
          <a:p>
            <a:r>
              <a:rPr lang="en-US" dirty="0"/>
              <a:t>Triradial</a:t>
            </a:r>
          </a:p>
          <a:p>
            <a:pPr marL="457200" lvl="1" indent="0">
              <a:buNone/>
            </a:pPr>
            <a:r>
              <a:rPr lang="en-GB" dirty="0"/>
              <a:t>A product to assist the staff at clinical trial sites consisting of two parts:</a:t>
            </a:r>
          </a:p>
          <a:p>
            <a:pPr lvl="1"/>
            <a:r>
              <a:rPr lang="en-GB" dirty="0"/>
              <a:t>Freon-based web DSL, using LionWeb for storage, to define, test and generate visualization of the schedule and the code and configuration for the runtime.</a:t>
            </a:r>
          </a:p>
          <a:p>
            <a:pPr lvl="1"/>
            <a:r>
              <a:rPr lang="en-GB" dirty="0"/>
              <a:t>A custom web-based runtime system, guiding them through the work of each visit and study.</a:t>
            </a:r>
            <a:endParaRPr lang="en-US" dirty="0"/>
          </a:p>
          <a:p>
            <a:endParaRPr lang="en-NL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958D996-CCD3-9E99-E3E2-5065FCB11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21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99FD9-99A0-5587-382A-DFE44668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/>
          <a:lstStyle/>
          <a:p>
            <a:r>
              <a:rPr lang="en-US" dirty="0"/>
              <a:t>Interested in Integration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446B0-7A92-2E76-9146-8639BA76B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 err="1"/>
              <a:t>Jetbrains</a:t>
            </a:r>
            <a:r>
              <a:rPr lang="en-US" dirty="0"/>
              <a:t> </a:t>
            </a:r>
            <a:r>
              <a:rPr lang="en-US" dirty="0" err="1"/>
              <a:t>WebMPS</a:t>
            </a:r>
            <a:endParaRPr lang="en-US" dirty="0"/>
          </a:p>
          <a:p>
            <a:r>
              <a:rPr lang="en-US" dirty="0" err="1"/>
              <a:t>Metadev</a:t>
            </a:r>
            <a:r>
              <a:rPr lang="en-US" dirty="0"/>
              <a:t> </a:t>
            </a:r>
            <a:r>
              <a:rPr lang="en-US" dirty="0" err="1"/>
              <a:t>Daga</a:t>
            </a:r>
            <a:endParaRPr lang="en-US" dirty="0"/>
          </a:p>
          <a:p>
            <a:r>
              <a:rPr lang="en-US" dirty="0" err="1"/>
              <a:t>ModelingValueGroup</a:t>
            </a:r>
            <a:r>
              <a:rPr lang="en-US" dirty="0"/>
              <a:t> </a:t>
            </a:r>
            <a:r>
              <a:rPr lang="en-US" dirty="0" err="1"/>
              <a:t>Dclare</a:t>
            </a:r>
            <a:endParaRPr lang="en-US" dirty="0"/>
          </a:p>
          <a:p>
            <a:r>
              <a:rPr lang="en-US" dirty="0"/>
              <a:t>TU Delft </a:t>
            </a:r>
            <a:r>
              <a:rPr lang="en-US" dirty="0" err="1"/>
              <a:t>Spoofax</a:t>
            </a:r>
            <a:endParaRPr lang="en-US" dirty="0"/>
          </a:p>
          <a:p>
            <a:r>
              <a:rPr lang="en-US" dirty="0" err="1"/>
              <a:t>TypeFox</a:t>
            </a:r>
            <a:r>
              <a:rPr lang="en-US" dirty="0"/>
              <a:t> </a:t>
            </a:r>
            <a:r>
              <a:rPr lang="en-US" dirty="0" err="1"/>
              <a:t>Langium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https://www.typefox.io/blog/lionweb-langium/</a:t>
            </a:r>
            <a:r>
              <a:rPr lang="en-US" dirty="0"/>
              <a:t> </a:t>
            </a:r>
          </a:p>
          <a:p>
            <a:r>
              <a:rPr lang="en-US" dirty="0" err="1"/>
              <a:t>TypeFox</a:t>
            </a:r>
            <a:r>
              <a:rPr lang="en-US" dirty="0"/>
              <a:t> </a:t>
            </a:r>
            <a:r>
              <a:rPr lang="en-US" dirty="0" err="1"/>
              <a:t>Typir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644635D-A386-CBE1-2B7C-68AA822C6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432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N-symposium" id="{94E1F696-98EC-E04B-B037-872E36E4692A}" vid="{B5A99E9F-CF1D-E941-ACBC-B6A645F16B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3420</TotalTime>
  <Words>1206</Words>
  <Application>Microsoft Office PowerPoint</Application>
  <PresentationFormat>Widescreen</PresentationFormat>
  <Paragraphs>314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Consolas</vt:lpstr>
      <vt:lpstr>Fira Code</vt:lpstr>
      <vt:lpstr>Gill Sans MT</vt:lpstr>
      <vt:lpstr>Gilmer</vt:lpstr>
      <vt:lpstr>Gilmer Bold</vt:lpstr>
      <vt:lpstr>Wingdings</vt:lpstr>
      <vt:lpstr>Office Theme</vt:lpstr>
      <vt:lpstr>LionWeb: Status Update</vt:lpstr>
      <vt:lpstr>Recap</vt:lpstr>
      <vt:lpstr>Mission</vt:lpstr>
      <vt:lpstr>Reference Architecture</vt:lpstr>
      <vt:lpstr>Further info</vt:lpstr>
      <vt:lpstr>Usage</vt:lpstr>
      <vt:lpstr>Talks and Presentations</vt:lpstr>
      <vt:lpstr>Real-world Usage</vt:lpstr>
      <vt:lpstr>Interested in Integration</vt:lpstr>
      <vt:lpstr>Other talks about LionWeb @ LangDev 24</vt:lpstr>
      <vt:lpstr>Spec Work</vt:lpstr>
      <vt:lpstr>How We Work</vt:lpstr>
      <vt:lpstr>Finished</vt:lpstr>
      <vt:lpstr>In Progress</vt:lpstr>
      <vt:lpstr>Bulk API Semantics</vt:lpstr>
      <vt:lpstr>Basic Commands</vt:lpstr>
      <vt:lpstr>Intricacies of Store</vt:lpstr>
      <vt:lpstr>Usable Code</vt:lpstr>
      <vt:lpstr>Repository App</vt:lpstr>
      <vt:lpstr>Repository App: Implementation</vt:lpstr>
      <vt:lpstr>Freon LionWeb Core Editor App</vt:lpstr>
      <vt:lpstr>C# Library</vt:lpstr>
      <vt:lpstr>Java Library</vt:lpstr>
      <vt:lpstr>Kotlin Library</vt:lpstr>
      <vt:lpstr>TypeScript Library</vt:lpstr>
      <vt:lpstr>MPS Plugin</vt:lpstr>
      <vt:lpstr>Modelix Plugin</vt:lpstr>
      <vt:lpstr>Rascal Plugin</vt:lpstr>
      <vt:lpstr>Team and 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 Warmer</dc:creator>
  <cp:lastModifiedBy>Niko</cp:lastModifiedBy>
  <cp:revision>33</cp:revision>
  <dcterms:created xsi:type="dcterms:W3CDTF">2024-10-07T11:56:45Z</dcterms:created>
  <dcterms:modified xsi:type="dcterms:W3CDTF">2024-10-21T07:26:26Z</dcterms:modified>
</cp:coreProperties>
</file>