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5"/>
    <p:restoredTop sz="96327"/>
  </p:normalViewPr>
  <p:slideViewPr>
    <p:cSldViewPr snapToGrid="0" snapToObjects="1">
      <p:cViewPr varScale="1">
        <p:scale>
          <a:sx n="269" d="100"/>
          <a:sy n="269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09/10/2024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34876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Consulting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 (closed)</a:t>
            </a:r>
          </a:p>
          <a:p>
            <a:pPr lvl="1"/>
            <a:r>
              <a:rPr lang="en-US" dirty="0"/>
              <a:t>keep discussions running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StructuredDataType</a:t>
            </a:r>
            <a:endParaRPr lang="en-US" dirty="0"/>
          </a:p>
          <a:p>
            <a:pPr lvl="1"/>
            <a:r>
              <a:rPr lang="en-US" dirty="0"/>
              <a:t>removed JSON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server 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Kotlin-like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mass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types, o</a:t>
            </a:r>
            <a:r>
              <a:rPr lang="en-US" dirty="0"/>
              <a:t>ptionally reactive using </a:t>
            </a:r>
            <a:r>
              <a:rPr lang="en-US" dirty="0" err="1"/>
              <a:t>mobx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store to JSON</a:t>
            </a:r>
          </a:p>
          <a:p>
            <a:pPr lvl="1"/>
            <a:r>
              <a:rPr lang="en-GB" dirty="0"/>
              <a:t>use in other LionWeb-enabled tools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 	</a:t>
            </a:r>
            <a:r>
              <a:rPr lang="en-NL" sz="1600" b="1" dirty="0">
                <a:latin typeface="Gill Sans MT" panose="020B0502020104020203" pitchFamily="34" charset="77"/>
              </a:rPr>
              <a:t> 				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		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r>
              <a:rPr lang="en-US" dirty="0">
                <a:latin typeface="Gill Sans MT" panose="020B0502020104020203" pitchFamily="34" charset="77"/>
              </a:rPr>
              <a:t> (ANTLR)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F22-A3CB-1174-82D4-314AE92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Backup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05947-9517-F35F-92BF-808FC0E9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EB2202-2552-9B62-DBD0-38C0B76A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630-0129-88C9-0E00-9C4F294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Multiple Inheritance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3443-8780-D402-FBA5-189230D3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FA73A6-F728-809A-68EE-984E4E55F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F74-0A1A-4D13-5302-91D54D3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Derived Models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2DF-EEC4-6F0D-C2B6-B5F7BC6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4C969F-9C11-D4A0-0F16-D44B9899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16A58-36E0-44CD-C9D3-2302E8D4684C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963179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286565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lvl="1"/>
            <a:r>
              <a:rPr lang="en-US" dirty="0"/>
              <a:t>TODO</a:t>
            </a:r>
          </a:p>
          <a:p>
            <a:r>
              <a:rPr lang="en-US" dirty="0"/>
              <a:t>Federico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Parties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TODO: Do we want that slide? We’d need to talk to each</a:t>
            </a:r>
          </a:p>
          <a:p>
            <a:endParaRPr lang="en-US" dirty="0"/>
          </a:p>
          <a:p>
            <a:r>
              <a:rPr lang="en-US" dirty="0" err="1"/>
              <a:t>Langium</a:t>
            </a:r>
            <a:endParaRPr lang="en-US" dirty="0"/>
          </a:p>
          <a:p>
            <a:r>
              <a:rPr lang="en-US" dirty="0"/>
              <a:t>JetBrains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Orca</a:t>
            </a:r>
          </a:p>
          <a:p>
            <a:r>
              <a:rPr lang="en-US" dirty="0" err="1"/>
              <a:t>Dclare</a:t>
            </a:r>
            <a:endParaRPr lang="en-US" dirty="0"/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1131</Words>
  <Application>Microsoft Macintosh PowerPoint</Application>
  <PresentationFormat>Widescreen</PresentationFormat>
  <Paragraphs>303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Parties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</vt:lpstr>
      <vt:lpstr>Repository Implementation</vt:lpstr>
      <vt:lpstr>C#</vt:lpstr>
      <vt:lpstr>Java</vt:lpstr>
      <vt:lpstr>Kotlin</vt:lpstr>
      <vt:lpstr>TypeScript</vt:lpstr>
      <vt:lpstr>MPS</vt:lpstr>
      <vt:lpstr>Modelix</vt:lpstr>
      <vt:lpstr>Freon LionWeb Core Editor</vt:lpstr>
      <vt:lpstr>Rascal</vt:lpstr>
      <vt:lpstr>Team and Contact</vt:lpstr>
      <vt:lpstr>Backup</vt:lpstr>
      <vt:lpstr>Example Issue: Multiple Inheritance</vt:lpstr>
      <vt:lpstr>Example Issue: Derived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Jos Warmer</cp:lastModifiedBy>
  <cp:revision>24</cp:revision>
  <dcterms:created xsi:type="dcterms:W3CDTF">2024-10-07T11:56:45Z</dcterms:created>
  <dcterms:modified xsi:type="dcterms:W3CDTF">2024-10-09T11:58:43Z</dcterms:modified>
</cp:coreProperties>
</file>