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20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4B7B-7308-C7CF-E116-BC09FDBA7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F20C2-3EBC-A309-6AA2-507D862E6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A3CE-B608-0A3F-0BC9-092F3F87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4836-B33B-D5ED-4BA3-A151C291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A98D-A6AE-A59E-6F9D-5FAD4A70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6412-801E-7A82-BDBC-F850C0FA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E98EF-4E9F-1714-C188-53DFC7C8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DE4D-ED9D-1ABB-3521-19A5EDE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FFD1-F157-5671-06AD-2E7AAE3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4C5E-4505-56FE-24A7-C07F6B10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169CD-9C8E-B5BA-98E1-C9B282D40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6A367-B94F-D710-05D7-CD8DAE48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0C6B-AC0C-AF5D-30A6-FF9D6FCE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B51A-8285-6F38-DFE2-98A0E262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EBEC-BDC4-A680-CE46-A3B44AC3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898B-A291-4D03-C103-13979798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77FF-35F8-3FEE-4B5D-AB709935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E2AA-8153-8ABB-CF8F-00909C0C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1CEE-1A47-553F-AD0B-A3697B2E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BF9C-F5AC-EF1A-6A85-AE3CBBE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6277-4643-EC02-F1B0-5222BBBD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B3E91-6B56-A9F1-4B3D-B370F305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7690E-F887-1B2E-3ED6-C9E19045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95164-ADF8-77A1-42C5-F7D3DD1B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6163-A748-50B3-9618-DA31A5E0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44B8-5778-7979-BF09-6026AEEC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F296-E517-56A0-92C7-DBEF7F01A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B5A8-3CBF-BEC8-EAC8-CB2A7583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8C124-FC0D-20AE-10A3-C5821C34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7E0FC-9551-898E-499A-2ECCF920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C6855-9BB8-8E86-541F-0C0AEA9A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95CB-26C1-98E0-4F82-44CB2712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D6972-3918-B50A-E86A-60E07311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A1B7C-1B7B-B6AB-E4F8-2818F11F0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B5595-5FD8-830E-7959-FEFDFEA28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7A5A5-4191-681A-1AD8-7E9B1FB55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20B3C-3DFC-B871-576A-24DC9962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4E94A-4B2F-B170-86DE-27B8C547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B86E-53ED-2797-109A-DB0A01D0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1EA1-2D08-53D1-B709-72F112E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DD3B8-6DD3-0748-426D-67A287FB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9A5F8-8E12-40CA-5066-11790C5E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660E8-93CF-78A0-72FD-C7E23B52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5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590B-A85B-2BFD-0CA5-8BEE3230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40FA3-4CD9-B6DF-15D6-56CC443A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DFF34-1796-1BE6-BB1B-492C1263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4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83EA-A62F-AB45-8846-91B5C056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8CBC-747A-DD43-ED4F-4DD3F417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7F81B-87CE-2268-714F-91EE69BFC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49301-E9D0-F345-BE5E-3359F69C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CB742-0450-5DC8-5F45-F6527AB6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89A1-3FCA-F187-3FDE-F6DD7641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3EE9-417D-2AC7-1AF6-3D44781F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8FD29-051B-2E35-B94D-7C821EF84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DA523-9D03-6BEB-9868-205E43444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71E7A-5665-6150-1722-1642D043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86990-7B2E-CFD2-12C9-4ABED488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BA40-B0F5-3257-3068-3D481446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F77C9-3C68-751A-1150-E39F4563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B3591-0CA2-AE7E-800C-7F42B64A8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793F-6EDB-9CF7-7186-D16A3D107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A532-376D-4E32-A8F4-BA348083E11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91B77-6D55-CB99-4D9A-01904BA4D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6AFF7-C58F-B850-8D56-C6BD3EE0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CCA7-2697-4EBF-8893-DCCBB1B87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9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5395-3489-2E68-F249-34B7A2D13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Connection Scenarios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900AA-1B56-2475-60FB-75D9EAD37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Direct connection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85DF7-46C9-FFDB-9C70-7F701F66ED37}"/>
              </a:ext>
            </a:extLst>
          </p:cNvPr>
          <p:cNvSpPr/>
          <p:nvPr/>
        </p:nvSpPr>
        <p:spPr>
          <a:xfrm>
            <a:off x="6457593" y="2268032"/>
            <a:ext cx="1217818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42AAA-9346-7381-691A-5FAD3CAF4ABE}"/>
              </a:ext>
            </a:extLst>
          </p:cNvPr>
          <p:cNvSpPr/>
          <p:nvPr/>
        </p:nvSpPr>
        <p:spPr>
          <a:xfrm>
            <a:off x="4333187" y="2268032"/>
            <a:ext cx="1217818" cy="489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42E6-1739-1F9B-601C-B5EB7E2162B8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flipH="1" flipV="1">
            <a:off x="4942096" y="2757528"/>
            <a:ext cx="3639903" cy="1100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3623FD-0254-6B0B-C182-8E807DA2B9CC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>
            <a:off x="3426599" y="3858294"/>
            <a:ext cx="515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FE463-9AF7-5816-8864-E56A123ACA02}"/>
              </a:ext>
            </a:extLst>
          </p:cNvPr>
          <p:cNvSpPr/>
          <p:nvPr/>
        </p:nvSpPr>
        <p:spPr>
          <a:xfrm>
            <a:off x="8581999" y="3613546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447054-3563-F83D-9181-1CC76881586E}"/>
              </a:ext>
            </a:extLst>
          </p:cNvPr>
          <p:cNvSpPr/>
          <p:nvPr/>
        </p:nvSpPr>
        <p:spPr>
          <a:xfrm>
            <a:off x="6457593" y="5098809"/>
            <a:ext cx="1217818" cy="4894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Generator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CAE5BE-B9DB-A64C-3E08-1A5306504CCE}"/>
              </a:ext>
            </a:extLst>
          </p:cNvPr>
          <p:cNvCxnSpPr>
            <a:cxnSpLocks/>
            <a:stCxn id="20" idx="1"/>
            <a:endCxn id="16" idx="2"/>
          </p:cNvCxnSpPr>
          <p:nvPr/>
        </p:nvCxnSpPr>
        <p:spPr>
          <a:xfrm flipH="1" flipV="1">
            <a:off x="7066502" y="2757528"/>
            <a:ext cx="1515497" cy="1100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F4F0BF-3D01-50E6-3692-53B70610DF3C}"/>
              </a:ext>
            </a:extLst>
          </p:cNvPr>
          <p:cNvCxnSpPr>
            <a:cxnSpLocks/>
            <a:stCxn id="21" idx="0"/>
            <a:endCxn id="20" idx="1"/>
          </p:cNvCxnSpPr>
          <p:nvPr/>
        </p:nvCxnSpPr>
        <p:spPr>
          <a:xfrm flipV="1">
            <a:off x="7066502" y="3858294"/>
            <a:ext cx="1515497" cy="1240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CDA27FE-3150-ABD0-2A46-937BF6D1F00F}"/>
              </a:ext>
            </a:extLst>
          </p:cNvPr>
          <p:cNvSpPr/>
          <p:nvPr/>
        </p:nvSpPr>
        <p:spPr>
          <a:xfrm>
            <a:off x="2208781" y="3613546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Scoper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24BBF-C702-7825-DDFE-C6F897CD3B0A}"/>
              </a:ext>
            </a:extLst>
          </p:cNvPr>
          <p:cNvSpPr/>
          <p:nvPr/>
        </p:nvSpPr>
        <p:spPr>
          <a:xfrm>
            <a:off x="4333187" y="5098809"/>
            <a:ext cx="1217818" cy="48949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32F256-1455-7FD3-115D-F24C6D8A9C2B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7066502" y="2757528"/>
            <a:ext cx="0" cy="2341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32E36D-F6BD-4787-5334-B0804CEB149C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H="1" flipV="1">
            <a:off x="4942096" y="2757528"/>
            <a:ext cx="2124406" cy="2341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0182C-C13F-5150-CC16-D5E4B64A9E1E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4942096" y="2757528"/>
            <a:ext cx="0" cy="2341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5CD48A-0E64-FBA3-B5FD-DA97180C5C6B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4942096" y="2757528"/>
            <a:ext cx="2124406" cy="2341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0089DA-E64C-44D2-D3E9-767BC3054922}"/>
              </a:ext>
            </a:extLst>
          </p:cNvPr>
          <p:cNvCxnSpPr>
            <a:cxnSpLocks/>
            <a:stCxn id="5" idx="0"/>
            <a:endCxn id="20" idx="1"/>
          </p:cNvCxnSpPr>
          <p:nvPr/>
        </p:nvCxnSpPr>
        <p:spPr>
          <a:xfrm flipV="1">
            <a:off x="4942096" y="3858294"/>
            <a:ext cx="3639903" cy="1240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BD2EFC-69EC-4C75-14C7-720655160F82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 flipV="1">
            <a:off x="3426599" y="2757528"/>
            <a:ext cx="1515497" cy="1100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09049B-57BC-F2B2-EA6F-F65F8FAFB2B7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3426599" y="2757528"/>
            <a:ext cx="3639903" cy="1100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1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Broker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85DF7-46C9-FFDB-9C70-7F701F66ED37}"/>
              </a:ext>
            </a:extLst>
          </p:cNvPr>
          <p:cNvSpPr/>
          <p:nvPr/>
        </p:nvSpPr>
        <p:spPr>
          <a:xfrm>
            <a:off x="6457593" y="2268032"/>
            <a:ext cx="1217818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42AAA-9346-7381-691A-5FAD3CAF4ABE}"/>
              </a:ext>
            </a:extLst>
          </p:cNvPr>
          <p:cNvSpPr/>
          <p:nvPr/>
        </p:nvSpPr>
        <p:spPr>
          <a:xfrm>
            <a:off x="4333187" y="2268032"/>
            <a:ext cx="1217818" cy="489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3623FD-0254-6B0B-C182-8E807DA2B9C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426599" y="3858294"/>
            <a:ext cx="2669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FE463-9AF7-5816-8864-E56A123ACA02}"/>
              </a:ext>
            </a:extLst>
          </p:cNvPr>
          <p:cNvSpPr/>
          <p:nvPr/>
        </p:nvSpPr>
        <p:spPr>
          <a:xfrm>
            <a:off x="8581999" y="3613546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447054-3563-F83D-9181-1CC76881586E}"/>
              </a:ext>
            </a:extLst>
          </p:cNvPr>
          <p:cNvSpPr/>
          <p:nvPr/>
        </p:nvSpPr>
        <p:spPr>
          <a:xfrm>
            <a:off x="6457593" y="5098809"/>
            <a:ext cx="1217818" cy="4894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Generator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CAE5BE-B9DB-A64C-3E08-1A5306504CC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95999" y="2757528"/>
            <a:ext cx="970503" cy="1100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F4F0BF-3D01-50E6-3692-53B70610DF3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095999" y="3858294"/>
            <a:ext cx="248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CDA27FE-3150-ABD0-2A46-937BF6D1F00F}"/>
              </a:ext>
            </a:extLst>
          </p:cNvPr>
          <p:cNvSpPr/>
          <p:nvPr/>
        </p:nvSpPr>
        <p:spPr>
          <a:xfrm>
            <a:off x="2208781" y="3613546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Scoper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24BBF-C702-7825-DDFE-C6F897CD3B0A}"/>
              </a:ext>
            </a:extLst>
          </p:cNvPr>
          <p:cNvSpPr/>
          <p:nvPr/>
        </p:nvSpPr>
        <p:spPr>
          <a:xfrm>
            <a:off x="4333187" y="5098809"/>
            <a:ext cx="1217818" cy="48949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32F256-1455-7FD3-115D-F24C6D8A9C2B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095999" y="3858294"/>
            <a:ext cx="970503" cy="1240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0182C-C13F-5150-CC16-D5E4B64A9E1E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942096" y="2757528"/>
            <a:ext cx="1153903" cy="1100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0089DA-E64C-44D2-D3E9-767BC305492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942096" y="3901134"/>
            <a:ext cx="1153903" cy="1197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0B1E558-2FBD-D85C-B44F-171C6F64B8F3}"/>
              </a:ext>
            </a:extLst>
          </p:cNvPr>
          <p:cNvSpPr/>
          <p:nvPr/>
        </p:nvSpPr>
        <p:spPr>
          <a:xfrm>
            <a:off x="4757652" y="3613546"/>
            <a:ext cx="2676695" cy="489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10028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Separate bulk / delta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85DF7-46C9-FFDB-9C70-7F701F66ED37}"/>
              </a:ext>
            </a:extLst>
          </p:cNvPr>
          <p:cNvSpPr/>
          <p:nvPr/>
        </p:nvSpPr>
        <p:spPr>
          <a:xfrm>
            <a:off x="6457593" y="2268032"/>
            <a:ext cx="1217818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42AAA-9346-7381-691A-5FAD3CAF4ABE}"/>
              </a:ext>
            </a:extLst>
          </p:cNvPr>
          <p:cNvSpPr/>
          <p:nvPr/>
        </p:nvSpPr>
        <p:spPr>
          <a:xfrm>
            <a:off x="4333187" y="2268032"/>
            <a:ext cx="1217818" cy="489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3623FD-0254-6B0B-C182-8E807DA2B9CC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>
            <a:off x="3426599" y="3613546"/>
            <a:ext cx="1506769" cy="244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FE463-9AF7-5816-8864-E56A123ACA02}"/>
              </a:ext>
            </a:extLst>
          </p:cNvPr>
          <p:cNvSpPr/>
          <p:nvPr/>
        </p:nvSpPr>
        <p:spPr>
          <a:xfrm>
            <a:off x="8581999" y="3613546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447054-3563-F83D-9181-1CC76881586E}"/>
              </a:ext>
            </a:extLst>
          </p:cNvPr>
          <p:cNvSpPr/>
          <p:nvPr/>
        </p:nvSpPr>
        <p:spPr>
          <a:xfrm>
            <a:off x="6457593" y="5098809"/>
            <a:ext cx="1217818" cy="4894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Generator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CAE5BE-B9DB-A64C-3E08-1A5306504CCE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4933368" y="2757528"/>
            <a:ext cx="2133134" cy="856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F4F0BF-3D01-50E6-3692-53B70610DF3C}"/>
              </a:ext>
            </a:extLst>
          </p:cNvPr>
          <p:cNvCxnSpPr>
            <a:cxnSpLocks/>
            <a:stCxn id="6" idx="0"/>
            <a:endCxn id="20" idx="1"/>
          </p:cNvCxnSpPr>
          <p:nvPr/>
        </p:nvCxnSpPr>
        <p:spPr>
          <a:xfrm>
            <a:off x="4933368" y="3613546"/>
            <a:ext cx="3648631" cy="244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CDA27FE-3150-ABD0-2A46-937BF6D1F00F}"/>
              </a:ext>
            </a:extLst>
          </p:cNvPr>
          <p:cNvSpPr/>
          <p:nvPr/>
        </p:nvSpPr>
        <p:spPr>
          <a:xfrm>
            <a:off x="2208781" y="3613546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Scoper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24BBF-C702-7825-DDFE-C6F897CD3B0A}"/>
              </a:ext>
            </a:extLst>
          </p:cNvPr>
          <p:cNvSpPr/>
          <p:nvPr/>
        </p:nvSpPr>
        <p:spPr>
          <a:xfrm>
            <a:off x="4333187" y="5098809"/>
            <a:ext cx="1217818" cy="48949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32F256-1455-7FD3-115D-F24C6D8A9C2B}"/>
              </a:ext>
            </a:extLst>
          </p:cNvPr>
          <p:cNvCxnSpPr>
            <a:cxnSpLocks/>
            <a:stCxn id="21" idx="0"/>
            <a:endCxn id="44" idx="0"/>
          </p:cNvCxnSpPr>
          <p:nvPr/>
        </p:nvCxnSpPr>
        <p:spPr>
          <a:xfrm flipH="1" flipV="1">
            <a:off x="7061599" y="4103042"/>
            <a:ext cx="4903" cy="99576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0182C-C13F-5150-CC16-D5E4B64A9E1E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4933368" y="2757528"/>
            <a:ext cx="8728" cy="856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0089DA-E64C-44D2-D3E9-767BC3054922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flipH="1" flipV="1">
            <a:off x="4933368" y="3613546"/>
            <a:ext cx="8728" cy="14852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FE564F-15A9-B34B-C69C-F5D1E53BEFCF}"/>
              </a:ext>
            </a:extLst>
          </p:cNvPr>
          <p:cNvCxnSpPr>
            <a:cxnSpLocks/>
            <a:stCxn id="5" idx="0"/>
            <a:endCxn id="44" idx="0"/>
          </p:cNvCxnSpPr>
          <p:nvPr/>
        </p:nvCxnSpPr>
        <p:spPr>
          <a:xfrm flipV="1">
            <a:off x="4942096" y="4103042"/>
            <a:ext cx="2119503" cy="99576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0B8489-303A-3AC5-71AD-24950E4C69AE}"/>
              </a:ext>
            </a:extLst>
          </p:cNvPr>
          <p:cNvCxnSpPr>
            <a:cxnSpLocks/>
            <a:stCxn id="44" idx="0"/>
            <a:endCxn id="20" idx="1"/>
          </p:cNvCxnSpPr>
          <p:nvPr/>
        </p:nvCxnSpPr>
        <p:spPr>
          <a:xfrm flipV="1">
            <a:off x="7061599" y="3858294"/>
            <a:ext cx="1520400" cy="2447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2B6E04-1436-FDA0-9342-950AAEE3BEFA}"/>
              </a:ext>
            </a:extLst>
          </p:cNvPr>
          <p:cNvCxnSpPr>
            <a:cxnSpLocks/>
            <a:stCxn id="44" idx="0"/>
            <a:endCxn id="16" idx="2"/>
          </p:cNvCxnSpPr>
          <p:nvPr/>
        </p:nvCxnSpPr>
        <p:spPr>
          <a:xfrm flipV="1">
            <a:off x="7061599" y="2757528"/>
            <a:ext cx="4903" cy="134551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732159-D5DD-D724-4135-440845B72BEE}"/>
              </a:ext>
            </a:extLst>
          </p:cNvPr>
          <p:cNvCxnSpPr>
            <a:cxnSpLocks/>
            <a:stCxn id="44" idx="0"/>
            <a:endCxn id="17" idx="2"/>
          </p:cNvCxnSpPr>
          <p:nvPr/>
        </p:nvCxnSpPr>
        <p:spPr>
          <a:xfrm flipH="1" flipV="1">
            <a:off x="4942096" y="2757528"/>
            <a:ext cx="2119503" cy="134551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9BE168-C48B-2AF6-AC0D-8A05F0E53922}"/>
              </a:ext>
            </a:extLst>
          </p:cNvPr>
          <p:cNvCxnSpPr>
            <a:cxnSpLocks/>
            <a:stCxn id="44" idx="0"/>
            <a:endCxn id="4" idx="3"/>
          </p:cNvCxnSpPr>
          <p:nvPr/>
        </p:nvCxnSpPr>
        <p:spPr>
          <a:xfrm flipH="1" flipV="1">
            <a:off x="3426599" y="3858294"/>
            <a:ext cx="3635000" cy="2447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199ACA-85D6-6D4F-D13F-FC048C8F13FF}"/>
              </a:ext>
            </a:extLst>
          </p:cNvPr>
          <p:cNvGrpSpPr/>
          <p:nvPr/>
        </p:nvGrpSpPr>
        <p:grpSpPr>
          <a:xfrm>
            <a:off x="3874084" y="3368798"/>
            <a:ext cx="2130215" cy="489496"/>
            <a:chOff x="4757652" y="3613546"/>
            <a:chExt cx="2130215" cy="48949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49C6B64-AED1-EDE8-275C-1F17A8617EEF}"/>
                </a:ext>
              </a:extLst>
            </p:cNvPr>
            <p:cNvSpPr/>
            <p:nvPr/>
          </p:nvSpPr>
          <p:spPr>
            <a:xfrm>
              <a:off x="5638034" y="3858294"/>
              <a:ext cx="357804" cy="1714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B1E558-2FBD-D85C-B44F-171C6F64B8F3}"/>
                </a:ext>
              </a:extLst>
            </p:cNvPr>
            <p:cNvSpPr/>
            <p:nvPr/>
          </p:nvSpPr>
          <p:spPr>
            <a:xfrm>
              <a:off x="4757652" y="3613546"/>
              <a:ext cx="2130215" cy="489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Delta pub/sub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5B59BB1-DA99-8D65-565A-0E27AE6DC462}"/>
              </a:ext>
            </a:extLst>
          </p:cNvPr>
          <p:cNvGrpSpPr/>
          <p:nvPr/>
        </p:nvGrpSpPr>
        <p:grpSpPr>
          <a:xfrm>
            <a:off x="6169717" y="3858294"/>
            <a:ext cx="1793569" cy="489496"/>
            <a:chOff x="5704786" y="4162644"/>
            <a:chExt cx="1793569" cy="489496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28C5E6D-B85E-5D83-12C9-EBB3AD1586DF}"/>
                </a:ext>
              </a:extLst>
            </p:cNvPr>
            <p:cNvSpPr/>
            <p:nvPr/>
          </p:nvSpPr>
          <p:spPr>
            <a:xfrm>
              <a:off x="6446038" y="4407392"/>
              <a:ext cx="301259" cy="171499"/>
            </a:xfrm>
            <a:prstGeom prst="triangle">
              <a:avLst/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29EB199-C71F-0A2C-DF4A-9558717F41FC}"/>
                </a:ext>
              </a:extLst>
            </p:cNvPr>
            <p:cNvSpPr/>
            <p:nvPr/>
          </p:nvSpPr>
          <p:spPr>
            <a:xfrm>
              <a:off x="5704786" y="4162644"/>
              <a:ext cx="1793569" cy="489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Bulk broker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44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3F0061-5F46-9D5C-9317-E9CA645AC0E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381036" y="3858294"/>
            <a:ext cx="3004447" cy="1150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Global access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85DF7-46C9-FFDB-9C70-7F701F66ED37}"/>
              </a:ext>
            </a:extLst>
          </p:cNvPr>
          <p:cNvSpPr/>
          <p:nvPr/>
        </p:nvSpPr>
        <p:spPr>
          <a:xfrm>
            <a:off x="4725288" y="2268032"/>
            <a:ext cx="1217818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42AAA-9346-7381-691A-5FAD3CAF4ABE}"/>
              </a:ext>
            </a:extLst>
          </p:cNvPr>
          <p:cNvSpPr/>
          <p:nvPr/>
        </p:nvSpPr>
        <p:spPr>
          <a:xfrm>
            <a:off x="2600882" y="2268032"/>
            <a:ext cx="1217818" cy="489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3623FD-0254-6B0B-C182-8E807DA2B9C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694294" y="3858294"/>
            <a:ext cx="2669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FE463-9AF7-5816-8864-E56A123ACA02}"/>
              </a:ext>
            </a:extLst>
          </p:cNvPr>
          <p:cNvSpPr/>
          <p:nvPr/>
        </p:nvSpPr>
        <p:spPr>
          <a:xfrm>
            <a:off x="6849694" y="3613546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447054-3563-F83D-9181-1CC76881586E}"/>
              </a:ext>
            </a:extLst>
          </p:cNvPr>
          <p:cNvSpPr/>
          <p:nvPr/>
        </p:nvSpPr>
        <p:spPr>
          <a:xfrm>
            <a:off x="4725288" y="5098809"/>
            <a:ext cx="1217818" cy="4894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Generator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CAE5BE-B9DB-A64C-3E08-1A5306504CC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363694" y="2757528"/>
            <a:ext cx="970503" cy="1100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F4F0BF-3D01-50E6-3692-53B70610DF3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363694" y="3858294"/>
            <a:ext cx="248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CDA27FE-3150-ABD0-2A46-937BF6D1F00F}"/>
              </a:ext>
            </a:extLst>
          </p:cNvPr>
          <p:cNvSpPr/>
          <p:nvPr/>
        </p:nvSpPr>
        <p:spPr>
          <a:xfrm>
            <a:off x="476476" y="3613546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Scoper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24BBF-C702-7825-DDFE-C6F897CD3B0A}"/>
              </a:ext>
            </a:extLst>
          </p:cNvPr>
          <p:cNvSpPr/>
          <p:nvPr/>
        </p:nvSpPr>
        <p:spPr>
          <a:xfrm>
            <a:off x="2600882" y="5098809"/>
            <a:ext cx="1217818" cy="48949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32F256-1455-7FD3-115D-F24C6D8A9C2B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63694" y="3858294"/>
            <a:ext cx="970503" cy="1240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0182C-C13F-5150-CC16-D5E4B64A9E1E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209791" y="2757528"/>
            <a:ext cx="1153903" cy="1100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0089DA-E64C-44D2-D3E9-767BC305492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209791" y="3901134"/>
            <a:ext cx="1153903" cy="1197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0B1E558-2FBD-D85C-B44F-171C6F64B8F3}"/>
              </a:ext>
            </a:extLst>
          </p:cNvPr>
          <p:cNvSpPr/>
          <p:nvPr/>
        </p:nvSpPr>
        <p:spPr>
          <a:xfrm>
            <a:off x="3025347" y="3613546"/>
            <a:ext cx="2676695" cy="489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2E72B02-D893-9774-2310-771BF1652303}"/>
              </a:ext>
            </a:extLst>
          </p:cNvPr>
          <p:cNvSpPr/>
          <p:nvPr/>
        </p:nvSpPr>
        <p:spPr>
          <a:xfrm>
            <a:off x="10137920" y="4764339"/>
            <a:ext cx="1461202" cy="48949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C4078C-65AF-7708-5796-56902E0FBC43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H="1">
            <a:off x="9249684" y="5009087"/>
            <a:ext cx="8882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B5C040-37AE-9C45-F22C-221C38673198}"/>
              </a:ext>
            </a:extLst>
          </p:cNvPr>
          <p:cNvSpPr/>
          <p:nvPr/>
        </p:nvSpPr>
        <p:spPr>
          <a:xfrm>
            <a:off x="7385483" y="4599326"/>
            <a:ext cx="1864201" cy="8195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Authentication +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Authorization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A57056-16CE-9D24-B95E-66851169A875}"/>
              </a:ext>
            </a:extLst>
          </p:cNvPr>
          <p:cNvCxnSpPr>
            <a:cxnSpLocks/>
          </p:cNvCxnSpPr>
          <p:nvPr/>
        </p:nvCxnSpPr>
        <p:spPr>
          <a:xfrm flipH="1" flipV="1">
            <a:off x="4892588" y="3855595"/>
            <a:ext cx="3438101" cy="1153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Strict access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85DF7-46C9-FFDB-9C70-7F701F66ED37}"/>
              </a:ext>
            </a:extLst>
          </p:cNvPr>
          <p:cNvSpPr/>
          <p:nvPr/>
        </p:nvSpPr>
        <p:spPr>
          <a:xfrm>
            <a:off x="5245819" y="2268032"/>
            <a:ext cx="1217818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42AAA-9346-7381-691A-5FAD3CAF4ABE}"/>
              </a:ext>
            </a:extLst>
          </p:cNvPr>
          <p:cNvSpPr/>
          <p:nvPr/>
        </p:nvSpPr>
        <p:spPr>
          <a:xfrm>
            <a:off x="3121413" y="2268032"/>
            <a:ext cx="1217818" cy="489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3623FD-0254-6B0B-C182-8E807DA2B9C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371439" y="3858294"/>
            <a:ext cx="2669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FE463-9AF7-5816-8864-E56A123ACA02}"/>
              </a:ext>
            </a:extLst>
          </p:cNvPr>
          <p:cNvSpPr/>
          <p:nvPr/>
        </p:nvSpPr>
        <p:spPr>
          <a:xfrm>
            <a:off x="8397012" y="3613546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447054-3563-F83D-9181-1CC76881586E}"/>
              </a:ext>
            </a:extLst>
          </p:cNvPr>
          <p:cNvSpPr/>
          <p:nvPr/>
        </p:nvSpPr>
        <p:spPr>
          <a:xfrm>
            <a:off x="5245819" y="5098809"/>
            <a:ext cx="1217818" cy="4894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Generator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CAE5BE-B9DB-A64C-3E08-1A5306504CC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884225" y="2757528"/>
            <a:ext cx="970503" cy="1100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F4F0BF-3D01-50E6-3692-53B70610DF3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911012" y="3858294"/>
            <a:ext cx="248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CDA27FE-3150-ABD0-2A46-937BF6D1F00F}"/>
              </a:ext>
            </a:extLst>
          </p:cNvPr>
          <p:cNvSpPr/>
          <p:nvPr/>
        </p:nvSpPr>
        <p:spPr>
          <a:xfrm>
            <a:off x="153621" y="3613546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Scoper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24BBF-C702-7825-DDFE-C6F897CD3B0A}"/>
              </a:ext>
            </a:extLst>
          </p:cNvPr>
          <p:cNvSpPr/>
          <p:nvPr/>
        </p:nvSpPr>
        <p:spPr>
          <a:xfrm>
            <a:off x="3121413" y="5098809"/>
            <a:ext cx="1217818" cy="48949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32F256-1455-7FD3-115D-F24C6D8A9C2B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884225" y="3858294"/>
            <a:ext cx="970503" cy="1240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0182C-C13F-5150-CC16-D5E4B64A9E1E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730322" y="2757528"/>
            <a:ext cx="1153903" cy="1100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0089DA-E64C-44D2-D3E9-767BC305492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730322" y="3901134"/>
            <a:ext cx="1153903" cy="1197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0B1E558-2FBD-D85C-B44F-171C6F64B8F3}"/>
              </a:ext>
            </a:extLst>
          </p:cNvPr>
          <p:cNvSpPr/>
          <p:nvPr/>
        </p:nvSpPr>
        <p:spPr>
          <a:xfrm>
            <a:off x="3545878" y="3613546"/>
            <a:ext cx="2676695" cy="489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2E72B02-D893-9774-2310-771BF1652303}"/>
              </a:ext>
            </a:extLst>
          </p:cNvPr>
          <p:cNvSpPr/>
          <p:nvPr/>
        </p:nvSpPr>
        <p:spPr>
          <a:xfrm>
            <a:off x="10137920" y="4764339"/>
            <a:ext cx="1461202" cy="48949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C4078C-65AF-7708-5796-56902E0FBC43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H="1">
            <a:off x="9132065" y="5009087"/>
            <a:ext cx="100585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B5C040-37AE-9C45-F22C-221C38673198}"/>
              </a:ext>
            </a:extLst>
          </p:cNvPr>
          <p:cNvSpPr/>
          <p:nvPr/>
        </p:nvSpPr>
        <p:spPr>
          <a:xfrm>
            <a:off x="7451663" y="4764339"/>
            <a:ext cx="1680402" cy="489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E102DD-5717-DABA-6A3F-CEFF6A67E4E4}"/>
              </a:ext>
            </a:extLst>
          </p:cNvPr>
          <p:cNvSpPr/>
          <p:nvPr/>
        </p:nvSpPr>
        <p:spPr>
          <a:xfrm>
            <a:off x="5101033" y="2841096"/>
            <a:ext cx="1515498" cy="489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F7F5A4-7C49-99D9-C2B3-64A52D697D33}"/>
              </a:ext>
            </a:extLst>
          </p:cNvPr>
          <p:cNvSpPr/>
          <p:nvPr/>
        </p:nvSpPr>
        <p:spPr>
          <a:xfrm>
            <a:off x="5092639" y="4522501"/>
            <a:ext cx="1515498" cy="489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18457A-138D-2169-49D4-6D69F0A40390}"/>
              </a:ext>
            </a:extLst>
          </p:cNvPr>
          <p:cNvSpPr/>
          <p:nvPr/>
        </p:nvSpPr>
        <p:spPr>
          <a:xfrm>
            <a:off x="2972573" y="2843212"/>
            <a:ext cx="1515498" cy="489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425EDF-3295-B78E-6677-AE57297F0F96}"/>
              </a:ext>
            </a:extLst>
          </p:cNvPr>
          <p:cNvSpPr/>
          <p:nvPr/>
        </p:nvSpPr>
        <p:spPr>
          <a:xfrm>
            <a:off x="2972573" y="4522501"/>
            <a:ext cx="1515498" cy="489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15265E-97AD-2641-1B9C-1DE7380065AD}"/>
              </a:ext>
            </a:extLst>
          </p:cNvPr>
          <p:cNvSpPr/>
          <p:nvPr/>
        </p:nvSpPr>
        <p:spPr>
          <a:xfrm>
            <a:off x="1476587" y="3610847"/>
            <a:ext cx="1515498" cy="489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DE31FE3-E224-3978-1667-5D2D3FAD461E}"/>
              </a:ext>
            </a:extLst>
          </p:cNvPr>
          <p:cNvSpPr/>
          <p:nvPr/>
        </p:nvSpPr>
        <p:spPr>
          <a:xfrm>
            <a:off x="6776366" y="3610847"/>
            <a:ext cx="1515498" cy="489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63436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EBDE014-F1CF-C611-0713-2C20E36508AD}"/>
              </a:ext>
            </a:extLst>
          </p:cNvPr>
          <p:cNvCxnSpPr>
            <a:cxnSpLocks/>
          </p:cNvCxnSpPr>
          <p:nvPr/>
        </p:nvCxnSpPr>
        <p:spPr>
          <a:xfrm>
            <a:off x="2783264" y="2853550"/>
            <a:ext cx="3329298" cy="1465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F68D8F4-A016-F1B1-B26B-71E1984D3732}"/>
              </a:ext>
            </a:extLst>
          </p:cNvPr>
          <p:cNvCxnSpPr>
            <a:cxnSpLocks/>
          </p:cNvCxnSpPr>
          <p:nvPr/>
        </p:nvCxnSpPr>
        <p:spPr>
          <a:xfrm flipH="1">
            <a:off x="6092616" y="2874019"/>
            <a:ext cx="3316120" cy="14452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Mirror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4B8B07-185D-1B57-A33D-B06DCB36B39A}"/>
              </a:ext>
            </a:extLst>
          </p:cNvPr>
          <p:cNvGrpSpPr/>
          <p:nvPr/>
        </p:nvGrpSpPr>
        <p:grpSpPr>
          <a:xfrm>
            <a:off x="838200" y="1615545"/>
            <a:ext cx="3914658" cy="2447228"/>
            <a:chOff x="182397" y="2617250"/>
            <a:chExt cx="3914658" cy="244722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F4F0BF-3D01-50E6-3692-53B70610DF3C}"/>
                </a:ext>
              </a:extLst>
            </p:cNvPr>
            <p:cNvCxnSpPr>
              <a:cxnSpLocks/>
            </p:cNvCxnSpPr>
            <p:nvPr/>
          </p:nvCxnSpPr>
          <p:spPr>
            <a:xfrm>
              <a:off x="2635982" y="3858294"/>
              <a:ext cx="7395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E85DF7-46C9-FFDB-9C70-7F701F66ED37}"/>
                </a:ext>
              </a:extLst>
            </p:cNvPr>
            <p:cNvSpPr/>
            <p:nvPr/>
          </p:nvSpPr>
          <p:spPr>
            <a:xfrm>
              <a:off x="2221589" y="2617250"/>
              <a:ext cx="1217818" cy="48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Storage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942AAA-9346-7381-691A-5FAD3CAF4ABE}"/>
                </a:ext>
              </a:extLst>
            </p:cNvPr>
            <p:cNvSpPr/>
            <p:nvPr/>
          </p:nvSpPr>
          <p:spPr>
            <a:xfrm>
              <a:off x="873170" y="2617250"/>
              <a:ext cx="1217818" cy="48949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shade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3623FD-0254-6B0B-C182-8E807DA2B9CC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1400215" y="3858294"/>
              <a:ext cx="2669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CFE463-9AF7-5816-8864-E56A123ACA02}"/>
                </a:ext>
              </a:extLst>
            </p:cNvPr>
            <p:cNvSpPr/>
            <p:nvPr/>
          </p:nvSpPr>
          <p:spPr>
            <a:xfrm>
              <a:off x="2879237" y="3613546"/>
              <a:ext cx="1217818" cy="4894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Typer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447054-3563-F83D-9181-1CC76881586E}"/>
                </a:ext>
              </a:extLst>
            </p:cNvPr>
            <p:cNvSpPr/>
            <p:nvPr/>
          </p:nvSpPr>
          <p:spPr>
            <a:xfrm>
              <a:off x="2221589" y="4574982"/>
              <a:ext cx="1217818" cy="4894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Generator</a:t>
              </a:r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CAE5BE-B9DB-A64C-3E08-1A5306504CCE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139726" y="3106746"/>
              <a:ext cx="690772" cy="751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DA27FE-3150-ABD0-2A46-937BF6D1F00F}"/>
                </a:ext>
              </a:extLst>
            </p:cNvPr>
            <p:cNvSpPr/>
            <p:nvPr/>
          </p:nvSpPr>
          <p:spPr>
            <a:xfrm>
              <a:off x="182397" y="3613546"/>
              <a:ext cx="1217818" cy="4894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Scoper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624BBF-C702-7825-DDFE-C6F897CD3B0A}"/>
                </a:ext>
              </a:extLst>
            </p:cNvPr>
            <p:cNvSpPr/>
            <p:nvPr/>
          </p:nvSpPr>
          <p:spPr>
            <a:xfrm>
              <a:off x="873170" y="4574982"/>
              <a:ext cx="1217818" cy="489496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Interpreter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F32F256-1455-7FD3-115D-F24C6D8A9C2B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2185116" y="3905729"/>
              <a:ext cx="645382" cy="6692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0182C-C13F-5150-CC16-D5E4B64A9E1E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482079" y="3106746"/>
              <a:ext cx="649841" cy="751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0089DA-E64C-44D2-D3E9-767BC305492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82079" y="3858294"/>
              <a:ext cx="690772" cy="716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B1E558-2FBD-D85C-B44F-171C6F64B8F3}"/>
                </a:ext>
              </a:extLst>
            </p:cNvPr>
            <p:cNvSpPr/>
            <p:nvPr/>
          </p:nvSpPr>
          <p:spPr>
            <a:xfrm>
              <a:off x="1530817" y="3613546"/>
              <a:ext cx="1217818" cy="489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7384D6-735B-6E1E-2AD9-F9A7413AC878}"/>
              </a:ext>
            </a:extLst>
          </p:cNvPr>
          <p:cNvGrpSpPr/>
          <p:nvPr/>
        </p:nvGrpSpPr>
        <p:grpSpPr>
          <a:xfrm>
            <a:off x="7439142" y="1615545"/>
            <a:ext cx="3914658" cy="2447228"/>
            <a:chOff x="6740192" y="1615545"/>
            <a:chExt cx="3914658" cy="244722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0CBFB9-38BA-DEC3-9038-CCC2184D0FF0}"/>
                </a:ext>
              </a:extLst>
            </p:cNvPr>
            <p:cNvCxnSpPr>
              <a:cxnSpLocks/>
            </p:cNvCxnSpPr>
            <p:nvPr/>
          </p:nvCxnSpPr>
          <p:spPr>
            <a:xfrm>
              <a:off x="9193777" y="2856589"/>
              <a:ext cx="7395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3B465A-1089-CF12-E580-D6064EBE7002}"/>
                </a:ext>
              </a:extLst>
            </p:cNvPr>
            <p:cNvSpPr/>
            <p:nvPr/>
          </p:nvSpPr>
          <p:spPr>
            <a:xfrm>
              <a:off x="7430964" y="1615545"/>
              <a:ext cx="1217818" cy="48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Storage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C0E60F-9EAD-D907-6BE9-8B19D6053CE4}"/>
                </a:ext>
              </a:extLst>
            </p:cNvPr>
            <p:cNvSpPr/>
            <p:nvPr/>
          </p:nvSpPr>
          <p:spPr>
            <a:xfrm>
              <a:off x="8779384" y="1615545"/>
              <a:ext cx="1217818" cy="48949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shade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225FAD-38AC-8261-2041-4CC5ED34985D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7958010" y="2856589"/>
              <a:ext cx="2669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DBAABF-1B40-FB66-BC1F-A18A07E48EBC}"/>
                </a:ext>
              </a:extLst>
            </p:cNvPr>
            <p:cNvSpPr/>
            <p:nvPr/>
          </p:nvSpPr>
          <p:spPr>
            <a:xfrm>
              <a:off x="9437032" y="2611841"/>
              <a:ext cx="1217818" cy="4894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Typer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120D06-F7B1-0DB0-EA40-182DD772A45D}"/>
                </a:ext>
              </a:extLst>
            </p:cNvPr>
            <p:cNvSpPr/>
            <p:nvPr/>
          </p:nvSpPr>
          <p:spPr>
            <a:xfrm>
              <a:off x="8779384" y="3573277"/>
              <a:ext cx="1217818" cy="4894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Generator</a:t>
              </a:r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EC2B48-5323-D779-9619-2E0527DEAAB0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8039873" y="2105041"/>
              <a:ext cx="657648" cy="7341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401EF5-1627-CEE0-C0D8-54C5EA95CEE5}"/>
                </a:ext>
              </a:extLst>
            </p:cNvPr>
            <p:cNvSpPr/>
            <p:nvPr/>
          </p:nvSpPr>
          <p:spPr>
            <a:xfrm>
              <a:off x="6740192" y="2611841"/>
              <a:ext cx="1217818" cy="4894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Scoper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BD1057-BA8A-4CEA-F9EA-DDC73DD33EAF}"/>
                </a:ext>
              </a:extLst>
            </p:cNvPr>
            <p:cNvSpPr/>
            <p:nvPr/>
          </p:nvSpPr>
          <p:spPr>
            <a:xfrm>
              <a:off x="7430965" y="3573277"/>
              <a:ext cx="1217818" cy="489496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90AA20-2DE8-5E5F-1992-9165713E5990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8742911" y="2904024"/>
              <a:ext cx="645382" cy="6692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4B5FFD-DCE9-93BD-080E-D4FD83C41BEA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8693618" y="2105041"/>
              <a:ext cx="694675" cy="751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6FD2D9E-AFBF-B8CF-CAA4-E894D9B9335E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8039874" y="2856589"/>
              <a:ext cx="690772" cy="716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6CA1FF6-13BB-E69F-94AD-B05ACAF5AE5F}"/>
                </a:ext>
              </a:extLst>
            </p:cNvPr>
            <p:cNvSpPr/>
            <p:nvPr/>
          </p:nvSpPr>
          <p:spPr>
            <a:xfrm>
              <a:off x="8088612" y="2611841"/>
              <a:ext cx="1217818" cy="489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AA46AC-1670-87FB-A590-24046D00C0A6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4095210" y="1860293"/>
            <a:ext cx="40347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6C93049-245F-7A3C-3259-D6309CB2DD75}"/>
              </a:ext>
            </a:extLst>
          </p:cNvPr>
          <p:cNvSpPr/>
          <p:nvPr/>
        </p:nvSpPr>
        <p:spPr>
          <a:xfrm>
            <a:off x="5008524" y="4062773"/>
            <a:ext cx="2168186" cy="489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254FAA56-E087-483B-9FBC-76989D3C5E68}"/>
              </a:ext>
            </a:extLst>
          </p:cNvPr>
          <p:cNvSpPr/>
          <p:nvPr/>
        </p:nvSpPr>
        <p:spPr>
          <a:xfrm>
            <a:off x="5365399" y="5059068"/>
            <a:ext cx="1461202" cy="48949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1601F1-2E06-BF7B-B0FF-1F36FB302E86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092616" y="4552269"/>
            <a:ext cx="1" cy="50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3F6E42F-6D71-481F-B028-D5B56E4304CA}"/>
              </a:ext>
            </a:extLst>
          </p:cNvPr>
          <p:cNvCxnSpPr>
            <a:cxnSpLocks/>
            <a:stCxn id="17" idx="0"/>
            <a:endCxn id="32" idx="0"/>
          </p:cNvCxnSpPr>
          <p:nvPr/>
        </p:nvCxnSpPr>
        <p:spPr>
          <a:xfrm rot="5400000" flipH="1" flipV="1">
            <a:off x="6112562" y="-2359135"/>
            <a:ext cx="12700" cy="7949361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3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358002-0420-38FD-58C7-7A189B860CC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73490" y="2314128"/>
            <a:ext cx="803700" cy="539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3A32A-B259-C7D9-D8E7-93E365A8AECD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8514811" y="2314804"/>
            <a:ext cx="893925" cy="5585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EBDE014-F1CF-C611-0713-2C20E36508AD}"/>
              </a:ext>
            </a:extLst>
          </p:cNvPr>
          <p:cNvCxnSpPr>
            <a:cxnSpLocks/>
          </p:cNvCxnSpPr>
          <p:nvPr/>
        </p:nvCxnSpPr>
        <p:spPr>
          <a:xfrm>
            <a:off x="2783264" y="2853550"/>
            <a:ext cx="3329298" cy="1465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F68D8F4-A016-F1B1-B26B-71E1984D3732}"/>
              </a:ext>
            </a:extLst>
          </p:cNvPr>
          <p:cNvCxnSpPr>
            <a:cxnSpLocks/>
          </p:cNvCxnSpPr>
          <p:nvPr/>
        </p:nvCxnSpPr>
        <p:spPr>
          <a:xfrm flipH="1">
            <a:off x="6092616" y="2874019"/>
            <a:ext cx="3316120" cy="14452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Sharding</a:t>
            </a:r>
            <a:endParaRPr lang="en-US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4B8B07-185D-1B57-A33D-B06DCB36B39A}"/>
              </a:ext>
            </a:extLst>
          </p:cNvPr>
          <p:cNvGrpSpPr/>
          <p:nvPr/>
        </p:nvGrpSpPr>
        <p:grpSpPr>
          <a:xfrm>
            <a:off x="838200" y="1615545"/>
            <a:ext cx="3914658" cy="2447228"/>
            <a:chOff x="182397" y="2617250"/>
            <a:chExt cx="3914658" cy="244722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F4F0BF-3D01-50E6-3692-53B70610DF3C}"/>
                </a:ext>
              </a:extLst>
            </p:cNvPr>
            <p:cNvCxnSpPr>
              <a:cxnSpLocks/>
            </p:cNvCxnSpPr>
            <p:nvPr/>
          </p:nvCxnSpPr>
          <p:spPr>
            <a:xfrm>
              <a:off x="2635982" y="3858294"/>
              <a:ext cx="7395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E85DF7-46C9-FFDB-9C70-7F701F66ED37}"/>
                </a:ext>
              </a:extLst>
            </p:cNvPr>
            <p:cNvSpPr/>
            <p:nvPr/>
          </p:nvSpPr>
          <p:spPr>
            <a:xfrm>
              <a:off x="2221589" y="2617250"/>
              <a:ext cx="1217818" cy="48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Storage 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942AAA-9346-7381-691A-5FAD3CAF4ABE}"/>
                </a:ext>
              </a:extLst>
            </p:cNvPr>
            <p:cNvSpPr/>
            <p:nvPr/>
          </p:nvSpPr>
          <p:spPr>
            <a:xfrm>
              <a:off x="873170" y="2617250"/>
              <a:ext cx="1217818" cy="48949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shade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3623FD-0254-6B0B-C182-8E807DA2B9CC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1400215" y="3858294"/>
              <a:ext cx="2669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CFE463-9AF7-5816-8864-E56A123ACA02}"/>
                </a:ext>
              </a:extLst>
            </p:cNvPr>
            <p:cNvSpPr/>
            <p:nvPr/>
          </p:nvSpPr>
          <p:spPr>
            <a:xfrm>
              <a:off x="2879237" y="3613546"/>
              <a:ext cx="1217818" cy="4894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Typer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447054-3563-F83D-9181-1CC76881586E}"/>
                </a:ext>
              </a:extLst>
            </p:cNvPr>
            <p:cNvSpPr/>
            <p:nvPr/>
          </p:nvSpPr>
          <p:spPr>
            <a:xfrm>
              <a:off x="2221589" y="4574982"/>
              <a:ext cx="1217818" cy="4894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Generator</a:t>
              </a:r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CAE5BE-B9DB-A64C-3E08-1A5306504CCE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139726" y="3106746"/>
              <a:ext cx="690772" cy="751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DA27FE-3150-ABD0-2A46-937BF6D1F00F}"/>
                </a:ext>
              </a:extLst>
            </p:cNvPr>
            <p:cNvSpPr/>
            <p:nvPr/>
          </p:nvSpPr>
          <p:spPr>
            <a:xfrm>
              <a:off x="182397" y="3613546"/>
              <a:ext cx="1217818" cy="4894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Scoper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624BBF-C702-7825-DDFE-C6F897CD3B0A}"/>
                </a:ext>
              </a:extLst>
            </p:cNvPr>
            <p:cNvSpPr/>
            <p:nvPr/>
          </p:nvSpPr>
          <p:spPr>
            <a:xfrm>
              <a:off x="873170" y="4574982"/>
              <a:ext cx="1217818" cy="489496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Interpreter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F32F256-1455-7FD3-115D-F24C6D8A9C2B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2185116" y="3905729"/>
              <a:ext cx="645382" cy="6692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0182C-C13F-5150-CC16-D5E4B64A9E1E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482079" y="3106746"/>
              <a:ext cx="649841" cy="751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0089DA-E64C-44D2-D3E9-767BC305492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82079" y="3858294"/>
              <a:ext cx="690772" cy="716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B1E558-2FBD-D85C-B44F-171C6F64B8F3}"/>
                </a:ext>
              </a:extLst>
            </p:cNvPr>
            <p:cNvSpPr/>
            <p:nvPr/>
          </p:nvSpPr>
          <p:spPr>
            <a:xfrm>
              <a:off x="1530817" y="3613546"/>
              <a:ext cx="1217818" cy="489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7384D6-735B-6E1E-2AD9-F9A7413AC878}"/>
              </a:ext>
            </a:extLst>
          </p:cNvPr>
          <p:cNvGrpSpPr/>
          <p:nvPr/>
        </p:nvGrpSpPr>
        <p:grpSpPr>
          <a:xfrm>
            <a:off x="7439142" y="1615545"/>
            <a:ext cx="3914658" cy="2447228"/>
            <a:chOff x="6740192" y="1615545"/>
            <a:chExt cx="3914658" cy="244722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0CBFB9-38BA-DEC3-9038-CCC2184D0FF0}"/>
                </a:ext>
              </a:extLst>
            </p:cNvPr>
            <p:cNvCxnSpPr>
              <a:cxnSpLocks/>
            </p:cNvCxnSpPr>
            <p:nvPr/>
          </p:nvCxnSpPr>
          <p:spPr>
            <a:xfrm>
              <a:off x="9193777" y="2856589"/>
              <a:ext cx="7395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3B465A-1089-CF12-E580-D6064EBE7002}"/>
                </a:ext>
              </a:extLst>
            </p:cNvPr>
            <p:cNvSpPr/>
            <p:nvPr/>
          </p:nvSpPr>
          <p:spPr>
            <a:xfrm>
              <a:off x="7430964" y="1615545"/>
              <a:ext cx="1217818" cy="48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Storage B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C0E60F-9EAD-D907-6BE9-8B19D6053CE4}"/>
                </a:ext>
              </a:extLst>
            </p:cNvPr>
            <p:cNvSpPr/>
            <p:nvPr/>
          </p:nvSpPr>
          <p:spPr>
            <a:xfrm>
              <a:off x="8779384" y="1615545"/>
              <a:ext cx="1217818" cy="48949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shade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225FAD-38AC-8261-2041-4CC5ED34985D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7958010" y="2856589"/>
              <a:ext cx="2669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DBAABF-1B40-FB66-BC1F-A18A07E48EBC}"/>
                </a:ext>
              </a:extLst>
            </p:cNvPr>
            <p:cNvSpPr/>
            <p:nvPr/>
          </p:nvSpPr>
          <p:spPr>
            <a:xfrm>
              <a:off x="9437032" y="2611841"/>
              <a:ext cx="1217818" cy="4894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Typer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120D06-F7B1-0DB0-EA40-182DD772A45D}"/>
                </a:ext>
              </a:extLst>
            </p:cNvPr>
            <p:cNvSpPr/>
            <p:nvPr/>
          </p:nvSpPr>
          <p:spPr>
            <a:xfrm>
              <a:off x="8779384" y="3573277"/>
              <a:ext cx="1217818" cy="4894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Generator</a:t>
              </a:r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EC2B48-5323-D779-9619-2E0527DEAAB0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8039873" y="2105041"/>
              <a:ext cx="657648" cy="7341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401EF5-1627-CEE0-C0D8-54C5EA95CEE5}"/>
                </a:ext>
              </a:extLst>
            </p:cNvPr>
            <p:cNvSpPr/>
            <p:nvPr/>
          </p:nvSpPr>
          <p:spPr>
            <a:xfrm>
              <a:off x="6740192" y="2611841"/>
              <a:ext cx="1217818" cy="4894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Scoper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BD1057-BA8A-4CEA-F9EA-DDC73DD33EAF}"/>
                </a:ext>
              </a:extLst>
            </p:cNvPr>
            <p:cNvSpPr/>
            <p:nvPr/>
          </p:nvSpPr>
          <p:spPr>
            <a:xfrm>
              <a:off x="7430965" y="3573277"/>
              <a:ext cx="1217818" cy="489496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90AA20-2DE8-5E5F-1992-9165713E5990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8742911" y="2904024"/>
              <a:ext cx="645382" cy="6692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4B5FFD-DCE9-93BD-080E-D4FD83C41BEA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8693618" y="2105041"/>
              <a:ext cx="694675" cy="751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6FD2D9E-AFBF-B8CF-CAA4-E894D9B9335E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8039874" y="2856589"/>
              <a:ext cx="690772" cy="7166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6CA1FF6-13BB-E69F-94AD-B05ACAF5AE5F}"/>
                </a:ext>
              </a:extLst>
            </p:cNvPr>
            <p:cNvSpPr/>
            <p:nvPr/>
          </p:nvSpPr>
          <p:spPr>
            <a:xfrm>
              <a:off x="8088612" y="2611841"/>
              <a:ext cx="1217818" cy="489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AA46AC-1670-87FB-A590-24046D00C0A6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828528" y="2314128"/>
            <a:ext cx="534945" cy="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6C93049-245F-7A3C-3259-D6309CB2DD75}"/>
              </a:ext>
            </a:extLst>
          </p:cNvPr>
          <p:cNvSpPr/>
          <p:nvPr/>
        </p:nvSpPr>
        <p:spPr>
          <a:xfrm>
            <a:off x="5353107" y="4062773"/>
            <a:ext cx="1479020" cy="489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254FAA56-E087-483B-9FBC-76989D3C5E68}"/>
              </a:ext>
            </a:extLst>
          </p:cNvPr>
          <p:cNvSpPr/>
          <p:nvPr/>
        </p:nvSpPr>
        <p:spPr>
          <a:xfrm>
            <a:off x="5365399" y="5059068"/>
            <a:ext cx="1461202" cy="48949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1601F1-2E06-BF7B-B0FF-1F36FB302E86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092616" y="4552269"/>
            <a:ext cx="1" cy="50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22DB2DF-1992-2045-DF41-DBD6E21DEBB7}"/>
              </a:ext>
            </a:extLst>
          </p:cNvPr>
          <p:cNvSpPr/>
          <p:nvPr/>
        </p:nvSpPr>
        <p:spPr>
          <a:xfrm>
            <a:off x="3677190" y="2069380"/>
            <a:ext cx="2151338" cy="489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cache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A3DB56-0ECD-5EEF-49C0-67C235BC2E45}"/>
              </a:ext>
            </a:extLst>
          </p:cNvPr>
          <p:cNvSpPr/>
          <p:nvPr/>
        </p:nvSpPr>
        <p:spPr>
          <a:xfrm>
            <a:off x="6363473" y="2070056"/>
            <a:ext cx="2151338" cy="489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cache</a:t>
            </a:r>
          </a:p>
        </p:txBody>
      </p:sp>
    </p:spTree>
    <p:extLst>
      <p:ext uri="{BB962C8B-B14F-4D97-AF65-F5344CB8AC3E}">
        <p14:creationId xmlns:p14="http://schemas.microsoft.com/office/powerpoint/2010/main" val="11603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657A-10E7-82E4-4890-BB3C4BC7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430BC-C270-F76A-9FEF-30D0071C3BF0}"/>
              </a:ext>
            </a:extLst>
          </p:cNvPr>
          <p:cNvSpPr/>
          <p:nvPr/>
        </p:nvSpPr>
        <p:spPr>
          <a:xfrm>
            <a:off x="7287633" y="1690688"/>
            <a:ext cx="33378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Storage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6C5D9-3FDA-8E58-03C7-F7F677ED3177}"/>
              </a:ext>
            </a:extLst>
          </p:cNvPr>
          <p:cNvSpPr/>
          <p:nvPr/>
        </p:nvSpPr>
        <p:spPr>
          <a:xfrm>
            <a:off x="7287630" y="2796278"/>
            <a:ext cx="33378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DA9F3-C4BE-31A1-1B21-FBB5CA7A3228}"/>
              </a:ext>
            </a:extLst>
          </p:cNvPr>
          <p:cNvSpPr/>
          <p:nvPr/>
        </p:nvSpPr>
        <p:spPr>
          <a:xfrm>
            <a:off x="7287631" y="3901868"/>
            <a:ext cx="333786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node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D749A-E01A-2029-BA2A-99BA366EE8B9}"/>
              </a:ext>
            </a:extLst>
          </p:cNvPr>
          <p:cNvSpPr/>
          <p:nvPr/>
        </p:nvSpPr>
        <p:spPr>
          <a:xfrm>
            <a:off x="7287627" y="5007458"/>
            <a:ext cx="3337866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On-demand transformer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B976-F888-847E-95CE-3BFBD5DCD03E}"/>
              </a:ext>
            </a:extLst>
          </p:cNvPr>
          <p:cNvSpPr/>
          <p:nvPr/>
        </p:nvSpPr>
        <p:spPr>
          <a:xfrm>
            <a:off x="1222260" y="1685830"/>
            <a:ext cx="333786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DFAD98-93CB-FF05-1C52-ED4571979BB6}"/>
              </a:ext>
            </a:extLst>
          </p:cNvPr>
          <p:cNvSpPr/>
          <p:nvPr/>
        </p:nvSpPr>
        <p:spPr>
          <a:xfrm>
            <a:off x="1222260" y="2796278"/>
            <a:ext cx="333786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4A05B4-08D8-C86F-A92D-69C39DD27A62}"/>
              </a:ext>
            </a:extLst>
          </p:cNvPr>
          <p:cNvSpPr/>
          <p:nvPr/>
        </p:nvSpPr>
        <p:spPr>
          <a:xfrm>
            <a:off x="1222259" y="3901868"/>
            <a:ext cx="3337869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11D62A21-DDF4-C4C2-B1E3-39F6457FA66B}"/>
              </a:ext>
            </a:extLst>
          </p:cNvPr>
          <p:cNvSpPr/>
          <p:nvPr/>
        </p:nvSpPr>
        <p:spPr>
          <a:xfrm>
            <a:off x="1222260" y="5007458"/>
            <a:ext cx="3337866" cy="9144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405568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4632-AD78-8151-B7EB-403246D8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EA7C0-B383-506E-7AD2-EF0EB3DB8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node storage (hard-coded languages)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616EC-630F-1F30-C3BC-0BB3914F4313}"/>
              </a:ext>
            </a:extLst>
          </p:cNvPr>
          <p:cNvSpPr/>
          <p:nvPr/>
        </p:nvSpPr>
        <p:spPr>
          <a:xfrm>
            <a:off x="4757651" y="2276736"/>
            <a:ext cx="267669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C74D276-A438-7A66-2833-EB170760456B}"/>
              </a:ext>
            </a:extLst>
          </p:cNvPr>
          <p:cNvSpPr/>
          <p:nvPr/>
        </p:nvSpPr>
        <p:spPr>
          <a:xfrm>
            <a:off x="4757650" y="4015047"/>
            <a:ext cx="2676695" cy="1030778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4150-7C74-7DB3-D6B5-CAD5AA1063AA}"/>
              </a:ext>
            </a:extLst>
          </p:cNvPr>
          <p:cNvSpPr/>
          <p:nvPr/>
        </p:nvSpPr>
        <p:spPr>
          <a:xfrm>
            <a:off x="5487088" y="4152207"/>
            <a:ext cx="1217818" cy="48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shade val="50000"/>
                <a:alpha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75FE1E-1A99-0947-9D39-1F5C77F8F13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8" y="3191136"/>
            <a:ext cx="2" cy="823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Node + language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616EC-630F-1F30-C3BC-0BB3914F4313}"/>
              </a:ext>
            </a:extLst>
          </p:cNvPr>
          <p:cNvSpPr/>
          <p:nvPr/>
        </p:nvSpPr>
        <p:spPr>
          <a:xfrm>
            <a:off x="6216527" y="2706028"/>
            <a:ext cx="1217818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4150-7C74-7DB3-D6B5-CAD5AA1063AA}"/>
              </a:ext>
            </a:extLst>
          </p:cNvPr>
          <p:cNvSpPr/>
          <p:nvPr/>
        </p:nvSpPr>
        <p:spPr>
          <a:xfrm>
            <a:off x="4757650" y="2706028"/>
            <a:ext cx="1217818" cy="489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75FE1E-1A99-0947-9D39-1F5C77F8F13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4469" y="3195524"/>
            <a:ext cx="730967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DD06AE-0492-E94F-A79C-4642A610EB3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66559" y="3195524"/>
            <a:ext cx="727910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Hexagon 4">
            <a:extLst>
              <a:ext uri="{FF2B5EF4-FFF2-40B4-BE49-F238E27FC236}">
                <a16:creationId xmlns:a16="http://schemas.microsoft.com/office/drawing/2014/main" id="{0C74D276-A438-7A66-2833-EB170760456B}"/>
              </a:ext>
            </a:extLst>
          </p:cNvPr>
          <p:cNvSpPr/>
          <p:nvPr/>
        </p:nvSpPr>
        <p:spPr>
          <a:xfrm>
            <a:off x="5366931" y="4015047"/>
            <a:ext cx="1461202" cy="48949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50416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Direct service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616EC-630F-1F30-C3BC-0BB3914F4313}"/>
              </a:ext>
            </a:extLst>
          </p:cNvPr>
          <p:cNvSpPr/>
          <p:nvPr/>
        </p:nvSpPr>
        <p:spPr>
          <a:xfrm>
            <a:off x="6216527" y="2706028"/>
            <a:ext cx="1217818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4150-7C74-7DB3-D6B5-CAD5AA1063AA}"/>
              </a:ext>
            </a:extLst>
          </p:cNvPr>
          <p:cNvSpPr/>
          <p:nvPr/>
        </p:nvSpPr>
        <p:spPr>
          <a:xfrm>
            <a:off x="4757650" y="2706028"/>
            <a:ext cx="1217818" cy="489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75FE1E-1A99-0947-9D39-1F5C77F8F13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4469" y="3195524"/>
            <a:ext cx="730967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DD06AE-0492-E94F-A79C-4642A610EB3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66559" y="3195524"/>
            <a:ext cx="727910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C1758C5-878E-E61C-7D1D-D6BFA258FCCA}"/>
              </a:ext>
            </a:extLst>
          </p:cNvPr>
          <p:cNvSpPr/>
          <p:nvPr/>
        </p:nvSpPr>
        <p:spPr>
          <a:xfrm>
            <a:off x="3298773" y="2706028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ADE475-F6F0-0C34-223D-C085B0CE1745}"/>
              </a:ext>
            </a:extLst>
          </p:cNvPr>
          <p:cNvSpPr/>
          <p:nvPr/>
        </p:nvSpPr>
        <p:spPr>
          <a:xfrm>
            <a:off x="7675404" y="2693811"/>
            <a:ext cx="1217818" cy="4894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Generator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72DE4-2942-3B08-9F91-401A307E78C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907682" y="3195524"/>
            <a:ext cx="2184090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5AC332-175F-1A14-5D80-1434DF99A29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100230" y="3183307"/>
            <a:ext cx="2184083" cy="1062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Hexagon 4">
            <a:extLst>
              <a:ext uri="{FF2B5EF4-FFF2-40B4-BE49-F238E27FC236}">
                <a16:creationId xmlns:a16="http://schemas.microsoft.com/office/drawing/2014/main" id="{0C74D276-A438-7A66-2833-EB170760456B}"/>
              </a:ext>
            </a:extLst>
          </p:cNvPr>
          <p:cNvSpPr/>
          <p:nvPr/>
        </p:nvSpPr>
        <p:spPr>
          <a:xfrm>
            <a:off x="5366931" y="4015047"/>
            <a:ext cx="1461202" cy="48949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11594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Front-end concentrator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6B15DB9-91FB-368C-D595-90E9AC0847E8}"/>
              </a:ext>
            </a:extLst>
          </p:cNvPr>
          <p:cNvSpPr/>
          <p:nvPr/>
        </p:nvSpPr>
        <p:spPr>
          <a:xfrm>
            <a:off x="5364234" y="5324066"/>
            <a:ext cx="1461202" cy="48949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5B591C-1D2D-5426-463F-DF9AE38D7114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6094835" y="4504543"/>
            <a:ext cx="1163" cy="819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76112-FF80-321A-E1BA-1FFF15C451EC}"/>
              </a:ext>
            </a:extLst>
          </p:cNvPr>
          <p:cNvSpPr/>
          <p:nvPr/>
        </p:nvSpPr>
        <p:spPr>
          <a:xfrm>
            <a:off x="6216527" y="2706028"/>
            <a:ext cx="1217818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BF4F2-8AF4-A474-2F7E-435BE56A37CB}"/>
              </a:ext>
            </a:extLst>
          </p:cNvPr>
          <p:cNvSpPr/>
          <p:nvPr/>
        </p:nvSpPr>
        <p:spPr>
          <a:xfrm>
            <a:off x="4757650" y="2706028"/>
            <a:ext cx="1217818" cy="489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701661-4B6F-D544-89A3-DBB7A3A4607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094469" y="3195524"/>
            <a:ext cx="730967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D67F31-D765-89F5-C0A5-9F00C8A61C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66559" y="3195524"/>
            <a:ext cx="727910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6F1F6-C753-DF17-8CAB-3DCEC40FE665}"/>
              </a:ext>
            </a:extLst>
          </p:cNvPr>
          <p:cNvSpPr/>
          <p:nvPr/>
        </p:nvSpPr>
        <p:spPr>
          <a:xfrm>
            <a:off x="3298773" y="2706028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B1DA3-D919-CF63-DC8E-D3D05390E478}"/>
              </a:ext>
            </a:extLst>
          </p:cNvPr>
          <p:cNvSpPr/>
          <p:nvPr/>
        </p:nvSpPr>
        <p:spPr>
          <a:xfrm>
            <a:off x="7675404" y="2693811"/>
            <a:ext cx="1217818" cy="4894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Generator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36CA90-57E5-2532-35B9-EBE2FC69F4E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907682" y="3195524"/>
            <a:ext cx="2184090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0B8EE-9453-8631-7041-7ED33887A30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100230" y="3183307"/>
            <a:ext cx="2184083" cy="1062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C74D276-A438-7A66-2833-EB170760456B}"/>
              </a:ext>
            </a:extLst>
          </p:cNvPr>
          <p:cNvSpPr/>
          <p:nvPr/>
        </p:nvSpPr>
        <p:spPr>
          <a:xfrm>
            <a:off x="4757650" y="4015047"/>
            <a:ext cx="2676695" cy="489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Concentrator</a:t>
            </a:r>
          </a:p>
        </p:txBody>
      </p:sp>
    </p:spTree>
    <p:extLst>
      <p:ext uri="{BB962C8B-B14F-4D97-AF65-F5344CB8AC3E}">
        <p14:creationId xmlns:p14="http://schemas.microsoft.com/office/powerpoint/2010/main" val="362205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BE7-34B2-BAD8-A3FE-109AE50F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Globally access controlled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6B15DB9-91FB-368C-D595-90E9AC0847E8}"/>
              </a:ext>
            </a:extLst>
          </p:cNvPr>
          <p:cNvSpPr/>
          <p:nvPr/>
        </p:nvSpPr>
        <p:spPr>
          <a:xfrm>
            <a:off x="5364234" y="5026991"/>
            <a:ext cx="1461202" cy="48949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5B591C-1D2D-5426-463F-DF9AE38D711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5998" y="4215453"/>
            <a:ext cx="0" cy="811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85DF7-46C9-FFDB-9C70-7F701F66ED37}"/>
              </a:ext>
            </a:extLst>
          </p:cNvPr>
          <p:cNvSpPr/>
          <p:nvPr/>
        </p:nvSpPr>
        <p:spPr>
          <a:xfrm>
            <a:off x="6216527" y="2265463"/>
            <a:ext cx="1217818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42AAA-9346-7381-691A-5FAD3CAF4ABE}"/>
              </a:ext>
            </a:extLst>
          </p:cNvPr>
          <p:cNvSpPr/>
          <p:nvPr/>
        </p:nvSpPr>
        <p:spPr>
          <a:xfrm>
            <a:off x="4757650" y="2265463"/>
            <a:ext cx="1217818" cy="489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42E6-1739-1F9B-601C-B5EB7E2162B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094469" y="2754959"/>
            <a:ext cx="730967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3623FD-0254-6B0B-C182-8E807DA2B9C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366559" y="2754959"/>
            <a:ext cx="727910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FE463-9AF7-5816-8864-E56A123ACA02}"/>
              </a:ext>
            </a:extLst>
          </p:cNvPr>
          <p:cNvSpPr/>
          <p:nvPr/>
        </p:nvSpPr>
        <p:spPr>
          <a:xfrm>
            <a:off x="3298773" y="2265463"/>
            <a:ext cx="1217818" cy="489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447054-3563-F83D-9181-1CC76881586E}"/>
              </a:ext>
            </a:extLst>
          </p:cNvPr>
          <p:cNvSpPr/>
          <p:nvPr/>
        </p:nvSpPr>
        <p:spPr>
          <a:xfrm>
            <a:off x="7675404" y="2253246"/>
            <a:ext cx="1217818" cy="4894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Generator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CAE5BE-B9DB-A64C-3E08-1A5306504CC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907682" y="2754959"/>
            <a:ext cx="2184090" cy="1050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F4F0BF-3D01-50E6-3692-53B70610DF3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100230" y="2742742"/>
            <a:ext cx="2184083" cy="1062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477652-F0A7-D9DC-36C9-F6836E42E1F7}"/>
              </a:ext>
            </a:extLst>
          </p:cNvPr>
          <p:cNvSpPr/>
          <p:nvPr/>
        </p:nvSpPr>
        <p:spPr>
          <a:xfrm>
            <a:off x="4757650" y="3395930"/>
            <a:ext cx="2676696" cy="8195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Authentication +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Authorization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9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9CE-2C0A-A4C3-F142-7EAF7715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CC2B-E829-F348-EDAB-0A8B65442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LIonWeb Connection Scenarios</vt:lpstr>
      <vt:lpstr>Legend</vt:lpstr>
      <vt:lpstr>Front-end</vt:lpstr>
      <vt:lpstr>Primitive node storage (hard-coded languages)</vt:lpstr>
      <vt:lpstr>Node + language storage</vt:lpstr>
      <vt:lpstr>Direct service access</vt:lpstr>
      <vt:lpstr>Front-end concentrator</vt:lpstr>
      <vt:lpstr>Globally access controlled</vt:lpstr>
      <vt:lpstr>Back-end</vt:lpstr>
      <vt:lpstr>Direct connection</vt:lpstr>
      <vt:lpstr>Broker</vt:lpstr>
      <vt:lpstr>Separate bulk / delta</vt:lpstr>
      <vt:lpstr>Global access control</vt:lpstr>
      <vt:lpstr>Strict access control</vt:lpstr>
      <vt:lpstr>Mirror</vt:lpstr>
      <vt:lpstr>Sharding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LIonWeb Connection Scenarios</dc:title>
  <dc:creator>Stotz, Niko</dc:creator>
  <cp:lastModifiedBy>Stotz, Niko</cp:lastModifiedBy>
  <cp:revision>2</cp:revision>
  <dcterms:created xsi:type="dcterms:W3CDTF">2023-02-04T09:18:23Z</dcterms:created>
  <dcterms:modified xsi:type="dcterms:W3CDTF">2023-02-04T10:14:25Z</dcterms:modified>
</cp:coreProperties>
</file>