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30"/>
  </p:notesMasterIdLst>
  <p:sldIdLst>
    <p:sldId id="283" r:id="rId3"/>
    <p:sldId id="259" r:id="rId4"/>
    <p:sldId id="260" r:id="rId5"/>
    <p:sldId id="265" r:id="rId6"/>
    <p:sldId id="285" r:id="rId7"/>
    <p:sldId id="268" r:id="rId8"/>
    <p:sldId id="272" r:id="rId9"/>
    <p:sldId id="266" r:id="rId10"/>
    <p:sldId id="274" r:id="rId11"/>
    <p:sldId id="261" r:id="rId12"/>
    <p:sldId id="270" r:id="rId13"/>
    <p:sldId id="269" r:id="rId14"/>
    <p:sldId id="273" r:id="rId15"/>
    <p:sldId id="275" r:id="rId16"/>
    <p:sldId id="276" r:id="rId17"/>
    <p:sldId id="262" r:id="rId18"/>
    <p:sldId id="277" r:id="rId19"/>
    <p:sldId id="267" r:id="rId20"/>
    <p:sldId id="281" r:id="rId21"/>
    <p:sldId id="279" r:id="rId22"/>
    <p:sldId id="263" r:id="rId23"/>
    <p:sldId id="278" r:id="rId24"/>
    <p:sldId id="280" r:id="rId25"/>
    <p:sldId id="271" r:id="rId26"/>
    <p:sldId id="282" r:id="rId27"/>
    <p:sldId id="264" r:id="rId28"/>
    <p:sldId id="284"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1227"/>
    <a:srgbClr val="880014"/>
    <a:srgbClr val="ED374D"/>
    <a:srgbClr val="EB19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7" autoAdjust="0"/>
    <p:restoredTop sz="94643"/>
  </p:normalViewPr>
  <p:slideViewPr>
    <p:cSldViewPr snapToGrid="0" showGuides="1">
      <p:cViewPr>
        <p:scale>
          <a:sx n="119" d="100"/>
          <a:sy n="119" d="100"/>
        </p:scale>
        <p:origin x="528" y="2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83D63-9EF2-B04E-A135-0F701074B503}"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TW" altLang="en-US"/>
        </a:p>
      </dgm:t>
    </dgm:pt>
    <dgm:pt modelId="{ADD0AB32-9A67-DF4E-883B-D5DF068BC7A6}">
      <dgm:prSet phldrT="[文字]"/>
      <dgm:spPr>
        <a:gradFill flip="none" rotWithShape="1">
          <a:gsLst>
            <a:gs pos="100000">
              <a:srgbClr val="BC1414"/>
            </a:gs>
            <a:gs pos="0">
              <a:schemeClr val="accent1">
                <a:lumMod val="50000"/>
                <a:alpha val="98000"/>
              </a:schemeClr>
            </a:gs>
            <a:gs pos="48000">
              <a:schemeClr val="accent1">
                <a:lumMod val="97000"/>
                <a:lumOff val="3000"/>
              </a:schemeClr>
            </a:gs>
            <a:gs pos="100000">
              <a:schemeClr val="accent1">
                <a:lumMod val="75000"/>
              </a:schemeClr>
            </a:gs>
          </a:gsLst>
          <a:lin ang="16200000" scaled="1"/>
          <a:tileRect/>
        </a:gradFill>
      </dgm:spPr>
      <dgm:t>
        <a:bodyPr/>
        <a:lstStyle/>
        <a:p>
          <a:r>
            <a:rPr lang="en-US" altLang="zh-TW" dirty="0" smtClean="0"/>
            <a:t>e</a:t>
          </a:r>
          <a:r>
            <a:rPr lang="zh-TW" altLang="en-US" dirty="0" smtClean="0"/>
            <a:t>偏鄉教育庫</a:t>
          </a:r>
          <a:endParaRPr lang="zh-TW" altLang="en-US" dirty="0"/>
        </a:p>
      </dgm:t>
    </dgm:pt>
    <dgm:pt modelId="{3DA3A445-219F-A547-A765-CA8916F2C86E}" type="parTrans" cxnId="{3674A3F4-17FF-3249-8C53-C714F989C6D7}">
      <dgm:prSet/>
      <dgm:spPr/>
      <dgm:t>
        <a:bodyPr/>
        <a:lstStyle/>
        <a:p>
          <a:endParaRPr lang="zh-TW" altLang="en-US"/>
        </a:p>
      </dgm:t>
    </dgm:pt>
    <dgm:pt modelId="{3A3C5F5A-0947-4949-8523-68E688C2A1A8}" type="sibTrans" cxnId="{3674A3F4-17FF-3249-8C53-C714F989C6D7}">
      <dgm:prSet/>
      <dgm:spPr/>
      <dgm:t>
        <a:bodyPr/>
        <a:lstStyle/>
        <a:p>
          <a:endParaRPr lang="zh-TW" altLang="en-US"/>
        </a:p>
      </dgm:t>
    </dgm:pt>
    <dgm:pt modelId="{7A10AB2E-D6D7-1649-9FAE-BDF7605C5FCF}">
      <dgm:prSet phldrT="[文字]"/>
      <dgm:spPr>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r>
            <a:rPr lang="zh-TW" altLang="en-US" dirty="0" smtClean="0"/>
            <a:t>會員</a:t>
          </a:r>
          <a:endParaRPr lang="zh-TW" altLang="en-US" dirty="0"/>
        </a:p>
      </dgm:t>
    </dgm:pt>
    <dgm:pt modelId="{A4F40154-C5E4-DE49-AF01-D40280064DC3}" type="parTrans" cxnId="{E457E912-52A4-FE48-95FC-8B17ABFDAE16}">
      <dgm:prSet/>
      <dgm:spPr/>
      <dgm:t>
        <a:bodyPr/>
        <a:lstStyle/>
        <a:p>
          <a:endParaRPr lang="zh-TW" altLang="en-US"/>
        </a:p>
      </dgm:t>
    </dgm:pt>
    <dgm:pt modelId="{7460F478-FC45-A341-A180-C00D2A038FD3}" type="sibTrans" cxnId="{E457E912-52A4-FE48-95FC-8B17ABFDAE16}">
      <dgm:prSet/>
      <dgm:spPr/>
      <dgm:t>
        <a:bodyPr/>
        <a:lstStyle/>
        <a:p>
          <a:endParaRPr lang="zh-TW" altLang="en-US"/>
        </a:p>
      </dgm:t>
    </dgm:pt>
    <dgm:pt modelId="{28F5CC7E-FF66-2B42-B35D-694EF6FD8196}">
      <dgm:prSet phldrT="[文字]"/>
      <dgm:spPr>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r>
            <a:rPr lang="zh-TW" altLang="en-US" dirty="0" smtClean="0"/>
            <a:t>瀏覽資訊</a:t>
          </a:r>
          <a:endParaRPr lang="zh-TW" altLang="en-US" dirty="0"/>
        </a:p>
      </dgm:t>
    </dgm:pt>
    <dgm:pt modelId="{EC443DCA-1A0F-3041-A1DF-1A2E733C92EB}" type="parTrans" cxnId="{FE6B6E2C-98AF-744E-ACA7-EED6EB5094A3}">
      <dgm:prSet/>
      <dgm:spPr/>
      <dgm:t>
        <a:bodyPr/>
        <a:lstStyle/>
        <a:p>
          <a:endParaRPr lang="zh-TW" altLang="en-US"/>
        </a:p>
      </dgm:t>
    </dgm:pt>
    <dgm:pt modelId="{A0F1D557-282A-CE4B-9F12-BB2E3CB839B3}" type="sibTrans" cxnId="{FE6B6E2C-98AF-744E-ACA7-EED6EB5094A3}">
      <dgm:prSet/>
      <dgm:spPr/>
      <dgm:t>
        <a:bodyPr/>
        <a:lstStyle/>
        <a:p>
          <a:endParaRPr lang="zh-TW" altLang="en-US"/>
        </a:p>
      </dgm:t>
    </dgm:pt>
    <dgm:pt modelId="{A7FAEE7F-F317-F240-A317-6FA42AF79154}">
      <dgm:prSet phldrT="[文字]"/>
      <dgm:spPr>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r>
            <a:rPr lang="zh-TW" altLang="en-US" dirty="0" smtClean="0"/>
            <a:t>資訊查詢</a:t>
          </a:r>
          <a:endParaRPr lang="zh-TW" altLang="en-US" dirty="0"/>
        </a:p>
      </dgm:t>
    </dgm:pt>
    <dgm:pt modelId="{8A9C1863-5767-9142-8B8D-DAAB7A464ACC}" type="parTrans" cxnId="{9714CAE7-63F8-D94B-934C-085E38626971}">
      <dgm:prSet/>
      <dgm:spPr/>
      <dgm:t>
        <a:bodyPr/>
        <a:lstStyle/>
        <a:p>
          <a:endParaRPr lang="zh-TW" altLang="en-US"/>
        </a:p>
      </dgm:t>
    </dgm:pt>
    <dgm:pt modelId="{99A6E2CD-51C3-FE4C-8CB7-75399AC5EE94}" type="sibTrans" cxnId="{9714CAE7-63F8-D94B-934C-085E38626971}">
      <dgm:prSet/>
      <dgm:spPr/>
      <dgm:t>
        <a:bodyPr/>
        <a:lstStyle/>
        <a:p>
          <a:endParaRPr lang="zh-TW" altLang="en-US"/>
        </a:p>
      </dgm:t>
    </dgm:pt>
    <dgm:pt modelId="{B436931A-CF6B-C84A-84B2-A585D69DD877}">
      <dgm:prSet/>
      <dgm:spPr>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r>
            <a:rPr lang="zh-TW" altLang="en-US" dirty="0" smtClean="0"/>
            <a:t>文章管理</a:t>
          </a:r>
          <a:endParaRPr lang="zh-TW" altLang="en-US" dirty="0"/>
        </a:p>
      </dgm:t>
    </dgm:pt>
    <dgm:pt modelId="{E0568422-602E-1445-BFA2-EB4FF6F46478}" type="parTrans" cxnId="{E9BD9E3D-EF5D-D749-BB7F-46A334C7CB3A}">
      <dgm:prSet/>
      <dgm:spPr/>
      <dgm:t>
        <a:bodyPr/>
        <a:lstStyle/>
        <a:p>
          <a:endParaRPr lang="zh-TW" altLang="en-US"/>
        </a:p>
      </dgm:t>
    </dgm:pt>
    <dgm:pt modelId="{7C3F2FBC-9885-4542-9CDF-DF968E9581B4}" type="sibTrans" cxnId="{E9BD9E3D-EF5D-D749-BB7F-46A334C7CB3A}">
      <dgm:prSet/>
      <dgm:spPr/>
      <dgm:t>
        <a:bodyPr/>
        <a:lstStyle/>
        <a:p>
          <a:endParaRPr lang="zh-TW" altLang="en-US"/>
        </a:p>
      </dgm:t>
    </dgm:pt>
    <dgm:pt modelId="{9C38AD60-B163-9048-AF7F-A28DA58D4BFE}">
      <dgm:prSet/>
      <dgm:spPr>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r>
            <a:rPr lang="zh-TW" altLang="en-US" dirty="0" smtClean="0"/>
            <a:t>後臺管理</a:t>
          </a:r>
          <a:endParaRPr lang="zh-TW" altLang="en-US" dirty="0"/>
        </a:p>
      </dgm:t>
    </dgm:pt>
    <dgm:pt modelId="{B5D26435-5109-404A-AD23-29092CF75E9D}" type="parTrans" cxnId="{117AD5B3-3110-CE48-9FD0-314D19DFEEF8}">
      <dgm:prSet/>
      <dgm:spPr/>
      <dgm:t>
        <a:bodyPr/>
        <a:lstStyle/>
        <a:p>
          <a:endParaRPr lang="zh-TW" altLang="en-US"/>
        </a:p>
      </dgm:t>
    </dgm:pt>
    <dgm:pt modelId="{FAE7E862-3C38-574F-845D-F53D54A395BB}" type="sibTrans" cxnId="{117AD5B3-3110-CE48-9FD0-314D19DFEEF8}">
      <dgm:prSet/>
      <dgm:spPr/>
      <dgm:t>
        <a:bodyPr/>
        <a:lstStyle/>
        <a:p>
          <a:endParaRPr lang="zh-TW" altLang="en-US"/>
        </a:p>
      </dgm:t>
    </dgm:pt>
    <dgm:pt modelId="{940D7265-EEC2-6F49-80B0-ADEBD5F9CE32}">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註冊會員</a:t>
          </a:r>
          <a:endParaRPr lang="zh-TW" altLang="en-US" dirty="0"/>
        </a:p>
      </dgm:t>
    </dgm:pt>
    <dgm:pt modelId="{EE8036E2-36E6-9140-BC4F-04C474081573}" type="parTrans" cxnId="{B2BC3E5B-2C6E-4849-A51E-9EE55D35B231}">
      <dgm:prSet/>
      <dgm:spPr/>
      <dgm:t>
        <a:bodyPr/>
        <a:lstStyle/>
        <a:p>
          <a:endParaRPr lang="zh-TW" altLang="en-US"/>
        </a:p>
      </dgm:t>
    </dgm:pt>
    <dgm:pt modelId="{4089F1DD-8F79-1D43-B64E-9ADDAC06477B}" type="sibTrans" cxnId="{B2BC3E5B-2C6E-4849-A51E-9EE55D35B231}">
      <dgm:prSet/>
      <dgm:spPr/>
      <dgm:t>
        <a:bodyPr/>
        <a:lstStyle/>
        <a:p>
          <a:endParaRPr lang="zh-TW" altLang="en-US"/>
        </a:p>
      </dgm:t>
    </dgm:pt>
    <dgm:pt modelId="{BDC3E114-F65B-6548-AC38-222F1920DAF7}">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編輯資料</a:t>
          </a:r>
          <a:endParaRPr lang="zh-TW" altLang="en-US" dirty="0"/>
        </a:p>
      </dgm:t>
    </dgm:pt>
    <dgm:pt modelId="{11E3E51B-8B2F-5B43-A0A0-8F3DE759FC89}" type="parTrans" cxnId="{21BC7FF0-AF8D-9045-96C8-E457221FCF7E}">
      <dgm:prSet/>
      <dgm:spPr/>
      <dgm:t>
        <a:bodyPr/>
        <a:lstStyle/>
        <a:p>
          <a:endParaRPr lang="zh-TW" altLang="en-US"/>
        </a:p>
      </dgm:t>
    </dgm:pt>
    <dgm:pt modelId="{153AC1FD-60BC-6D49-B3FC-EA5B99281CFF}" type="sibTrans" cxnId="{21BC7FF0-AF8D-9045-96C8-E457221FCF7E}">
      <dgm:prSet/>
      <dgm:spPr/>
      <dgm:t>
        <a:bodyPr/>
        <a:lstStyle/>
        <a:p>
          <a:endParaRPr lang="zh-TW" altLang="en-US"/>
        </a:p>
      </dgm:t>
    </dgm:pt>
    <dgm:pt modelId="{846DD0F6-4B66-DF41-8853-F1042D9E98AB}">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選擇類別</a:t>
          </a:r>
          <a:endParaRPr lang="zh-TW" altLang="en-US" dirty="0"/>
        </a:p>
      </dgm:t>
    </dgm:pt>
    <dgm:pt modelId="{A1AF370D-3C50-2F47-A34E-ADC011B9D4C4}" type="parTrans" cxnId="{21B22ECA-491C-F547-9337-F168C2EE8553}">
      <dgm:prSet/>
      <dgm:spPr/>
      <dgm:t>
        <a:bodyPr/>
        <a:lstStyle/>
        <a:p>
          <a:endParaRPr lang="zh-TW" altLang="en-US"/>
        </a:p>
      </dgm:t>
    </dgm:pt>
    <dgm:pt modelId="{1B108064-8DC1-784A-BF52-6E545BBEAE8E}" type="sibTrans" cxnId="{21B22ECA-491C-F547-9337-F168C2EE8553}">
      <dgm:prSet/>
      <dgm:spPr/>
      <dgm:t>
        <a:bodyPr/>
        <a:lstStyle/>
        <a:p>
          <a:endParaRPr lang="zh-TW" altLang="en-US"/>
        </a:p>
      </dgm:t>
    </dgm:pt>
    <dgm:pt modelId="{9926C92C-3FE9-D045-848E-200144D0D0A0}">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瀏覽文章</a:t>
          </a:r>
          <a:endParaRPr lang="zh-TW" altLang="en-US" dirty="0"/>
        </a:p>
      </dgm:t>
    </dgm:pt>
    <dgm:pt modelId="{C7844870-EC44-4A42-A6A0-D34C4E6C3D7D}" type="parTrans" cxnId="{D0BCBA26-F9E5-1A4C-BADD-959CBC2167EB}">
      <dgm:prSet/>
      <dgm:spPr/>
      <dgm:t>
        <a:bodyPr/>
        <a:lstStyle/>
        <a:p>
          <a:endParaRPr lang="zh-TW" altLang="en-US"/>
        </a:p>
      </dgm:t>
    </dgm:pt>
    <dgm:pt modelId="{87EEDBBE-4603-B045-AEA3-C0AF749C8669}" type="sibTrans" cxnId="{D0BCBA26-F9E5-1A4C-BADD-959CBC2167EB}">
      <dgm:prSet/>
      <dgm:spPr/>
      <dgm:t>
        <a:bodyPr/>
        <a:lstStyle/>
        <a:p>
          <a:endParaRPr lang="zh-TW" altLang="en-US"/>
        </a:p>
      </dgm:t>
    </dgm:pt>
    <dgm:pt modelId="{2D7A781C-4CD2-1445-8ECB-EB8E16C2A405}">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掃描條碼</a:t>
          </a:r>
          <a:endParaRPr lang="zh-TW" altLang="en-US" dirty="0"/>
        </a:p>
      </dgm:t>
    </dgm:pt>
    <dgm:pt modelId="{55E660D3-4A71-EF41-B8FF-B26C07BA0160}" type="parTrans" cxnId="{4416B4C2-CE0E-7F4C-8857-EF82B34064D1}">
      <dgm:prSet/>
      <dgm:spPr/>
      <dgm:t>
        <a:bodyPr/>
        <a:lstStyle/>
        <a:p>
          <a:endParaRPr lang="zh-TW" altLang="en-US"/>
        </a:p>
      </dgm:t>
    </dgm:pt>
    <dgm:pt modelId="{BAB2C4C8-CB7B-3247-8B1A-0B2B0D85F1A9}" type="sibTrans" cxnId="{4416B4C2-CE0E-7F4C-8857-EF82B34064D1}">
      <dgm:prSet/>
      <dgm:spPr/>
      <dgm:t>
        <a:bodyPr/>
        <a:lstStyle/>
        <a:p>
          <a:endParaRPr lang="zh-TW" altLang="en-US"/>
        </a:p>
      </dgm:t>
    </dgm:pt>
    <dgm:pt modelId="{891889B0-C946-3E4E-A1E2-86F7E247B549}">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smtClean="0"/>
            <a:t>瀏覽收藏</a:t>
          </a:r>
          <a:endParaRPr lang="zh-TW" altLang="en-US" dirty="0"/>
        </a:p>
      </dgm:t>
    </dgm:pt>
    <dgm:pt modelId="{81E025DD-A198-A84D-B0AA-50142B6C7A74}" type="parTrans" cxnId="{D5FBFDFF-C993-2448-8343-D6DC0C9D0533}">
      <dgm:prSet/>
      <dgm:spPr/>
      <dgm:t>
        <a:bodyPr/>
        <a:lstStyle/>
        <a:p>
          <a:endParaRPr lang="zh-TW" altLang="en-US"/>
        </a:p>
      </dgm:t>
    </dgm:pt>
    <dgm:pt modelId="{D69018B7-08E9-5D47-B666-CF635E066A7A}" type="sibTrans" cxnId="{D5FBFDFF-C993-2448-8343-D6DC0C9D0533}">
      <dgm:prSet/>
      <dgm:spPr/>
      <dgm:t>
        <a:bodyPr/>
        <a:lstStyle/>
        <a:p>
          <a:endParaRPr lang="zh-TW" altLang="en-US"/>
        </a:p>
      </dgm:t>
    </dgm:pt>
    <dgm:pt modelId="{3972712E-ABA9-1348-B649-37CEF0BC57BD}">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smtClean="0"/>
            <a:t>關於</a:t>
          </a:r>
          <a:r>
            <a:rPr lang="zh-TW" altLang="en-US" smtClean="0"/>
            <a:t>我們</a:t>
          </a:r>
          <a:endParaRPr lang="zh-TW" altLang="en-US" dirty="0"/>
        </a:p>
      </dgm:t>
    </dgm:pt>
    <dgm:pt modelId="{C229D674-89DC-2E40-8E09-6E7D2EFD17A2}" type="parTrans" cxnId="{0AE236CD-8316-9141-8DEC-A5044E4E0F54}">
      <dgm:prSet/>
      <dgm:spPr/>
      <dgm:t>
        <a:bodyPr/>
        <a:lstStyle/>
        <a:p>
          <a:endParaRPr lang="zh-TW" altLang="en-US"/>
        </a:p>
      </dgm:t>
    </dgm:pt>
    <dgm:pt modelId="{D75506FD-D4B6-F741-AB7C-5CDBCF3C038E}" type="sibTrans" cxnId="{0AE236CD-8316-9141-8DEC-A5044E4E0F54}">
      <dgm:prSet/>
      <dgm:spPr/>
      <dgm:t>
        <a:bodyPr/>
        <a:lstStyle/>
        <a:p>
          <a:endParaRPr lang="zh-TW" altLang="en-US"/>
        </a:p>
      </dgm:t>
    </dgm:pt>
    <dgm:pt modelId="{E55F03E7-32E4-0848-8D2D-2DD13CE05209}">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查詢文章</a:t>
          </a:r>
          <a:endParaRPr lang="zh-TW" altLang="en-US" dirty="0"/>
        </a:p>
      </dgm:t>
    </dgm:pt>
    <dgm:pt modelId="{39FC8E47-CA23-6D44-9421-9522DAC07F5B}" type="parTrans" cxnId="{8DC3B288-BEB0-9940-BA45-F829DD1AFE59}">
      <dgm:prSet/>
      <dgm:spPr/>
      <dgm:t>
        <a:bodyPr/>
        <a:lstStyle/>
        <a:p>
          <a:endParaRPr lang="zh-TW" altLang="en-US"/>
        </a:p>
      </dgm:t>
    </dgm:pt>
    <dgm:pt modelId="{8118649C-CC8A-B24F-A597-F5E9B5CF72F3}" type="sibTrans" cxnId="{8DC3B288-BEB0-9940-BA45-F829DD1AFE59}">
      <dgm:prSet/>
      <dgm:spPr/>
      <dgm:t>
        <a:bodyPr/>
        <a:lstStyle/>
        <a:p>
          <a:endParaRPr lang="zh-TW" altLang="en-US"/>
        </a:p>
      </dgm:t>
    </dgm:pt>
    <dgm:pt modelId="{BF1E1650-5789-3D48-81BD-9265C22CFF62}">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查詢作者</a:t>
          </a:r>
          <a:endParaRPr lang="zh-TW" altLang="en-US" dirty="0"/>
        </a:p>
      </dgm:t>
    </dgm:pt>
    <dgm:pt modelId="{C1B8A113-3377-D341-AD15-A91029FEAD60}" type="parTrans" cxnId="{2CFAADAE-6B51-6E40-9C1E-DB55EF8FFD08}">
      <dgm:prSet/>
      <dgm:spPr/>
      <dgm:t>
        <a:bodyPr/>
        <a:lstStyle/>
        <a:p>
          <a:endParaRPr lang="zh-TW" altLang="en-US"/>
        </a:p>
      </dgm:t>
    </dgm:pt>
    <dgm:pt modelId="{91A30D14-CCA7-0D48-84D0-1BFAA0DF141B}" type="sibTrans" cxnId="{2CFAADAE-6B51-6E40-9C1E-DB55EF8FFD08}">
      <dgm:prSet/>
      <dgm:spPr/>
      <dgm:t>
        <a:bodyPr/>
        <a:lstStyle/>
        <a:p>
          <a:endParaRPr lang="zh-TW" altLang="en-US"/>
        </a:p>
      </dgm:t>
    </dgm:pt>
    <dgm:pt modelId="{E3F6E6FB-C8B3-6D45-8EE3-4AD8B0482A93}">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篩選條件</a:t>
          </a:r>
          <a:endParaRPr lang="zh-TW" altLang="en-US" dirty="0"/>
        </a:p>
      </dgm:t>
    </dgm:pt>
    <dgm:pt modelId="{7B2FF99D-B63A-324B-90B2-313CAF4C3353}" type="parTrans" cxnId="{9EC930C3-2D03-9C4A-A079-13C9447E3943}">
      <dgm:prSet/>
      <dgm:spPr/>
      <dgm:t>
        <a:bodyPr/>
        <a:lstStyle/>
        <a:p>
          <a:endParaRPr lang="zh-TW" altLang="en-US"/>
        </a:p>
      </dgm:t>
    </dgm:pt>
    <dgm:pt modelId="{10ED722C-77D1-B74B-88F9-AF8868329EC6}" type="sibTrans" cxnId="{9EC930C3-2D03-9C4A-A079-13C9447E3943}">
      <dgm:prSet/>
      <dgm:spPr/>
      <dgm:t>
        <a:bodyPr/>
        <a:lstStyle/>
        <a:p>
          <a:endParaRPr lang="zh-TW" altLang="en-US"/>
        </a:p>
      </dgm:t>
    </dgm:pt>
    <dgm:pt modelId="{96A3AF2A-CC4C-E34F-9FC2-3B9819B0299D}">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提交文章</a:t>
          </a:r>
          <a:endParaRPr lang="zh-TW" altLang="en-US" dirty="0"/>
        </a:p>
      </dgm:t>
    </dgm:pt>
    <dgm:pt modelId="{DF6B3323-1135-CE42-9413-843416357710}" type="parTrans" cxnId="{ED2AD870-54EB-2A45-8DC5-D7AE569FA15A}">
      <dgm:prSet/>
      <dgm:spPr/>
      <dgm:t>
        <a:bodyPr/>
        <a:lstStyle/>
        <a:p>
          <a:endParaRPr lang="zh-TW" altLang="en-US"/>
        </a:p>
      </dgm:t>
    </dgm:pt>
    <dgm:pt modelId="{FDC6B141-1305-9742-AE9A-FA934E226F0E}" type="sibTrans" cxnId="{ED2AD870-54EB-2A45-8DC5-D7AE569FA15A}">
      <dgm:prSet/>
      <dgm:spPr/>
      <dgm:t>
        <a:bodyPr/>
        <a:lstStyle/>
        <a:p>
          <a:endParaRPr lang="zh-TW" altLang="en-US"/>
        </a:p>
      </dgm:t>
    </dgm:pt>
    <dgm:pt modelId="{39B81DAD-038E-6A44-B8ED-9D306DF73747}">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編輯文章</a:t>
          </a:r>
          <a:endParaRPr lang="zh-TW" altLang="en-US" dirty="0"/>
        </a:p>
      </dgm:t>
    </dgm:pt>
    <dgm:pt modelId="{D380CF05-1AF7-C74F-96BA-BE5FBD0573F5}" type="parTrans" cxnId="{19AFB4D4-ACF7-C040-9C4A-FA61AF7D8470}">
      <dgm:prSet/>
      <dgm:spPr/>
      <dgm:t>
        <a:bodyPr/>
        <a:lstStyle/>
        <a:p>
          <a:endParaRPr lang="zh-TW" altLang="en-US"/>
        </a:p>
      </dgm:t>
    </dgm:pt>
    <dgm:pt modelId="{A6BF0BFA-ECF0-A440-A403-2D2A3193DCEC}" type="sibTrans" cxnId="{19AFB4D4-ACF7-C040-9C4A-FA61AF7D8470}">
      <dgm:prSet/>
      <dgm:spPr/>
      <dgm:t>
        <a:bodyPr/>
        <a:lstStyle/>
        <a:p>
          <a:endParaRPr lang="zh-TW" altLang="en-US"/>
        </a:p>
      </dgm:t>
    </dgm:pt>
    <dgm:pt modelId="{573A1316-573D-B547-AE5A-599D3947E520}">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管理會員</a:t>
          </a:r>
          <a:endParaRPr lang="zh-TW" altLang="en-US" dirty="0"/>
        </a:p>
      </dgm:t>
    </dgm:pt>
    <dgm:pt modelId="{CD4ADA08-5548-B34D-865D-20A9461AE6B3}" type="parTrans" cxnId="{37012481-DB56-9F4B-9E1F-7D1EB0802938}">
      <dgm:prSet/>
      <dgm:spPr/>
      <dgm:t>
        <a:bodyPr/>
        <a:lstStyle/>
        <a:p>
          <a:endParaRPr lang="zh-TW" altLang="en-US"/>
        </a:p>
      </dgm:t>
    </dgm:pt>
    <dgm:pt modelId="{DE01D803-2E69-514A-B2E8-BB867FB130E8}" type="sibTrans" cxnId="{37012481-DB56-9F4B-9E1F-7D1EB0802938}">
      <dgm:prSet/>
      <dgm:spPr/>
      <dgm:t>
        <a:bodyPr/>
        <a:lstStyle/>
        <a:p>
          <a:endParaRPr lang="zh-TW" altLang="en-US"/>
        </a:p>
      </dgm:t>
    </dgm:pt>
    <dgm:pt modelId="{92E49D2E-3CB4-1A47-9140-81C34176E1D6}">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審核文章</a:t>
          </a:r>
          <a:endParaRPr lang="zh-TW" altLang="en-US" dirty="0"/>
        </a:p>
      </dgm:t>
    </dgm:pt>
    <dgm:pt modelId="{96F236FC-5A1D-7240-AB4B-4BBCA7A79945}" type="parTrans" cxnId="{C9643D66-DA9A-374E-B804-21509D7B11D6}">
      <dgm:prSet/>
      <dgm:spPr/>
      <dgm:t>
        <a:bodyPr/>
        <a:lstStyle/>
        <a:p>
          <a:endParaRPr lang="zh-TW" altLang="en-US"/>
        </a:p>
      </dgm:t>
    </dgm:pt>
    <dgm:pt modelId="{1E230CCA-7FF4-A64A-BA0D-CA198027D028}" type="sibTrans" cxnId="{C9643D66-DA9A-374E-B804-21509D7B11D6}">
      <dgm:prSet/>
      <dgm:spPr/>
      <dgm:t>
        <a:bodyPr/>
        <a:lstStyle/>
        <a:p>
          <a:endParaRPr lang="zh-TW" altLang="en-US"/>
        </a:p>
      </dgm:t>
    </dgm:pt>
    <dgm:pt modelId="{3C89E2EA-7429-1F4D-BA4C-6E80732FCFFA}">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分析趨勢</a:t>
          </a:r>
          <a:endParaRPr lang="zh-TW" altLang="en-US" dirty="0"/>
        </a:p>
      </dgm:t>
    </dgm:pt>
    <dgm:pt modelId="{2A3C50AE-095C-BA42-879E-4A5323380B19}" type="parTrans" cxnId="{3AD7A3FE-8782-4A4E-BC57-B6DC290CCB07}">
      <dgm:prSet/>
      <dgm:spPr/>
      <dgm:t>
        <a:bodyPr/>
        <a:lstStyle/>
        <a:p>
          <a:endParaRPr lang="zh-TW" altLang="en-US"/>
        </a:p>
      </dgm:t>
    </dgm:pt>
    <dgm:pt modelId="{48592865-2CB6-7D42-9605-D7BCDF84D498}" type="sibTrans" cxnId="{3AD7A3FE-8782-4A4E-BC57-B6DC290CCB07}">
      <dgm:prSet/>
      <dgm:spPr/>
      <dgm:t>
        <a:bodyPr/>
        <a:lstStyle/>
        <a:p>
          <a:endParaRPr lang="zh-TW" altLang="en-US"/>
        </a:p>
      </dgm:t>
    </dgm:pt>
    <dgm:pt modelId="{0236E5E6-636F-A64F-9EB6-270441244CA2}">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查看贊助</a:t>
          </a:r>
          <a:endParaRPr lang="zh-TW" altLang="en-US" dirty="0"/>
        </a:p>
      </dgm:t>
    </dgm:pt>
    <dgm:pt modelId="{FD1130E5-36D0-A941-9576-DD11B2747198}" type="parTrans" cxnId="{0DEE2E70-7314-954C-A042-552BEF09999C}">
      <dgm:prSet/>
      <dgm:spPr/>
      <dgm:t>
        <a:bodyPr/>
        <a:lstStyle/>
        <a:p>
          <a:endParaRPr lang="zh-TW" altLang="en-US"/>
        </a:p>
      </dgm:t>
    </dgm:pt>
    <dgm:pt modelId="{C7030E9D-6BE7-7844-BD2C-E331F9E099BC}" type="sibTrans" cxnId="{0DEE2E70-7314-954C-A042-552BEF09999C}">
      <dgm:prSet/>
      <dgm:spPr/>
      <dgm:t>
        <a:bodyPr/>
        <a:lstStyle/>
        <a:p>
          <a:endParaRPr lang="zh-TW" altLang="en-US"/>
        </a:p>
      </dgm:t>
    </dgm:pt>
    <dgm:pt modelId="{A5ABD1F5-3B90-784D-A950-A42E98AC1353}">
      <dgm:prSet/>
      <dgm:spPr>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dgm:spPr>
      <dgm:t>
        <a:bodyPr/>
        <a:lstStyle/>
        <a:p>
          <a:r>
            <a:rPr lang="zh-TW" altLang="en-US" dirty="0" smtClean="0"/>
            <a:t>撰寫文章</a:t>
          </a:r>
          <a:endParaRPr lang="zh-TW" altLang="en-US" dirty="0"/>
        </a:p>
      </dgm:t>
    </dgm:pt>
    <dgm:pt modelId="{D678B944-1C60-F543-B0F7-F2F47376D418}" type="sibTrans" cxnId="{EE83E5BB-395E-704F-B646-D9C031D10E02}">
      <dgm:prSet/>
      <dgm:spPr/>
      <dgm:t>
        <a:bodyPr/>
        <a:lstStyle/>
        <a:p>
          <a:endParaRPr lang="zh-TW" altLang="en-US"/>
        </a:p>
      </dgm:t>
    </dgm:pt>
    <dgm:pt modelId="{EB4F2298-5CBC-414A-AB1C-96D543529E5F}" type="parTrans" cxnId="{EE83E5BB-395E-704F-B646-D9C031D10E02}">
      <dgm:prSet/>
      <dgm:spPr/>
      <dgm:t>
        <a:bodyPr/>
        <a:lstStyle/>
        <a:p>
          <a:endParaRPr lang="zh-TW" altLang="en-US"/>
        </a:p>
      </dgm:t>
    </dgm:pt>
    <dgm:pt modelId="{3BC130CF-6DE1-F945-B2FB-88B988CD17D2}" type="pres">
      <dgm:prSet presAssocID="{4BE83D63-9EF2-B04E-A135-0F701074B503}" presName="hierChild1" presStyleCnt="0">
        <dgm:presLayoutVars>
          <dgm:orgChart val="1"/>
          <dgm:chPref val="1"/>
          <dgm:dir/>
          <dgm:animOne val="branch"/>
          <dgm:animLvl val="lvl"/>
          <dgm:resizeHandles/>
        </dgm:presLayoutVars>
      </dgm:prSet>
      <dgm:spPr/>
      <dgm:t>
        <a:bodyPr/>
        <a:lstStyle/>
        <a:p>
          <a:endParaRPr lang="zh-TW" altLang="en-US"/>
        </a:p>
      </dgm:t>
    </dgm:pt>
    <dgm:pt modelId="{755D6A65-48DF-7E4B-8CF4-0576F8FCE7F6}" type="pres">
      <dgm:prSet presAssocID="{ADD0AB32-9A67-DF4E-883B-D5DF068BC7A6}" presName="hierRoot1" presStyleCnt="0">
        <dgm:presLayoutVars>
          <dgm:hierBranch val="init"/>
        </dgm:presLayoutVars>
      </dgm:prSet>
      <dgm:spPr/>
    </dgm:pt>
    <dgm:pt modelId="{E1D76DC8-65EB-4B41-B753-6D0DF929A9D4}" type="pres">
      <dgm:prSet presAssocID="{ADD0AB32-9A67-DF4E-883B-D5DF068BC7A6}" presName="rootComposite1" presStyleCnt="0"/>
      <dgm:spPr/>
    </dgm:pt>
    <dgm:pt modelId="{2E95DD41-766C-2341-A5A1-8943DCE372BA}" type="pres">
      <dgm:prSet presAssocID="{ADD0AB32-9A67-DF4E-883B-D5DF068BC7A6}" presName="rootText1" presStyleLbl="node0" presStyleIdx="0" presStyleCnt="1">
        <dgm:presLayoutVars>
          <dgm:chPref val="3"/>
        </dgm:presLayoutVars>
      </dgm:prSet>
      <dgm:spPr/>
      <dgm:t>
        <a:bodyPr/>
        <a:lstStyle/>
        <a:p>
          <a:endParaRPr lang="zh-TW" altLang="en-US"/>
        </a:p>
      </dgm:t>
    </dgm:pt>
    <dgm:pt modelId="{B14F7A64-DBC9-8141-8936-3E4BDBC82A54}" type="pres">
      <dgm:prSet presAssocID="{ADD0AB32-9A67-DF4E-883B-D5DF068BC7A6}" presName="rootConnector1" presStyleLbl="node1" presStyleIdx="0" presStyleCnt="0"/>
      <dgm:spPr/>
      <dgm:t>
        <a:bodyPr/>
        <a:lstStyle/>
        <a:p>
          <a:endParaRPr lang="zh-TW" altLang="en-US"/>
        </a:p>
      </dgm:t>
    </dgm:pt>
    <dgm:pt modelId="{B9273BB1-9750-9146-8492-405035571B22}" type="pres">
      <dgm:prSet presAssocID="{ADD0AB32-9A67-DF4E-883B-D5DF068BC7A6}" presName="hierChild2" presStyleCnt="0"/>
      <dgm:spPr/>
    </dgm:pt>
    <dgm:pt modelId="{764BBAD6-1C1F-F544-B42D-3B63BB5D0DCD}" type="pres">
      <dgm:prSet presAssocID="{A4F40154-C5E4-DE49-AF01-D40280064DC3}" presName="Name37" presStyleLbl="parChTrans1D2" presStyleIdx="0" presStyleCnt="5"/>
      <dgm:spPr/>
      <dgm:t>
        <a:bodyPr/>
        <a:lstStyle/>
        <a:p>
          <a:endParaRPr lang="zh-TW" altLang="en-US"/>
        </a:p>
      </dgm:t>
    </dgm:pt>
    <dgm:pt modelId="{FD194D55-1416-3D4D-8839-277027C3FFAE}" type="pres">
      <dgm:prSet presAssocID="{7A10AB2E-D6D7-1649-9FAE-BDF7605C5FCF}" presName="hierRoot2" presStyleCnt="0">
        <dgm:presLayoutVars>
          <dgm:hierBranch val="init"/>
        </dgm:presLayoutVars>
      </dgm:prSet>
      <dgm:spPr/>
    </dgm:pt>
    <dgm:pt modelId="{94F04A49-C71C-5C4D-BBAD-324EFE40ABB9}" type="pres">
      <dgm:prSet presAssocID="{7A10AB2E-D6D7-1649-9FAE-BDF7605C5FCF}" presName="rootComposite" presStyleCnt="0"/>
      <dgm:spPr/>
    </dgm:pt>
    <dgm:pt modelId="{189FAC32-EC0E-CE4C-9CD4-CCE4EF80DACD}" type="pres">
      <dgm:prSet presAssocID="{7A10AB2E-D6D7-1649-9FAE-BDF7605C5FCF}" presName="rootText" presStyleLbl="node2" presStyleIdx="0" presStyleCnt="5">
        <dgm:presLayoutVars>
          <dgm:chPref val="3"/>
        </dgm:presLayoutVars>
      </dgm:prSet>
      <dgm:spPr/>
      <dgm:t>
        <a:bodyPr/>
        <a:lstStyle/>
        <a:p>
          <a:endParaRPr lang="zh-TW" altLang="en-US"/>
        </a:p>
      </dgm:t>
    </dgm:pt>
    <dgm:pt modelId="{2B0FC4F6-0EC9-314B-8638-238FFBAA8634}" type="pres">
      <dgm:prSet presAssocID="{7A10AB2E-D6D7-1649-9FAE-BDF7605C5FCF}" presName="rootConnector" presStyleLbl="node2" presStyleIdx="0" presStyleCnt="5"/>
      <dgm:spPr/>
      <dgm:t>
        <a:bodyPr/>
        <a:lstStyle/>
        <a:p>
          <a:endParaRPr lang="zh-TW" altLang="en-US"/>
        </a:p>
      </dgm:t>
    </dgm:pt>
    <dgm:pt modelId="{A7A0FA10-000C-AD4C-A5D1-4B5BBD234893}" type="pres">
      <dgm:prSet presAssocID="{7A10AB2E-D6D7-1649-9FAE-BDF7605C5FCF}" presName="hierChild4" presStyleCnt="0"/>
      <dgm:spPr/>
    </dgm:pt>
    <dgm:pt modelId="{109BD424-95B0-DE4F-873B-E189E218DCA6}" type="pres">
      <dgm:prSet presAssocID="{EE8036E2-36E6-9140-BC4F-04C474081573}" presName="Name37" presStyleLbl="parChTrans1D3" presStyleIdx="0" presStyleCnt="17"/>
      <dgm:spPr/>
      <dgm:t>
        <a:bodyPr/>
        <a:lstStyle/>
        <a:p>
          <a:endParaRPr lang="zh-TW" altLang="en-US"/>
        </a:p>
      </dgm:t>
    </dgm:pt>
    <dgm:pt modelId="{D6081D02-5533-CD43-80E9-902CBC8A0CB2}" type="pres">
      <dgm:prSet presAssocID="{940D7265-EEC2-6F49-80B0-ADEBD5F9CE32}" presName="hierRoot2" presStyleCnt="0">
        <dgm:presLayoutVars>
          <dgm:hierBranch val="init"/>
        </dgm:presLayoutVars>
      </dgm:prSet>
      <dgm:spPr/>
    </dgm:pt>
    <dgm:pt modelId="{CC0847E0-961A-E743-A720-CDF5588A0499}" type="pres">
      <dgm:prSet presAssocID="{940D7265-EEC2-6F49-80B0-ADEBD5F9CE32}" presName="rootComposite" presStyleCnt="0"/>
      <dgm:spPr/>
    </dgm:pt>
    <dgm:pt modelId="{DA9D7244-B94E-6C48-A3A3-90BEB7A7837F}" type="pres">
      <dgm:prSet presAssocID="{940D7265-EEC2-6F49-80B0-ADEBD5F9CE32}" presName="rootText" presStyleLbl="node3" presStyleIdx="0" presStyleCnt="17">
        <dgm:presLayoutVars>
          <dgm:chPref val="3"/>
        </dgm:presLayoutVars>
      </dgm:prSet>
      <dgm:spPr/>
      <dgm:t>
        <a:bodyPr/>
        <a:lstStyle/>
        <a:p>
          <a:endParaRPr lang="zh-TW" altLang="en-US"/>
        </a:p>
      </dgm:t>
    </dgm:pt>
    <dgm:pt modelId="{28FB80D1-4442-3046-9A76-5608FEE84282}" type="pres">
      <dgm:prSet presAssocID="{940D7265-EEC2-6F49-80B0-ADEBD5F9CE32}" presName="rootConnector" presStyleLbl="node3" presStyleIdx="0" presStyleCnt="17"/>
      <dgm:spPr/>
      <dgm:t>
        <a:bodyPr/>
        <a:lstStyle/>
        <a:p>
          <a:endParaRPr lang="zh-TW" altLang="en-US"/>
        </a:p>
      </dgm:t>
    </dgm:pt>
    <dgm:pt modelId="{DD3F8D48-0816-1240-AA9E-54A59C4F201B}" type="pres">
      <dgm:prSet presAssocID="{940D7265-EEC2-6F49-80B0-ADEBD5F9CE32}" presName="hierChild4" presStyleCnt="0"/>
      <dgm:spPr/>
    </dgm:pt>
    <dgm:pt modelId="{A0035DDC-CCAF-4242-A2DD-3B24396E30D7}" type="pres">
      <dgm:prSet presAssocID="{940D7265-EEC2-6F49-80B0-ADEBD5F9CE32}" presName="hierChild5" presStyleCnt="0"/>
      <dgm:spPr/>
    </dgm:pt>
    <dgm:pt modelId="{39E4885A-9D4C-E241-9E78-37BBA1E90AA8}" type="pres">
      <dgm:prSet presAssocID="{11E3E51B-8B2F-5B43-A0A0-8F3DE759FC89}" presName="Name37" presStyleLbl="parChTrans1D3" presStyleIdx="1" presStyleCnt="17"/>
      <dgm:spPr/>
      <dgm:t>
        <a:bodyPr/>
        <a:lstStyle/>
        <a:p>
          <a:endParaRPr lang="zh-TW" altLang="en-US"/>
        </a:p>
      </dgm:t>
    </dgm:pt>
    <dgm:pt modelId="{3B9EBEA6-8F1F-3B4A-AC9C-6D41EF69C74F}" type="pres">
      <dgm:prSet presAssocID="{BDC3E114-F65B-6548-AC38-222F1920DAF7}" presName="hierRoot2" presStyleCnt="0">
        <dgm:presLayoutVars>
          <dgm:hierBranch val="init"/>
        </dgm:presLayoutVars>
      </dgm:prSet>
      <dgm:spPr/>
    </dgm:pt>
    <dgm:pt modelId="{80BA1E73-6594-9446-9E72-1F81C017C07F}" type="pres">
      <dgm:prSet presAssocID="{BDC3E114-F65B-6548-AC38-222F1920DAF7}" presName="rootComposite" presStyleCnt="0"/>
      <dgm:spPr/>
    </dgm:pt>
    <dgm:pt modelId="{9542C099-AF93-F343-B945-CF2A28705760}" type="pres">
      <dgm:prSet presAssocID="{BDC3E114-F65B-6548-AC38-222F1920DAF7}" presName="rootText" presStyleLbl="node3" presStyleIdx="1" presStyleCnt="17">
        <dgm:presLayoutVars>
          <dgm:chPref val="3"/>
        </dgm:presLayoutVars>
      </dgm:prSet>
      <dgm:spPr/>
      <dgm:t>
        <a:bodyPr/>
        <a:lstStyle/>
        <a:p>
          <a:endParaRPr lang="zh-TW" altLang="en-US"/>
        </a:p>
      </dgm:t>
    </dgm:pt>
    <dgm:pt modelId="{2FBF9118-D18D-7C4D-BA66-3A0CF6D7AD4E}" type="pres">
      <dgm:prSet presAssocID="{BDC3E114-F65B-6548-AC38-222F1920DAF7}" presName="rootConnector" presStyleLbl="node3" presStyleIdx="1" presStyleCnt="17"/>
      <dgm:spPr/>
      <dgm:t>
        <a:bodyPr/>
        <a:lstStyle/>
        <a:p>
          <a:endParaRPr lang="zh-TW" altLang="en-US"/>
        </a:p>
      </dgm:t>
    </dgm:pt>
    <dgm:pt modelId="{9CA755F7-BF9E-0B41-902A-6288660B71A1}" type="pres">
      <dgm:prSet presAssocID="{BDC3E114-F65B-6548-AC38-222F1920DAF7}" presName="hierChild4" presStyleCnt="0"/>
      <dgm:spPr/>
    </dgm:pt>
    <dgm:pt modelId="{7FD982E2-52C8-904D-8BFE-014BBC22B5B0}" type="pres">
      <dgm:prSet presAssocID="{BDC3E114-F65B-6548-AC38-222F1920DAF7}" presName="hierChild5" presStyleCnt="0"/>
      <dgm:spPr/>
    </dgm:pt>
    <dgm:pt modelId="{619ED317-8F14-0742-BE6A-C67CCD2EB995}" type="pres">
      <dgm:prSet presAssocID="{7A10AB2E-D6D7-1649-9FAE-BDF7605C5FCF}" presName="hierChild5" presStyleCnt="0"/>
      <dgm:spPr/>
    </dgm:pt>
    <dgm:pt modelId="{3A01F7EE-7C04-5F4C-BD2D-81BE47F99C8B}" type="pres">
      <dgm:prSet presAssocID="{EC443DCA-1A0F-3041-A1DF-1A2E733C92EB}" presName="Name37" presStyleLbl="parChTrans1D2" presStyleIdx="1" presStyleCnt="5"/>
      <dgm:spPr/>
      <dgm:t>
        <a:bodyPr/>
        <a:lstStyle/>
        <a:p>
          <a:endParaRPr lang="zh-TW" altLang="en-US"/>
        </a:p>
      </dgm:t>
    </dgm:pt>
    <dgm:pt modelId="{F4FD2CB9-0569-C74B-8EFF-A27C99CABC99}" type="pres">
      <dgm:prSet presAssocID="{28F5CC7E-FF66-2B42-B35D-694EF6FD8196}" presName="hierRoot2" presStyleCnt="0">
        <dgm:presLayoutVars>
          <dgm:hierBranch val="init"/>
        </dgm:presLayoutVars>
      </dgm:prSet>
      <dgm:spPr/>
    </dgm:pt>
    <dgm:pt modelId="{7A602B9F-7377-884D-93C6-EDD40ECF99EC}" type="pres">
      <dgm:prSet presAssocID="{28F5CC7E-FF66-2B42-B35D-694EF6FD8196}" presName="rootComposite" presStyleCnt="0"/>
      <dgm:spPr/>
    </dgm:pt>
    <dgm:pt modelId="{BEE70804-8991-2E45-BE82-D6DB798EBDE8}" type="pres">
      <dgm:prSet presAssocID="{28F5CC7E-FF66-2B42-B35D-694EF6FD8196}" presName="rootText" presStyleLbl="node2" presStyleIdx="1" presStyleCnt="5">
        <dgm:presLayoutVars>
          <dgm:chPref val="3"/>
        </dgm:presLayoutVars>
      </dgm:prSet>
      <dgm:spPr/>
      <dgm:t>
        <a:bodyPr/>
        <a:lstStyle/>
        <a:p>
          <a:endParaRPr lang="zh-TW" altLang="en-US"/>
        </a:p>
      </dgm:t>
    </dgm:pt>
    <dgm:pt modelId="{60D1A802-0E80-C746-940C-9C1023420CF1}" type="pres">
      <dgm:prSet presAssocID="{28F5CC7E-FF66-2B42-B35D-694EF6FD8196}" presName="rootConnector" presStyleLbl="node2" presStyleIdx="1" presStyleCnt="5"/>
      <dgm:spPr/>
      <dgm:t>
        <a:bodyPr/>
        <a:lstStyle/>
        <a:p>
          <a:endParaRPr lang="zh-TW" altLang="en-US"/>
        </a:p>
      </dgm:t>
    </dgm:pt>
    <dgm:pt modelId="{5C845DD9-EC0C-3E41-A011-674267A9C0AA}" type="pres">
      <dgm:prSet presAssocID="{28F5CC7E-FF66-2B42-B35D-694EF6FD8196}" presName="hierChild4" presStyleCnt="0"/>
      <dgm:spPr/>
    </dgm:pt>
    <dgm:pt modelId="{3AF2A4CE-3475-5145-A445-CC51BCDFBD82}" type="pres">
      <dgm:prSet presAssocID="{55E660D3-4A71-EF41-B8FF-B26C07BA0160}" presName="Name37" presStyleLbl="parChTrans1D3" presStyleIdx="2" presStyleCnt="17"/>
      <dgm:spPr/>
      <dgm:t>
        <a:bodyPr/>
        <a:lstStyle/>
        <a:p>
          <a:endParaRPr lang="zh-TW" altLang="en-US"/>
        </a:p>
      </dgm:t>
    </dgm:pt>
    <dgm:pt modelId="{17F14AC3-3DF6-F944-B138-E755A5AF5EC0}" type="pres">
      <dgm:prSet presAssocID="{2D7A781C-4CD2-1445-8ECB-EB8E16C2A405}" presName="hierRoot2" presStyleCnt="0">
        <dgm:presLayoutVars>
          <dgm:hierBranch val="init"/>
        </dgm:presLayoutVars>
      </dgm:prSet>
      <dgm:spPr/>
    </dgm:pt>
    <dgm:pt modelId="{434B06DE-6C6E-9D46-84C9-F8B639896A2D}" type="pres">
      <dgm:prSet presAssocID="{2D7A781C-4CD2-1445-8ECB-EB8E16C2A405}" presName="rootComposite" presStyleCnt="0"/>
      <dgm:spPr/>
    </dgm:pt>
    <dgm:pt modelId="{761EDB41-D2CD-9C47-9B19-16980597B408}" type="pres">
      <dgm:prSet presAssocID="{2D7A781C-4CD2-1445-8ECB-EB8E16C2A405}" presName="rootText" presStyleLbl="node3" presStyleIdx="2" presStyleCnt="17">
        <dgm:presLayoutVars>
          <dgm:chPref val="3"/>
        </dgm:presLayoutVars>
      </dgm:prSet>
      <dgm:spPr/>
      <dgm:t>
        <a:bodyPr/>
        <a:lstStyle/>
        <a:p>
          <a:endParaRPr lang="zh-TW" altLang="en-US"/>
        </a:p>
      </dgm:t>
    </dgm:pt>
    <dgm:pt modelId="{F2D52349-71B3-424D-86D3-917C0080BB84}" type="pres">
      <dgm:prSet presAssocID="{2D7A781C-4CD2-1445-8ECB-EB8E16C2A405}" presName="rootConnector" presStyleLbl="node3" presStyleIdx="2" presStyleCnt="17"/>
      <dgm:spPr/>
      <dgm:t>
        <a:bodyPr/>
        <a:lstStyle/>
        <a:p>
          <a:endParaRPr lang="zh-TW" altLang="en-US"/>
        </a:p>
      </dgm:t>
    </dgm:pt>
    <dgm:pt modelId="{5A323ED8-FCC7-D94B-812B-7C60BC8D555B}" type="pres">
      <dgm:prSet presAssocID="{2D7A781C-4CD2-1445-8ECB-EB8E16C2A405}" presName="hierChild4" presStyleCnt="0"/>
      <dgm:spPr/>
    </dgm:pt>
    <dgm:pt modelId="{A395A9A7-1B17-7742-8F7A-D61C33733AE8}" type="pres">
      <dgm:prSet presAssocID="{2D7A781C-4CD2-1445-8ECB-EB8E16C2A405}" presName="hierChild5" presStyleCnt="0"/>
      <dgm:spPr/>
    </dgm:pt>
    <dgm:pt modelId="{5F7AC58D-BA1C-A845-B9A0-A74123E164E0}" type="pres">
      <dgm:prSet presAssocID="{A1AF370D-3C50-2F47-A34E-ADC011B9D4C4}" presName="Name37" presStyleLbl="parChTrans1D3" presStyleIdx="3" presStyleCnt="17"/>
      <dgm:spPr/>
      <dgm:t>
        <a:bodyPr/>
        <a:lstStyle/>
        <a:p>
          <a:endParaRPr lang="zh-TW" altLang="en-US"/>
        </a:p>
      </dgm:t>
    </dgm:pt>
    <dgm:pt modelId="{EC09BC62-E0F5-9E44-917F-00B50F3F47A5}" type="pres">
      <dgm:prSet presAssocID="{846DD0F6-4B66-DF41-8853-F1042D9E98AB}" presName="hierRoot2" presStyleCnt="0">
        <dgm:presLayoutVars>
          <dgm:hierBranch val="init"/>
        </dgm:presLayoutVars>
      </dgm:prSet>
      <dgm:spPr/>
    </dgm:pt>
    <dgm:pt modelId="{FD645622-21BE-3D41-9E70-08AD18ED752D}" type="pres">
      <dgm:prSet presAssocID="{846DD0F6-4B66-DF41-8853-F1042D9E98AB}" presName="rootComposite" presStyleCnt="0"/>
      <dgm:spPr/>
    </dgm:pt>
    <dgm:pt modelId="{2B8F229F-F2A5-6E40-B109-33AA17D2FB35}" type="pres">
      <dgm:prSet presAssocID="{846DD0F6-4B66-DF41-8853-F1042D9E98AB}" presName="rootText" presStyleLbl="node3" presStyleIdx="3" presStyleCnt="17">
        <dgm:presLayoutVars>
          <dgm:chPref val="3"/>
        </dgm:presLayoutVars>
      </dgm:prSet>
      <dgm:spPr/>
      <dgm:t>
        <a:bodyPr/>
        <a:lstStyle/>
        <a:p>
          <a:endParaRPr lang="zh-TW" altLang="en-US"/>
        </a:p>
      </dgm:t>
    </dgm:pt>
    <dgm:pt modelId="{1DE7BCA0-8885-054C-AE28-4737B4D52EC7}" type="pres">
      <dgm:prSet presAssocID="{846DD0F6-4B66-DF41-8853-F1042D9E98AB}" presName="rootConnector" presStyleLbl="node3" presStyleIdx="3" presStyleCnt="17"/>
      <dgm:spPr/>
      <dgm:t>
        <a:bodyPr/>
        <a:lstStyle/>
        <a:p>
          <a:endParaRPr lang="zh-TW" altLang="en-US"/>
        </a:p>
      </dgm:t>
    </dgm:pt>
    <dgm:pt modelId="{438FF0FB-14F5-5D4B-8752-C0BD6CC69971}" type="pres">
      <dgm:prSet presAssocID="{846DD0F6-4B66-DF41-8853-F1042D9E98AB}" presName="hierChild4" presStyleCnt="0"/>
      <dgm:spPr/>
    </dgm:pt>
    <dgm:pt modelId="{143E8390-BB42-6E49-919F-BF3ED439D280}" type="pres">
      <dgm:prSet presAssocID="{846DD0F6-4B66-DF41-8853-F1042D9E98AB}" presName="hierChild5" presStyleCnt="0"/>
      <dgm:spPr/>
    </dgm:pt>
    <dgm:pt modelId="{C4124D19-F29A-A34F-A3AC-B05A90D6473D}" type="pres">
      <dgm:prSet presAssocID="{C7844870-EC44-4A42-A6A0-D34C4E6C3D7D}" presName="Name37" presStyleLbl="parChTrans1D3" presStyleIdx="4" presStyleCnt="17"/>
      <dgm:spPr/>
      <dgm:t>
        <a:bodyPr/>
        <a:lstStyle/>
        <a:p>
          <a:endParaRPr lang="zh-TW" altLang="en-US"/>
        </a:p>
      </dgm:t>
    </dgm:pt>
    <dgm:pt modelId="{1A6A0777-5849-E642-8163-15AC7323BDA0}" type="pres">
      <dgm:prSet presAssocID="{9926C92C-3FE9-D045-848E-200144D0D0A0}" presName="hierRoot2" presStyleCnt="0">
        <dgm:presLayoutVars>
          <dgm:hierBranch val="init"/>
        </dgm:presLayoutVars>
      </dgm:prSet>
      <dgm:spPr/>
    </dgm:pt>
    <dgm:pt modelId="{0AD839EB-63FA-FD48-92FB-7AB9514735FC}" type="pres">
      <dgm:prSet presAssocID="{9926C92C-3FE9-D045-848E-200144D0D0A0}" presName="rootComposite" presStyleCnt="0"/>
      <dgm:spPr/>
    </dgm:pt>
    <dgm:pt modelId="{17F50F62-8A9D-D84D-B278-E8B3E2B241A8}" type="pres">
      <dgm:prSet presAssocID="{9926C92C-3FE9-D045-848E-200144D0D0A0}" presName="rootText" presStyleLbl="node3" presStyleIdx="4" presStyleCnt="17">
        <dgm:presLayoutVars>
          <dgm:chPref val="3"/>
        </dgm:presLayoutVars>
      </dgm:prSet>
      <dgm:spPr/>
      <dgm:t>
        <a:bodyPr/>
        <a:lstStyle/>
        <a:p>
          <a:endParaRPr lang="zh-TW" altLang="en-US"/>
        </a:p>
      </dgm:t>
    </dgm:pt>
    <dgm:pt modelId="{D5C1AD20-31B0-7148-A29B-8FE4E94194CC}" type="pres">
      <dgm:prSet presAssocID="{9926C92C-3FE9-D045-848E-200144D0D0A0}" presName="rootConnector" presStyleLbl="node3" presStyleIdx="4" presStyleCnt="17"/>
      <dgm:spPr/>
      <dgm:t>
        <a:bodyPr/>
        <a:lstStyle/>
        <a:p>
          <a:endParaRPr lang="zh-TW" altLang="en-US"/>
        </a:p>
      </dgm:t>
    </dgm:pt>
    <dgm:pt modelId="{63E415A2-9BCF-CC41-A184-4CB386AB9166}" type="pres">
      <dgm:prSet presAssocID="{9926C92C-3FE9-D045-848E-200144D0D0A0}" presName="hierChild4" presStyleCnt="0"/>
      <dgm:spPr/>
    </dgm:pt>
    <dgm:pt modelId="{E703B4AD-ADB5-A449-8FB8-7966E9DC078B}" type="pres">
      <dgm:prSet presAssocID="{9926C92C-3FE9-D045-848E-200144D0D0A0}" presName="hierChild5" presStyleCnt="0"/>
      <dgm:spPr/>
    </dgm:pt>
    <dgm:pt modelId="{F7B6623F-669E-204A-953E-390B2AC5F01B}" type="pres">
      <dgm:prSet presAssocID="{81E025DD-A198-A84D-B0AA-50142B6C7A74}" presName="Name37" presStyleLbl="parChTrans1D3" presStyleIdx="5" presStyleCnt="17"/>
      <dgm:spPr/>
      <dgm:t>
        <a:bodyPr/>
        <a:lstStyle/>
        <a:p>
          <a:endParaRPr lang="zh-TW" altLang="en-US"/>
        </a:p>
      </dgm:t>
    </dgm:pt>
    <dgm:pt modelId="{1660C94F-E47C-4F49-ACFA-4DB014F88652}" type="pres">
      <dgm:prSet presAssocID="{891889B0-C946-3E4E-A1E2-86F7E247B549}" presName="hierRoot2" presStyleCnt="0">
        <dgm:presLayoutVars>
          <dgm:hierBranch val="init"/>
        </dgm:presLayoutVars>
      </dgm:prSet>
      <dgm:spPr/>
    </dgm:pt>
    <dgm:pt modelId="{06C99EA0-297C-BE43-8670-847F004C0202}" type="pres">
      <dgm:prSet presAssocID="{891889B0-C946-3E4E-A1E2-86F7E247B549}" presName="rootComposite" presStyleCnt="0"/>
      <dgm:spPr/>
    </dgm:pt>
    <dgm:pt modelId="{1B3A61D1-9A35-D745-B1B7-88D0A6D5B780}" type="pres">
      <dgm:prSet presAssocID="{891889B0-C946-3E4E-A1E2-86F7E247B549}" presName="rootText" presStyleLbl="node3" presStyleIdx="5" presStyleCnt="17">
        <dgm:presLayoutVars>
          <dgm:chPref val="3"/>
        </dgm:presLayoutVars>
      </dgm:prSet>
      <dgm:spPr/>
      <dgm:t>
        <a:bodyPr/>
        <a:lstStyle/>
        <a:p>
          <a:endParaRPr lang="zh-TW" altLang="en-US"/>
        </a:p>
      </dgm:t>
    </dgm:pt>
    <dgm:pt modelId="{FD638A5B-59D0-DC42-BF53-33E735F7151A}" type="pres">
      <dgm:prSet presAssocID="{891889B0-C946-3E4E-A1E2-86F7E247B549}" presName="rootConnector" presStyleLbl="node3" presStyleIdx="5" presStyleCnt="17"/>
      <dgm:spPr/>
      <dgm:t>
        <a:bodyPr/>
        <a:lstStyle/>
        <a:p>
          <a:endParaRPr lang="zh-TW" altLang="en-US"/>
        </a:p>
      </dgm:t>
    </dgm:pt>
    <dgm:pt modelId="{96C78FC8-06DD-9946-A5CC-79D78BFA4EED}" type="pres">
      <dgm:prSet presAssocID="{891889B0-C946-3E4E-A1E2-86F7E247B549}" presName="hierChild4" presStyleCnt="0"/>
      <dgm:spPr/>
    </dgm:pt>
    <dgm:pt modelId="{9B53FBB6-6979-BC48-8AD4-F63615E497C5}" type="pres">
      <dgm:prSet presAssocID="{891889B0-C946-3E4E-A1E2-86F7E247B549}" presName="hierChild5" presStyleCnt="0"/>
      <dgm:spPr/>
    </dgm:pt>
    <dgm:pt modelId="{7CDEA0D4-B59E-824F-A490-6F10E20D7655}" type="pres">
      <dgm:prSet presAssocID="{FD1130E5-36D0-A941-9576-DD11B2747198}" presName="Name37" presStyleLbl="parChTrans1D3" presStyleIdx="6" presStyleCnt="17"/>
      <dgm:spPr/>
    </dgm:pt>
    <dgm:pt modelId="{58198878-3C4C-174F-A71D-5E3B50435533}" type="pres">
      <dgm:prSet presAssocID="{0236E5E6-636F-A64F-9EB6-270441244CA2}" presName="hierRoot2" presStyleCnt="0">
        <dgm:presLayoutVars>
          <dgm:hierBranch val="init"/>
        </dgm:presLayoutVars>
      </dgm:prSet>
      <dgm:spPr/>
    </dgm:pt>
    <dgm:pt modelId="{D5FC60A6-734F-1D49-AF85-31BE2B7E7719}" type="pres">
      <dgm:prSet presAssocID="{0236E5E6-636F-A64F-9EB6-270441244CA2}" presName="rootComposite" presStyleCnt="0"/>
      <dgm:spPr/>
    </dgm:pt>
    <dgm:pt modelId="{6F94CFE4-4DC1-B24E-B304-0BEEB2457B2E}" type="pres">
      <dgm:prSet presAssocID="{0236E5E6-636F-A64F-9EB6-270441244CA2}" presName="rootText" presStyleLbl="node3" presStyleIdx="6" presStyleCnt="17">
        <dgm:presLayoutVars>
          <dgm:chPref val="3"/>
        </dgm:presLayoutVars>
      </dgm:prSet>
      <dgm:spPr/>
      <dgm:t>
        <a:bodyPr/>
        <a:lstStyle/>
        <a:p>
          <a:endParaRPr lang="zh-TW" altLang="en-US"/>
        </a:p>
      </dgm:t>
    </dgm:pt>
    <dgm:pt modelId="{BFAD0AD9-28F6-4146-B3B8-5A4C86BF6E1E}" type="pres">
      <dgm:prSet presAssocID="{0236E5E6-636F-A64F-9EB6-270441244CA2}" presName="rootConnector" presStyleLbl="node3" presStyleIdx="6" presStyleCnt="17"/>
      <dgm:spPr/>
      <dgm:t>
        <a:bodyPr/>
        <a:lstStyle/>
        <a:p>
          <a:endParaRPr lang="zh-TW" altLang="en-US"/>
        </a:p>
      </dgm:t>
    </dgm:pt>
    <dgm:pt modelId="{10BD7341-63E6-0946-B89C-EFF29AD15DFF}" type="pres">
      <dgm:prSet presAssocID="{0236E5E6-636F-A64F-9EB6-270441244CA2}" presName="hierChild4" presStyleCnt="0"/>
      <dgm:spPr/>
    </dgm:pt>
    <dgm:pt modelId="{64D129BD-5C5D-A049-A745-4E643CB745EF}" type="pres">
      <dgm:prSet presAssocID="{0236E5E6-636F-A64F-9EB6-270441244CA2}" presName="hierChild5" presStyleCnt="0"/>
      <dgm:spPr/>
    </dgm:pt>
    <dgm:pt modelId="{68DF99E4-9FE5-CF44-96F9-CBBCDC652F59}" type="pres">
      <dgm:prSet presAssocID="{C229D674-89DC-2E40-8E09-6E7D2EFD17A2}" presName="Name37" presStyleLbl="parChTrans1D3" presStyleIdx="7" presStyleCnt="17"/>
      <dgm:spPr/>
      <dgm:t>
        <a:bodyPr/>
        <a:lstStyle/>
        <a:p>
          <a:endParaRPr lang="zh-TW" altLang="en-US"/>
        </a:p>
      </dgm:t>
    </dgm:pt>
    <dgm:pt modelId="{9A298722-AD9F-9449-A048-841F3F2567E4}" type="pres">
      <dgm:prSet presAssocID="{3972712E-ABA9-1348-B649-37CEF0BC57BD}" presName="hierRoot2" presStyleCnt="0">
        <dgm:presLayoutVars>
          <dgm:hierBranch val="init"/>
        </dgm:presLayoutVars>
      </dgm:prSet>
      <dgm:spPr/>
    </dgm:pt>
    <dgm:pt modelId="{362E0479-C34D-E043-89AF-0A576DE73E94}" type="pres">
      <dgm:prSet presAssocID="{3972712E-ABA9-1348-B649-37CEF0BC57BD}" presName="rootComposite" presStyleCnt="0"/>
      <dgm:spPr/>
    </dgm:pt>
    <dgm:pt modelId="{AD0A96B4-58AD-2549-BC67-D46253C24749}" type="pres">
      <dgm:prSet presAssocID="{3972712E-ABA9-1348-B649-37CEF0BC57BD}" presName="rootText" presStyleLbl="node3" presStyleIdx="7" presStyleCnt="17">
        <dgm:presLayoutVars>
          <dgm:chPref val="3"/>
        </dgm:presLayoutVars>
      </dgm:prSet>
      <dgm:spPr/>
      <dgm:t>
        <a:bodyPr/>
        <a:lstStyle/>
        <a:p>
          <a:endParaRPr lang="zh-TW" altLang="en-US"/>
        </a:p>
      </dgm:t>
    </dgm:pt>
    <dgm:pt modelId="{FEC91EE1-6A78-074D-B03A-D05F74A849D8}" type="pres">
      <dgm:prSet presAssocID="{3972712E-ABA9-1348-B649-37CEF0BC57BD}" presName="rootConnector" presStyleLbl="node3" presStyleIdx="7" presStyleCnt="17"/>
      <dgm:spPr/>
      <dgm:t>
        <a:bodyPr/>
        <a:lstStyle/>
        <a:p>
          <a:endParaRPr lang="zh-TW" altLang="en-US"/>
        </a:p>
      </dgm:t>
    </dgm:pt>
    <dgm:pt modelId="{032B9A24-4F98-7E4E-9EEB-E0F34E45100D}" type="pres">
      <dgm:prSet presAssocID="{3972712E-ABA9-1348-B649-37CEF0BC57BD}" presName="hierChild4" presStyleCnt="0"/>
      <dgm:spPr/>
    </dgm:pt>
    <dgm:pt modelId="{5591F4DF-647E-934D-96AF-900C49E6C329}" type="pres">
      <dgm:prSet presAssocID="{3972712E-ABA9-1348-B649-37CEF0BC57BD}" presName="hierChild5" presStyleCnt="0"/>
      <dgm:spPr/>
    </dgm:pt>
    <dgm:pt modelId="{E486EFD1-E2EE-124F-A908-24E75699BAA5}" type="pres">
      <dgm:prSet presAssocID="{28F5CC7E-FF66-2B42-B35D-694EF6FD8196}" presName="hierChild5" presStyleCnt="0"/>
      <dgm:spPr/>
    </dgm:pt>
    <dgm:pt modelId="{F889A792-41DA-1E4F-AAE4-FB527C5596C6}" type="pres">
      <dgm:prSet presAssocID="{8A9C1863-5767-9142-8B8D-DAAB7A464ACC}" presName="Name37" presStyleLbl="parChTrans1D2" presStyleIdx="2" presStyleCnt="5"/>
      <dgm:spPr/>
      <dgm:t>
        <a:bodyPr/>
        <a:lstStyle/>
        <a:p>
          <a:endParaRPr lang="zh-TW" altLang="en-US"/>
        </a:p>
      </dgm:t>
    </dgm:pt>
    <dgm:pt modelId="{E005B04C-B085-4D4C-8D77-35BD224BE489}" type="pres">
      <dgm:prSet presAssocID="{A7FAEE7F-F317-F240-A317-6FA42AF79154}" presName="hierRoot2" presStyleCnt="0">
        <dgm:presLayoutVars>
          <dgm:hierBranch val="init"/>
        </dgm:presLayoutVars>
      </dgm:prSet>
      <dgm:spPr/>
    </dgm:pt>
    <dgm:pt modelId="{363E6212-FAA1-7B4D-82CE-F014FEFD485C}" type="pres">
      <dgm:prSet presAssocID="{A7FAEE7F-F317-F240-A317-6FA42AF79154}" presName="rootComposite" presStyleCnt="0"/>
      <dgm:spPr/>
    </dgm:pt>
    <dgm:pt modelId="{5FD75EE5-1AF3-CE4C-BFE1-83610D276BC1}" type="pres">
      <dgm:prSet presAssocID="{A7FAEE7F-F317-F240-A317-6FA42AF79154}" presName="rootText" presStyleLbl="node2" presStyleIdx="2" presStyleCnt="5">
        <dgm:presLayoutVars>
          <dgm:chPref val="3"/>
        </dgm:presLayoutVars>
      </dgm:prSet>
      <dgm:spPr/>
      <dgm:t>
        <a:bodyPr/>
        <a:lstStyle/>
        <a:p>
          <a:endParaRPr lang="zh-TW" altLang="en-US"/>
        </a:p>
      </dgm:t>
    </dgm:pt>
    <dgm:pt modelId="{9EFF23EF-FD00-2446-AA3C-28041C56C28B}" type="pres">
      <dgm:prSet presAssocID="{A7FAEE7F-F317-F240-A317-6FA42AF79154}" presName="rootConnector" presStyleLbl="node2" presStyleIdx="2" presStyleCnt="5"/>
      <dgm:spPr/>
      <dgm:t>
        <a:bodyPr/>
        <a:lstStyle/>
        <a:p>
          <a:endParaRPr lang="zh-TW" altLang="en-US"/>
        </a:p>
      </dgm:t>
    </dgm:pt>
    <dgm:pt modelId="{57F226A2-C756-4442-8E6B-0484496151C3}" type="pres">
      <dgm:prSet presAssocID="{A7FAEE7F-F317-F240-A317-6FA42AF79154}" presName="hierChild4" presStyleCnt="0"/>
      <dgm:spPr/>
    </dgm:pt>
    <dgm:pt modelId="{2375EA51-9783-E842-877B-00D391EA4F03}" type="pres">
      <dgm:prSet presAssocID="{7B2FF99D-B63A-324B-90B2-313CAF4C3353}" presName="Name37" presStyleLbl="parChTrans1D3" presStyleIdx="8" presStyleCnt="17"/>
      <dgm:spPr/>
      <dgm:t>
        <a:bodyPr/>
        <a:lstStyle/>
        <a:p>
          <a:endParaRPr lang="zh-TW" altLang="en-US"/>
        </a:p>
      </dgm:t>
    </dgm:pt>
    <dgm:pt modelId="{1BE02E9D-A75B-6846-9536-2AE34FD13CDB}" type="pres">
      <dgm:prSet presAssocID="{E3F6E6FB-C8B3-6D45-8EE3-4AD8B0482A93}" presName="hierRoot2" presStyleCnt="0">
        <dgm:presLayoutVars>
          <dgm:hierBranch val="init"/>
        </dgm:presLayoutVars>
      </dgm:prSet>
      <dgm:spPr/>
    </dgm:pt>
    <dgm:pt modelId="{D49464EC-A5F2-214B-AB98-55D55ED21C86}" type="pres">
      <dgm:prSet presAssocID="{E3F6E6FB-C8B3-6D45-8EE3-4AD8B0482A93}" presName="rootComposite" presStyleCnt="0"/>
      <dgm:spPr/>
    </dgm:pt>
    <dgm:pt modelId="{CC9A3C50-EBCB-E54A-83C3-9FEA96C64727}" type="pres">
      <dgm:prSet presAssocID="{E3F6E6FB-C8B3-6D45-8EE3-4AD8B0482A93}" presName="rootText" presStyleLbl="node3" presStyleIdx="8" presStyleCnt="17">
        <dgm:presLayoutVars>
          <dgm:chPref val="3"/>
        </dgm:presLayoutVars>
      </dgm:prSet>
      <dgm:spPr/>
      <dgm:t>
        <a:bodyPr/>
        <a:lstStyle/>
        <a:p>
          <a:endParaRPr lang="zh-TW" altLang="en-US"/>
        </a:p>
      </dgm:t>
    </dgm:pt>
    <dgm:pt modelId="{4CDC6389-02B3-4F4B-AF80-6F9970065207}" type="pres">
      <dgm:prSet presAssocID="{E3F6E6FB-C8B3-6D45-8EE3-4AD8B0482A93}" presName="rootConnector" presStyleLbl="node3" presStyleIdx="8" presStyleCnt="17"/>
      <dgm:spPr/>
      <dgm:t>
        <a:bodyPr/>
        <a:lstStyle/>
        <a:p>
          <a:endParaRPr lang="zh-TW" altLang="en-US"/>
        </a:p>
      </dgm:t>
    </dgm:pt>
    <dgm:pt modelId="{4E78E49A-AC33-C64B-9D09-26F6CF9AB273}" type="pres">
      <dgm:prSet presAssocID="{E3F6E6FB-C8B3-6D45-8EE3-4AD8B0482A93}" presName="hierChild4" presStyleCnt="0"/>
      <dgm:spPr/>
    </dgm:pt>
    <dgm:pt modelId="{7802BF34-E1AB-5942-9C58-CB5F551D5618}" type="pres">
      <dgm:prSet presAssocID="{E3F6E6FB-C8B3-6D45-8EE3-4AD8B0482A93}" presName="hierChild5" presStyleCnt="0"/>
      <dgm:spPr/>
    </dgm:pt>
    <dgm:pt modelId="{934996D8-27A4-9C4C-8956-799A6FC5B2AD}" type="pres">
      <dgm:prSet presAssocID="{39FC8E47-CA23-6D44-9421-9522DAC07F5B}" presName="Name37" presStyleLbl="parChTrans1D3" presStyleIdx="9" presStyleCnt="17"/>
      <dgm:spPr/>
      <dgm:t>
        <a:bodyPr/>
        <a:lstStyle/>
        <a:p>
          <a:endParaRPr lang="zh-TW" altLang="en-US"/>
        </a:p>
      </dgm:t>
    </dgm:pt>
    <dgm:pt modelId="{A6E59200-43AA-164D-BDB2-E5EBEC105793}" type="pres">
      <dgm:prSet presAssocID="{E55F03E7-32E4-0848-8D2D-2DD13CE05209}" presName="hierRoot2" presStyleCnt="0">
        <dgm:presLayoutVars>
          <dgm:hierBranch val="init"/>
        </dgm:presLayoutVars>
      </dgm:prSet>
      <dgm:spPr/>
    </dgm:pt>
    <dgm:pt modelId="{B6666FDE-974B-0A47-839B-F8ADAAA05DE9}" type="pres">
      <dgm:prSet presAssocID="{E55F03E7-32E4-0848-8D2D-2DD13CE05209}" presName="rootComposite" presStyleCnt="0"/>
      <dgm:spPr/>
    </dgm:pt>
    <dgm:pt modelId="{0D9A3410-658C-7D4D-B92E-67D09EA2EBF4}" type="pres">
      <dgm:prSet presAssocID="{E55F03E7-32E4-0848-8D2D-2DD13CE05209}" presName="rootText" presStyleLbl="node3" presStyleIdx="9" presStyleCnt="17">
        <dgm:presLayoutVars>
          <dgm:chPref val="3"/>
        </dgm:presLayoutVars>
      </dgm:prSet>
      <dgm:spPr/>
      <dgm:t>
        <a:bodyPr/>
        <a:lstStyle/>
        <a:p>
          <a:endParaRPr lang="zh-TW" altLang="en-US"/>
        </a:p>
      </dgm:t>
    </dgm:pt>
    <dgm:pt modelId="{E3D3EB8D-6B80-674E-9D9C-3AB0D1F7BB14}" type="pres">
      <dgm:prSet presAssocID="{E55F03E7-32E4-0848-8D2D-2DD13CE05209}" presName="rootConnector" presStyleLbl="node3" presStyleIdx="9" presStyleCnt="17"/>
      <dgm:spPr/>
      <dgm:t>
        <a:bodyPr/>
        <a:lstStyle/>
        <a:p>
          <a:endParaRPr lang="zh-TW" altLang="en-US"/>
        </a:p>
      </dgm:t>
    </dgm:pt>
    <dgm:pt modelId="{DB1F8207-6244-4140-BDBE-122790888386}" type="pres">
      <dgm:prSet presAssocID="{E55F03E7-32E4-0848-8D2D-2DD13CE05209}" presName="hierChild4" presStyleCnt="0"/>
      <dgm:spPr/>
    </dgm:pt>
    <dgm:pt modelId="{EBBBF5A8-DFFF-8A4E-BFAF-0404F9E00D7D}" type="pres">
      <dgm:prSet presAssocID="{E55F03E7-32E4-0848-8D2D-2DD13CE05209}" presName="hierChild5" presStyleCnt="0"/>
      <dgm:spPr/>
    </dgm:pt>
    <dgm:pt modelId="{9E8AB6C8-5CB6-CD42-9E01-ED2224FDFDDA}" type="pres">
      <dgm:prSet presAssocID="{C1B8A113-3377-D341-AD15-A91029FEAD60}" presName="Name37" presStyleLbl="parChTrans1D3" presStyleIdx="10" presStyleCnt="17"/>
      <dgm:spPr/>
      <dgm:t>
        <a:bodyPr/>
        <a:lstStyle/>
        <a:p>
          <a:endParaRPr lang="zh-TW" altLang="en-US"/>
        </a:p>
      </dgm:t>
    </dgm:pt>
    <dgm:pt modelId="{A474A331-CC7A-924C-A57A-02D2502C21F6}" type="pres">
      <dgm:prSet presAssocID="{BF1E1650-5789-3D48-81BD-9265C22CFF62}" presName="hierRoot2" presStyleCnt="0">
        <dgm:presLayoutVars>
          <dgm:hierBranch val="init"/>
        </dgm:presLayoutVars>
      </dgm:prSet>
      <dgm:spPr/>
    </dgm:pt>
    <dgm:pt modelId="{CB5D2435-CB6C-6641-BE69-4761BEEB55AA}" type="pres">
      <dgm:prSet presAssocID="{BF1E1650-5789-3D48-81BD-9265C22CFF62}" presName="rootComposite" presStyleCnt="0"/>
      <dgm:spPr/>
    </dgm:pt>
    <dgm:pt modelId="{CAFCB684-A9A8-EA44-8836-C269E6D9F2ED}" type="pres">
      <dgm:prSet presAssocID="{BF1E1650-5789-3D48-81BD-9265C22CFF62}" presName="rootText" presStyleLbl="node3" presStyleIdx="10" presStyleCnt="17">
        <dgm:presLayoutVars>
          <dgm:chPref val="3"/>
        </dgm:presLayoutVars>
      </dgm:prSet>
      <dgm:spPr/>
      <dgm:t>
        <a:bodyPr/>
        <a:lstStyle/>
        <a:p>
          <a:endParaRPr lang="zh-TW" altLang="en-US"/>
        </a:p>
      </dgm:t>
    </dgm:pt>
    <dgm:pt modelId="{097BA37E-1461-0F4C-A9AC-2E103A774965}" type="pres">
      <dgm:prSet presAssocID="{BF1E1650-5789-3D48-81BD-9265C22CFF62}" presName="rootConnector" presStyleLbl="node3" presStyleIdx="10" presStyleCnt="17"/>
      <dgm:spPr/>
      <dgm:t>
        <a:bodyPr/>
        <a:lstStyle/>
        <a:p>
          <a:endParaRPr lang="zh-TW" altLang="en-US"/>
        </a:p>
      </dgm:t>
    </dgm:pt>
    <dgm:pt modelId="{D612018E-5FD0-3F47-8987-02039CB3CFF9}" type="pres">
      <dgm:prSet presAssocID="{BF1E1650-5789-3D48-81BD-9265C22CFF62}" presName="hierChild4" presStyleCnt="0"/>
      <dgm:spPr/>
    </dgm:pt>
    <dgm:pt modelId="{93811654-9D17-D641-844C-C9666289443D}" type="pres">
      <dgm:prSet presAssocID="{BF1E1650-5789-3D48-81BD-9265C22CFF62}" presName="hierChild5" presStyleCnt="0"/>
      <dgm:spPr/>
    </dgm:pt>
    <dgm:pt modelId="{1F1B6467-EB5F-A747-859E-2C8FE8092059}" type="pres">
      <dgm:prSet presAssocID="{A7FAEE7F-F317-F240-A317-6FA42AF79154}" presName="hierChild5" presStyleCnt="0"/>
      <dgm:spPr/>
    </dgm:pt>
    <dgm:pt modelId="{6DB32121-828C-004C-929E-FB7223109999}" type="pres">
      <dgm:prSet presAssocID="{E0568422-602E-1445-BFA2-EB4FF6F46478}" presName="Name37" presStyleLbl="parChTrans1D2" presStyleIdx="3" presStyleCnt="5"/>
      <dgm:spPr/>
      <dgm:t>
        <a:bodyPr/>
        <a:lstStyle/>
        <a:p>
          <a:endParaRPr lang="zh-TW" altLang="en-US"/>
        </a:p>
      </dgm:t>
    </dgm:pt>
    <dgm:pt modelId="{2B55503A-DFA3-D648-B61D-779BE445AE60}" type="pres">
      <dgm:prSet presAssocID="{B436931A-CF6B-C84A-84B2-A585D69DD877}" presName="hierRoot2" presStyleCnt="0">
        <dgm:presLayoutVars>
          <dgm:hierBranch val="init"/>
        </dgm:presLayoutVars>
      </dgm:prSet>
      <dgm:spPr/>
    </dgm:pt>
    <dgm:pt modelId="{72487584-7185-C342-BBBD-7FBDD4C2E5D6}" type="pres">
      <dgm:prSet presAssocID="{B436931A-CF6B-C84A-84B2-A585D69DD877}" presName="rootComposite" presStyleCnt="0"/>
      <dgm:spPr/>
    </dgm:pt>
    <dgm:pt modelId="{98D6CF84-8AED-F34C-AB91-ADE708804F6D}" type="pres">
      <dgm:prSet presAssocID="{B436931A-CF6B-C84A-84B2-A585D69DD877}" presName="rootText" presStyleLbl="node2" presStyleIdx="3" presStyleCnt="5">
        <dgm:presLayoutVars>
          <dgm:chPref val="3"/>
        </dgm:presLayoutVars>
      </dgm:prSet>
      <dgm:spPr/>
      <dgm:t>
        <a:bodyPr/>
        <a:lstStyle/>
        <a:p>
          <a:endParaRPr lang="zh-TW" altLang="en-US"/>
        </a:p>
      </dgm:t>
    </dgm:pt>
    <dgm:pt modelId="{9F506072-9BF4-634E-BFA9-E000150EF0B6}" type="pres">
      <dgm:prSet presAssocID="{B436931A-CF6B-C84A-84B2-A585D69DD877}" presName="rootConnector" presStyleLbl="node2" presStyleIdx="3" presStyleCnt="5"/>
      <dgm:spPr/>
      <dgm:t>
        <a:bodyPr/>
        <a:lstStyle/>
        <a:p>
          <a:endParaRPr lang="zh-TW" altLang="en-US"/>
        </a:p>
      </dgm:t>
    </dgm:pt>
    <dgm:pt modelId="{43E83E41-8FD1-1D49-9ABD-571B90C29A10}" type="pres">
      <dgm:prSet presAssocID="{B436931A-CF6B-C84A-84B2-A585D69DD877}" presName="hierChild4" presStyleCnt="0"/>
      <dgm:spPr/>
    </dgm:pt>
    <dgm:pt modelId="{6C48F9BA-13D7-4849-94BD-5DD03E4D0F86}" type="pres">
      <dgm:prSet presAssocID="{EB4F2298-5CBC-414A-AB1C-96D543529E5F}" presName="Name37" presStyleLbl="parChTrans1D3" presStyleIdx="11" presStyleCnt="17"/>
      <dgm:spPr/>
      <dgm:t>
        <a:bodyPr/>
        <a:lstStyle/>
        <a:p>
          <a:endParaRPr lang="zh-TW" altLang="en-US"/>
        </a:p>
      </dgm:t>
    </dgm:pt>
    <dgm:pt modelId="{62A5E82D-46CF-5C47-BBEA-1A5A54F1D157}" type="pres">
      <dgm:prSet presAssocID="{A5ABD1F5-3B90-784D-A950-A42E98AC1353}" presName="hierRoot2" presStyleCnt="0">
        <dgm:presLayoutVars>
          <dgm:hierBranch val="init"/>
        </dgm:presLayoutVars>
      </dgm:prSet>
      <dgm:spPr/>
    </dgm:pt>
    <dgm:pt modelId="{2BBD91B9-8D31-1344-9882-F7AAC78832C2}" type="pres">
      <dgm:prSet presAssocID="{A5ABD1F5-3B90-784D-A950-A42E98AC1353}" presName="rootComposite" presStyleCnt="0"/>
      <dgm:spPr/>
    </dgm:pt>
    <dgm:pt modelId="{5771A369-DA15-514E-A930-21428AA647AA}" type="pres">
      <dgm:prSet presAssocID="{A5ABD1F5-3B90-784D-A950-A42E98AC1353}" presName="rootText" presStyleLbl="node3" presStyleIdx="11" presStyleCnt="17">
        <dgm:presLayoutVars>
          <dgm:chPref val="3"/>
        </dgm:presLayoutVars>
      </dgm:prSet>
      <dgm:spPr/>
      <dgm:t>
        <a:bodyPr/>
        <a:lstStyle/>
        <a:p>
          <a:endParaRPr lang="zh-TW" altLang="en-US"/>
        </a:p>
      </dgm:t>
    </dgm:pt>
    <dgm:pt modelId="{C21F0EB6-7BED-8540-9A3B-8FC721D08DDB}" type="pres">
      <dgm:prSet presAssocID="{A5ABD1F5-3B90-784D-A950-A42E98AC1353}" presName="rootConnector" presStyleLbl="node3" presStyleIdx="11" presStyleCnt="17"/>
      <dgm:spPr/>
      <dgm:t>
        <a:bodyPr/>
        <a:lstStyle/>
        <a:p>
          <a:endParaRPr lang="zh-TW" altLang="en-US"/>
        </a:p>
      </dgm:t>
    </dgm:pt>
    <dgm:pt modelId="{EFBA0122-DE5B-5644-9E24-B1E5EC452C5F}" type="pres">
      <dgm:prSet presAssocID="{A5ABD1F5-3B90-784D-A950-A42E98AC1353}" presName="hierChild4" presStyleCnt="0"/>
      <dgm:spPr/>
    </dgm:pt>
    <dgm:pt modelId="{F719C929-F3E4-A64D-BD9F-31417E9604CF}" type="pres">
      <dgm:prSet presAssocID="{A5ABD1F5-3B90-784D-A950-A42E98AC1353}" presName="hierChild5" presStyleCnt="0"/>
      <dgm:spPr/>
    </dgm:pt>
    <dgm:pt modelId="{D72DDFD4-7C4C-EE49-B1F7-8B472D6D9352}" type="pres">
      <dgm:prSet presAssocID="{DF6B3323-1135-CE42-9413-843416357710}" presName="Name37" presStyleLbl="parChTrans1D3" presStyleIdx="12" presStyleCnt="17"/>
      <dgm:spPr/>
      <dgm:t>
        <a:bodyPr/>
        <a:lstStyle/>
        <a:p>
          <a:endParaRPr lang="zh-TW" altLang="en-US"/>
        </a:p>
      </dgm:t>
    </dgm:pt>
    <dgm:pt modelId="{5B7D5D6A-C918-1A40-B6AB-D0C2C46A4A7F}" type="pres">
      <dgm:prSet presAssocID="{96A3AF2A-CC4C-E34F-9FC2-3B9819B0299D}" presName="hierRoot2" presStyleCnt="0">
        <dgm:presLayoutVars>
          <dgm:hierBranch val="init"/>
        </dgm:presLayoutVars>
      </dgm:prSet>
      <dgm:spPr/>
    </dgm:pt>
    <dgm:pt modelId="{B4747794-3FAC-9447-95CD-796BF504208F}" type="pres">
      <dgm:prSet presAssocID="{96A3AF2A-CC4C-E34F-9FC2-3B9819B0299D}" presName="rootComposite" presStyleCnt="0"/>
      <dgm:spPr/>
    </dgm:pt>
    <dgm:pt modelId="{DD100FC4-E171-4B4F-A470-BFD10C0ACAD9}" type="pres">
      <dgm:prSet presAssocID="{96A3AF2A-CC4C-E34F-9FC2-3B9819B0299D}" presName="rootText" presStyleLbl="node3" presStyleIdx="12" presStyleCnt="17">
        <dgm:presLayoutVars>
          <dgm:chPref val="3"/>
        </dgm:presLayoutVars>
      </dgm:prSet>
      <dgm:spPr/>
      <dgm:t>
        <a:bodyPr/>
        <a:lstStyle/>
        <a:p>
          <a:endParaRPr lang="zh-TW" altLang="en-US"/>
        </a:p>
      </dgm:t>
    </dgm:pt>
    <dgm:pt modelId="{5C463F99-6DA4-364C-AADC-04C8BFA63C8E}" type="pres">
      <dgm:prSet presAssocID="{96A3AF2A-CC4C-E34F-9FC2-3B9819B0299D}" presName="rootConnector" presStyleLbl="node3" presStyleIdx="12" presStyleCnt="17"/>
      <dgm:spPr/>
      <dgm:t>
        <a:bodyPr/>
        <a:lstStyle/>
        <a:p>
          <a:endParaRPr lang="zh-TW" altLang="en-US"/>
        </a:p>
      </dgm:t>
    </dgm:pt>
    <dgm:pt modelId="{249B08DA-BF62-484F-A7C3-B5B2456C35CB}" type="pres">
      <dgm:prSet presAssocID="{96A3AF2A-CC4C-E34F-9FC2-3B9819B0299D}" presName="hierChild4" presStyleCnt="0"/>
      <dgm:spPr/>
    </dgm:pt>
    <dgm:pt modelId="{B02EE27D-0CCB-A34C-BBA1-E891692E588A}" type="pres">
      <dgm:prSet presAssocID="{96A3AF2A-CC4C-E34F-9FC2-3B9819B0299D}" presName="hierChild5" presStyleCnt="0"/>
      <dgm:spPr/>
    </dgm:pt>
    <dgm:pt modelId="{5D52CE98-EE47-D64B-BA38-C2D24014498A}" type="pres">
      <dgm:prSet presAssocID="{D380CF05-1AF7-C74F-96BA-BE5FBD0573F5}" presName="Name37" presStyleLbl="parChTrans1D3" presStyleIdx="13" presStyleCnt="17"/>
      <dgm:spPr/>
      <dgm:t>
        <a:bodyPr/>
        <a:lstStyle/>
        <a:p>
          <a:endParaRPr lang="zh-TW" altLang="en-US"/>
        </a:p>
      </dgm:t>
    </dgm:pt>
    <dgm:pt modelId="{6D22FBAC-184F-F847-BA5A-D76F21358E57}" type="pres">
      <dgm:prSet presAssocID="{39B81DAD-038E-6A44-B8ED-9D306DF73747}" presName="hierRoot2" presStyleCnt="0">
        <dgm:presLayoutVars>
          <dgm:hierBranch val="init"/>
        </dgm:presLayoutVars>
      </dgm:prSet>
      <dgm:spPr/>
    </dgm:pt>
    <dgm:pt modelId="{2A086D3C-7598-C049-82F1-A96B06697EA7}" type="pres">
      <dgm:prSet presAssocID="{39B81DAD-038E-6A44-B8ED-9D306DF73747}" presName="rootComposite" presStyleCnt="0"/>
      <dgm:spPr/>
    </dgm:pt>
    <dgm:pt modelId="{B37503ED-0C27-364C-AEED-0CD12994707F}" type="pres">
      <dgm:prSet presAssocID="{39B81DAD-038E-6A44-B8ED-9D306DF73747}" presName="rootText" presStyleLbl="node3" presStyleIdx="13" presStyleCnt="17">
        <dgm:presLayoutVars>
          <dgm:chPref val="3"/>
        </dgm:presLayoutVars>
      </dgm:prSet>
      <dgm:spPr/>
      <dgm:t>
        <a:bodyPr/>
        <a:lstStyle/>
        <a:p>
          <a:endParaRPr lang="zh-TW" altLang="en-US"/>
        </a:p>
      </dgm:t>
    </dgm:pt>
    <dgm:pt modelId="{9D80A1D2-B760-2744-842E-7B44FA054742}" type="pres">
      <dgm:prSet presAssocID="{39B81DAD-038E-6A44-B8ED-9D306DF73747}" presName="rootConnector" presStyleLbl="node3" presStyleIdx="13" presStyleCnt="17"/>
      <dgm:spPr/>
      <dgm:t>
        <a:bodyPr/>
        <a:lstStyle/>
        <a:p>
          <a:endParaRPr lang="zh-TW" altLang="en-US"/>
        </a:p>
      </dgm:t>
    </dgm:pt>
    <dgm:pt modelId="{BCDC348F-9A8B-654B-AA2E-EC6E1964A592}" type="pres">
      <dgm:prSet presAssocID="{39B81DAD-038E-6A44-B8ED-9D306DF73747}" presName="hierChild4" presStyleCnt="0"/>
      <dgm:spPr/>
    </dgm:pt>
    <dgm:pt modelId="{AD01D62F-7927-5B48-AC58-EEB059C57110}" type="pres">
      <dgm:prSet presAssocID="{39B81DAD-038E-6A44-B8ED-9D306DF73747}" presName="hierChild5" presStyleCnt="0"/>
      <dgm:spPr/>
    </dgm:pt>
    <dgm:pt modelId="{E58AE9C2-19BE-B54E-AE94-C91C5180789D}" type="pres">
      <dgm:prSet presAssocID="{B436931A-CF6B-C84A-84B2-A585D69DD877}" presName="hierChild5" presStyleCnt="0"/>
      <dgm:spPr/>
    </dgm:pt>
    <dgm:pt modelId="{D5367969-EA67-3D43-94C7-CBC982B9877C}" type="pres">
      <dgm:prSet presAssocID="{B5D26435-5109-404A-AD23-29092CF75E9D}" presName="Name37" presStyleLbl="parChTrans1D2" presStyleIdx="4" presStyleCnt="5"/>
      <dgm:spPr/>
      <dgm:t>
        <a:bodyPr/>
        <a:lstStyle/>
        <a:p>
          <a:endParaRPr lang="zh-TW" altLang="en-US"/>
        </a:p>
      </dgm:t>
    </dgm:pt>
    <dgm:pt modelId="{48D6E417-7421-EF47-ACC4-DF75924ED82D}" type="pres">
      <dgm:prSet presAssocID="{9C38AD60-B163-9048-AF7F-A28DA58D4BFE}" presName="hierRoot2" presStyleCnt="0">
        <dgm:presLayoutVars>
          <dgm:hierBranch val="init"/>
        </dgm:presLayoutVars>
      </dgm:prSet>
      <dgm:spPr/>
    </dgm:pt>
    <dgm:pt modelId="{2C069820-08AE-A94C-9785-766019F04784}" type="pres">
      <dgm:prSet presAssocID="{9C38AD60-B163-9048-AF7F-A28DA58D4BFE}" presName="rootComposite" presStyleCnt="0"/>
      <dgm:spPr/>
    </dgm:pt>
    <dgm:pt modelId="{A285CF91-B082-8E4B-B573-43F9F5A77A05}" type="pres">
      <dgm:prSet presAssocID="{9C38AD60-B163-9048-AF7F-A28DA58D4BFE}" presName="rootText" presStyleLbl="node2" presStyleIdx="4" presStyleCnt="5">
        <dgm:presLayoutVars>
          <dgm:chPref val="3"/>
        </dgm:presLayoutVars>
      </dgm:prSet>
      <dgm:spPr/>
      <dgm:t>
        <a:bodyPr/>
        <a:lstStyle/>
        <a:p>
          <a:endParaRPr lang="zh-TW" altLang="en-US"/>
        </a:p>
      </dgm:t>
    </dgm:pt>
    <dgm:pt modelId="{7198356C-8E2F-C24A-9ADE-6BE15E140A16}" type="pres">
      <dgm:prSet presAssocID="{9C38AD60-B163-9048-AF7F-A28DA58D4BFE}" presName="rootConnector" presStyleLbl="node2" presStyleIdx="4" presStyleCnt="5"/>
      <dgm:spPr/>
      <dgm:t>
        <a:bodyPr/>
        <a:lstStyle/>
        <a:p>
          <a:endParaRPr lang="zh-TW" altLang="en-US"/>
        </a:p>
      </dgm:t>
    </dgm:pt>
    <dgm:pt modelId="{65B55817-BA18-4F42-97F8-78ADDD4E03E9}" type="pres">
      <dgm:prSet presAssocID="{9C38AD60-B163-9048-AF7F-A28DA58D4BFE}" presName="hierChild4" presStyleCnt="0"/>
      <dgm:spPr/>
    </dgm:pt>
    <dgm:pt modelId="{CF741E6C-F8DD-FA4F-A4DA-72177B3A773A}" type="pres">
      <dgm:prSet presAssocID="{CD4ADA08-5548-B34D-865D-20A9461AE6B3}" presName="Name37" presStyleLbl="parChTrans1D3" presStyleIdx="14" presStyleCnt="17"/>
      <dgm:spPr/>
      <dgm:t>
        <a:bodyPr/>
        <a:lstStyle/>
        <a:p>
          <a:endParaRPr lang="zh-TW" altLang="en-US"/>
        </a:p>
      </dgm:t>
    </dgm:pt>
    <dgm:pt modelId="{A8399BCD-194C-274C-9874-FE78D70EFDD3}" type="pres">
      <dgm:prSet presAssocID="{573A1316-573D-B547-AE5A-599D3947E520}" presName="hierRoot2" presStyleCnt="0">
        <dgm:presLayoutVars>
          <dgm:hierBranch val="init"/>
        </dgm:presLayoutVars>
      </dgm:prSet>
      <dgm:spPr/>
    </dgm:pt>
    <dgm:pt modelId="{6EC6031C-F1AA-934C-A27F-D0B5F6472207}" type="pres">
      <dgm:prSet presAssocID="{573A1316-573D-B547-AE5A-599D3947E520}" presName="rootComposite" presStyleCnt="0"/>
      <dgm:spPr/>
    </dgm:pt>
    <dgm:pt modelId="{86FC84C7-DCA1-E740-AA31-D4ECA8B122DC}" type="pres">
      <dgm:prSet presAssocID="{573A1316-573D-B547-AE5A-599D3947E520}" presName="rootText" presStyleLbl="node3" presStyleIdx="14" presStyleCnt="17">
        <dgm:presLayoutVars>
          <dgm:chPref val="3"/>
        </dgm:presLayoutVars>
      </dgm:prSet>
      <dgm:spPr/>
      <dgm:t>
        <a:bodyPr/>
        <a:lstStyle/>
        <a:p>
          <a:endParaRPr lang="zh-TW" altLang="en-US"/>
        </a:p>
      </dgm:t>
    </dgm:pt>
    <dgm:pt modelId="{DC301D54-1EC8-FD48-AB2E-A4A5838CB0AB}" type="pres">
      <dgm:prSet presAssocID="{573A1316-573D-B547-AE5A-599D3947E520}" presName="rootConnector" presStyleLbl="node3" presStyleIdx="14" presStyleCnt="17"/>
      <dgm:spPr/>
      <dgm:t>
        <a:bodyPr/>
        <a:lstStyle/>
        <a:p>
          <a:endParaRPr lang="zh-TW" altLang="en-US"/>
        </a:p>
      </dgm:t>
    </dgm:pt>
    <dgm:pt modelId="{D802D6AE-3E3E-A644-B710-0911B946A2CE}" type="pres">
      <dgm:prSet presAssocID="{573A1316-573D-B547-AE5A-599D3947E520}" presName="hierChild4" presStyleCnt="0"/>
      <dgm:spPr/>
    </dgm:pt>
    <dgm:pt modelId="{035816B0-995E-5946-9D09-37FDBB02CCC9}" type="pres">
      <dgm:prSet presAssocID="{573A1316-573D-B547-AE5A-599D3947E520}" presName="hierChild5" presStyleCnt="0"/>
      <dgm:spPr/>
    </dgm:pt>
    <dgm:pt modelId="{7CDEA70F-BF67-7D46-80BE-4DF14584763A}" type="pres">
      <dgm:prSet presAssocID="{96F236FC-5A1D-7240-AB4B-4BBCA7A79945}" presName="Name37" presStyleLbl="parChTrans1D3" presStyleIdx="15" presStyleCnt="17"/>
      <dgm:spPr/>
      <dgm:t>
        <a:bodyPr/>
        <a:lstStyle/>
        <a:p>
          <a:endParaRPr lang="zh-TW" altLang="en-US"/>
        </a:p>
      </dgm:t>
    </dgm:pt>
    <dgm:pt modelId="{5EB2FF1B-B346-E445-BDE1-37F6EBE97C72}" type="pres">
      <dgm:prSet presAssocID="{92E49D2E-3CB4-1A47-9140-81C34176E1D6}" presName="hierRoot2" presStyleCnt="0">
        <dgm:presLayoutVars>
          <dgm:hierBranch val="init"/>
        </dgm:presLayoutVars>
      </dgm:prSet>
      <dgm:spPr/>
    </dgm:pt>
    <dgm:pt modelId="{1E870C0E-BDEE-A44A-BF56-5B2798D2CDC1}" type="pres">
      <dgm:prSet presAssocID="{92E49D2E-3CB4-1A47-9140-81C34176E1D6}" presName="rootComposite" presStyleCnt="0"/>
      <dgm:spPr/>
    </dgm:pt>
    <dgm:pt modelId="{A856172B-2207-434B-A604-955B98885E7C}" type="pres">
      <dgm:prSet presAssocID="{92E49D2E-3CB4-1A47-9140-81C34176E1D6}" presName="rootText" presStyleLbl="node3" presStyleIdx="15" presStyleCnt="17">
        <dgm:presLayoutVars>
          <dgm:chPref val="3"/>
        </dgm:presLayoutVars>
      </dgm:prSet>
      <dgm:spPr/>
      <dgm:t>
        <a:bodyPr/>
        <a:lstStyle/>
        <a:p>
          <a:endParaRPr lang="zh-TW" altLang="en-US"/>
        </a:p>
      </dgm:t>
    </dgm:pt>
    <dgm:pt modelId="{B5AA6BFA-3D16-B345-B680-5848BCDF4F7B}" type="pres">
      <dgm:prSet presAssocID="{92E49D2E-3CB4-1A47-9140-81C34176E1D6}" presName="rootConnector" presStyleLbl="node3" presStyleIdx="15" presStyleCnt="17"/>
      <dgm:spPr/>
      <dgm:t>
        <a:bodyPr/>
        <a:lstStyle/>
        <a:p>
          <a:endParaRPr lang="zh-TW" altLang="en-US"/>
        </a:p>
      </dgm:t>
    </dgm:pt>
    <dgm:pt modelId="{5B9E6E57-E4D8-D24F-9D9B-56FC0227C9C8}" type="pres">
      <dgm:prSet presAssocID="{92E49D2E-3CB4-1A47-9140-81C34176E1D6}" presName="hierChild4" presStyleCnt="0"/>
      <dgm:spPr/>
    </dgm:pt>
    <dgm:pt modelId="{C06468C9-0C6E-D84A-AEDD-30C3B2F65446}" type="pres">
      <dgm:prSet presAssocID="{92E49D2E-3CB4-1A47-9140-81C34176E1D6}" presName="hierChild5" presStyleCnt="0"/>
      <dgm:spPr/>
    </dgm:pt>
    <dgm:pt modelId="{EE0DD383-B59E-A949-B0DE-A9C0C37C7B9D}" type="pres">
      <dgm:prSet presAssocID="{2A3C50AE-095C-BA42-879E-4A5323380B19}" presName="Name37" presStyleLbl="parChTrans1D3" presStyleIdx="16" presStyleCnt="17"/>
      <dgm:spPr/>
      <dgm:t>
        <a:bodyPr/>
        <a:lstStyle/>
        <a:p>
          <a:endParaRPr lang="zh-TW" altLang="en-US"/>
        </a:p>
      </dgm:t>
    </dgm:pt>
    <dgm:pt modelId="{2641A9EA-1F81-424F-BEA6-B79581CD9939}" type="pres">
      <dgm:prSet presAssocID="{3C89E2EA-7429-1F4D-BA4C-6E80732FCFFA}" presName="hierRoot2" presStyleCnt="0">
        <dgm:presLayoutVars>
          <dgm:hierBranch val="init"/>
        </dgm:presLayoutVars>
      </dgm:prSet>
      <dgm:spPr/>
    </dgm:pt>
    <dgm:pt modelId="{C1313C1C-A89B-C64D-933B-84D61098CA4D}" type="pres">
      <dgm:prSet presAssocID="{3C89E2EA-7429-1F4D-BA4C-6E80732FCFFA}" presName="rootComposite" presStyleCnt="0"/>
      <dgm:spPr/>
    </dgm:pt>
    <dgm:pt modelId="{3A89BA95-47E2-254B-9133-91F0F92105F2}" type="pres">
      <dgm:prSet presAssocID="{3C89E2EA-7429-1F4D-BA4C-6E80732FCFFA}" presName="rootText" presStyleLbl="node3" presStyleIdx="16" presStyleCnt="17">
        <dgm:presLayoutVars>
          <dgm:chPref val="3"/>
        </dgm:presLayoutVars>
      </dgm:prSet>
      <dgm:spPr/>
      <dgm:t>
        <a:bodyPr/>
        <a:lstStyle/>
        <a:p>
          <a:endParaRPr lang="zh-TW" altLang="en-US"/>
        </a:p>
      </dgm:t>
    </dgm:pt>
    <dgm:pt modelId="{D5664D64-23E8-BA42-9EC1-2FD29CCF7EF4}" type="pres">
      <dgm:prSet presAssocID="{3C89E2EA-7429-1F4D-BA4C-6E80732FCFFA}" presName="rootConnector" presStyleLbl="node3" presStyleIdx="16" presStyleCnt="17"/>
      <dgm:spPr/>
      <dgm:t>
        <a:bodyPr/>
        <a:lstStyle/>
        <a:p>
          <a:endParaRPr lang="zh-TW" altLang="en-US"/>
        </a:p>
      </dgm:t>
    </dgm:pt>
    <dgm:pt modelId="{7397FC5B-E1E2-3D42-B731-9FCA7F14E19B}" type="pres">
      <dgm:prSet presAssocID="{3C89E2EA-7429-1F4D-BA4C-6E80732FCFFA}" presName="hierChild4" presStyleCnt="0"/>
      <dgm:spPr/>
    </dgm:pt>
    <dgm:pt modelId="{65B76246-BA77-654F-9C5C-E916389AD716}" type="pres">
      <dgm:prSet presAssocID="{3C89E2EA-7429-1F4D-BA4C-6E80732FCFFA}" presName="hierChild5" presStyleCnt="0"/>
      <dgm:spPr/>
    </dgm:pt>
    <dgm:pt modelId="{EC055365-3855-CE40-85FA-B8DF6FB8B642}" type="pres">
      <dgm:prSet presAssocID="{9C38AD60-B163-9048-AF7F-A28DA58D4BFE}" presName="hierChild5" presStyleCnt="0"/>
      <dgm:spPr/>
    </dgm:pt>
    <dgm:pt modelId="{CE824484-A3D9-7D49-ACC8-9AEAB6C7487F}" type="pres">
      <dgm:prSet presAssocID="{ADD0AB32-9A67-DF4E-883B-D5DF068BC7A6}" presName="hierChild3" presStyleCnt="0"/>
      <dgm:spPr/>
    </dgm:pt>
  </dgm:ptLst>
  <dgm:cxnLst>
    <dgm:cxn modelId="{310C538B-2863-C443-A35B-93C54EF1635B}" type="presOf" srcId="{C7844870-EC44-4A42-A6A0-D34C4E6C3D7D}" destId="{C4124D19-F29A-A34F-A3AC-B05A90D6473D}" srcOrd="0" destOrd="0" presId="urn:microsoft.com/office/officeart/2005/8/layout/orgChart1"/>
    <dgm:cxn modelId="{C78DC230-2C50-A741-9F53-986ACD9FF588}" type="presOf" srcId="{92E49D2E-3CB4-1A47-9140-81C34176E1D6}" destId="{B5AA6BFA-3D16-B345-B680-5848BCDF4F7B}" srcOrd="1" destOrd="0" presId="urn:microsoft.com/office/officeart/2005/8/layout/orgChart1"/>
    <dgm:cxn modelId="{2CFAADAE-6B51-6E40-9C1E-DB55EF8FFD08}" srcId="{A7FAEE7F-F317-F240-A317-6FA42AF79154}" destId="{BF1E1650-5789-3D48-81BD-9265C22CFF62}" srcOrd="2" destOrd="0" parTransId="{C1B8A113-3377-D341-AD15-A91029FEAD60}" sibTransId="{91A30D14-CCA7-0D48-84D0-1BFAA0DF141B}"/>
    <dgm:cxn modelId="{F215906B-FC2E-D743-9A5D-1A2A0F5DEF5D}" type="presOf" srcId="{8A9C1863-5767-9142-8B8D-DAAB7A464ACC}" destId="{F889A792-41DA-1E4F-AAE4-FB527C5596C6}" srcOrd="0" destOrd="0" presId="urn:microsoft.com/office/officeart/2005/8/layout/orgChart1"/>
    <dgm:cxn modelId="{FE6B6E2C-98AF-744E-ACA7-EED6EB5094A3}" srcId="{ADD0AB32-9A67-DF4E-883B-D5DF068BC7A6}" destId="{28F5CC7E-FF66-2B42-B35D-694EF6FD8196}" srcOrd="1" destOrd="0" parTransId="{EC443DCA-1A0F-3041-A1DF-1A2E733C92EB}" sibTransId="{A0F1D557-282A-CE4B-9F12-BB2E3CB839B3}"/>
    <dgm:cxn modelId="{9AFCAC32-1A97-2347-90B5-7FBBA75FA285}" type="presOf" srcId="{A5ABD1F5-3B90-784D-A950-A42E98AC1353}" destId="{5771A369-DA15-514E-A930-21428AA647AA}" srcOrd="0" destOrd="0" presId="urn:microsoft.com/office/officeart/2005/8/layout/orgChart1"/>
    <dgm:cxn modelId="{197A3DF0-00F9-DF47-B0D9-4E78B2C58001}" type="presOf" srcId="{E3F6E6FB-C8B3-6D45-8EE3-4AD8B0482A93}" destId="{CC9A3C50-EBCB-E54A-83C3-9FEA96C64727}" srcOrd="0" destOrd="0" presId="urn:microsoft.com/office/officeart/2005/8/layout/orgChart1"/>
    <dgm:cxn modelId="{37012481-DB56-9F4B-9E1F-7D1EB0802938}" srcId="{9C38AD60-B163-9048-AF7F-A28DA58D4BFE}" destId="{573A1316-573D-B547-AE5A-599D3947E520}" srcOrd="0" destOrd="0" parTransId="{CD4ADA08-5548-B34D-865D-20A9461AE6B3}" sibTransId="{DE01D803-2E69-514A-B2E8-BB867FB130E8}"/>
    <dgm:cxn modelId="{185AC585-B5EC-9D4A-B903-4CEFAB2BA19A}" type="presOf" srcId="{28F5CC7E-FF66-2B42-B35D-694EF6FD8196}" destId="{BEE70804-8991-2E45-BE82-D6DB798EBDE8}" srcOrd="0" destOrd="0" presId="urn:microsoft.com/office/officeart/2005/8/layout/orgChart1"/>
    <dgm:cxn modelId="{D69A1E3A-FA59-264B-8851-B96BBD316B8E}" type="presOf" srcId="{C229D674-89DC-2E40-8E09-6E7D2EFD17A2}" destId="{68DF99E4-9FE5-CF44-96F9-CBBCDC652F59}" srcOrd="0" destOrd="0" presId="urn:microsoft.com/office/officeart/2005/8/layout/orgChart1"/>
    <dgm:cxn modelId="{28DBB689-692F-E04B-AEBF-92535C8692A8}" type="presOf" srcId="{3972712E-ABA9-1348-B649-37CEF0BC57BD}" destId="{FEC91EE1-6A78-074D-B03A-D05F74A849D8}" srcOrd="1" destOrd="0" presId="urn:microsoft.com/office/officeart/2005/8/layout/orgChart1"/>
    <dgm:cxn modelId="{B2BC3E5B-2C6E-4849-A51E-9EE55D35B231}" srcId="{7A10AB2E-D6D7-1649-9FAE-BDF7605C5FCF}" destId="{940D7265-EEC2-6F49-80B0-ADEBD5F9CE32}" srcOrd="0" destOrd="0" parTransId="{EE8036E2-36E6-9140-BC4F-04C474081573}" sibTransId="{4089F1DD-8F79-1D43-B64E-9ADDAC06477B}"/>
    <dgm:cxn modelId="{4416B4C2-CE0E-7F4C-8857-EF82B34064D1}" srcId="{28F5CC7E-FF66-2B42-B35D-694EF6FD8196}" destId="{2D7A781C-4CD2-1445-8ECB-EB8E16C2A405}" srcOrd="0" destOrd="0" parTransId="{55E660D3-4A71-EF41-B8FF-B26C07BA0160}" sibTransId="{BAB2C4C8-CB7B-3247-8B1A-0B2B0D85F1A9}"/>
    <dgm:cxn modelId="{28269B95-3750-8C4C-9C14-996F03D32E8D}" type="presOf" srcId="{ADD0AB32-9A67-DF4E-883B-D5DF068BC7A6}" destId="{2E95DD41-766C-2341-A5A1-8943DCE372BA}" srcOrd="0" destOrd="0" presId="urn:microsoft.com/office/officeart/2005/8/layout/orgChart1"/>
    <dgm:cxn modelId="{D772350C-5C39-DD47-80E0-55984EE8CEA6}" type="presOf" srcId="{E55F03E7-32E4-0848-8D2D-2DD13CE05209}" destId="{0D9A3410-658C-7D4D-B92E-67D09EA2EBF4}" srcOrd="0" destOrd="0" presId="urn:microsoft.com/office/officeart/2005/8/layout/orgChart1"/>
    <dgm:cxn modelId="{21B22ECA-491C-F547-9337-F168C2EE8553}" srcId="{28F5CC7E-FF66-2B42-B35D-694EF6FD8196}" destId="{846DD0F6-4B66-DF41-8853-F1042D9E98AB}" srcOrd="1" destOrd="0" parTransId="{A1AF370D-3C50-2F47-A34E-ADC011B9D4C4}" sibTransId="{1B108064-8DC1-784A-BF52-6E545BBEAE8E}"/>
    <dgm:cxn modelId="{3AD7A3FE-8782-4A4E-BC57-B6DC290CCB07}" srcId="{9C38AD60-B163-9048-AF7F-A28DA58D4BFE}" destId="{3C89E2EA-7429-1F4D-BA4C-6E80732FCFFA}" srcOrd="2" destOrd="0" parTransId="{2A3C50AE-095C-BA42-879E-4A5323380B19}" sibTransId="{48592865-2CB6-7D42-9605-D7BCDF84D498}"/>
    <dgm:cxn modelId="{4BBFEE2C-1109-BB48-8302-33B7BE9532BC}" type="presOf" srcId="{891889B0-C946-3E4E-A1E2-86F7E247B549}" destId="{FD638A5B-59D0-DC42-BF53-33E735F7151A}" srcOrd="1" destOrd="0" presId="urn:microsoft.com/office/officeart/2005/8/layout/orgChart1"/>
    <dgm:cxn modelId="{69A83D50-CD7B-DC4F-BAA0-55D7C3D2C0CA}" type="presOf" srcId="{A1AF370D-3C50-2F47-A34E-ADC011B9D4C4}" destId="{5F7AC58D-BA1C-A845-B9A0-A74123E164E0}" srcOrd="0" destOrd="0" presId="urn:microsoft.com/office/officeart/2005/8/layout/orgChart1"/>
    <dgm:cxn modelId="{19AFB4D4-ACF7-C040-9C4A-FA61AF7D8470}" srcId="{B436931A-CF6B-C84A-84B2-A585D69DD877}" destId="{39B81DAD-038E-6A44-B8ED-9D306DF73747}" srcOrd="2" destOrd="0" parTransId="{D380CF05-1AF7-C74F-96BA-BE5FBD0573F5}" sibTransId="{A6BF0BFA-ECF0-A440-A403-2D2A3193DCEC}"/>
    <dgm:cxn modelId="{0DDCB220-E096-714D-A1D3-C9B295BA8BB4}" type="presOf" srcId="{A7FAEE7F-F317-F240-A317-6FA42AF79154}" destId="{9EFF23EF-FD00-2446-AA3C-28041C56C28B}" srcOrd="1" destOrd="0" presId="urn:microsoft.com/office/officeart/2005/8/layout/orgChart1"/>
    <dgm:cxn modelId="{117AD5B3-3110-CE48-9FD0-314D19DFEEF8}" srcId="{ADD0AB32-9A67-DF4E-883B-D5DF068BC7A6}" destId="{9C38AD60-B163-9048-AF7F-A28DA58D4BFE}" srcOrd="4" destOrd="0" parTransId="{B5D26435-5109-404A-AD23-29092CF75E9D}" sibTransId="{FAE7E862-3C38-574F-845D-F53D54A395BB}"/>
    <dgm:cxn modelId="{5169229B-F5E5-844D-A0AB-A2345F75A17C}" type="presOf" srcId="{11E3E51B-8B2F-5B43-A0A0-8F3DE759FC89}" destId="{39E4885A-9D4C-E241-9E78-37BBA1E90AA8}" srcOrd="0" destOrd="0" presId="urn:microsoft.com/office/officeart/2005/8/layout/orgChart1"/>
    <dgm:cxn modelId="{F9DD4B62-FAD1-7E41-9A80-939A1135E502}" type="presOf" srcId="{E3F6E6FB-C8B3-6D45-8EE3-4AD8B0482A93}" destId="{4CDC6389-02B3-4F4B-AF80-6F9970065207}" srcOrd="1" destOrd="0" presId="urn:microsoft.com/office/officeart/2005/8/layout/orgChart1"/>
    <dgm:cxn modelId="{9714CAE7-63F8-D94B-934C-085E38626971}" srcId="{ADD0AB32-9A67-DF4E-883B-D5DF068BC7A6}" destId="{A7FAEE7F-F317-F240-A317-6FA42AF79154}" srcOrd="2" destOrd="0" parTransId="{8A9C1863-5767-9142-8B8D-DAAB7A464ACC}" sibTransId="{99A6E2CD-51C3-FE4C-8CB7-75399AC5EE94}"/>
    <dgm:cxn modelId="{0875C20D-12FE-2149-BB56-C6FFA361313C}" type="presOf" srcId="{2D7A781C-4CD2-1445-8ECB-EB8E16C2A405}" destId="{F2D52349-71B3-424D-86D3-917C0080BB84}" srcOrd="1" destOrd="0" presId="urn:microsoft.com/office/officeart/2005/8/layout/orgChart1"/>
    <dgm:cxn modelId="{5D85513C-1276-0649-95E6-28F8A3E45261}" type="presOf" srcId="{573A1316-573D-B547-AE5A-599D3947E520}" destId="{DC301D54-1EC8-FD48-AB2E-A4A5838CB0AB}" srcOrd="1" destOrd="0" presId="urn:microsoft.com/office/officeart/2005/8/layout/orgChart1"/>
    <dgm:cxn modelId="{33FB7384-D9CE-9346-B942-779CA9CDAC38}" type="presOf" srcId="{A4F40154-C5E4-DE49-AF01-D40280064DC3}" destId="{764BBAD6-1C1F-F544-B42D-3B63BB5D0DCD}" srcOrd="0" destOrd="0" presId="urn:microsoft.com/office/officeart/2005/8/layout/orgChart1"/>
    <dgm:cxn modelId="{E457E912-52A4-FE48-95FC-8B17ABFDAE16}" srcId="{ADD0AB32-9A67-DF4E-883B-D5DF068BC7A6}" destId="{7A10AB2E-D6D7-1649-9FAE-BDF7605C5FCF}" srcOrd="0" destOrd="0" parTransId="{A4F40154-C5E4-DE49-AF01-D40280064DC3}" sibTransId="{7460F478-FC45-A341-A180-C00D2A038FD3}"/>
    <dgm:cxn modelId="{15AA5FE7-383D-FD4D-A10D-116E7A730A6D}" type="presOf" srcId="{96A3AF2A-CC4C-E34F-9FC2-3B9819B0299D}" destId="{5C463F99-6DA4-364C-AADC-04C8BFA63C8E}" srcOrd="1" destOrd="0" presId="urn:microsoft.com/office/officeart/2005/8/layout/orgChart1"/>
    <dgm:cxn modelId="{6941FBC9-DC3A-2841-A36B-F46264E55D39}" type="presOf" srcId="{C1B8A113-3377-D341-AD15-A91029FEAD60}" destId="{9E8AB6C8-5CB6-CD42-9E01-ED2224FDFDDA}" srcOrd="0" destOrd="0" presId="urn:microsoft.com/office/officeart/2005/8/layout/orgChart1"/>
    <dgm:cxn modelId="{CDB33244-D5F8-BA46-812C-6508FF1CD7D6}" type="presOf" srcId="{96F236FC-5A1D-7240-AB4B-4BBCA7A79945}" destId="{7CDEA70F-BF67-7D46-80BE-4DF14584763A}" srcOrd="0" destOrd="0" presId="urn:microsoft.com/office/officeart/2005/8/layout/orgChart1"/>
    <dgm:cxn modelId="{27259060-1E4B-2D42-952A-2C5A758CCD35}" type="presOf" srcId="{B5D26435-5109-404A-AD23-29092CF75E9D}" destId="{D5367969-EA67-3D43-94C7-CBC982B9877C}" srcOrd="0" destOrd="0" presId="urn:microsoft.com/office/officeart/2005/8/layout/orgChart1"/>
    <dgm:cxn modelId="{3A55F185-3072-474F-87B7-F0071F6E01FD}" type="presOf" srcId="{3972712E-ABA9-1348-B649-37CEF0BC57BD}" destId="{AD0A96B4-58AD-2549-BC67-D46253C24749}" srcOrd="0" destOrd="0" presId="urn:microsoft.com/office/officeart/2005/8/layout/orgChart1"/>
    <dgm:cxn modelId="{6341E1FE-2EA6-DB4B-A9D3-B6F566B9EED2}" type="presOf" srcId="{3C89E2EA-7429-1F4D-BA4C-6E80732FCFFA}" destId="{D5664D64-23E8-BA42-9EC1-2FD29CCF7EF4}" srcOrd="1" destOrd="0" presId="urn:microsoft.com/office/officeart/2005/8/layout/orgChart1"/>
    <dgm:cxn modelId="{E86EBE90-9E24-5C48-9ED6-31DF95271C03}" type="presOf" srcId="{4BE83D63-9EF2-B04E-A135-0F701074B503}" destId="{3BC130CF-6DE1-F945-B2FB-88B988CD17D2}" srcOrd="0" destOrd="0" presId="urn:microsoft.com/office/officeart/2005/8/layout/orgChart1"/>
    <dgm:cxn modelId="{D62A80DE-5E41-8F4E-AC85-545111A5C1CD}" type="presOf" srcId="{3C89E2EA-7429-1F4D-BA4C-6E80732FCFFA}" destId="{3A89BA95-47E2-254B-9133-91F0F92105F2}" srcOrd="0" destOrd="0" presId="urn:microsoft.com/office/officeart/2005/8/layout/orgChart1"/>
    <dgm:cxn modelId="{ED2AD870-54EB-2A45-8DC5-D7AE569FA15A}" srcId="{B436931A-CF6B-C84A-84B2-A585D69DD877}" destId="{96A3AF2A-CC4C-E34F-9FC2-3B9819B0299D}" srcOrd="1" destOrd="0" parTransId="{DF6B3323-1135-CE42-9413-843416357710}" sibTransId="{FDC6B141-1305-9742-AE9A-FA934E226F0E}"/>
    <dgm:cxn modelId="{A6C037A3-7788-4447-81FC-C11869A1B31D}" type="presOf" srcId="{92E49D2E-3CB4-1A47-9140-81C34176E1D6}" destId="{A856172B-2207-434B-A604-955B98885E7C}" srcOrd="0" destOrd="0" presId="urn:microsoft.com/office/officeart/2005/8/layout/orgChart1"/>
    <dgm:cxn modelId="{869EBAA9-30AD-DD4A-9881-2B821798D419}" type="presOf" srcId="{846DD0F6-4B66-DF41-8853-F1042D9E98AB}" destId="{2B8F229F-F2A5-6E40-B109-33AA17D2FB35}" srcOrd="0" destOrd="0" presId="urn:microsoft.com/office/officeart/2005/8/layout/orgChart1"/>
    <dgm:cxn modelId="{4E3FA29D-E663-C445-8551-CF14A598A667}" type="presOf" srcId="{EE8036E2-36E6-9140-BC4F-04C474081573}" destId="{109BD424-95B0-DE4F-873B-E189E218DCA6}" srcOrd="0" destOrd="0" presId="urn:microsoft.com/office/officeart/2005/8/layout/orgChart1"/>
    <dgm:cxn modelId="{EE83E5BB-395E-704F-B646-D9C031D10E02}" srcId="{B436931A-CF6B-C84A-84B2-A585D69DD877}" destId="{A5ABD1F5-3B90-784D-A950-A42E98AC1353}" srcOrd="0" destOrd="0" parTransId="{EB4F2298-5CBC-414A-AB1C-96D543529E5F}" sibTransId="{D678B944-1C60-F543-B0F7-F2F47376D418}"/>
    <dgm:cxn modelId="{732557B9-2B8C-974E-BE8B-ABDB9B7959C6}" type="presOf" srcId="{39FC8E47-CA23-6D44-9421-9522DAC07F5B}" destId="{934996D8-27A4-9C4C-8956-799A6FC5B2AD}" srcOrd="0" destOrd="0" presId="urn:microsoft.com/office/officeart/2005/8/layout/orgChart1"/>
    <dgm:cxn modelId="{E882835A-9520-084E-AB84-73EC125C6A7C}" type="presOf" srcId="{FD1130E5-36D0-A941-9576-DD11B2747198}" destId="{7CDEA0D4-B59E-824F-A490-6F10E20D7655}" srcOrd="0" destOrd="0" presId="urn:microsoft.com/office/officeart/2005/8/layout/orgChart1"/>
    <dgm:cxn modelId="{705920D2-78B0-8941-B830-C9E1BE8E2027}" type="presOf" srcId="{9926C92C-3FE9-D045-848E-200144D0D0A0}" destId="{D5C1AD20-31B0-7148-A29B-8FE4E94194CC}" srcOrd="1" destOrd="0" presId="urn:microsoft.com/office/officeart/2005/8/layout/orgChart1"/>
    <dgm:cxn modelId="{0AE236CD-8316-9141-8DEC-A5044E4E0F54}" srcId="{28F5CC7E-FF66-2B42-B35D-694EF6FD8196}" destId="{3972712E-ABA9-1348-B649-37CEF0BC57BD}" srcOrd="5" destOrd="0" parTransId="{C229D674-89DC-2E40-8E09-6E7D2EFD17A2}" sibTransId="{D75506FD-D4B6-F741-AB7C-5CDBCF3C038E}"/>
    <dgm:cxn modelId="{C6255CF2-B846-4442-AD58-283EF57FF6EB}" type="presOf" srcId="{55E660D3-4A71-EF41-B8FF-B26C07BA0160}" destId="{3AF2A4CE-3475-5145-A445-CC51BCDFBD82}" srcOrd="0" destOrd="0" presId="urn:microsoft.com/office/officeart/2005/8/layout/orgChart1"/>
    <dgm:cxn modelId="{8DC3B288-BEB0-9940-BA45-F829DD1AFE59}" srcId="{A7FAEE7F-F317-F240-A317-6FA42AF79154}" destId="{E55F03E7-32E4-0848-8D2D-2DD13CE05209}" srcOrd="1" destOrd="0" parTransId="{39FC8E47-CA23-6D44-9421-9522DAC07F5B}" sibTransId="{8118649C-CC8A-B24F-A597-F5E9B5CF72F3}"/>
    <dgm:cxn modelId="{21BC7FF0-AF8D-9045-96C8-E457221FCF7E}" srcId="{7A10AB2E-D6D7-1649-9FAE-BDF7605C5FCF}" destId="{BDC3E114-F65B-6548-AC38-222F1920DAF7}" srcOrd="1" destOrd="0" parTransId="{11E3E51B-8B2F-5B43-A0A0-8F3DE759FC89}" sibTransId="{153AC1FD-60BC-6D49-B3FC-EA5B99281CFF}"/>
    <dgm:cxn modelId="{028674E3-A1D4-334B-8E79-46EC5AA82776}" type="presOf" srcId="{96A3AF2A-CC4C-E34F-9FC2-3B9819B0299D}" destId="{DD100FC4-E171-4B4F-A470-BFD10C0ACAD9}" srcOrd="0" destOrd="0" presId="urn:microsoft.com/office/officeart/2005/8/layout/orgChart1"/>
    <dgm:cxn modelId="{FB0D3567-1FEB-344B-A654-B795C3DD7E16}" type="presOf" srcId="{B436931A-CF6B-C84A-84B2-A585D69DD877}" destId="{9F506072-9BF4-634E-BFA9-E000150EF0B6}" srcOrd="1" destOrd="0" presId="urn:microsoft.com/office/officeart/2005/8/layout/orgChart1"/>
    <dgm:cxn modelId="{D5FBFDFF-C993-2448-8343-D6DC0C9D0533}" srcId="{28F5CC7E-FF66-2B42-B35D-694EF6FD8196}" destId="{891889B0-C946-3E4E-A1E2-86F7E247B549}" srcOrd="3" destOrd="0" parTransId="{81E025DD-A198-A84D-B0AA-50142B6C7A74}" sibTransId="{D69018B7-08E9-5D47-B666-CF635E066A7A}"/>
    <dgm:cxn modelId="{C311B4C7-354D-8841-B251-7DCFE0B4DE1F}" type="presOf" srcId="{BF1E1650-5789-3D48-81BD-9265C22CFF62}" destId="{CAFCB684-A9A8-EA44-8836-C269E6D9F2ED}" srcOrd="0" destOrd="0" presId="urn:microsoft.com/office/officeart/2005/8/layout/orgChart1"/>
    <dgm:cxn modelId="{D1C6E80C-D9C9-9740-8C9E-58481877B1BA}" type="presOf" srcId="{2D7A781C-4CD2-1445-8ECB-EB8E16C2A405}" destId="{761EDB41-D2CD-9C47-9B19-16980597B408}" srcOrd="0" destOrd="0" presId="urn:microsoft.com/office/officeart/2005/8/layout/orgChart1"/>
    <dgm:cxn modelId="{7E3E2F4B-3B55-7547-9477-791AF27F94F7}" type="presOf" srcId="{9926C92C-3FE9-D045-848E-200144D0D0A0}" destId="{17F50F62-8A9D-D84D-B278-E8B3E2B241A8}" srcOrd="0" destOrd="0" presId="urn:microsoft.com/office/officeart/2005/8/layout/orgChart1"/>
    <dgm:cxn modelId="{65E9B6DE-4E13-2B49-9743-BA2639229155}" type="presOf" srcId="{891889B0-C946-3E4E-A1E2-86F7E247B549}" destId="{1B3A61D1-9A35-D745-B1B7-88D0A6D5B780}" srcOrd="0" destOrd="0" presId="urn:microsoft.com/office/officeart/2005/8/layout/orgChart1"/>
    <dgm:cxn modelId="{D941F97E-8CE2-1843-9907-9DB60DE366FA}" type="presOf" srcId="{ADD0AB32-9A67-DF4E-883B-D5DF068BC7A6}" destId="{B14F7A64-DBC9-8141-8936-3E4BDBC82A54}" srcOrd="1" destOrd="0" presId="urn:microsoft.com/office/officeart/2005/8/layout/orgChart1"/>
    <dgm:cxn modelId="{DD7DC4BF-C069-6B48-9575-38A30218582F}" type="presOf" srcId="{E0568422-602E-1445-BFA2-EB4FF6F46478}" destId="{6DB32121-828C-004C-929E-FB7223109999}" srcOrd="0" destOrd="0" presId="urn:microsoft.com/office/officeart/2005/8/layout/orgChart1"/>
    <dgm:cxn modelId="{37D52FDA-C960-0C4B-97B5-B5DF382206EC}" type="presOf" srcId="{D380CF05-1AF7-C74F-96BA-BE5FBD0573F5}" destId="{5D52CE98-EE47-D64B-BA38-C2D24014498A}" srcOrd="0" destOrd="0" presId="urn:microsoft.com/office/officeart/2005/8/layout/orgChart1"/>
    <dgm:cxn modelId="{7BA90335-47CA-AC42-A1E7-9383355C77AB}" type="presOf" srcId="{A7FAEE7F-F317-F240-A317-6FA42AF79154}" destId="{5FD75EE5-1AF3-CE4C-BFE1-83610D276BC1}" srcOrd="0" destOrd="0" presId="urn:microsoft.com/office/officeart/2005/8/layout/orgChart1"/>
    <dgm:cxn modelId="{D5D7D8E7-0709-4D40-A72F-9DCC3266DEF7}" type="presOf" srcId="{81E025DD-A198-A84D-B0AA-50142B6C7A74}" destId="{F7B6623F-669E-204A-953E-390B2AC5F01B}" srcOrd="0" destOrd="0" presId="urn:microsoft.com/office/officeart/2005/8/layout/orgChart1"/>
    <dgm:cxn modelId="{1B1ABF9F-B368-9E4E-AEB2-4EDA92E52C8D}" type="presOf" srcId="{BDC3E114-F65B-6548-AC38-222F1920DAF7}" destId="{2FBF9118-D18D-7C4D-BA66-3A0CF6D7AD4E}" srcOrd="1" destOrd="0" presId="urn:microsoft.com/office/officeart/2005/8/layout/orgChart1"/>
    <dgm:cxn modelId="{EE79E806-5DDE-514D-8A3F-19DA44FB98E1}" type="presOf" srcId="{940D7265-EEC2-6F49-80B0-ADEBD5F9CE32}" destId="{DA9D7244-B94E-6C48-A3A3-90BEB7A7837F}" srcOrd="0" destOrd="0" presId="urn:microsoft.com/office/officeart/2005/8/layout/orgChart1"/>
    <dgm:cxn modelId="{9EC930C3-2D03-9C4A-A079-13C9447E3943}" srcId="{A7FAEE7F-F317-F240-A317-6FA42AF79154}" destId="{E3F6E6FB-C8B3-6D45-8EE3-4AD8B0482A93}" srcOrd="0" destOrd="0" parTransId="{7B2FF99D-B63A-324B-90B2-313CAF4C3353}" sibTransId="{10ED722C-77D1-B74B-88F9-AF8868329EC6}"/>
    <dgm:cxn modelId="{1BA0881E-F0E4-4D4F-8D2A-A32AED51FEBC}" type="presOf" srcId="{0236E5E6-636F-A64F-9EB6-270441244CA2}" destId="{6F94CFE4-4DC1-B24E-B304-0BEEB2457B2E}" srcOrd="0" destOrd="0" presId="urn:microsoft.com/office/officeart/2005/8/layout/orgChart1"/>
    <dgm:cxn modelId="{D6AF336B-1A15-744C-9E9F-C0D6CE707203}" type="presOf" srcId="{9C38AD60-B163-9048-AF7F-A28DA58D4BFE}" destId="{7198356C-8E2F-C24A-9ADE-6BE15E140A16}" srcOrd="1" destOrd="0" presId="urn:microsoft.com/office/officeart/2005/8/layout/orgChart1"/>
    <dgm:cxn modelId="{E9BD9E3D-EF5D-D749-BB7F-46A334C7CB3A}" srcId="{ADD0AB32-9A67-DF4E-883B-D5DF068BC7A6}" destId="{B436931A-CF6B-C84A-84B2-A585D69DD877}" srcOrd="3" destOrd="0" parTransId="{E0568422-602E-1445-BFA2-EB4FF6F46478}" sibTransId="{7C3F2FBC-9885-4542-9CDF-DF968E9581B4}"/>
    <dgm:cxn modelId="{D0BCBA26-F9E5-1A4C-BADD-959CBC2167EB}" srcId="{28F5CC7E-FF66-2B42-B35D-694EF6FD8196}" destId="{9926C92C-3FE9-D045-848E-200144D0D0A0}" srcOrd="2" destOrd="0" parTransId="{C7844870-EC44-4A42-A6A0-D34C4E6C3D7D}" sibTransId="{87EEDBBE-4603-B045-AEA3-C0AF749C8669}"/>
    <dgm:cxn modelId="{E947E97B-9850-0F4E-995A-D812ADC68C92}" type="presOf" srcId="{A5ABD1F5-3B90-784D-A950-A42E98AC1353}" destId="{C21F0EB6-7BED-8540-9A3B-8FC721D08DDB}" srcOrd="1" destOrd="0" presId="urn:microsoft.com/office/officeart/2005/8/layout/orgChart1"/>
    <dgm:cxn modelId="{C9643D66-DA9A-374E-B804-21509D7B11D6}" srcId="{9C38AD60-B163-9048-AF7F-A28DA58D4BFE}" destId="{92E49D2E-3CB4-1A47-9140-81C34176E1D6}" srcOrd="1" destOrd="0" parTransId="{96F236FC-5A1D-7240-AB4B-4BBCA7A79945}" sibTransId="{1E230CCA-7FF4-A64A-BA0D-CA198027D028}"/>
    <dgm:cxn modelId="{1B4B632F-1BEF-1446-B8AE-EAC2EF12A18B}" type="presOf" srcId="{7A10AB2E-D6D7-1649-9FAE-BDF7605C5FCF}" destId="{2B0FC4F6-0EC9-314B-8638-238FFBAA8634}" srcOrd="1" destOrd="0" presId="urn:microsoft.com/office/officeart/2005/8/layout/orgChart1"/>
    <dgm:cxn modelId="{3674A3F4-17FF-3249-8C53-C714F989C6D7}" srcId="{4BE83D63-9EF2-B04E-A135-0F701074B503}" destId="{ADD0AB32-9A67-DF4E-883B-D5DF068BC7A6}" srcOrd="0" destOrd="0" parTransId="{3DA3A445-219F-A547-A765-CA8916F2C86E}" sibTransId="{3A3C5F5A-0947-4949-8523-68E688C2A1A8}"/>
    <dgm:cxn modelId="{EB8155BE-9F61-1B48-8CE6-4AB4F15F732D}" type="presOf" srcId="{EB4F2298-5CBC-414A-AB1C-96D543529E5F}" destId="{6C48F9BA-13D7-4849-94BD-5DD03E4D0F86}" srcOrd="0" destOrd="0" presId="urn:microsoft.com/office/officeart/2005/8/layout/orgChart1"/>
    <dgm:cxn modelId="{B596E614-4AB7-E745-9082-02C68644A6B6}" type="presOf" srcId="{DF6B3323-1135-CE42-9413-843416357710}" destId="{D72DDFD4-7C4C-EE49-B1F7-8B472D6D9352}" srcOrd="0" destOrd="0" presId="urn:microsoft.com/office/officeart/2005/8/layout/orgChart1"/>
    <dgm:cxn modelId="{87D8704D-A845-F647-BD6B-63636A9E942F}" type="presOf" srcId="{7B2FF99D-B63A-324B-90B2-313CAF4C3353}" destId="{2375EA51-9783-E842-877B-00D391EA4F03}" srcOrd="0" destOrd="0" presId="urn:microsoft.com/office/officeart/2005/8/layout/orgChart1"/>
    <dgm:cxn modelId="{8833B849-2D9B-F54D-8E66-B35A358011C8}" type="presOf" srcId="{39B81DAD-038E-6A44-B8ED-9D306DF73747}" destId="{B37503ED-0C27-364C-AEED-0CD12994707F}" srcOrd="0" destOrd="0" presId="urn:microsoft.com/office/officeart/2005/8/layout/orgChart1"/>
    <dgm:cxn modelId="{37B9EB5C-4895-C542-99EF-CCC5E06B5AE1}" type="presOf" srcId="{BDC3E114-F65B-6548-AC38-222F1920DAF7}" destId="{9542C099-AF93-F343-B945-CF2A28705760}" srcOrd="0" destOrd="0" presId="urn:microsoft.com/office/officeart/2005/8/layout/orgChart1"/>
    <dgm:cxn modelId="{647EF127-E8EF-D243-8921-2652BB56AF73}" type="presOf" srcId="{940D7265-EEC2-6F49-80B0-ADEBD5F9CE32}" destId="{28FB80D1-4442-3046-9A76-5608FEE84282}" srcOrd="1" destOrd="0" presId="urn:microsoft.com/office/officeart/2005/8/layout/orgChart1"/>
    <dgm:cxn modelId="{288CBDBC-B570-BA4B-AC68-74F9D0741254}" type="presOf" srcId="{573A1316-573D-B547-AE5A-599D3947E520}" destId="{86FC84C7-DCA1-E740-AA31-D4ECA8B122DC}" srcOrd="0" destOrd="0" presId="urn:microsoft.com/office/officeart/2005/8/layout/orgChart1"/>
    <dgm:cxn modelId="{E07C4452-34B0-714E-AA4C-BB37B3C6F5AA}" type="presOf" srcId="{0236E5E6-636F-A64F-9EB6-270441244CA2}" destId="{BFAD0AD9-28F6-4146-B3B8-5A4C86BF6E1E}" srcOrd="1" destOrd="0" presId="urn:microsoft.com/office/officeart/2005/8/layout/orgChart1"/>
    <dgm:cxn modelId="{22232F29-ABE8-204C-90A5-4378D680B9D3}" type="presOf" srcId="{7A10AB2E-D6D7-1649-9FAE-BDF7605C5FCF}" destId="{189FAC32-EC0E-CE4C-9CD4-CCE4EF80DACD}" srcOrd="0" destOrd="0" presId="urn:microsoft.com/office/officeart/2005/8/layout/orgChart1"/>
    <dgm:cxn modelId="{A3BB8293-A07A-024B-9F33-A05645161019}" type="presOf" srcId="{39B81DAD-038E-6A44-B8ED-9D306DF73747}" destId="{9D80A1D2-B760-2744-842E-7B44FA054742}" srcOrd="1" destOrd="0" presId="urn:microsoft.com/office/officeart/2005/8/layout/orgChart1"/>
    <dgm:cxn modelId="{4A90C9E9-E704-0344-A05A-7F2AA159B193}" type="presOf" srcId="{9C38AD60-B163-9048-AF7F-A28DA58D4BFE}" destId="{A285CF91-B082-8E4B-B573-43F9F5A77A05}" srcOrd="0" destOrd="0" presId="urn:microsoft.com/office/officeart/2005/8/layout/orgChart1"/>
    <dgm:cxn modelId="{A605F5FA-7E2F-894C-ABCC-6D47F9E4CB5E}" type="presOf" srcId="{28F5CC7E-FF66-2B42-B35D-694EF6FD8196}" destId="{60D1A802-0E80-C746-940C-9C1023420CF1}" srcOrd="1" destOrd="0" presId="urn:microsoft.com/office/officeart/2005/8/layout/orgChart1"/>
    <dgm:cxn modelId="{AD32ECD5-8261-9E48-ACBB-A8475B66840F}" type="presOf" srcId="{CD4ADA08-5548-B34D-865D-20A9461AE6B3}" destId="{CF741E6C-F8DD-FA4F-A4DA-72177B3A773A}" srcOrd="0" destOrd="0" presId="urn:microsoft.com/office/officeart/2005/8/layout/orgChart1"/>
    <dgm:cxn modelId="{83C65B06-9DDA-654E-9300-54B339916E27}" type="presOf" srcId="{2A3C50AE-095C-BA42-879E-4A5323380B19}" destId="{EE0DD383-B59E-A949-B0DE-A9C0C37C7B9D}" srcOrd="0" destOrd="0" presId="urn:microsoft.com/office/officeart/2005/8/layout/orgChart1"/>
    <dgm:cxn modelId="{8DD6F151-88F9-8849-82D8-744F062BEB37}" type="presOf" srcId="{B436931A-CF6B-C84A-84B2-A585D69DD877}" destId="{98D6CF84-8AED-F34C-AB91-ADE708804F6D}" srcOrd="0" destOrd="0" presId="urn:microsoft.com/office/officeart/2005/8/layout/orgChart1"/>
    <dgm:cxn modelId="{7173403E-8CEB-3145-892E-770B00708489}" type="presOf" srcId="{846DD0F6-4B66-DF41-8853-F1042D9E98AB}" destId="{1DE7BCA0-8885-054C-AE28-4737B4D52EC7}" srcOrd="1" destOrd="0" presId="urn:microsoft.com/office/officeart/2005/8/layout/orgChart1"/>
    <dgm:cxn modelId="{D82E4D04-3038-E143-B85E-0474BAEDDEAE}" type="presOf" srcId="{BF1E1650-5789-3D48-81BD-9265C22CFF62}" destId="{097BA37E-1461-0F4C-A9AC-2E103A774965}" srcOrd="1" destOrd="0" presId="urn:microsoft.com/office/officeart/2005/8/layout/orgChart1"/>
    <dgm:cxn modelId="{7B8BDE01-C6B8-6A44-9E3F-F421E434EBD0}" type="presOf" srcId="{E55F03E7-32E4-0848-8D2D-2DD13CE05209}" destId="{E3D3EB8D-6B80-674E-9D9C-3AB0D1F7BB14}" srcOrd="1" destOrd="0" presId="urn:microsoft.com/office/officeart/2005/8/layout/orgChart1"/>
    <dgm:cxn modelId="{D16CB57E-C135-2749-884A-6AA5B08E7D37}" type="presOf" srcId="{EC443DCA-1A0F-3041-A1DF-1A2E733C92EB}" destId="{3A01F7EE-7C04-5F4C-BD2D-81BE47F99C8B}" srcOrd="0" destOrd="0" presId="urn:microsoft.com/office/officeart/2005/8/layout/orgChart1"/>
    <dgm:cxn modelId="{0DEE2E70-7314-954C-A042-552BEF09999C}" srcId="{28F5CC7E-FF66-2B42-B35D-694EF6FD8196}" destId="{0236E5E6-636F-A64F-9EB6-270441244CA2}" srcOrd="4" destOrd="0" parTransId="{FD1130E5-36D0-A941-9576-DD11B2747198}" sibTransId="{C7030E9D-6BE7-7844-BD2C-E331F9E099BC}"/>
    <dgm:cxn modelId="{AAE5F5BC-72F1-924D-B2B9-2023D72621F2}" type="presParOf" srcId="{3BC130CF-6DE1-F945-B2FB-88B988CD17D2}" destId="{755D6A65-48DF-7E4B-8CF4-0576F8FCE7F6}" srcOrd="0" destOrd="0" presId="urn:microsoft.com/office/officeart/2005/8/layout/orgChart1"/>
    <dgm:cxn modelId="{0BE3F120-1E36-2245-B7A2-8FE72312C833}" type="presParOf" srcId="{755D6A65-48DF-7E4B-8CF4-0576F8FCE7F6}" destId="{E1D76DC8-65EB-4B41-B753-6D0DF929A9D4}" srcOrd="0" destOrd="0" presId="urn:microsoft.com/office/officeart/2005/8/layout/orgChart1"/>
    <dgm:cxn modelId="{35B0C9AC-4BED-4F41-B6FE-7D574E00EF88}" type="presParOf" srcId="{E1D76DC8-65EB-4B41-B753-6D0DF929A9D4}" destId="{2E95DD41-766C-2341-A5A1-8943DCE372BA}" srcOrd="0" destOrd="0" presId="urn:microsoft.com/office/officeart/2005/8/layout/orgChart1"/>
    <dgm:cxn modelId="{050A3228-99D4-6440-BBB2-EE30E1802E26}" type="presParOf" srcId="{E1D76DC8-65EB-4B41-B753-6D0DF929A9D4}" destId="{B14F7A64-DBC9-8141-8936-3E4BDBC82A54}" srcOrd="1" destOrd="0" presId="urn:microsoft.com/office/officeart/2005/8/layout/orgChart1"/>
    <dgm:cxn modelId="{C5F03714-69B6-6B46-BF41-CBA1FEFB2253}" type="presParOf" srcId="{755D6A65-48DF-7E4B-8CF4-0576F8FCE7F6}" destId="{B9273BB1-9750-9146-8492-405035571B22}" srcOrd="1" destOrd="0" presId="urn:microsoft.com/office/officeart/2005/8/layout/orgChart1"/>
    <dgm:cxn modelId="{9EF9AFC2-3A80-DC42-8910-CD9A2E313D13}" type="presParOf" srcId="{B9273BB1-9750-9146-8492-405035571B22}" destId="{764BBAD6-1C1F-F544-B42D-3B63BB5D0DCD}" srcOrd="0" destOrd="0" presId="urn:microsoft.com/office/officeart/2005/8/layout/orgChart1"/>
    <dgm:cxn modelId="{8A32A844-DD3C-B643-B21A-DA6D79F44770}" type="presParOf" srcId="{B9273BB1-9750-9146-8492-405035571B22}" destId="{FD194D55-1416-3D4D-8839-277027C3FFAE}" srcOrd="1" destOrd="0" presId="urn:microsoft.com/office/officeart/2005/8/layout/orgChart1"/>
    <dgm:cxn modelId="{1B6219CA-33AF-D341-98A5-B0B60269D355}" type="presParOf" srcId="{FD194D55-1416-3D4D-8839-277027C3FFAE}" destId="{94F04A49-C71C-5C4D-BBAD-324EFE40ABB9}" srcOrd="0" destOrd="0" presId="urn:microsoft.com/office/officeart/2005/8/layout/orgChart1"/>
    <dgm:cxn modelId="{60646EA3-8FE2-1742-A388-F3B0ACAEF606}" type="presParOf" srcId="{94F04A49-C71C-5C4D-BBAD-324EFE40ABB9}" destId="{189FAC32-EC0E-CE4C-9CD4-CCE4EF80DACD}" srcOrd="0" destOrd="0" presId="urn:microsoft.com/office/officeart/2005/8/layout/orgChart1"/>
    <dgm:cxn modelId="{4777DF52-6DD2-E546-9FAC-DE6B84F3D5A8}" type="presParOf" srcId="{94F04A49-C71C-5C4D-BBAD-324EFE40ABB9}" destId="{2B0FC4F6-0EC9-314B-8638-238FFBAA8634}" srcOrd="1" destOrd="0" presId="urn:microsoft.com/office/officeart/2005/8/layout/orgChart1"/>
    <dgm:cxn modelId="{F8AEC846-1652-BD46-9539-09FE271AA4DA}" type="presParOf" srcId="{FD194D55-1416-3D4D-8839-277027C3FFAE}" destId="{A7A0FA10-000C-AD4C-A5D1-4B5BBD234893}" srcOrd="1" destOrd="0" presId="urn:microsoft.com/office/officeart/2005/8/layout/orgChart1"/>
    <dgm:cxn modelId="{23F1D0BB-DAFF-FE41-93C0-72D10E08EBD2}" type="presParOf" srcId="{A7A0FA10-000C-AD4C-A5D1-4B5BBD234893}" destId="{109BD424-95B0-DE4F-873B-E189E218DCA6}" srcOrd="0" destOrd="0" presId="urn:microsoft.com/office/officeart/2005/8/layout/orgChart1"/>
    <dgm:cxn modelId="{0BBD87A1-435D-514B-8024-6901A091F92D}" type="presParOf" srcId="{A7A0FA10-000C-AD4C-A5D1-4B5BBD234893}" destId="{D6081D02-5533-CD43-80E9-902CBC8A0CB2}" srcOrd="1" destOrd="0" presId="urn:microsoft.com/office/officeart/2005/8/layout/orgChart1"/>
    <dgm:cxn modelId="{43042F99-5029-8B44-AB23-E15C94D87704}" type="presParOf" srcId="{D6081D02-5533-CD43-80E9-902CBC8A0CB2}" destId="{CC0847E0-961A-E743-A720-CDF5588A0499}" srcOrd="0" destOrd="0" presId="urn:microsoft.com/office/officeart/2005/8/layout/orgChart1"/>
    <dgm:cxn modelId="{8C0AD6BB-84FF-864E-8A2A-4D54483A4DDD}" type="presParOf" srcId="{CC0847E0-961A-E743-A720-CDF5588A0499}" destId="{DA9D7244-B94E-6C48-A3A3-90BEB7A7837F}" srcOrd="0" destOrd="0" presId="urn:microsoft.com/office/officeart/2005/8/layout/orgChart1"/>
    <dgm:cxn modelId="{743EAB7B-7D67-CA40-803F-D9E0D834E6A3}" type="presParOf" srcId="{CC0847E0-961A-E743-A720-CDF5588A0499}" destId="{28FB80D1-4442-3046-9A76-5608FEE84282}" srcOrd="1" destOrd="0" presId="urn:microsoft.com/office/officeart/2005/8/layout/orgChart1"/>
    <dgm:cxn modelId="{EA617930-6D08-7F4D-8B6F-791C6CFCD2FD}" type="presParOf" srcId="{D6081D02-5533-CD43-80E9-902CBC8A0CB2}" destId="{DD3F8D48-0816-1240-AA9E-54A59C4F201B}" srcOrd="1" destOrd="0" presId="urn:microsoft.com/office/officeart/2005/8/layout/orgChart1"/>
    <dgm:cxn modelId="{28D21E7D-22E6-0143-A2C8-D1D2947EF0A8}" type="presParOf" srcId="{D6081D02-5533-CD43-80E9-902CBC8A0CB2}" destId="{A0035DDC-CCAF-4242-A2DD-3B24396E30D7}" srcOrd="2" destOrd="0" presId="urn:microsoft.com/office/officeart/2005/8/layout/orgChart1"/>
    <dgm:cxn modelId="{B7A7007E-BC00-7944-8F76-0EC817764232}" type="presParOf" srcId="{A7A0FA10-000C-AD4C-A5D1-4B5BBD234893}" destId="{39E4885A-9D4C-E241-9E78-37BBA1E90AA8}" srcOrd="2" destOrd="0" presId="urn:microsoft.com/office/officeart/2005/8/layout/orgChart1"/>
    <dgm:cxn modelId="{9785619D-1FC2-9949-87F6-A9EE16234516}" type="presParOf" srcId="{A7A0FA10-000C-AD4C-A5D1-4B5BBD234893}" destId="{3B9EBEA6-8F1F-3B4A-AC9C-6D41EF69C74F}" srcOrd="3" destOrd="0" presId="urn:microsoft.com/office/officeart/2005/8/layout/orgChart1"/>
    <dgm:cxn modelId="{23517A28-2144-A844-97B0-9DDB460B2A3F}" type="presParOf" srcId="{3B9EBEA6-8F1F-3B4A-AC9C-6D41EF69C74F}" destId="{80BA1E73-6594-9446-9E72-1F81C017C07F}" srcOrd="0" destOrd="0" presId="urn:microsoft.com/office/officeart/2005/8/layout/orgChart1"/>
    <dgm:cxn modelId="{B665274C-D0E0-434B-B96B-9C9CE44B1A10}" type="presParOf" srcId="{80BA1E73-6594-9446-9E72-1F81C017C07F}" destId="{9542C099-AF93-F343-B945-CF2A28705760}" srcOrd="0" destOrd="0" presId="urn:microsoft.com/office/officeart/2005/8/layout/orgChart1"/>
    <dgm:cxn modelId="{DB83AB8B-D08F-0F4C-80AA-98BF7DCE8299}" type="presParOf" srcId="{80BA1E73-6594-9446-9E72-1F81C017C07F}" destId="{2FBF9118-D18D-7C4D-BA66-3A0CF6D7AD4E}" srcOrd="1" destOrd="0" presId="urn:microsoft.com/office/officeart/2005/8/layout/orgChart1"/>
    <dgm:cxn modelId="{562EB57B-1ECC-9541-ABC0-F77EC5AF8577}" type="presParOf" srcId="{3B9EBEA6-8F1F-3B4A-AC9C-6D41EF69C74F}" destId="{9CA755F7-BF9E-0B41-902A-6288660B71A1}" srcOrd="1" destOrd="0" presId="urn:microsoft.com/office/officeart/2005/8/layout/orgChart1"/>
    <dgm:cxn modelId="{577682B1-4C8F-FB41-9124-817435A7DB2A}" type="presParOf" srcId="{3B9EBEA6-8F1F-3B4A-AC9C-6D41EF69C74F}" destId="{7FD982E2-52C8-904D-8BFE-014BBC22B5B0}" srcOrd="2" destOrd="0" presId="urn:microsoft.com/office/officeart/2005/8/layout/orgChart1"/>
    <dgm:cxn modelId="{746A75C7-B47D-114D-8A67-E9C6623FA326}" type="presParOf" srcId="{FD194D55-1416-3D4D-8839-277027C3FFAE}" destId="{619ED317-8F14-0742-BE6A-C67CCD2EB995}" srcOrd="2" destOrd="0" presId="urn:microsoft.com/office/officeart/2005/8/layout/orgChart1"/>
    <dgm:cxn modelId="{DCF20553-C443-9341-9AF4-741A54B0B95C}" type="presParOf" srcId="{B9273BB1-9750-9146-8492-405035571B22}" destId="{3A01F7EE-7C04-5F4C-BD2D-81BE47F99C8B}" srcOrd="2" destOrd="0" presId="urn:microsoft.com/office/officeart/2005/8/layout/orgChart1"/>
    <dgm:cxn modelId="{B5881F8E-A6DD-3248-9277-908B2B0DB34D}" type="presParOf" srcId="{B9273BB1-9750-9146-8492-405035571B22}" destId="{F4FD2CB9-0569-C74B-8EFF-A27C99CABC99}" srcOrd="3" destOrd="0" presId="urn:microsoft.com/office/officeart/2005/8/layout/orgChart1"/>
    <dgm:cxn modelId="{183C4785-6AE2-AE47-B745-74D719291DAB}" type="presParOf" srcId="{F4FD2CB9-0569-C74B-8EFF-A27C99CABC99}" destId="{7A602B9F-7377-884D-93C6-EDD40ECF99EC}" srcOrd="0" destOrd="0" presId="urn:microsoft.com/office/officeart/2005/8/layout/orgChart1"/>
    <dgm:cxn modelId="{B8F0D5C8-687B-C149-8344-1BC4A269FCA9}" type="presParOf" srcId="{7A602B9F-7377-884D-93C6-EDD40ECF99EC}" destId="{BEE70804-8991-2E45-BE82-D6DB798EBDE8}" srcOrd="0" destOrd="0" presId="urn:microsoft.com/office/officeart/2005/8/layout/orgChart1"/>
    <dgm:cxn modelId="{C861E9B8-E3A5-6D48-92B0-62AD7BA2C061}" type="presParOf" srcId="{7A602B9F-7377-884D-93C6-EDD40ECF99EC}" destId="{60D1A802-0E80-C746-940C-9C1023420CF1}" srcOrd="1" destOrd="0" presId="urn:microsoft.com/office/officeart/2005/8/layout/orgChart1"/>
    <dgm:cxn modelId="{4519A2F7-81B9-504B-83B7-7F2E79727F1E}" type="presParOf" srcId="{F4FD2CB9-0569-C74B-8EFF-A27C99CABC99}" destId="{5C845DD9-EC0C-3E41-A011-674267A9C0AA}" srcOrd="1" destOrd="0" presId="urn:microsoft.com/office/officeart/2005/8/layout/orgChart1"/>
    <dgm:cxn modelId="{759ABF71-AB9A-4D41-B2FB-BB740E1A31CC}" type="presParOf" srcId="{5C845DD9-EC0C-3E41-A011-674267A9C0AA}" destId="{3AF2A4CE-3475-5145-A445-CC51BCDFBD82}" srcOrd="0" destOrd="0" presId="urn:microsoft.com/office/officeart/2005/8/layout/orgChart1"/>
    <dgm:cxn modelId="{901CC56A-8F58-B04C-A942-84060A1D34BA}" type="presParOf" srcId="{5C845DD9-EC0C-3E41-A011-674267A9C0AA}" destId="{17F14AC3-3DF6-F944-B138-E755A5AF5EC0}" srcOrd="1" destOrd="0" presId="urn:microsoft.com/office/officeart/2005/8/layout/orgChart1"/>
    <dgm:cxn modelId="{EC584468-1113-564B-9F40-47DC7F1152B7}" type="presParOf" srcId="{17F14AC3-3DF6-F944-B138-E755A5AF5EC0}" destId="{434B06DE-6C6E-9D46-84C9-F8B639896A2D}" srcOrd="0" destOrd="0" presId="urn:microsoft.com/office/officeart/2005/8/layout/orgChart1"/>
    <dgm:cxn modelId="{9D0FA64A-4CC0-C441-9D19-38B43A79F5F1}" type="presParOf" srcId="{434B06DE-6C6E-9D46-84C9-F8B639896A2D}" destId="{761EDB41-D2CD-9C47-9B19-16980597B408}" srcOrd="0" destOrd="0" presId="urn:microsoft.com/office/officeart/2005/8/layout/orgChart1"/>
    <dgm:cxn modelId="{81239797-00C8-0741-B6DA-14F0E35CF03C}" type="presParOf" srcId="{434B06DE-6C6E-9D46-84C9-F8B639896A2D}" destId="{F2D52349-71B3-424D-86D3-917C0080BB84}" srcOrd="1" destOrd="0" presId="urn:microsoft.com/office/officeart/2005/8/layout/orgChart1"/>
    <dgm:cxn modelId="{08368E8E-73DB-8949-B7F9-7E1697B0F18E}" type="presParOf" srcId="{17F14AC3-3DF6-F944-B138-E755A5AF5EC0}" destId="{5A323ED8-FCC7-D94B-812B-7C60BC8D555B}" srcOrd="1" destOrd="0" presId="urn:microsoft.com/office/officeart/2005/8/layout/orgChart1"/>
    <dgm:cxn modelId="{00A03364-64CC-2442-8D68-2F9AA6BF0F20}" type="presParOf" srcId="{17F14AC3-3DF6-F944-B138-E755A5AF5EC0}" destId="{A395A9A7-1B17-7742-8F7A-D61C33733AE8}" srcOrd="2" destOrd="0" presId="urn:microsoft.com/office/officeart/2005/8/layout/orgChart1"/>
    <dgm:cxn modelId="{66BBFDEA-7513-8A4B-AD76-49FC9DB452BF}" type="presParOf" srcId="{5C845DD9-EC0C-3E41-A011-674267A9C0AA}" destId="{5F7AC58D-BA1C-A845-B9A0-A74123E164E0}" srcOrd="2" destOrd="0" presId="urn:microsoft.com/office/officeart/2005/8/layout/orgChart1"/>
    <dgm:cxn modelId="{D0324507-4C29-C844-BCD9-B0C15752E400}" type="presParOf" srcId="{5C845DD9-EC0C-3E41-A011-674267A9C0AA}" destId="{EC09BC62-E0F5-9E44-917F-00B50F3F47A5}" srcOrd="3" destOrd="0" presId="urn:microsoft.com/office/officeart/2005/8/layout/orgChart1"/>
    <dgm:cxn modelId="{E46A3970-A7AB-4F42-A65B-47EA24571F61}" type="presParOf" srcId="{EC09BC62-E0F5-9E44-917F-00B50F3F47A5}" destId="{FD645622-21BE-3D41-9E70-08AD18ED752D}" srcOrd="0" destOrd="0" presId="urn:microsoft.com/office/officeart/2005/8/layout/orgChart1"/>
    <dgm:cxn modelId="{DA58D16A-2106-A44A-9E8C-6AC875F9BC32}" type="presParOf" srcId="{FD645622-21BE-3D41-9E70-08AD18ED752D}" destId="{2B8F229F-F2A5-6E40-B109-33AA17D2FB35}" srcOrd="0" destOrd="0" presId="urn:microsoft.com/office/officeart/2005/8/layout/orgChart1"/>
    <dgm:cxn modelId="{3338CAEB-4E4B-B24D-9D6E-99FEC30ED0C4}" type="presParOf" srcId="{FD645622-21BE-3D41-9E70-08AD18ED752D}" destId="{1DE7BCA0-8885-054C-AE28-4737B4D52EC7}" srcOrd="1" destOrd="0" presId="urn:microsoft.com/office/officeart/2005/8/layout/orgChart1"/>
    <dgm:cxn modelId="{EEC5A28A-CF83-FF45-83EC-E74E8244148D}" type="presParOf" srcId="{EC09BC62-E0F5-9E44-917F-00B50F3F47A5}" destId="{438FF0FB-14F5-5D4B-8752-C0BD6CC69971}" srcOrd="1" destOrd="0" presId="urn:microsoft.com/office/officeart/2005/8/layout/orgChart1"/>
    <dgm:cxn modelId="{2768DE22-DA8F-7F45-844B-F49937DE6C3C}" type="presParOf" srcId="{EC09BC62-E0F5-9E44-917F-00B50F3F47A5}" destId="{143E8390-BB42-6E49-919F-BF3ED439D280}" srcOrd="2" destOrd="0" presId="urn:microsoft.com/office/officeart/2005/8/layout/orgChart1"/>
    <dgm:cxn modelId="{AF021915-2CA7-824D-8232-19A1DA81F3A9}" type="presParOf" srcId="{5C845DD9-EC0C-3E41-A011-674267A9C0AA}" destId="{C4124D19-F29A-A34F-A3AC-B05A90D6473D}" srcOrd="4" destOrd="0" presId="urn:microsoft.com/office/officeart/2005/8/layout/orgChart1"/>
    <dgm:cxn modelId="{F9C63249-B9A4-A54F-87E2-27B6F81C1612}" type="presParOf" srcId="{5C845DD9-EC0C-3E41-A011-674267A9C0AA}" destId="{1A6A0777-5849-E642-8163-15AC7323BDA0}" srcOrd="5" destOrd="0" presId="urn:microsoft.com/office/officeart/2005/8/layout/orgChart1"/>
    <dgm:cxn modelId="{E8C8BB19-2112-4948-92DB-99CB56C22E98}" type="presParOf" srcId="{1A6A0777-5849-E642-8163-15AC7323BDA0}" destId="{0AD839EB-63FA-FD48-92FB-7AB9514735FC}" srcOrd="0" destOrd="0" presId="urn:microsoft.com/office/officeart/2005/8/layout/orgChart1"/>
    <dgm:cxn modelId="{2F21C412-AE3A-CE48-8E1F-AE5E6A7E0B1D}" type="presParOf" srcId="{0AD839EB-63FA-FD48-92FB-7AB9514735FC}" destId="{17F50F62-8A9D-D84D-B278-E8B3E2B241A8}" srcOrd="0" destOrd="0" presId="urn:microsoft.com/office/officeart/2005/8/layout/orgChart1"/>
    <dgm:cxn modelId="{1CAC8D81-7185-B246-AA69-3C32A79377A9}" type="presParOf" srcId="{0AD839EB-63FA-FD48-92FB-7AB9514735FC}" destId="{D5C1AD20-31B0-7148-A29B-8FE4E94194CC}" srcOrd="1" destOrd="0" presId="urn:microsoft.com/office/officeart/2005/8/layout/orgChart1"/>
    <dgm:cxn modelId="{B3A035E2-336D-8F43-A4EB-93A14EE62040}" type="presParOf" srcId="{1A6A0777-5849-E642-8163-15AC7323BDA0}" destId="{63E415A2-9BCF-CC41-A184-4CB386AB9166}" srcOrd="1" destOrd="0" presId="urn:microsoft.com/office/officeart/2005/8/layout/orgChart1"/>
    <dgm:cxn modelId="{4CDED3F9-5BE4-994D-BFC6-DF8BB27178A5}" type="presParOf" srcId="{1A6A0777-5849-E642-8163-15AC7323BDA0}" destId="{E703B4AD-ADB5-A449-8FB8-7966E9DC078B}" srcOrd="2" destOrd="0" presId="urn:microsoft.com/office/officeart/2005/8/layout/orgChart1"/>
    <dgm:cxn modelId="{32B4E378-3E22-3747-A9E0-2F5000D166FC}" type="presParOf" srcId="{5C845DD9-EC0C-3E41-A011-674267A9C0AA}" destId="{F7B6623F-669E-204A-953E-390B2AC5F01B}" srcOrd="6" destOrd="0" presId="urn:microsoft.com/office/officeart/2005/8/layout/orgChart1"/>
    <dgm:cxn modelId="{510C8BE6-3C3A-3749-842A-DD9E0A5B6DED}" type="presParOf" srcId="{5C845DD9-EC0C-3E41-A011-674267A9C0AA}" destId="{1660C94F-E47C-4F49-ACFA-4DB014F88652}" srcOrd="7" destOrd="0" presId="urn:microsoft.com/office/officeart/2005/8/layout/orgChart1"/>
    <dgm:cxn modelId="{474FFE1E-3D89-A043-8D53-B7442FDC44B2}" type="presParOf" srcId="{1660C94F-E47C-4F49-ACFA-4DB014F88652}" destId="{06C99EA0-297C-BE43-8670-847F004C0202}" srcOrd="0" destOrd="0" presId="urn:microsoft.com/office/officeart/2005/8/layout/orgChart1"/>
    <dgm:cxn modelId="{CF201A3C-C61E-D249-A0F6-D228BB4A56DD}" type="presParOf" srcId="{06C99EA0-297C-BE43-8670-847F004C0202}" destId="{1B3A61D1-9A35-D745-B1B7-88D0A6D5B780}" srcOrd="0" destOrd="0" presId="urn:microsoft.com/office/officeart/2005/8/layout/orgChart1"/>
    <dgm:cxn modelId="{9E9DA396-8CE1-8343-A247-6006917A7E4C}" type="presParOf" srcId="{06C99EA0-297C-BE43-8670-847F004C0202}" destId="{FD638A5B-59D0-DC42-BF53-33E735F7151A}" srcOrd="1" destOrd="0" presId="urn:microsoft.com/office/officeart/2005/8/layout/orgChart1"/>
    <dgm:cxn modelId="{09701B56-B783-2741-BB8D-FFE0CF7567E4}" type="presParOf" srcId="{1660C94F-E47C-4F49-ACFA-4DB014F88652}" destId="{96C78FC8-06DD-9946-A5CC-79D78BFA4EED}" srcOrd="1" destOrd="0" presId="urn:microsoft.com/office/officeart/2005/8/layout/orgChart1"/>
    <dgm:cxn modelId="{7FF0B94F-D187-944F-8D3C-D7CE63693D71}" type="presParOf" srcId="{1660C94F-E47C-4F49-ACFA-4DB014F88652}" destId="{9B53FBB6-6979-BC48-8AD4-F63615E497C5}" srcOrd="2" destOrd="0" presId="urn:microsoft.com/office/officeart/2005/8/layout/orgChart1"/>
    <dgm:cxn modelId="{1A47FCA0-97A6-C04F-BD90-8BD10DB40CBF}" type="presParOf" srcId="{5C845DD9-EC0C-3E41-A011-674267A9C0AA}" destId="{7CDEA0D4-B59E-824F-A490-6F10E20D7655}" srcOrd="8" destOrd="0" presId="urn:microsoft.com/office/officeart/2005/8/layout/orgChart1"/>
    <dgm:cxn modelId="{5332BFD2-CD2C-5A47-99AF-F3EC4CA27E28}" type="presParOf" srcId="{5C845DD9-EC0C-3E41-A011-674267A9C0AA}" destId="{58198878-3C4C-174F-A71D-5E3B50435533}" srcOrd="9" destOrd="0" presId="urn:microsoft.com/office/officeart/2005/8/layout/orgChart1"/>
    <dgm:cxn modelId="{DE3FE99A-6197-4D47-9F75-0A42254523EB}" type="presParOf" srcId="{58198878-3C4C-174F-A71D-5E3B50435533}" destId="{D5FC60A6-734F-1D49-AF85-31BE2B7E7719}" srcOrd="0" destOrd="0" presId="urn:microsoft.com/office/officeart/2005/8/layout/orgChart1"/>
    <dgm:cxn modelId="{C051B1CE-69A1-774D-B68A-B19D1D78770C}" type="presParOf" srcId="{D5FC60A6-734F-1D49-AF85-31BE2B7E7719}" destId="{6F94CFE4-4DC1-B24E-B304-0BEEB2457B2E}" srcOrd="0" destOrd="0" presId="urn:microsoft.com/office/officeart/2005/8/layout/orgChart1"/>
    <dgm:cxn modelId="{80D756DB-A7BB-2545-A6EF-AECD3DEC560E}" type="presParOf" srcId="{D5FC60A6-734F-1D49-AF85-31BE2B7E7719}" destId="{BFAD0AD9-28F6-4146-B3B8-5A4C86BF6E1E}" srcOrd="1" destOrd="0" presId="urn:microsoft.com/office/officeart/2005/8/layout/orgChart1"/>
    <dgm:cxn modelId="{7CE759E8-6A1E-344B-B1D7-C7CAA74CA258}" type="presParOf" srcId="{58198878-3C4C-174F-A71D-5E3B50435533}" destId="{10BD7341-63E6-0946-B89C-EFF29AD15DFF}" srcOrd="1" destOrd="0" presId="urn:microsoft.com/office/officeart/2005/8/layout/orgChart1"/>
    <dgm:cxn modelId="{1A685564-4ABA-FF4E-90CE-74B96CD51059}" type="presParOf" srcId="{58198878-3C4C-174F-A71D-5E3B50435533}" destId="{64D129BD-5C5D-A049-A745-4E643CB745EF}" srcOrd="2" destOrd="0" presId="urn:microsoft.com/office/officeart/2005/8/layout/orgChart1"/>
    <dgm:cxn modelId="{DE425D73-837C-4F40-8C2F-2A0AEDAEA000}" type="presParOf" srcId="{5C845DD9-EC0C-3E41-A011-674267A9C0AA}" destId="{68DF99E4-9FE5-CF44-96F9-CBBCDC652F59}" srcOrd="10" destOrd="0" presId="urn:microsoft.com/office/officeart/2005/8/layout/orgChart1"/>
    <dgm:cxn modelId="{E8A9D2F0-488B-A247-87BD-A9FD6C7CE88A}" type="presParOf" srcId="{5C845DD9-EC0C-3E41-A011-674267A9C0AA}" destId="{9A298722-AD9F-9449-A048-841F3F2567E4}" srcOrd="11" destOrd="0" presId="urn:microsoft.com/office/officeart/2005/8/layout/orgChart1"/>
    <dgm:cxn modelId="{C8170C4F-1AD4-8542-B1E7-709696B7D4CE}" type="presParOf" srcId="{9A298722-AD9F-9449-A048-841F3F2567E4}" destId="{362E0479-C34D-E043-89AF-0A576DE73E94}" srcOrd="0" destOrd="0" presId="urn:microsoft.com/office/officeart/2005/8/layout/orgChart1"/>
    <dgm:cxn modelId="{A2AF6617-AB52-274C-B280-646CC10109A8}" type="presParOf" srcId="{362E0479-C34D-E043-89AF-0A576DE73E94}" destId="{AD0A96B4-58AD-2549-BC67-D46253C24749}" srcOrd="0" destOrd="0" presId="urn:microsoft.com/office/officeart/2005/8/layout/orgChart1"/>
    <dgm:cxn modelId="{47ADCB32-4742-D845-9708-761A947C2358}" type="presParOf" srcId="{362E0479-C34D-E043-89AF-0A576DE73E94}" destId="{FEC91EE1-6A78-074D-B03A-D05F74A849D8}" srcOrd="1" destOrd="0" presId="urn:microsoft.com/office/officeart/2005/8/layout/orgChart1"/>
    <dgm:cxn modelId="{6B7E9750-0744-8845-BECE-92260D6A3883}" type="presParOf" srcId="{9A298722-AD9F-9449-A048-841F3F2567E4}" destId="{032B9A24-4F98-7E4E-9EEB-E0F34E45100D}" srcOrd="1" destOrd="0" presId="urn:microsoft.com/office/officeart/2005/8/layout/orgChart1"/>
    <dgm:cxn modelId="{DAC89AC6-BBF9-AF43-8DEE-A7596192F713}" type="presParOf" srcId="{9A298722-AD9F-9449-A048-841F3F2567E4}" destId="{5591F4DF-647E-934D-96AF-900C49E6C329}" srcOrd="2" destOrd="0" presId="urn:microsoft.com/office/officeart/2005/8/layout/orgChart1"/>
    <dgm:cxn modelId="{50FE0DA7-7EA9-6F42-8AAF-DB55B2F5A2FC}" type="presParOf" srcId="{F4FD2CB9-0569-C74B-8EFF-A27C99CABC99}" destId="{E486EFD1-E2EE-124F-A908-24E75699BAA5}" srcOrd="2" destOrd="0" presId="urn:microsoft.com/office/officeart/2005/8/layout/orgChart1"/>
    <dgm:cxn modelId="{7CD16002-D893-8C45-AEE0-1EA47562F650}" type="presParOf" srcId="{B9273BB1-9750-9146-8492-405035571B22}" destId="{F889A792-41DA-1E4F-AAE4-FB527C5596C6}" srcOrd="4" destOrd="0" presId="urn:microsoft.com/office/officeart/2005/8/layout/orgChart1"/>
    <dgm:cxn modelId="{A8752593-B2C9-A444-95AE-26997A0CB191}" type="presParOf" srcId="{B9273BB1-9750-9146-8492-405035571B22}" destId="{E005B04C-B085-4D4C-8D77-35BD224BE489}" srcOrd="5" destOrd="0" presId="urn:microsoft.com/office/officeart/2005/8/layout/orgChart1"/>
    <dgm:cxn modelId="{B0B90607-102F-F742-B179-5E500F9811E3}" type="presParOf" srcId="{E005B04C-B085-4D4C-8D77-35BD224BE489}" destId="{363E6212-FAA1-7B4D-82CE-F014FEFD485C}" srcOrd="0" destOrd="0" presId="urn:microsoft.com/office/officeart/2005/8/layout/orgChart1"/>
    <dgm:cxn modelId="{09E59F4C-CF40-9A47-8AFC-3E57904FA5B1}" type="presParOf" srcId="{363E6212-FAA1-7B4D-82CE-F014FEFD485C}" destId="{5FD75EE5-1AF3-CE4C-BFE1-83610D276BC1}" srcOrd="0" destOrd="0" presId="urn:microsoft.com/office/officeart/2005/8/layout/orgChart1"/>
    <dgm:cxn modelId="{75007A26-0506-7249-9425-BFADDC4E8E13}" type="presParOf" srcId="{363E6212-FAA1-7B4D-82CE-F014FEFD485C}" destId="{9EFF23EF-FD00-2446-AA3C-28041C56C28B}" srcOrd="1" destOrd="0" presId="urn:microsoft.com/office/officeart/2005/8/layout/orgChart1"/>
    <dgm:cxn modelId="{D0260C6F-8DCA-FE4C-8BD4-414C71E8B6E1}" type="presParOf" srcId="{E005B04C-B085-4D4C-8D77-35BD224BE489}" destId="{57F226A2-C756-4442-8E6B-0484496151C3}" srcOrd="1" destOrd="0" presId="urn:microsoft.com/office/officeart/2005/8/layout/orgChart1"/>
    <dgm:cxn modelId="{1B523067-5248-C646-A7E5-BC4CDDC26005}" type="presParOf" srcId="{57F226A2-C756-4442-8E6B-0484496151C3}" destId="{2375EA51-9783-E842-877B-00D391EA4F03}" srcOrd="0" destOrd="0" presId="urn:microsoft.com/office/officeart/2005/8/layout/orgChart1"/>
    <dgm:cxn modelId="{DDABBC7E-B72E-3446-A816-AAE2E18EDED9}" type="presParOf" srcId="{57F226A2-C756-4442-8E6B-0484496151C3}" destId="{1BE02E9D-A75B-6846-9536-2AE34FD13CDB}" srcOrd="1" destOrd="0" presId="urn:microsoft.com/office/officeart/2005/8/layout/orgChart1"/>
    <dgm:cxn modelId="{5B03FDB9-5598-3E43-9EED-B7F0F0442F13}" type="presParOf" srcId="{1BE02E9D-A75B-6846-9536-2AE34FD13CDB}" destId="{D49464EC-A5F2-214B-AB98-55D55ED21C86}" srcOrd="0" destOrd="0" presId="urn:microsoft.com/office/officeart/2005/8/layout/orgChart1"/>
    <dgm:cxn modelId="{915979E9-6B03-F140-8AED-EF03C7A5BBEC}" type="presParOf" srcId="{D49464EC-A5F2-214B-AB98-55D55ED21C86}" destId="{CC9A3C50-EBCB-E54A-83C3-9FEA96C64727}" srcOrd="0" destOrd="0" presId="urn:microsoft.com/office/officeart/2005/8/layout/orgChart1"/>
    <dgm:cxn modelId="{B7007437-7C13-DC4F-BE46-C21C52573822}" type="presParOf" srcId="{D49464EC-A5F2-214B-AB98-55D55ED21C86}" destId="{4CDC6389-02B3-4F4B-AF80-6F9970065207}" srcOrd="1" destOrd="0" presId="urn:microsoft.com/office/officeart/2005/8/layout/orgChart1"/>
    <dgm:cxn modelId="{9AD7730A-3CD8-E64D-91C8-B57262E3E45E}" type="presParOf" srcId="{1BE02E9D-A75B-6846-9536-2AE34FD13CDB}" destId="{4E78E49A-AC33-C64B-9D09-26F6CF9AB273}" srcOrd="1" destOrd="0" presId="urn:microsoft.com/office/officeart/2005/8/layout/orgChart1"/>
    <dgm:cxn modelId="{68C36006-1D60-0948-9D03-7BF243FA8A3E}" type="presParOf" srcId="{1BE02E9D-A75B-6846-9536-2AE34FD13CDB}" destId="{7802BF34-E1AB-5942-9C58-CB5F551D5618}" srcOrd="2" destOrd="0" presId="urn:microsoft.com/office/officeart/2005/8/layout/orgChart1"/>
    <dgm:cxn modelId="{3306E91F-33AF-B740-BA1E-3C6C63AE7448}" type="presParOf" srcId="{57F226A2-C756-4442-8E6B-0484496151C3}" destId="{934996D8-27A4-9C4C-8956-799A6FC5B2AD}" srcOrd="2" destOrd="0" presId="urn:microsoft.com/office/officeart/2005/8/layout/orgChart1"/>
    <dgm:cxn modelId="{F369FFFB-3D32-5344-BA8C-F00F48765D06}" type="presParOf" srcId="{57F226A2-C756-4442-8E6B-0484496151C3}" destId="{A6E59200-43AA-164D-BDB2-E5EBEC105793}" srcOrd="3" destOrd="0" presId="urn:microsoft.com/office/officeart/2005/8/layout/orgChart1"/>
    <dgm:cxn modelId="{B7FA5C4C-8DCD-8249-A9E6-B0EE48CE6F8E}" type="presParOf" srcId="{A6E59200-43AA-164D-BDB2-E5EBEC105793}" destId="{B6666FDE-974B-0A47-839B-F8ADAAA05DE9}" srcOrd="0" destOrd="0" presId="urn:microsoft.com/office/officeart/2005/8/layout/orgChart1"/>
    <dgm:cxn modelId="{4C6547D0-7363-7F4A-B6CF-15048955398D}" type="presParOf" srcId="{B6666FDE-974B-0A47-839B-F8ADAAA05DE9}" destId="{0D9A3410-658C-7D4D-B92E-67D09EA2EBF4}" srcOrd="0" destOrd="0" presId="urn:microsoft.com/office/officeart/2005/8/layout/orgChart1"/>
    <dgm:cxn modelId="{5B2D348B-B470-4840-93CA-3595E39D1BE7}" type="presParOf" srcId="{B6666FDE-974B-0A47-839B-F8ADAAA05DE9}" destId="{E3D3EB8D-6B80-674E-9D9C-3AB0D1F7BB14}" srcOrd="1" destOrd="0" presId="urn:microsoft.com/office/officeart/2005/8/layout/orgChart1"/>
    <dgm:cxn modelId="{3C80F10F-D45E-FF47-B8C0-506F78145B2F}" type="presParOf" srcId="{A6E59200-43AA-164D-BDB2-E5EBEC105793}" destId="{DB1F8207-6244-4140-BDBE-122790888386}" srcOrd="1" destOrd="0" presId="urn:microsoft.com/office/officeart/2005/8/layout/orgChart1"/>
    <dgm:cxn modelId="{E711DE62-C9C0-F941-9F8A-88A81C4BA1D0}" type="presParOf" srcId="{A6E59200-43AA-164D-BDB2-E5EBEC105793}" destId="{EBBBF5A8-DFFF-8A4E-BFAF-0404F9E00D7D}" srcOrd="2" destOrd="0" presId="urn:microsoft.com/office/officeart/2005/8/layout/orgChart1"/>
    <dgm:cxn modelId="{2ABDFCDB-0121-CB48-931B-4F06B78145C9}" type="presParOf" srcId="{57F226A2-C756-4442-8E6B-0484496151C3}" destId="{9E8AB6C8-5CB6-CD42-9E01-ED2224FDFDDA}" srcOrd="4" destOrd="0" presId="urn:microsoft.com/office/officeart/2005/8/layout/orgChart1"/>
    <dgm:cxn modelId="{2A80BF0A-E9F3-B740-A8A7-61993C30B8D9}" type="presParOf" srcId="{57F226A2-C756-4442-8E6B-0484496151C3}" destId="{A474A331-CC7A-924C-A57A-02D2502C21F6}" srcOrd="5" destOrd="0" presId="urn:microsoft.com/office/officeart/2005/8/layout/orgChart1"/>
    <dgm:cxn modelId="{83C9ED0F-C304-8F4B-B678-1092A8767843}" type="presParOf" srcId="{A474A331-CC7A-924C-A57A-02D2502C21F6}" destId="{CB5D2435-CB6C-6641-BE69-4761BEEB55AA}" srcOrd="0" destOrd="0" presId="urn:microsoft.com/office/officeart/2005/8/layout/orgChart1"/>
    <dgm:cxn modelId="{C6596666-EC35-7049-9591-F69B89FF4123}" type="presParOf" srcId="{CB5D2435-CB6C-6641-BE69-4761BEEB55AA}" destId="{CAFCB684-A9A8-EA44-8836-C269E6D9F2ED}" srcOrd="0" destOrd="0" presId="urn:microsoft.com/office/officeart/2005/8/layout/orgChart1"/>
    <dgm:cxn modelId="{8858947C-CBA1-ED4E-9072-ED910AD9812B}" type="presParOf" srcId="{CB5D2435-CB6C-6641-BE69-4761BEEB55AA}" destId="{097BA37E-1461-0F4C-A9AC-2E103A774965}" srcOrd="1" destOrd="0" presId="urn:microsoft.com/office/officeart/2005/8/layout/orgChart1"/>
    <dgm:cxn modelId="{15022B84-326B-BD47-A6C2-775D388070E5}" type="presParOf" srcId="{A474A331-CC7A-924C-A57A-02D2502C21F6}" destId="{D612018E-5FD0-3F47-8987-02039CB3CFF9}" srcOrd="1" destOrd="0" presId="urn:microsoft.com/office/officeart/2005/8/layout/orgChart1"/>
    <dgm:cxn modelId="{92D63298-4DBD-EB45-9A23-B808FCC9E423}" type="presParOf" srcId="{A474A331-CC7A-924C-A57A-02D2502C21F6}" destId="{93811654-9D17-D641-844C-C9666289443D}" srcOrd="2" destOrd="0" presId="urn:microsoft.com/office/officeart/2005/8/layout/orgChart1"/>
    <dgm:cxn modelId="{6095C39B-B482-A94E-8540-3A55D4CB6513}" type="presParOf" srcId="{E005B04C-B085-4D4C-8D77-35BD224BE489}" destId="{1F1B6467-EB5F-A747-859E-2C8FE8092059}" srcOrd="2" destOrd="0" presId="urn:microsoft.com/office/officeart/2005/8/layout/orgChart1"/>
    <dgm:cxn modelId="{79E3E92C-C9B6-A546-B5B3-8FCA5CCD83B8}" type="presParOf" srcId="{B9273BB1-9750-9146-8492-405035571B22}" destId="{6DB32121-828C-004C-929E-FB7223109999}" srcOrd="6" destOrd="0" presId="urn:microsoft.com/office/officeart/2005/8/layout/orgChart1"/>
    <dgm:cxn modelId="{D0D49ADA-B920-AF47-BA9B-2741BE222FE3}" type="presParOf" srcId="{B9273BB1-9750-9146-8492-405035571B22}" destId="{2B55503A-DFA3-D648-B61D-779BE445AE60}" srcOrd="7" destOrd="0" presId="urn:microsoft.com/office/officeart/2005/8/layout/orgChart1"/>
    <dgm:cxn modelId="{04D91C47-573B-054E-8994-0B8007B63606}" type="presParOf" srcId="{2B55503A-DFA3-D648-B61D-779BE445AE60}" destId="{72487584-7185-C342-BBBD-7FBDD4C2E5D6}" srcOrd="0" destOrd="0" presId="urn:microsoft.com/office/officeart/2005/8/layout/orgChart1"/>
    <dgm:cxn modelId="{AEE2C788-F057-8B42-A090-DD1F986746C1}" type="presParOf" srcId="{72487584-7185-C342-BBBD-7FBDD4C2E5D6}" destId="{98D6CF84-8AED-F34C-AB91-ADE708804F6D}" srcOrd="0" destOrd="0" presId="urn:microsoft.com/office/officeart/2005/8/layout/orgChart1"/>
    <dgm:cxn modelId="{180BE9A2-8BC1-0841-885A-092B10F02416}" type="presParOf" srcId="{72487584-7185-C342-BBBD-7FBDD4C2E5D6}" destId="{9F506072-9BF4-634E-BFA9-E000150EF0B6}" srcOrd="1" destOrd="0" presId="urn:microsoft.com/office/officeart/2005/8/layout/orgChart1"/>
    <dgm:cxn modelId="{92BD4235-A109-9745-BEEA-BFF0A614B737}" type="presParOf" srcId="{2B55503A-DFA3-D648-B61D-779BE445AE60}" destId="{43E83E41-8FD1-1D49-9ABD-571B90C29A10}" srcOrd="1" destOrd="0" presId="urn:microsoft.com/office/officeart/2005/8/layout/orgChart1"/>
    <dgm:cxn modelId="{F13C3A27-5318-C045-8C05-5987800AE8E6}" type="presParOf" srcId="{43E83E41-8FD1-1D49-9ABD-571B90C29A10}" destId="{6C48F9BA-13D7-4849-94BD-5DD03E4D0F86}" srcOrd="0" destOrd="0" presId="urn:microsoft.com/office/officeart/2005/8/layout/orgChart1"/>
    <dgm:cxn modelId="{D0A4D86B-457A-4E43-9510-B9D2CBF10AF7}" type="presParOf" srcId="{43E83E41-8FD1-1D49-9ABD-571B90C29A10}" destId="{62A5E82D-46CF-5C47-BBEA-1A5A54F1D157}" srcOrd="1" destOrd="0" presId="urn:microsoft.com/office/officeart/2005/8/layout/orgChart1"/>
    <dgm:cxn modelId="{57DD412A-1284-9745-A5FC-5ACC49EB0CCB}" type="presParOf" srcId="{62A5E82D-46CF-5C47-BBEA-1A5A54F1D157}" destId="{2BBD91B9-8D31-1344-9882-F7AAC78832C2}" srcOrd="0" destOrd="0" presId="urn:microsoft.com/office/officeart/2005/8/layout/orgChart1"/>
    <dgm:cxn modelId="{5018A3CD-469B-A246-9F4D-BF346CEFD6DA}" type="presParOf" srcId="{2BBD91B9-8D31-1344-9882-F7AAC78832C2}" destId="{5771A369-DA15-514E-A930-21428AA647AA}" srcOrd="0" destOrd="0" presId="urn:microsoft.com/office/officeart/2005/8/layout/orgChart1"/>
    <dgm:cxn modelId="{399F0868-73A9-CC4E-8773-5E776DC9749C}" type="presParOf" srcId="{2BBD91B9-8D31-1344-9882-F7AAC78832C2}" destId="{C21F0EB6-7BED-8540-9A3B-8FC721D08DDB}" srcOrd="1" destOrd="0" presId="urn:microsoft.com/office/officeart/2005/8/layout/orgChart1"/>
    <dgm:cxn modelId="{BF579F48-4AE1-3C4A-AE44-8B74D6355ED2}" type="presParOf" srcId="{62A5E82D-46CF-5C47-BBEA-1A5A54F1D157}" destId="{EFBA0122-DE5B-5644-9E24-B1E5EC452C5F}" srcOrd="1" destOrd="0" presId="urn:microsoft.com/office/officeart/2005/8/layout/orgChart1"/>
    <dgm:cxn modelId="{8B45E5F3-92F6-1940-A941-295B6CAC7717}" type="presParOf" srcId="{62A5E82D-46CF-5C47-BBEA-1A5A54F1D157}" destId="{F719C929-F3E4-A64D-BD9F-31417E9604CF}" srcOrd="2" destOrd="0" presId="urn:microsoft.com/office/officeart/2005/8/layout/orgChart1"/>
    <dgm:cxn modelId="{C98B2DA7-8CB0-A74E-996F-647EBD535E5B}" type="presParOf" srcId="{43E83E41-8FD1-1D49-9ABD-571B90C29A10}" destId="{D72DDFD4-7C4C-EE49-B1F7-8B472D6D9352}" srcOrd="2" destOrd="0" presId="urn:microsoft.com/office/officeart/2005/8/layout/orgChart1"/>
    <dgm:cxn modelId="{EA543A4C-E761-9441-83B8-3B5456961A4A}" type="presParOf" srcId="{43E83E41-8FD1-1D49-9ABD-571B90C29A10}" destId="{5B7D5D6A-C918-1A40-B6AB-D0C2C46A4A7F}" srcOrd="3" destOrd="0" presId="urn:microsoft.com/office/officeart/2005/8/layout/orgChart1"/>
    <dgm:cxn modelId="{BFFCD6DF-14A3-114E-89F2-345EEB9F0185}" type="presParOf" srcId="{5B7D5D6A-C918-1A40-B6AB-D0C2C46A4A7F}" destId="{B4747794-3FAC-9447-95CD-796BF504208F}" srcOrd="0" destOrd="0" presId="urn:microsoft.com/office/officeart/2005/8/layout/orgChart1"/>
    <dgm:cxn modelId="{D5AC66D8-DD32-6E41-A8D7-3ED1B331671F}" type="presParOf" srcId="{B4747794-3FAC-9447-95CD-796BF504208F}" destId="{DD100FC4-E171-4B4F-A470-BFD10C0ACAD9}" srcOrd="0" destOrd="0" presId="urn:microsoft.com/office/officeart/2005/8/layout/orgChart1"/>
    <dgm:cxn modelId="{BB02E0A8-BD74-3C41-A10D-22E322781AC0}" type="presParOf" srcId="{B4747794-3FAC-9447-95CD-796BF504208F}" destId="{5C463F99-6DA4-364C-AADC-04C8BFA63C8E}" srcOrd="1" destOrd="0" presId="urn:microsoft.com/office/officeart/2005/8/layout/orgChart1"/>
    <dgm:cxn modelId="{1E71A937-4BFB-A04A-B41D-F6DD29667C1F}" type="presParOf" srcId="{5B7D5D6A-C918-1A40-B6AB-D0C2C46A4A7F}" destId="{249B08DA-BF62-484F-A7C3-B5B2456C35CB}" srcOrd="1" destOrd="0" presId="urn:microsoft.com/office/officeart/2005/8/layout/orgChart1"/>
    <dgm:cxn modelId="{5D558E07-1775-E74F-833D-0B800C69C773}" type="presParOf" srcId="{5B7D5D6A-C918-1A40-B6AB-D0C2C46A4A7F}" destId="{B02EE27D-0CCB-A34C-BBA1-E891692E588A}" srcOrd="2" destOrd="0" presId="urn:microsoft.com/office/officeart/2005/8/layout/orgChart1"/>
    <dgm:cxn modelId="{AD5E7D66-A617-1C45-B2AF-03994CA90151}" type="presParOf" srcId="{43E83E41-8FD1-1D49-9ABD-571B90C29A10}" destId="{5D52CE98-EE47-D64B-BA38-C2D24014498A}" srcOrd="4" destOrd="0" presId="urn:microsoft.com/office/officeart/2005/8/layout/orgChart1"/>
    <dgm:cxn modelId="{C2A9DDA4-B7E8-5147-B645-1C2FDBADA899}" type="presParOf" srcId="{43E83E41-8FD1-1D49-9ABD-571B90C29A10}" destId="{6D22FBAC-184F-F847-BA5A-D76F21358E57}" srcOrd="5" destOrd="0" presId="urn:microsoft.com/office/officeart/2005/8/layout/orgChart1"/>
    <dgm:cxn modelId="{5B6DD561-35F4-DA47-93E9-092A4E30F463}" type="presParOf" srcId="{6D22FBAC-184F-F847-BA5A-D76F21358E57}" destId="{2A086D3C-7598-C049-82F1-A96B06697EA7}" srcOrd="0" destOrd="0" presId="urn:microsoft.com/office/officeart/2005/8/layout/orgChart1"/>
    <dgm:cxn modelId="{00CF0E91-AF9C-0A47-80C1-E17F06C434F8}" type="presParOf" srcId="{2A086D3C-7598-C049-82F1-A96B06697EA7}" destId="{B37503ED-0C27-364C-AEED-0CD12994707F}" srcOrd="0" destOrd="0" presId="urn:microsoft.com/office/officeart/2005/8/layout/orgChart1"/>
    <dgm:cxn modelId="{5A08613A-CA73-714D-B318-4549599AF432}" type="presParOf" srcId="{2A086D3C-7598-C049-82F1-A96B06697EA7}" destId="{9D80A1D2-B760-2744-842E-7B44FA054742}" srcOrd="1" destOrd="0" presId="urn:microsoft.com/office/officeart/2005/8/layout/orgChart1"/>
    <dgm:cxn modelId="{3092374A-0F3C-A146-88EB-2F740789CDC6}" type="presParOf" srcId="{6D22FBAC-184F-F847-BA5A-D76F21358E57}" destId="{BCDC348F-9A8B-654B-AA2E-EC6E1964A592}" srcOrd="1" destOrd="0" presId="urn:microsoft.com/office/officeart/2005/8/layout/orgChart1"/>
    <dgm:cxn modelId="{3C1DC680-D648-6C48-9BE5-8255642B789B}" type="presParOf" srcId="{6D22FBAC-184F-F847-BA5A-D76F21358E57}" destId="{AD01D62F-7927-5B48-AC58-EEB059C57110}" srcOrd="2" destOrd="0" presId="urn:microsoft.com/office/officeart/2005/8/layout/orgChart1"/>
    <dgm:cxn modelId="{88FD33A7-C7D3-0C43-B17B-E7C26F496E75}" type="presParOf" srcId="{2B55503A-DFA3-D648-B61D-779BE445AE60}" destId="{E58AE9C2-19BE-B54E-AE94-C91C5180789D}" srcOrd="2" destOrd="0" presId="urn:microsoft.com/office/officeart/2005/8/layout/orgChart1"/>
    <dgm:cxn modelId="{EB9C7236-7B7B-4F45-A388-22DD278D6531}" type="presParOf" srcId="{B9273BB1-9750-9146-8492-405035571B22}" destId="{D5367969-EA67-3D43-94C7-CBC982B9877C}" srcOrd="8" destOrd="0" presId="urn:microsoft.com/office/officeart/2005/8/layout/orgChart1"/>
    <dgm:cxn modelId="{165B8251-81B6-DD44-AFF7-03A94F7158C2}" type="presParOf" srcId="{B9273BB1-9750-9146-8492-405035571B22}" destId="{48D6E417-7421-EF47-ACC4-DF75924ED82D}" srcOrd="9" destOrd="0" presId="urn:microsoft.com/office/officeart/2005/8/layout/orgChart1"/>
    <dgm:cxn modelId="{50D620BD-934D-1E4B-B984-25C0019C1005}" type="presParOf" srcId="{48D6E417-7421-EF47-ACC4-DF75924ED82D}" destId="{2C069820-08AE-A94C-9785-766019F04784}" srcOrd="0" destOrd="0" presId="urn:microsoft.com/office/officeart/2005/8/layout/orgChart1"/>
    <dgm:cxn modelId="{C944B38F-F92B-EB4D-AAA3-64A190463131}" type="presParOf" srcId="{2C069820-08AE-A94C-9785-766019F04784}" destId="{A285CF91-B082-8E4B-B573-43F9F5A77A05}" srcOrd="0" destOrd="0" presId="urn:microsoft.com/office/officeart/2005/8/layout/orgChart1"/>
    <dgm:cxn modelId="{17547CB1-65F1-B44F-B12F-D6C51B6CF5BD}" type="presParOf" srcId="{2C069820-08AE-A94C-9785-766019F04784}" destId="{7198356C-8E2F-C24A-9ADE-6BE15E140A16}" srcOrd="1" destOrd="0" presId="urn:microsoft.com/office/officeart/2005/8/layout/orgChart1"/>
    <dgm:cxn modelId="{11EA4DCB-1599-2741-8C0C-BAFE95C996D4}" type="presParOf" srcId="{48D6E417-7421-EF47-ACC4-DF75924ED82D}" destId="{65B55817-BA18-4F42-97F8-78ADDD4E03E9}" srcOrd="1" destOrd="0" presId="urn:microsoft.com/office/officeart/2005/8/layout/orgChart1"/>
    <dgm:cxn modelId="{FB6C0DBE-E00B-C04C-8EE3-D5AF8F37F872}" type="presParOf" srcId="{65B55817-BA18-4F42-97F8-78ADDD4E03E9}" destId="{CF741E6C-F8DD-FA4F-A4DA-72177B3A773A}" srcOrd="0" destOrd="0" presId="urn:microsoft.com/office/officeart/2005/8/layout/orgChart1"/>
    <dgm:cxn modelId="{D94C76F8-A635-4D42-9801-6DAC4119AEFE}" type="presParOf" srcId="{65B55817-BA18-4F42-97F8-78ADDD4E03E9}" destId="{A8399BCD-194C-274C-9874-FE78D70EFDD3}" srcOrd="1" destOrd="0" presId="urn:microsoft.com/office/officeart/2005/8/layout/orgChart1"/>
    <dgm:cxn modelId="{C9911324-2799-BC47-93C4-9CA01C0BC9DA}" type="presParOf" srcId="{A8399BCD-194C-274C-9874-FE78D70EFDD3}" destId="{6EC6031C-F1AA-934C-A27F-D0B5F6472207}" srcOrd="0" destOrd="0" presId="urn:microsoft.com/office/officeart/2005/8/layout/orgChart1"/>
    <dgm:cxn modelId="{B646F749-7DD4-CD45-A245-CF3CB5FB724B}" type="presParOf" srcId="{6EC6031C-F1AA-934C-A27F-D0B5F6472207}" destId="{86FC84C7-DCA1-E740-AA31-D4ECA8B122DC}" srcOrd="0" destOrd="0" presId="urn:microsoft.com/office/officeart/2005/8/layout/orgChart1"/>
    <dgm:cxn modelId="{F991F1DC-C7D1-C94D-ABC3-060A1120B63E}" type="presParOf" srcId="{6EC6031C-F1AA-934C-A27F-D0B5F6472207}" destId="{DC301D54-1EC8-FD48-AB2E-A4A5838CB0AB}" srcOrd="1" destOrd="0" presId="urn:microsoft.com/office/officeart/2005/8/layout/orgChart1"/>
    <dgm:cxn modelId="{B77C8166-201E-C94F-9CDE-FC49E8409396}" type="presParOf" srcId="{A8399BCD-194C-274C-9874-FE78D70EFDD3}" destId="{D802D6AE-3E3E-A644-B710-0911B946A2CE}" srcOrd="1" destOrd="0" presId="urn:microsoft.com/office/officeart/2005/8/layout/orgChart1"/>
    <dgm:cxn modelId="{63076BB0-E5AD-9C41-B7B0-241431DB347C}" type="presParOf" srcId="{A8399BCD-194C-274C-9874-FE78D70EFDD3}" destId="{035816B0-995E-5946-9D09-37FDBB02CCC9}" srcOrd="2" destOrd="0" presId="urn:microsoft.com/office/officeart/2005/8/layout/orgChart1"/>
    <dgm:cxn modelId="{0B49552E-94BE-C441-BF69-E3A94EB3E417}" type="presParOf" srcId="{65B55817-BA18-4F42-97F8-78ADDD4E03E9}" destId="{7CDEA70F-BF67-7D46-80BE-4DF14584763A}" srcOrd="2" destOrd="0" presId="urn:microsoft.com/office/officeart/2005/8/layout/orgChart1"/>
    <dgm:cxn modelId="{BCB4A7C4-B1AF-AD46-9FF9-B8DCABC94FDA}" type="presParOf" srcId="{65B55817-BA18-4F42-97F8-78ADDD4E03E9}" destId="{5EB2FF1B-B346-E445-BDE1-37F6EBE97C72}" srcOrd="3" destOrd="0" presId="urn:microsoft.com/office/officeart/2005/8/layout/orgChart1"/>
    <dgm:cxn modelId="{AF70A78E-1CF7-7C43-8D13-9C838510F6C8}" type="presParOf" srcId="{5EB2FF1B-B346-E445-BDE1-37F6EBE97C72}" destId="{1E870C0E-BDEE-A44A-BF56-5B2798D2CDC1}" srcOrd="0" destOrd="0" presId="urn:microsoft.com/office/officeart/2005/8/layout/orgChart1"/>
    <dgm:cxn modelId="{FB40B00A-FC14-A549-AAFB-18483BADB2B6}" type="presParOf" srcId="{1E870C0E-BDEE-A44A-BF56-5B2798D2CDC1}" destId="{A856172B-2207-434B-A604-955B98885E7C}" srcOrd="0" destOrd="0" presId="urn:microsoft.com/office/officeart/2005/8/layout/orgChart1"/>
    <dgm:cxn modelId="{67120B2A-30D8-C84F-97B6-5ECF3F0342A6}" type="presParOf" srcId="{1E870C0E-BDEE-A44A-BF56-5B2798D2CDC1}" destId="{B5AA6BFA-3D16-B345-B680-5848BCDF4F7B}" srcOrd="1" destOrd="0" presId="urn:microsoft.com/office/officeart/2005/8/layout/orgChart1"/>
    <dgm:cxn modelId="{4F0458DC-6BA2-FF42-AAF3-C267449E77CC}" type="presParOf" srcId="{5EB2FF1B-B346-E445-BDE1-37F6EBE97C72}" destId="{5B9E6E57-E4D8-D24F-9D9B-56FC0227C9C8}" srcOrd="1" destOrd="0" presId="urn:microsoft.com/office/officeart/2005/8/layout/orgChart1"/>
    <dgm:cxn modelId="{F9BE570C-A079-7D4B-8EF0-4FA275DA50E2}" type="presParOf" srcId="{5EB2FF1B-B346-E445-BDE1-37F6EBE97C72}" destId="{C06468C9-0C6E-D84A-AEDD-30C3B2F65446}" srcOrd="2" destOrd="0" presId="urn:microsoft.com/office/officeart/2005/8/layout/orgChart1"/>
    <dgm:cxn modelId="{5A6295A8-0652-5B48-A015-F611AA110B7C}" type="presParOf" srcId="{65B55817-BA18-4F42-97F8-78ADDD4E03E9}" destId="{EE0DD383-B59E-A949-B0DE-A9C0C37C7B9D}" srcOrd="4" destOrd="0" presId="urn:microsoft.com/office/officeart/2005/8/layout/orgChart1"/>
    <dgm:cxn modelId="{24596F38-E88A-FB47-8A17-AD2BD7DE2F5D}" type="presParOf" srcId="{65B55817-BA18-4F42-97F8-78ADDD4E03E9}" destId="{2641A9EA-1F81-424F-BEA6-B79581CD9939}" srcOrd="5" destOrd="0" presId="urn:microsoft.com/office/officeart/2005/8/layout/orgChart1"/>
    <dgm:cxn modelId="{DEBDF670-E2BA-2F45-979B-FDB9367013D0}" type="presParOf" srcId="{2641A9EA-1F81-424F-BEA6-B79581CD9939}" destId="{C1313C1C-A89B-C64D-933B-84D61098CA4D}" srcOrd="0" destOrd="0" presId="urn:microsoft.com/office/officeart/2005/8/layout/orgChart1"/>
    <dgm:cxn modelId="{1E8F99E7-4B59-434D-9AAE-B1F9801D9C12}" type="presParOf" srcId="{C1313C1C-A89B-C64D-933B-84D61098CA4D}" destId="{3A89BA95-47E2-254B-9133-91F0F92105F2}" srcOrd="0" destOrd="0" presId="urn:microsoft.com/office/officeart/2005/8/layout/orgChart1"/>
    <dgm:cxn modelId="{5D0D3BE1-F773-CB44-9871-4221AC7482E9}" type="presParOf" srcId="{C1313C1C-A89B-C64D-933B-84D61098CA4D}" destId="{D5664D64-23E8-BA42-9EC1-2FD29CCF7EF4}" srcOrd="1" destOrd="0" presId="urn:microsoft.com/office/officeart/2005/8/layout/orgChart1"/>
    <dgm:cxn modelId="{580D7AD1-6E94-9845-AB5B-3D87E6819556}" type="presParOf" srcId="{2641A9EA-1F81-424F-BEA6-B79581CD9939}" destId="{7397FC5B-E1E2-3D42-B731-9FCA7F14E19B}" srcOrd="1" destOrd="0" presId="urn:microsoft.com/office/officeart/2005/8/layout/orgChart1"/>
    <dgm:cxn modelId="{452F2E40-36D7-2842-99AE-46D759CB5A0C}" type="presParOf" srcId="{2641A9EA-1F81-424F-BEA6-B79581CD9939}" destId="{65B76246-BA77-654F-9C5C-E916389AD716}" srcOrd="2" destOrd="0" presId="urn:microsoft.com/office/officeart/2005/8/layout/orgChart1"/>
    <dgm:cxn modelId="{E4011D7E-2C36-EF47-9495-70729812C843}" type="presParOf" srcId="{48D6E417-7421-EF47-ACC4-DF75924ED82D}" destId="{EC055365-3855-CE40-85FA-B8DF6FB8B642}" srcOrd="2" destOrd="0" presId="urn:microsoft.com/office/officeart/2005/8/layout/orgChart1"/>
    <dgm:cxn modelId="{0645CFE4-8503-C94E-9982-1FBF841C275A}" type="presParOf" srcId="{755D6A65-48DF-7E4B-8CF4-0576F8FCE7F6}" destId="{CE824484-A3D9-7D49-ACC8-9AEAB6C7487F}"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DD383-B59E-A949-B0DE-A9C0C37C7B9D}">
      <dsp:nvSpPr>
        <dsp:cNvPr id="0" name=""/>
        <dsp:cNvSpPr/>
      </dsp:nvSpPr>
      <dsp:spPr>
        <a:xfrm>
          <a:off x="6477030" y="1287478"/>
          <a:ext cx="159375" cy="1997501"/>
        </a:xfrm>
        <a:custGeom>
          <a:avLst/>
          <a:gdLst/>
          <a:ahLst/>
          <a:cxnLst/>
          <a:rect l="0" t="0" r="0" b="0"/>
          <a:pathLst>
            <a:path>
              <a:moveTo>
                <a:pt x="0" y="0"/>
              </a:moveTo>
              <a:lnTo>
                <a:pt x="0" y="1997501"/>
              </a:lnTo>
              <a:lnTo>
                <a:pt x="159375" y="199750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CDEA70F-BF67-7D46-80BE-4DF14584763A}">
      <dsp:nvSpPr>
        <dsp:cNvPr id="0" name=""/>
        <dsp:cNvSpPr/>
      </dsp:nvSpPr>
      <dsp:spPr>
        <a:xfrm>
          <a:off x="6477030" y="1287478"/>
          <a:ext cx="159375" cy="1243125"/>
        </a:xfrm>
        <a:custGeom>
          <a:avLst/>
          <a:gdLst/>
          <a:ahLst/>
          <a:cxnLst/>
          <a:rect l="0" t="0" r="0" b="0"/>
          <a:pathLst>
            <a:path>
              <a:moveTo>
                <a:pt x="0" y="0"/>
              </a:moveTo>
              <a:lnTo>
                <a:pt x="0" y="1243125"/>
              </a:lnTo>
              <a:lnTo>
                <a:pt x="159375" y="124312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F741E6C-F8DD-FA4F-A4DA-72177B3A773A}">
      <dsp:nvSpPr>
        <dsp:cNvPr id="0" name=""/>
        <dsp:cNvSpPr/>
      </dsp:nvSpPr>
      <dsp:spPr>
        <a:xfrm>
          <a:off x="6477030" y="1287478"/>
          <a:ext cx="159375" cy="488750"/>
        </a:xfrm>
        <a:custGeom>
          <a:avLst/>
          <a:gdLst/>
          <a:ahLst/>
          <a:cxnLst/>
          <a:rect l="0" t="0" r="0" b="0"/>
          <a:pathLst>
            <a:path>
              <a:moveTo>
                <a:pt x="0" y="0"/>
              </a:moveTo>
              <a:lnTo>
                <a:pt x="0" y="488750"/>
              </a:lnTo>
              <a:lnTo>
                <a:pt x="159375" y="48875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5367969-EA67-3D43-94C7-CBC982B9877C}">
      <dsp:nvSpPr>
        <dsp:cNvPr id="0" name=""/>
        <dsp:cNvSpPr/>
      </dsp:nvSpPr>
      <dsp:spPr>
        <a:xfrm>
          <a:off x="4330779" y="533103"/>
          <a:ext cx="2571251" cy="223125"/>
        </a:xfrm>
        <a:custGeom>
          <a:avLst/>
          <a:gdLst/>
          <a:ahLst/>
          <a:cxnLst/>
          <a:rect l="0" t="0" r="0" b="0"/>
          <a:pathLst>
            <a:path>
              <a:moveTo>
                <a:pt x="0" y="0"/>
              </a:moveTo>
              <a:lnTo>
                <a:pt x="0" y="111562"/>
              </a:lnTo>
              <a:lnTo>
                <a:pt x="2571251" y="111562"/>
              </a:lnTo>
              <a:lnTo>
                <a:pt x="2571251" y="2231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52CE98-EE47-D64B-BA38-C2D24014498A}">
      <dsp:nvSpPr>
        <dsp:cNvPr id="0" name=""/>
        <dsp:cNvSpPr/>
      </dsp:nvSpPr>
      <dsp:spPr>
        <a:xfrm>
          <a:off x="5191404" y="1287478"/>
          <a:ext cx="159375" cy="1997501"/>
        </a:xfrm>
        <a:custGeom>
          <a:avLst/>
          <a:gdLst/>
          <a:ahLst/>
          <a:cxnLst/>
          <a:rect l="0" t="0" r="0" b="0"/>
          <a:pathLst>
            <a:path>
              <a:moveTo>
                <a:pt x="0" y="0"/>
              </a:moveTo>
              <a:lnTo>
                <a:pt x="0" y="1997501"/>
              </a:lnTo>
              <a:lnTo>
                <a:pt x="159375" y="199750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72DDFD4-7C4C-EE49-B1F7-8B472D6D9352}">
      <dsp:nvSpPr>
        <dsp:cNvPr id="0" name=""/>
        <dsp:cNvSpPr/>
      </dsp:nvSpPr>
      <dsp:spPr>
        <a:xfrm>
          <a:off x="5191404" y="1287478"/>
          <a:ext cx="159375" cy="1243125"/>
        </a:xfrm>
        <a:custGeom>
          <a:avLst/>
          <a:gdLst/>
          <a:ahLst/>
          <a:cxnLst/>
          <a:rect l="0" t="0" r="0" b="0"/>
          <a:pathLst>
            <a:path>
              <a:moveTo>
                <a:pt x="0" y="0"/>
              </a:moveTo>
              <a:lnTo>
                <a:pt x="0" y="1243125"/>
              </a:lnTo>
              <a:lnTo>
                <a:pt x="159375" y="124312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48F9BA-13D7-4849-94BD-5DD03E4D0F86}">
      <dsp:nvSpPr>
        <dsp:cNvPr id="0" name=""/>
        <dsp:cNvSpPr/>
      </dsp:nvSpPr>
      <dsp:spPr>
        <a:xfrm>
          <a:off x="5191404" y="1287478"/>
          <a:ext cx="159375" cy="488750"/>
        </a:xfrm>
        <a:custGeom>
          <a:avLst/>
          <a:gdLst/>
          <a:ahLst/>
          <a:cxnLst/>
          <a:rect l="0" t="0" r="0" b="0"/>
          <a:pathLst>
            <a:path>
              <a:moveTo>
                <a:pt x="0" y="0"/>
              </a:moveTo>
              <a:lnTo>
                <a:pt x="0" y="488750"/>
              </a:lnTo>
              <a:lnTo>
                <a:pt x="159375" y="48875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B32121-828C-004C-929E-FB7223109999}">
      <dsp:nvSpPr>
        <dsp:cNvPr id="0" name=""/>
        <dsp:cNvSpPr/>
      </dsp:nvSpPr>
      <dsp:spPr>
        <a:xfrm>
          <a:off x="4330779" y="533103"/>
          <a:ext cx="1285625" cy="223125"/>
        </a:xfrm>
        <a:custGeom>
          <a:avLst/>
          <a:gdLst/>
          <a:ahLst/>
          <a:cxnLst/>
          <a:rect l="0" t="0" r="0" b="0"/>
          <a:pathLst>
            <a:path>
              <a:moveTo>
                <a:pt x="0" y="0"/>
              </a:moveTo>
              <a:lnTo>
                <a:pt x="0" y="111562"/>
              </a:lnTo>
              <a:lnTo>
                <a:pt x="1285625" y="111562"/>
              </a:lnTo>
              <a:lnTo>
                <a:pt x="1285625" y="2231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8AB6C8-5CB6-CD42-9E01-ED2224FDFDDA}">
      <dsp:nvSpPr>
        <dsp:cNvPr id="0" name=""/>
        <dsp:cNvSpPr/>
      </dsp:nvSpPr>
      <dsp:spPr>
        <a:xfrm>
          <a:off x="3905779" y="1287478"/>
          <a:ext cx="159375" cy="1997501"/>
        </a:xfrm>
        <a:custGeom>
          <a:avLst/>
          <a:gdLst/>
          <a:ahLst/>
          <a:cxnLst/>
          <a:rect l="0" t="0" r="0" b="0"/>
          <a:pathLst>
            <a:path>
              <a:moveTo>
                <a:pt x="0" y="0"/>
              </a:moveTo>
              <a:lnTo>
                <a:pt x="0" y="1997501"/>
              </a:lnTo>
              <a:lnTo>
                <a:pt x="159375" y="199750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4996D8-27A4-9C4C-8956-799A6FC5B2AD}">
      <dsp:nvSpPr>
        <dsp:cNvPr id="0" name=""/>
        <dsp:cNvSpPr/>
      </dsp:nvSpPr>
      <dsp:spPr>
        <a:xfrm>
          <a:off x="3905779" y="1287478"/>
          <a:ext cx="159375" cy="1243125"/>
        </a:xfrm>
        <a:custGeom>
          <a:avLst/>
          <a:gdLst/>
          <a:ahLst/>
          <a:cxnLst/>
          <a:rect l="0" t="0" r="0" b="0"/>
          <a:pathLst>
            <a:path>
              <a:moveTo>
                <a:pt x="0" y="0"/>
              </a:moveTo>
              <a:lnTo>
                <a:pt x="0" y="1243125"/>
              </a:lnTo>
              <a:lnTo>
                <a:pt x="159375" y="124312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75EA51-9783-E842-877B-00D391EA4F03}">
      <dsp:nvSpPr>
        <dsp:cNvPr id="0" name=""/>
        <dsp:cNvSpPr/>
      </dsp:nvSpPr>
      <dsp:spPr>
        <a:xfrm>
          <a:off x="3905779" y="1287478"/>
          <a:ext cx="159375" cy="488750"/>
        </a:xfrm>
        <a:custGeom>
          <a:avLst/>
          <a:gdLst/>
          <a:ahLst/>
          <a:cxnLst/>
          <a:rect l="0" t="0" r="0" b="0"/>
          <a:pathLst>
            <a:path>
              <a:moveTo>
                <a:pt x="0" y="0"/>
              </a:moveTo>
              <a:lnTo>
                <a:pt x="0" y="488750"/>
              </a:lnTo>
              <a:lnTo>
                <a:pt x="159375" y="48875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889A792-41DA-1E4F-AAE4-FB527C5596C6}">
      <dsp:nvSpPr>
        <dsp:cNvPr id="0" name=""/>
        <dsp:cNvSpPr/>
      </dsp:nvSpPr>
      <dsp:spPr>
        <a:xfrm>
          <a:off x="4285059" y="533103"/>
          <a:ext cx="91440" cy="223125"/>
        </a:xfrm>
        <a:custGeom>
          <a:avLst/>
          <a:gdLst/>
          <a:ahLst/>
          <a:cxnLst/>
          <a:rect l="0" t="0" r="0" b="0"/>
          <a:pathLst>
            <a:path>
              <a:moveTo>
                <a:pt x="45720" y="0"/>
              </a:moveTo>
              <a:lnTo>
                <a:pt x="45720" y="2231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8DF99E4-9FE5-CF44-96F9-CBBCDC652F59}">
      <dsp:nvSpPr>
        <dsp:cNvPr id="0" name=""/>
        <dsp:cNvSpPr/>
      </dsp:nvSpPr>
      <dsp:spPr>
        <a:xfrm>
          <a:off x="2620153" y="1287478"/>
          <a:ext cx="159375" cy="4260627"/>
        </a:xfrm>
        <a:custGeom>
          <a:avLst/>
          <a:gdLst/>
          <a:ahLst/>
          <a:cxnLst/>
          <a:rect l="0" t="0" r="0" b="0"/>
          <a:pathLst>
            <a:path>
              <a:moveTo>
                <a:pt x="0" y="0"/>
              </a:moveTo>
              <a:lnTo>
                <a:pt x="0" y="4260627"/>
              </a:lnTo>
              <a:lnTo>
                <a:pt x="159375" y="426062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CDEA0D4-B59E-824F-A490-6F10E20D7655}">
      <dsp:nvSpPr>
        <dsp:cNvPr id="0" name=""/>
        <dsp:cNvSpPr/>
      </dsp:nvSpPr>
      <dsp:spPr>
        <a:xfrm>
          <a:off x="2620153" y="1287478"/>
          <a:ext cx="159375" cy="3506251"/>
        </a:xfrm>
        <a:custGeom>
          <a:avLst/>
          <a:gdLst/>
          <a:ahLst/>
          <a:cxnLst/>
          <a:rect l="0" t="0" r="0" b="0"/>
          <a:pathLst>
            <a:path>
              <a:moveTo>
                <a:pt x="0" y="0"/>
              </a:moveTo>
              <a:lnTo>
                <a:pt x="0" y="3506251"/>
              </a:lnTo>
              <a:lnTo>
                <a:pt x="159375" y="350625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7B6623F-669E-204A-953E-390B2AC5F01B}">
      <dsp:nvSpPr>
        <dsp:cNvPr id="0" name=""/>
        <dsp:cNvSpPr/>
      </dsp:nvSpPr>
      <dsp:spPr>
        <a:xfrm>
          <a:off x="2620153" y="1287478"/>
          <a:ext cx="159375" cy="2751876"/>
        </a:xfrm>
        <a:custGeom>
          <a:avLst/>
          <a:gdLst/>
          <a:ahLst/>
          <a:cxnLst/>
          <a:rect l="0" t="0" r="0" b="0"/>
          <a:pathLst>
            <a:path>
              <a:moveTo>
                <a:pt x="0" y="0"/>
              </a:moveTo>
              <a:lnTo>
                <a:pt x="0" y="2751876"/>
              </a:lnTo>
              <a:lnTo>
                <a:pt x="159375" y="275187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4124D19-F29A-A34F-A3AC-B05A90D6473D}">
      <dsp:nvSpPr>
        <dsp:cNvPr id="0" name=""/>
        <dsp:cNvSpPr/>
      </dsp:nvSpPr>
      <dsp:spPr>
        <a:xfrm>
          <a:off x="2620153" y="1287478"/>
          <a:ext cx="159375" cy="1997501"/>
        </a:xfrm>
        <a:custGeom>
          <a:avLst/>
          <a:gdLst/>
          <a:ahLst/>
          <a:cxnLst/>
          <a:rect l="0" t="0" r="0" b="0"/>
          <a:pathLst>
            <a:path>
              <a:moveTo>
                <a:pt x="0" y="0"/>
              </a:moveTo>
              <a:lnTo>
                <a:pt x="0" y="1997501"/>
              </a:lnTo>
              <a:lnTo>
                <a:pt x="159375" y="199750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F7AC58D-BA1C-A845-B9A0-A74123E164E0}">
      <dsp:nvSpPr>
        <dsp:cNvPr id="0" name=""/>
        <dsp:cNvSpPr/>
      </dsp:nvSpPr>
      <dsp:spPr>
        <a:xfrm>
          <a:off x="2620153" y="1287478"/>
          <a:ext cx="159375" cy="1243125"/>
        </a:xfrm>
        <a:custGeom>
          <a:avLst/>
          <a:gdLst/>
          <a:ahLst/>
          <a:cxnLst/>
          <a:rect l="0" t="0" r="0" b="0"/>
          <a:pathLst>
            <a:path>
              <a:moveTo>
                <a:pt x="0" y="0"/>
              </a:moveTo>
              <a:lnTo>
                <a:pt x="0" y="1243125"/>
              </a:lnTo>
              <a:lnTo>
                <a:pt x="159375" y="124312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F2A4CE-3475-5145-A445-CC51BCDFBD82}">
      <dsp:nvSpPr>
        <dsp:cNvPr id="0" name=""/>
        <dsp:cNvSpPr/>
      </dsp:nvSpPr>
      <dsp:spPr>
        <a:xfrm>
          <a:off x="2620153" y="1287478"/>
          <a:ext cx="159375" cy="488750"/>
        </a:xfrm>
        <a:custGeom>
          <a:avLst/>
          <a:gdLst/>
          <a:ahLst/>
          <a:cxnLst/>
          <a:rect l="0" t="0" r="0" b="0"/>
          <a:pathLst>
            <a:path>
              <a:moveTo>
                <a:pt x="0" y="0"/>
              </a:moveTo>
              <a:lnTo>
                <a:pt x="0" y="488750"/>
              </a:lnTo>
              <a:lnTo>
                <a:pt x="159375" y="48875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01F7EE-7C04-5F4C-BD2D-81BE47F99C8B}">
      <dsp:nvSpPr>
        <dsp:cNvPr id="0" name=""/>
        <dsp:cNvSpPr/>
      </dsp:nvSpPr>
      <dsp:spPr>
        <a:xfrm>
          <a:off x="3045153" y="533103"/>
          <a:ext cx="1285625" cy="223125"/>
        </a:xfrm>
        <a:custGeom>
          <a:avLst/>
          <a:gdLst/>
          <a:ahLst/>
          <a:cxnLst/>
          <a:rect l="0" t="0" r="0" b="0"/>
          <a:pathLst>
            <a:path>
              <a:moveTo>
                <a:pt x="1285625" y="0"/>
              </a:moveTo>
              <a:lnTo>
                <a:pt x="1285625" y="111562"/>
              </a:lnTo>
              <a:lnTo>
                <a:pt x="0" y="111562"/>
              </a:lnTo>
              <a:lnTo>
                <a:pt x="0" y="2231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E4885A-9D4C-E241-9E78-37BBA1E90AA8}">
      <dsp:nvSpPr>
        <dsp:cNvPr id="0" name=""/>
        <dsp:cNvSpPr/>
      </dsp:nvSpPr>
      <dsp:spPr>
        <a:xfrm>
          <a:off x="1334527" y="1287478"/>
          <a:ext cx="159375" cy="1243125"/>
        </a:xfrm>
        <a:custGeom>
          <a:avLst/>
          <a:gdLst/>
          <a:ahLst/>
          <a:cxnLst/>
          <a:rect l="0" t="0" r="0" b="0"/>
          <a:pathLst>
            <a:path>
              <a:moveTo>
                <a:pt x="0" y="0"/>
              </a:moveTo>
              <a:lnTo>
                <a:pt x="0" y="1243125"/>
              </a:lnTo>
              <a:lnTo>
                <a:pt x="159375" y="124312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9BD424-95B0-DE4F-873B-E189E218DCA6}">
      <dsp:nvSpPr>
        <dsp:cNvPr id="0" name=""/>
        <dsp:cNvSpPr/>
      </dsp:nvSpPr>
      <dsp:spPr>
        <a:xfrm>
          <a:off x="1334527" y="1287478"/>
          <a:ext cx="159375" cy="488750"/>
        </a:xfrm>
        <a:custGeom>
          <a:avLst/>
          <a:gdLst/>
          <a:ahLst/>
          <a:cxnLst/>
          <a:rect l="0" t="0" r="0" b="0"/>
          <a:pathLst>
            <a:path>
              <a:moveTo>
                <a:pt x="0" y="0"/>
              </a:moveTo>
              <a:lnTo>
                <a:pt x="0" y="488750"/>
              </a:lnTo>
              <a:lnTo>
                <a:pt x="159375" y="48875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4BBAD6-1C1F-F544-B42D-3B63BB5D0DCD}">
      <dsp:nvSpPr>
        <dsp:cNvPr id="0" name=""/>
        <dsp:cNvSpPr/>
      </dsp:nvSpPr>
      <dsp:spPr>
        <a:xfrm>
          <a:off x="1759528" y="533103"/>
          <a:ext cx="2571251" cy="223125"/>
        </a:xfrm>
        <a:custGeom>
          <a:avLst/>
          <a:gdLst/>
          <a:ahLst/>
          <a:cxnLst/>
          <a:rect l="0" t="0" r="0" b="0"/>
          <a:pathLst>
            <a:path>
              <a:moveTo>
                <a:pt x="2571251" y="0"/>
              </a:moveTo>
              <a:lnTo>
                <a:pt x="2571251" y="111562"/>
              </a:lnTo>
              <a:lnTo>
                <a:pt x="0" y="111562"/>
              </a:lnTo>
              <a:lnTo>
                <a:pt x="0" y="2231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E95DD41-766C-2341-A5A1-8943DCE372BA}">
      <dsp:nvSpPr>
        <dsp:cNvPr id="0" name=""/>
        <dsp:cNvSpPr/>
      </dsp:nvSpPr>
      <dsp:spPr>
        <a:xfrm>
          <a:off x="3799529" y="1853"/>
          <a:ext cx="1062500" cy="531250"/>
        </a:xfrm>
        <a:prstGeom prst="rect">
          <a:avLst/>
        </a:prstGeom>
        <a:gradFill flip="none" rotWithShape="1">
          <a:gsLst>
            <a:gs pos="100000">
              <a:srgbClr val="BC1414"/>
            </a:gs>
            <a:gs pos="0">
              <a:schemeClr val="accent1">
                <a:lumMod val="50000"/>
                <a:alpha val="98000"/>
              </a:schemeClr>
            </a:gs>
            <a:gs pos="48000">
              <a:schemeClr val="accent1">
                <a:lumMod val="97000"/>
                <a:lumOff val="3000"/>
              </a:schemeClr>
            </a:gs>
            <a:gs pos="100000">
              <a:schemeClr val="accent1">
                <a:lumMod val="75000"/>
              </a:schemeClr>
            </a:gs>
          </a:gsLst>
          <a:lin ang="16200000" scaled="1"/>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TW" sz="1400" kern="1200" dirty="0" smtClean="0"/>
            <a:t>e</a:t>
          </a:r>
          <a:r>
            <a:rPr lang="zh-TW" altLang="en-US" sz="1400" kern="1200" dirty="0" smtClean="0"/>
            <a:t>偏鄉教育庫</a:t>
          </a:r>
          <a:endParaRPr lang="zh-TW" altLang="en-US" sz="1400" kern="1200" dirty="0"/>
        </a:p>
      </dsp:txBody>
      <dsp:txXfrm>
        <a:off x="3799529" y="1853"/>
        <a:ext cx="1062500" cy="531250"/>
      </dsp:txXfrm>
    </dsp:sp>
    <dsp:sp modelId="{189FAC32-EC0E-CE4C-9CD4-CCE4EF80DACD}">
      <dsp:nvSpPr>
        <dsp:cNvPr id="0" name=""/>
        <dsp:cNvSpPr/>
      </dsp:nvSpPr>
      <dsp:spPr>
        <a:xfrm>
          <a:off x="1228277" y="756228"/>
          <a:ext cx="1062500" cy="531250"/>
        </a:xfrm>
        <a:prstGeom prst="rect">
          <a:avLst/>
        </a:prstGeom>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會員</a:t>
          </a:r>
          <a:endParaRPr lang="zh-TW" altLang="en-US" sz="1400" kern="1200" dirty="0"/>
        </a:p>
      </dsp:txBody>
      <dsp:txXfrm>
        <a:off x="1228277" y="756228"/>
        <a:ext cx="1062500" cy="531250"/>
      </dsp:txXfrm>
    </dsp:sp>
    <dsp:sp modelId="{DA9D7244-B94E-6C48-A3A3-90BEB7A7837F}">
      <dsp:nvSpPr>
        <dsp:cNvPr id="0" name=""/>
        <dsp:cNvSpPr/>
      </dsp:nvSpPr>
      <dsp:spPr>
        <a:xfrm>
          <a:off x="1493902" y="1510603"/>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註冊會員</a:t>
          </a:r>
          <a:endParaRPr lang="zh-TW" altLang="en-US" sz="1400" kern="1200" dirty="0"/>
        </a:p>
      </dsp:txBody>
      <dsp:txXfrm>
        <a:off x="1493902" y="1510603"/>
        <a:ext cx="1062500" cy="531250"/>
      </dsp:txXfrm>
    </dsp:sp>
    <dsp:sp modelId="{9542C099-AF93-F343-B945-CF2A28705760}">
      <dsp:nvSpPr>
        <dsp:cNvPr id="0" name=""/>
        <dsp:cNvSpPr/>
      </dsp:nvSpPr>
      <dsp:spPr>
        <a:xfrm>
          <a:off x="1493902" y="2264979"/>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編輯資料</a:t>
          </a:r>
          <a:endParaRPr lang="zh-TW" altLang="en-US" sz="1400" kern="1200" dirty="0"/>
        </a:p>
      </dsp:txBody>
      <dsp:txXfrm>
        <a:off x="1493902" y="2264979"/>
        <a:ext cx="1062500" cy="531250"/>
      </dsp:txXfrm>
    </dsp:sp>
    <dsp:sp modelId="{BEE70804-8991-2E45-BE82-D6DB798EBDE8}">
      <dsp:nvSpPr>
        <dsp:cNvPr id="0" name=""/>
        <dsp:cNvSpPr/>
      </dsp:nvSpPr>
      <dsp:spPr>
        <a:xfrm>
          <a:off x="2513903" y="756228"/>
          <a:ext cx="1062500" cy="531250"/>
        </a:xfrm>
        <a:prstGeom prst="rect">
          <a:avLst/>
        </a:prstGeom>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瀏覽資訊</a:t>
          </a:r>
          <a:endParaRPr lang="zh-TW" altLang="en-US" sz="1400" kern="1200" dirty="0"/>
        </a:p>
      </dsp:txBody>
      <dsp:txXfrm>
        <a:off x="2513903" y="756228"/>
        <a:ext cx="1062500" cy="531250"/>
      </dsp:txXfrm>
    </dsp:sp>
    <dsp:sp modelId="{761EDB41-D2CD-9C47-9B19-16980597B408}">
      <dsp:nvSpPr>
        <dsp:cNvPr id="0" name=""/>
        <dsp:cNvSpPr/>
      </dsp:nvSpPr>
      <dsp:spPr>
        <a:xfrm>
          <a:off x="2779528" y="1510603"/>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掃描條碼</a:t>
          </a:r>
          <a:endParaRPr lang="zh-TW" altLang="en-US" sz="1400" kern="1200" dirty="0"/>
        </a:p>
      </dsp:txBody>
      <dsp:txXfrm>
        <a:off x="2779528" y="1510603"/>
        <a:ext cx="1062500" cy="531250"/>
      </dsp:txXfrm>
    </dsp:sp>
    <dsp:sp modelId="{2B8F229F-F2A5-6E40-B109-33AA17D2FB35}">
      <dsp:nvSpPr>
        <dsp:cNvPr id="0" name=""/>
        <dsp:cNvSpPr/>
      </dsp:nvSpPr>
      <dsp:spPr>
        <a:xfrm>
          <a:off x="2779528" y="2264979"/>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選擇類別</a:t>
          </a:r>
          <a:endParaRPr lang="zh-TW" altLang="en-US" sz="1400" kern="1200" dirty="0"/>
        </a:p>
      </dsp:txBody>
      <dsp:txXfrm>
        <a:off x="2779528" y="2264979"/>
        <a:ext cx="1062500" cy="531250"/>
      </dsp:txXfrm>
    </dsp:sp>
    <dsp:sp modelId="{17F50F62-8A9D-D84D-B278-E8B3E2B241A8}">
      <dsp:nvSpPr>
        <dsp:cNvPr id="0" name=""/>
        <dsp:cNvSpPr/>
      </dsp:nvSpPr>
      <dsp:spPr>
        <a:xfrm>
          <a:off x="2779528" y="3019354"/>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瀏覽文章</a:t>
          </a:r>
          <a:endParaRPr lang="zh-TW" altLang="en-US" sz="1400" kern="1200" dirty="0"/>
        </a:p>
      </dsp:txBody>
      <dsp:txXfrm>
        <a:off x="2779528" y="3019354"/>
        <a:ext cx="1062500" cy="531250"/>
      </dsp:txXfrm>
    </dsp:sp>
    <dsp:sp modelId="{1B3A61D1-9A35-D745-B1B7-88D0A6D5B780}">
      <dsp:nvSpPr>
        <dsp:cNvPr id="0" name=""/>
        <dsp:cNvSpPr/>
      </dsp:nvSpPr>
      <dsp:spPr>
        <a:xfrm>
          <a:off x="2779528" y="3773729"/>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smtClean="0"/>
            <a:t>瀏覽收藏</a:t>
          </a:r>
          <a:endParaRPr lang="zh-TW" altLang="en-US" sz="1400" kern="1200" dirty="0"/>
        </a:p>
      </dsp:txBody>
      <dsp:txXfrm>
        <a:off x="2779528" y="3773729"/>
        <a:ext cx="1062500" cy="531250"/>
      </dsp:txXfrm>
    </dsp:sp>
    <dsp:sp modelId="{6F94CFE4-4DC1-B24E-B304-0BEEB2457B2E}">
      <dsp:nvSpPr>
        <dsp:cNvPr id="0" name=""/>
        <dsp:cNvSpPr/>
      </dsp:nvSpPr>
      <dsp:spPr>
        <a:xfrm>
          <a:off x="2779528" y="4528105"/>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查看贊助</a:t>
          </a:r>
          <a:endParaRPr lang="zh-TW" altLang="en-US" sz="1400" kern="1200" dirty="0"/>
        </a:p>
      </dsp:txBody>
      <dsp:txXfrm>
        <a:off x="2779528" y="4528105"/>
        <a:ext cx="1062500" cy="531250"/>
      </dsp:txXfrm>
    </dsp:sp>
    <dsp:sp modelId="{AD0A96B4-58AD-2549-BC67-D46253C24749}">
      <dsp:nvSpPr>
        <dsp:cNvPr id="0" name=""/>
        <dsp:cNvSpPr/>
      </dsp:nvSpPr>
      <dsp:spPr>
        <a:xfrm>
          <a:off x="2779528" y="5282480"/>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smtClean="0"/>
            <a:t>關於</a:t>
          </a:r>
          <a:r>
            <a:rPr lang="zh-TW" altLang="en-US" sz="1400" kern="1200" smtClean="0"/>
            <a:t>我們</a:t>
          </a:r>
          <a:endParaRPr lang="zh-TW" altLang="en-US" sz="1400" kern="1200" dirty="0"/>
        </a:p>
      </dsp:txBody>
      <dsp:txXfrm>
        <a:off x="2779528" y="5282480"/>
        <a:ext cx="1062500" cy="531250"/>
      </dsp:txXfrm>
    </dsp:sp>
    <dsp:sp modelId="{5FD75EE5-1AF3-CE4C-BFE1-83610D276BC1}">
      <dsp:nvSpPr>
        <dsp:cNvPr id="0" name=""/>
        <dsp:cNvSpPr/>
      </dsp:nvSpPr>
      <dsp:spPr>
        <a:xfrm>
          <a:off x="3799529" y="756228"/>
          <a:ext cx="1062500" cy="531250"/>
        </a:xfrm>
        <a:prstGeom prst="rect">
          <a:avLst/>
        </a:prstGeom>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資訊查詢</a:t>
          </a:r>
          <a:endParaRPr lang="zh-TW" altLang="en-US" sz="1400" kern="1200" dirty="0"/>
        </a:p>
      </dsp:txBody>
      <dsp:txXfrm>
        <a:off x="3799529" y="756228"/>
        <a:ext cx="1062500" cy="531250"/>
      </dsp:txXfrm>
    </dsp:sp>
    <dsp:sp modelId="{CC9A3C50-EBCB-E54A-83C3-9FEA96C64727}">
      <dsp:nvSpPr>
        <dsp:cNvPr id="0" name=""/>
        <dsp:cNvSpPr/>
      </dsp:nvSpPr>
      <dsp:spPr>
        <a:xfrm>
          <a:off x="4065154" y="1510603"/>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篩選條件</a:t>
          </a:r>
          <a:endParaRPr lang="zh-TW" altLang="en-US" sz="1400" kern="1200" dirty="0"/>
        </a:p>
      </dsp:txBody>
      <dsp:txXfrm>
        <a:off x="4065154" y="1510603"/>
        <a:ext cx="1062500" cy="531250"/>
      </dsp:txXfrm>
    </dsp:sp>
    <dsp:sp modelId="{0D9A3410-658C-7D4D-B92E-67D09EA2EBF4}">
      <dsp:nvSpPr>
        <dsp:cNvPr id="0" name=""/>
        <dsp:cNvSpPr/>
      </dsp:nvSpPr>
      <dsp:spPr>
        <a:xfrm>
          <a:off x="4065154" y="2264979"/>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查詢文章</a:t>
          </a:r>
          <a:endParaRPr lang="zh-TW" altLang="en-US" sz="1400" kern="1200" dirty="0"/>
        </a:p>
      </dsp:txBody>
      <dsp:txXfrm>
        <a:off x="4065154" y="2264979"/>
        <a:ext cx="1062500" cy="531250"/>
      </dsp:txXfrm>
    </dsp:sp>
    <dsp:sp modelId="{CAFCB684-A9A8-EA44-8836-C269E6D9F2ED}">
      <dsp:nvSpPr>
        <dsp:cNvPr id="0" name=""/>
        <dsp:cNvSpPr/>
      </dsp:nvSpPr>
      <dsp:spPr>
        <a:xfrm>
          <a:off x="4065154" y="3019354"/>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查詢作者</a:t>
          </a:r>
          <a:endParaRPr lang="zh-TW" altLang="en-US" sz="1400" kern="1200" dirty="0"/>
        </a:p>
      </dsp:txBody>
      <dsp:txXfrm>
        <a:off x="4065154" y="3019354"/>
        <a:ext cx="1062500" cy="531250"/>
      </dsp:txXfrm>
    </dsp:sp>
    <dsp:sp modelId="{98D6CF84-8AED-F34C-AB91-ADE708804F6D}">
      <dsp:nvSpPr>
        <dsp:cNvPr id="0" name=""/>
        <dsp:cNvSpPr/>
      </dsp:nvSpPr>
      <dsp:spPr>
        <a:xfrm>
          <a:off x="5085154" y="756228"/>
          <a:ext cx="1062500" cy="531250"/>
        </a:xfrm>
        <a:prstGeom prst="rect">
          <a:avLst/>
        </a:prstGeom>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文章管理</a:t>
          </a:r>
          <a:endParaRPr lang="zh-TW" altLang="en-US" sz="1400" kern="1200" dirty="0"/>
        </a:p>
      </dsp:txBody>
      <dsp:txXfrm>
        <a:off x="5085154" y="756228"/>
        <a:ext cx="1062500" cy="531250"/>
      </dsp:txXfrm>
    </dsp:sp>
    <dsp:sp modelId="{5771A369-DA15-514E-A930-21428AA647AA}">
      <dsp:nvSpPr>
        <dsp:cNvPr id="0" name=""/>
        <dsp:cNvSpPr/>
      </dsp:nvSpPr>
      <dsp:spPr>
        <a:xfrm>
          <a:off x="5350779" y="1510603"/>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撰寫文章</a:t>
          </a:r>
          <a:endParaRPr lang="zh-TW" altLang="en-US" sz="1400" kern="1200" dirty="0"/>
        </a:p>
      </dsp:txBody>
      <dsp:txXfrm>
        <a:off x="5350779" y="1510603"/>
        <a:ext cx="1062500" cy="531250"/>
      </dsp:txXfrm>
    </dsp:sp>
    <dsp:sp modelId="{DD100FC4-E171-4B4F-A470-BFD10C0ACAD9}">
      <dsp:nvSpPr>
        <dsp:cNvPr id="0" name=""/>
        <dsp:cNvSpPr/>
      </dsp:nvSpPr>
      <dsp:spPr>
        <a:xfrm>
          <a:off x="5350779" y="2264979"/>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提交文章</a:t>
          </a:r>
          <a:endParaRPr lang="zh-TW" altLang="en-US" sz="1400" kern="1200" dirty="0"/>
        </a:p>
      </dsp:txBody>
      <dsp:txXfrm>
        <a:off x="5350779" y="2264979"/>
        <a:ext cx="1062500" cy="531250"/>
      </dsp:txXfrm>
    </dsp:sp>
    <dsp:sp modelId="{B37503ED-0C27-364C-AEED-0CD12994707F}">
      <dsp:nvSpPr>
        <dsp:cNvPr id="0" name=""/>
        <dsp:cNvSpPr/>
      </dsp:nvSpPr>
      <dsp:spPr>
        <a:xfrm>
          <a:off x="5350779" y="3019354"/>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編輯文章</a:t>
          </a:r>
          <a:endParaRPr lang="zh-TW" altLang="en-US" sz="1400" kern="1200" dirty="0"/>
        </a:p>
      </dsp:txBody>
      <dsp:txXfrm>
        <a:off x="5350779" y="3019354"/>
        <a:ext cx="1062500" cy="531250"/>
      </dsp:txXfrm>
    </dsp:sp>
    <dsp:sp modelId="{A285CF91-B082-8E4B-B573-43F9F5A77A05}">
      <dsp:nvSpPr>
        <dsp:cNvPr id="0" name=""/>
        <dsp:cNvSpPr/>
      </dsp:nvSpPr>
      <dsp:spPr>
        <a:xfrm>
          <a:off x="6370780" y="756228"/>
          <a:ext cx="1062500" cy="531250"/>
        </a:xfrm>
        <a:prstGeom prst="rect">
          <a:avLst/>
        </a:prstGeom>
        <a:gradFill rotWithShape="0">
          <a:gsLst>
            <a:gs pos="0">
              <a:schemeClr val="accent3">
                <a:lumMod val="75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後臺管理</a:t>
          </a:r>
          <a:endParaRPr lang="zh-TW" altLang="en-US" sz="1400" kern="1200" dirty="0"/>
        </a:p>
      </dsp:txBody>
      <dsp:txXfrm>
        <a:off x="6370780" y="756228"/>
        <a:ext cx="1062500" cy="531250"/>
      </dsp:txXfrm>
    </dsp:sp>
    <dsp:sp modelId="{86FC84C7-DCA1-E740-AA31-D4ECA8B122DC}">
      <dsp:nvSpPr>
        <dsp:cNvPr id="0" name=""/>
        <dsp:cNvSpPr/>
      </dsp:nvSpPr>
      <dsp:spPr>
        <a:xfrm>
          <a:off x="6636405" y="1510603"/>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管理會員</a:t>
          </a:r>
          <a:endParaRPr lang="zh-TW" altLang="en-US" sz="1400" kern="1200" dirty="0"/>
        </a:p>
      </dsp:txBody>
      <dsp:txXfrm>
        <a:off x="6636405" y="1510603"/>
        <a:ext cx="1062500" cy="531250"/>
      </dsp:txXfrm>
    </dsp:sp>
    <dsp:sp modelId="{A856172B-2207-434B-A604-955B98885E7C}">
      <dsp:nvSpPr>
        <dsp:cNvPr id="0" name=""/>
        <dsp:cNvSpPr/>
      </dsp:nvSpPr>
      <dsp:spPr>
        <a:xfrm>
          <a:off x="6636405" y="2264979"/>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審核文章</a:t>
          </a:r>
          <a:endParaRPr lang="zh-TW" altLang="en-US" sz="1400" kern="1200" dirty="0"/>
        </a:p>
      </dsp:txBody>
      <dsp:txXfrm>
        <a:off x="6636405" y="2264979"/>
        <a:ext cx="1062500" cy="531250"/>
      </dsp:txXfrm>
    </dsp:sp>
    <dsp:sp modelId="{3A89BA95-47E2-254B-9133-91F0F92105F2}">
      <dsp:nvSpPr>
        <dsp:cNvPr id="0" name=""/>
        <dsp:cNvSpPr/>
      </dsp:nvSpPr>
      <dsp:spPr>
        <a:xfrm>
          <a:off x="6636405" y="3019354"/>
          <a:ext cx="1062500" cy="531250"/>
        </a:xfrm>
        <a:prstGeom prst="rect">
          <a:avLst/>
        </a:prstGeom>
        <a:gradFill rotWithShape="0">
          <a:gsLst>
            <a:gs pos="100000">
              <a:schemeClr val="accent1">
                <a:lumMod val="60000"/>
                <a:lumOff val="40000"/>
              </a:schemeClr>
            </a:gs>
            <a:gs pos="2000">
              <a:schemeClr val="accent1">
                <a:lumMod val="97000"/>
                <a:lumOff val="3000"/>
              </a:schemeClr>
            </a:gs>
            <a:gs pos="100000">
              <a:schemeClr val="accent1">
                <a:lumMod val="75000"/>
              </a:schemeClr>
            </a:gs>
          </a:gsLst>
          <a:lin ang="162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TW" altLang="en-US" sz="1400" kern="1200" dirty="0" smtClean="0"/>
            <a:t>分析趨勢</a:t>
          </a:r>
          <a:endParaRPr lang="zh-TW" altLang="en-US" sz="1400" kern="1200" dirty="0"/>
        </a:p>
      </dsp:txBody>
      <dsp:txXfrm>
        <a:off x="6636405" y="3019354"/>
        <a:ext cx="1062500" cy="5312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F08F7-40BD-4E2B-B69C-49BCEBF305B8}" type="datetimeFigureOut">
              <a:rPr lang="zh-CN" altLang="en-US" smtClean="0"/>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358A4-F945-405B-B193-3D176AA8B553}" type="slidenum">
              <a:rPr lang="zh-CN" altLang="en-US" smtClean="0"/>
              <a:t>‹#›</a:t>
            </a:fld>
            <a:endParaRPr lang="zh-CN" altLang="en-US"/>
          </a:p>
        </p:txBody>
      </p:sp>
    </p:spTree>
    <p:extLst>
      <p:ext uri="{BB962C8B-B14F-4D97-AF65-F5344CB8AC3E}">
        <p14:creationId xmlns:p14="http://schemas.microsoft.com/office/powerpoint/2010/main" val="103344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1</a:t>
            </a:fld>
            <a:endParaRPr lang="zh-CN" altLang="en-US"/>
          </a:p>
        </p:txBody>
      </p:sp>
    </p:spTree>
    <p:extLst>
      <p:ext uri="{BB962C8B-B14F-4D97-AF65-F5344CB8AC3E}">
        <p14:creationId xmlns:p14="http://schemas.microsoft.com/office/powerpoint/2010/main" val="88746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10</a:t>
            </a:fld>
            <a:endParaRPr lang="zh-CN" altLang="en-US"/>
          </a:p>
        </p:txBody>
      </p:sp>
    </p:spTree>
    <p:extLst>
      <p:ext uri="{BB962C8B-B14F-4D97-AF65-F5344CB8AC3E}">
        <p14:creationId xmlns:p14="http://schemas.microsoft.com/office/powerpoint/2010/main" val="14261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11</a:t>
            </a:fld>
            <a:endParaRPr lang="zh-CN" altLang="en-US"/>
          </a:p>
        </p:txBody>
      </p:sp>
    </p:spTree>
    <p:extLst>
      <p:ext uri="{BB962C8B-B14F-4D97-AF65-F5344CB8AC3E}">
        <p14:creationId xmlns:p14="http://schemas.microsoft.com/office/powerpoint/2010/main" val="2180172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12</a:t>
            </a:fld>
            <a:endParaRPr lang="zh-CN" altLang="en-US"/>
          </a:p>
        </p:txBody>
      </p:sp>
    </p:spTree>
    <p:extLst>
      <p:ext uri="{BB962C8B-B14F-4D97-AF65-F5344CB8AC3E}">
        <p14:creationId xmlns:p14="http://schemas.microsoft.com/office/powerpoint/2010/main" val="2515033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514C77-7963-42F6-9AC0-15E9499862A7}" type="slidenum">
              <a:rPr lang="zh-CN" altLang="en-US" smtClean="0"/>
              <a:t>13</a:t>
            </a:fld>
            <a:endParaRPr lang="zh-CN" altLang="en-US"/>
          </a:p>
        </p:txBody>
      </p:sp>
    </p:spTree>
    <p:extLst>
      <p:ext uri="{BB962C8B-B14F-4D97-AF65-F5344CB8AC3E}">
        <p14:creationId xmlns:p14="http://schemas.microsoft.com/office/powerpoint/2010/main" val="418735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80A802-0140-4C44-92B2-D1A0E1570356}" type="slidenum">
              <a:rPr lang="zh-CN" altLang="en-US" smtClean="0"/>
              <a:t>14</a:t>
            </a:fld>
            <a:endParaRPr lang="zh-CN" altLang="en-US"/>
          </a:p>
        </p:txBody>
      </p:sp>
    </p:spTree>
    <p:extLst>
      <p:ext uri="{BB962C8B-B14F-4D97-AF65-F5344CB8AC3E}">
        <p14:creationId xmlns:p14="http://schemas.microsoft.com/office/powerpoint/2010/main" val="1422797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t>15</a:t>
            </a:fld>
            <a:endParaRPr lang="en-US"/>
          </a:p>
        </p:txBody>
      </p:sp>
    </p:spTree>
    <p:extLst>
      <p:ext uri="{BB962C8B-B14F-4D97-AF65-F5344CB8AC3E}">
        <p14:creationId xmlns:p14="http://schemas.microsoft.com/office/powerpoint/2010/main" val="76045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16</a:t>
            </a:fld>
            <a:endParaRPr lang="zh-CN" altLang="en-US"/>
          </a:p>
        </p:txBody>
      </p:sp>
    </p:spTree>
    <p:extLst>
      <p:ext uri="{BB962C8B-B14F-4D97-AF65-F5344CB8AC3E}">
        <p14:creationId xmlns:p14="http://schemas.microsoft.com/office/powerpoint/2010/main" val="166600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914795-0322-4489-B0C0-EA1D190BA5E2}" type="slidenum">
              <a:rPr lang="zh-CN" altLang="en-US" smtClean="0"/>
              <a:t>17</a:t>
            </a:fld>
            <a:endParaRPr lang="zh-CN" altLang="en-US"/>
          </a:p>
        </p:txBody>
      </p:sp>
    </p:spTree>
    <p:extLst>
      <p:ext uri="{BB962C8B-B14F-4D97-AF65-F5344CB8AC3E}">
        <p14:creationId xmlns:p14="http://schemas.microsoft.com/office/powerpoint/2010/main" val="1437715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D118EF-6F20-4EA7-BE3B-67C7AF3CB50D}" type="slidenum">
              <a:rPr lang="zh-CN" altLang="en-US" smtClean="0"/>
              <a:t>18</a:t>
            </a:fld>
            <a:endParaRPr lang="zh-CN" altLang="en-US"/>
          </a:p>
        </p:txBody>
      </p:sp>
    </p:spTree>
    <p:extLst>
      <p:ext uri="{BB962C8B-B14F-4D97-AF65-F5344CB8AC3E}">
        <p14:creationId xmlns:p14="http://schemas.microsoft.com/office/powerpoint/2010/main" val="3944991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19</a:t>
            </a:fld>
            <a:endParaRPr lang="zh-CN" altLang="en-US"/>
          </a:p>
        </p:txBody>
      </p:sp>
    </p:spTree>
    <p:extLst>
      <p:ext uri="{BB962C8B-B14F-4D97-AF65-F5344CB8AC3E}">
        <p14:creationId xmlns:p14="http://schemas.microsoft.com/office/powerpoint/2010/main" val="202814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2</a:t>
            </a:fld>
            <a:endParaRPr lang="zh-CN" altLang="en-US"/>
          </a:p>
        </p:txBody>
      </p:sp>
    </p:spTree>
    <p:extLst>
      <p:ext uri="{BB962C8B-B14F-4D97-AF65-F5344CB8AC3E}">
        <p14:creationId xmlns:p14="http://schemas.microsoft.com/office/powerpoint/2010/main" val="1475717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914795-0322-4489-B0C0-EA1D190BA5E2}" type="slidenum">
              <a:rPr lang="zh-CN" altLang="en-US" smtClean="0"/>
              <a:t>20</a:t>
            </a:fld>
            <a:endParaRPr lang="zh-CN" altLang="en-US"/>
          </a:p>
        </p:txBody>
      </p:sp>
    </p:spTree>
    <p:extLst>
      <p:ext uri="{BB962C8B-B14F-4D97-AF65-F5344CB8AC3E}">
        <p14:creationId xmlns:p14="http://schemas.microsoft.com/office/powerpoint/2010/main" val="164484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21</a:t>
            </a:fld>
            <a:endParaRPr lang="zh-CN" altLang="en-US"/>
          </a:p>
        </p:txBody>
      </p:sp>
    </p:spTree>
    <p:extLst>
      <p:ext uri="{BB962C8B-B14F-4D97-AF65-F5344CB8AC3E}">
        <p14:creationId xmlns:p14="http://schemas.microsoft.com/office/powerpoint/2010/main" val="1724238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t>22</a:t>
            </a:fld>
            <a:endParaRPr lang="zh-CN" altLang="en-US"/>
          </a:p>
        </p:txBody>
      </p:sp>
    </p:spTree>
    <p:extLst>
      <p:ext uri="{BB962C8B-B14F-4D97-AF65-F5344CB8AC3E}">
        <p14:creationId xmlns:p14="http://schemas.microsoft.com/office/powerpoint/2010/main" val="27090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23</a:t>
            </a:fld>
            <a:endParaRPr lang="zh-CN" altLang="en-US"/>
          </a:p>
        </p:txBody>
      </p:sp>
    </p:spTree>
    <p:extLst>
      <p:ext uri="{BB962C8B-B14F-4D97-AF65-F5344CB8AC3E}">
        <p14:creationId xmlns:p14="http://schemas.microsoft.com/office/powerpoint/2010/main" val="382047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514C77-7963-42F6-9AC0-15E9499862A7}" type="slidenum">
              <a:rPr lang="zh-CN" altLang="en-US" smtClean="0"/>
              <a:t>24</a:t>
            </a:fld>
            <a:endParaRPr lang="zh-CN" altLang="en-US"/>
          </a:p>
        </p:txBody>
      </p:sp>
    </p:spTree>
    <p:extLst>
      <p:ext uri="{BB962C8B-B14F-4D97-AF65-F5344CB8AC3E}">
        <p14:creationId xmlns:p14="http://schemas.microsoft.com/office/powerpoint/2010/main" val="423304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480862-7396-4DFF-B9D3-97C2FEB422B3}" type="slidenum">
              <a:rPr lang="zh-CN" altLang="en-US" smtClean="0"/>
              <a:t>25</a:t>
            </a:fld>
            <a:endParaRPr lang="zh-CN" altLang="en-US"/>
          </a:p>
        </p:txBody>
      </p:sp>
    </p:spTree>
    <p:extLst>
      <p:ext uri="{BB962C8B-B14F-4D97-AF65-F5344CB8AC3E}">
        <p14:creationId xmlns:p14="http://schemas.microsoft.com/office/powerpoint/2010/main" val="2229594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26</a:t>
            </a:fld>
            <a:endParaRPr lang="zh-CN" altLang="en-US"/>
          </a:p>
        </p:txBody>
      </p:sp>
    </p:spTree>
    <p:extLst>
      <p:ext uri="{BB962C8B-B14F-4D97-AF65-F5344CB8AC3E}">
        <p14:creationId xmlns:p14="http://schemas.microsoft.com/office/powerpoint/2010/main" val="190913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005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3</a:t>
            </a:fld>
            <a:endParaRPr lang="zh-CN" altLang="en-US"/>
          </a:p>
        </p:txBody>
      </p:sp>
    </p:spTree>
    <p:extLst>
      <p:ext uri="{BB962C8B-B14F-4D97-AF65-F5344CB8AC3E}">
        <p14:creationId xmlns:p14="http://schemas.microsoft.com/office/powerpoint/2010/main" val="293578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F7401-6E7D-4CE3-89B6-86741D8BF9B5}" type="slidenum">
              <a:rPr lang="zh-CN" altLang="en-US" smtClean="0"/>
              <a:t>4</a:t>
            </a:fld>
            <a:endParaRPr lang="zh-CN" altLang="en-US"/>
          </a:p>
        </p:txBody>
      </p:sp>
    </p:spTree>
    <p:extLst>
      <p:ext uri="{BB962C8B-B14F-4D97-AF65-F5344CB8AC3E}">
        <p14:creationId xmlns:p14="http://schemas.microsoft.com/office/powerpoint/2010/main" val="260077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F7401-6E7D-4CE3-89B6-86741D8BF9B5}" type="slidenum">
              <a:rPr lang="zh-CN" altLang="en-US" smtClean="0"/>
              <a:t>5</a:t>
            </a:fld>
            <a:endParaRPr lang="zh-CN" altLang="en-US"/>
          </a:p>
        </p:txBody>
      </p:sp>
    </p:spTree>
    <p:extLst>
      <p:ext uri="{BB962C8B-B14F-4D97-AF65-F5344CB8AC3E}">
        <p14:creationId xmlns:p14="http://schemas.microsoft.com/office/powerpoint/2010/main" val="139635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6</a:t>
            </a:fld>
            <a:endParaRPr lang="zh-CN" altLang="en-US"/>
          </a:p>
        </p:txBody>
      </p:sp>
    </p:spTree>
    <p:extLst>
      <p:ext uri="{BB962C8B-B14F-4D97-AF65-F5344CB8AC3E}">
        <p14:creationId xmlns:p14="http://schemas.microsoft.com/office/powerpoint/2010/main" val="38614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514C77-7963-42F6-9AC0-15E9499862A7}" type="slidenum">
              <a:rPr lang="zh-CN" altLang="en-US" smtClean="0"/>
              <a:t>7</a:t>
            </a:fld>
            <a:endParaRPr lang="zh-CN" altLang="en-US"/>
          </a:p>
        </p:txBody>
      </p:sp>
    </p:spTree>
    <p:extLst>
      <p:ext uri="{BB962C8B-B14F-4D97-AF65-F5344CB8AC3E}">
        <p14:creationId xmlns:p14="http://schemas.microsoft.com/office/powerpoint/2010/main" val="117501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D118EF-6F20-4EA7-BE3B-67C7AF3CB50D}" type="slidenum">
              <a:rPr lang="zh-CN" altLang="en-US" smtClean="0"/>
              <a:t>8</a:t>
            </a:fld>
            <a:endParaRPr lang="zh-CN" altLang="en-US"/>
          </a:p>
        </p:txBody>
      </p:sp>
    </p:spTree>
    <p:extLst>
      <p:ext uri="{BB962C8B-B14F-4D97-AF65-F5344CB8AC3E}">
        <p14:creationId xmlns:p14="http://schemas.microsoft.com/office/powerpoint/2010/main" val="258745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t>9</a:t>
            </a:fld>
            <a:endParaRPr lang="en-US"/>
          </a:p>
        </p:txBody>
      </p:sp>
    </p:spTree>
    <p:extLst>
      <p:ext uri="{BB962C8B-B14F-4D97-AF65-F5344CB8AC3E}">
        <p14:creationId xmlns:p14="http://schemas.microsoft.com/office/powerpoint/2010/main" val="201948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7274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346200" y="2141058"/>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1346200" y="4109484"/>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400800" y="2141058"/>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6400800" y="4109484"/>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6" name="灯片编号占位符 2"/>
          <p:cNvSpPr>
            <a:spLocks noGrp="1"/>
          </p:cNvSpPr>
          <p:nvPr>
            <p:ph type="sldNum" sz="quarter" idx="4"/>
          </p:nvPr>
        </p:nvSpPr>
        <p:spPr>
          <a:xfrm>
            <a:off x="11025188" y="490538"/>
            <a:ext cx="584200" cy="365125"/>
          </a:xfrm>
          <a:prstGeom prst="rect">
            <a:avLst/>
          </a:prstGeom>
        </p:spPr>
        <p:txBody>
          <a:bodyPr vert="horz" lIns="91440" tIns="45720" rIns="91440" bIns="45720" rtlCol="0" anchor="ctr"/>
          <a:lstStyle>
            <a:lvl1pPr algn="ctr">
              <a:defRPr sz="1100" i="1">
                <a:solidFill>
                  <a:schemeClr val="bg1"/>
                </a:solidFill>
                <a:latin typeface="Century Gothic" panose="020B0502020202020204" pitchFamily="34" charset="0"/>
              </a:defRPr>
            </a:lvl1pPr>
          </a:lstStyle>
          <a:p>
            <a:fld id="{34FFDC9D-D022-4C4F-9F36-3FAD1C14D3EB}" type="slidenum">
              <a:rPr lang="zh-CN" altLang="en-US" smtClean="0"/>
              <a:pPr/>
              <a:t>‹#›</a:t>
            </a:fld>
            <a:endParaRPr lang="zh-CN" altLang="en-US" dirty="0"/>
          </a:p>
        </p:txBody>
      </p:sp>
    </p:spTree>
    <p:extLst>
      <p:ext uri="{BB962C8B-B14F-4D97-AF65-F5344CB8AC3E}">
        <p14:creationId xmlns:p14="http://schemas.microsoft.com/office/powerpoint/2010/main" val="16622129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mage + Footer">
    <p:spTree>
      <p:nvGrpSpPr>
        <p:cNvPr id="1" name=""/>
        <p:cNvGrpSpPr/>
        <p:nvPr/>
      </p:nvGrpSpPr>
      <p:grpSpPr>
        <a:xfrm>
          <a:off x="0" y="0"/>
          <a:ext cx="0" cy="0"/>
          <a:chOff x="0" y="0"/>
          <a:chExt cx="0" cy="0"/>
        </a:xfrm>
      </p:grpSpPr>
      <p:sp>
        <p:nvSpPr>
          <p:cNvPr id="2" name="灯片编号占位符 2"/>
          <p:cNvSpPr>
            <a:spLocks noGrp="1"/>
          </p:cNvSpPr>
          <p:nvPr>
            <p:ph type="sldNum" sz="quarter" idx="4"/>
          </p:nvPr>
        </p:nvSpPr>
        <p:spPr>
          <a:xfrm>
            <a:off x="11025188" y="490538"/>
            <a:ext cx="584200" cy="365125"/>
          </a:xfrm>
          <a:prstGeom prst="rect">
            <a:avLst/>
          </a:prstGeom>
        </p:spPr>
        <p:txBody>
          <a:bodyPr vert="horz" lIns="91440" tIns="45720" rIns="91440" bIns="45720" rtlCol="0" anchor="ctr"/>
          <a:lstStyle>
            <a:lvl1pPr algn="ctr">
              <a:defRPr sz="1100" i="1">
                <a:solidFill>
                  <a:schemeClr val="bg1"/>
                </a:solidFill>
                <a:latin typeface="Century Gothic" panose="020B0502020202020204" pitchFamily="34" charset="0"/>
              </a:defRPr>
            </a:lvl1pPr>
          </a:lstStyle>
          <a:p>
            <a:fld id="{34FFDC9D-D022-4C4F-9F36-3FAD1C14D3EB}" type="slidenum">
              <a:rPr lang="zh-CN" altLang="en-US" smtClean="0"/>
              <a:pPr/>
              <a:t>‹#›</a:t>
            </a:fld>
            <a:endParaRPr lang="zh-CN" altLang="en-US" dirty="0"/>
          </a:p>
        </p:txBody>
      </p:sp>
    </p:spTree>
    <p:extLst>
      <p:ext uri="{BB962C8B-B14F-4D97-AF65-F5344CB8AC3E}">
        <p14:creationId xmlns:p14="http://schemas.microsoft.com/office/powerpoint/2010/main" val="18866704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5406316" y="1606550"/>
            <a:ext cx="3188144" cy="2066587"/>
          </a:xfrm>
          <a:custGeom>
            <a:avLst/>
            <a:gdLst>
              <a:gd name="connsiteX0" fmla="*/ 0 w 3867851"/>
              <a:gd name="connsiteY0" fmla="*/ 0 h 2507180"/>
              <a:gd name="connsiteX1" fmla="*/ 3867851 w 3867851"/>
              <a:gd name="connsiteY1" fmla="*/ 0 h 2507180"/>
              <a:gd name="connsiteX2" fmla="*/ 3867851 w 3867851"/>
              <a:gd name="connsiteY2" fmla="*/ 2507180 h 2507180"/>
              <a:gd name="connsiteX3" fmla="*/ 0 w 3867851"/>
              <a:gd name="connsiteY3" fmla="*/ 2507180 h 2507180"/>
            </a:gdLst>
            <a:ahLst/>
            <a:cxnLst>
              <a:cxn ang="0">
                <a:pos x="connsiteX0" y="connsiteY0"/>
              </a:cxn>
              <a:cxn ang="0">
                <a:pos x="connsiteX1" y="connsiteY1"/>
              </a:cxn>
              <a:cxn ang="0">
                <a:pos x="connsiteX2" y="connsiteY2"/>
              </a:cxn>
              <a:cxn ang="0">
                <a:pos x="connsiteX3" y="connsiteY3"/>
              </a:cxn>
            </a:cxnLst>
            <a:rect l="l" t="t" r="r" b="b"/>
            <a:pathLst>
              <a:path w="3867851" h="2507180">
                <a:moveTo>
                  <a:pt x="0" y="0"/>
                </a:moveTo>
                <a:lnTo>
                  <a:pt x="3867851" y="0"/>
                </a:lnTo>
                <a:lnTo>
                  <a:pt x="3867851" y="2507180"/>
                </a:lnTo>
                <a:lnTo>
                  <a:pt x="0" y="2507180"/>
                </a:lnTo>
                <a:close/>
              </a:path>
            </a:pathLst>
          </a:custGeom>
        </p:spPr>
        <p:txBody>
          <a:bodyPr wrap="square">
            <a:noAutofit/>
          </a:bodyPr>
          <a:lstStyle/>
          <a:p>
            <a:endParaRPr lang="en-US" dirty="0"/>
          </a:p>
        </p:txBody>
      </p:sp>
      <p:sp>
        <p:nvSpPr>
          <p:cNvPr id="4" name="Picture Placeholder 16"/>
          <p:cNvSpPr>
            <a:spLocks noGrp="1"/>
          </p:cNvSpPr>
          <p:nvPr>
            <p:ph type="pic" sz="quarter" idx="11"/>
          </p:nvPr>
        </p:nvSpPr>
        <p:spPr>
          <a:xfrm>
            <a:off x="5406316" y="3968707"/>
            <a:ext cx="1445350" cy="2044418"/>
          </a:xfrm>
          <a:custGeom>
            <a:avLst/>
            <a:gdLst>
              <a:gd name="connsiteX0" fmla="*/ 0 w 1753496"/>
              <a:gd name="connsiteY0" fmla="*/ 0 h 2480285"/>
              <a:gd name="connsiteX1" fmla="*/ 1753496 w 1753496"/>
              <a:gd name="connsiteY1" fmla="*/ 0 h 2480285"/>
              <a:gd name="connsiteX2" fmla="*/ 1753496 w 1753496"/>
              <a:gd name="connsiteY2" fmla="*/ 2480285 h 2480285"/>
              <a:gd name="connsiteX3" fmla="*/ 0 w 1753496"/>
              <a:gd name="connsiteY3" fmla="*/ 2480285 h 2480285"/>
            </a:gdLst>
            <a:ahLst/>
            <a:cxnLst>
              <a:cxn ang="0">
                <a:pos x="connsiteX0" y="connsiteY0"/>
              </a:cxn>
              <a:cxn ang="0">
                <a:pos x="connsiteX1" y="connsiteY1"/>
              </a:cxn>
              <a:cxn ang="0">
                <a:pos x="connsiteX2" y="connsiteY2"/>
              </a:cxn>
              <a:cxn ang="0">
                <a:pos x="connsiteX3" y="connsiteY3"/>
              </a:cxn>
            </a:cxnLst>
            <a:rect l="l" t="t" r="r" b="b"/>
            <a:pathLst>
              <a:path w="1753496" h="2480285">
                <a:moveTo>
                  <a:pt x="0" y="0"/>
                </a:moveTo>
                <a:lnTo>
                  <a:pt x="1753496" y="0"/>
                </a:lnTo>
                <a:lnTo>
                  <a:pt x="1753496" y="2480285"/>
                </a:lnTo>
                <a:lnTo>
                  <a:pt x="0" y="2480285"/>
                </a:lnTo>
                <a:close/>
              </a:path>
            </a:pathLst>
          </a:custGeom>
        </p:spPr>
        <p:txBody>
          <a:bodyPr wrap="square">
            <a:noAutofit/>
          </a:bodyPr>
          <a:lstStyle/>
          <a:p>
            <a:endParaRPr lang="en-US"/>
          </a:p>
        </p:txBody>
      </p:sp>
      <p:sp>
        <p:nvSpPr>
          <p:cNvPr id="5" name="Picture Placeholder 17"/>
          <p:cNvSpPr>
            <a:spLocks noGrp="1"/>
          </p:cNvSpPr>
          <p:nvPr>
            <p:ph type="pic" sz="quarter" idx="12"/>
          </p:nvPr>
        </p:nvSpPr>
        <p:spPr>
          <a:xfrm>
            <a:off x="7161430" y="3968707"/>
            <a:ext cx="1445350" cy="2044418"/>
          </a:xfrm>
          <a:custGeom>
            <a:avLst/>
            <a:gdLst>
              <a:gd name="connsiteX0" fmla="*/ 0 w 1753496"/>
              <a:gd name="connsiteY0" fmla="*/ 0 h 2480285"/>
              <a:gd name="connsiteX1" fmla="*/ 1753496 w 1753496"/>
              <a:gd name="connsiteY1" fmla="*/ 0 h 2480285"/>
              <a:gd name="connsiteX2" fmla="*/ 1753496 w 1753496"/>
              <a:gd name="connsiteY2" fmla="*/ 2480285 h 2480285"/>
              <a:gd name="connsiteX3" fmla="*/ 0 w 1753496"/>
              <a:gd name="connsiteY3" fmla="*/ 2480285 h 2480285"/>
            </a:gdLst>
            <a:ahLst/>
            <a:cxnLst>
              <a:cxn ang="0">
                <a:pos x="connsiteX0" y="connsiteY0"/>
              </a:cxn>
              <a:cxn ang="0">
                <a:pos x="connsiteX1" y="connsiteY1"/>
              </a:cxn>
              <a:cxn ang="0">
                <a:pos x="connsiteX2" y="connsiteY2"/>
              </a:cxn>
              <a:cxn ang="0">
                <a:pos x="connsiteX3" y="connsiteY3"/>
              </a:cxn>
            </a:cxnLst>
            <a:rect l="l" t="t" r="r" b="b"/>
            <a:pathLst>
              <a:path w="1753496" h="2480285">
                <a:moveTo>
                  <a:pt x="0" y="0"/>
                </a:moveTo>
                <a:lnTo>
                  <a:pt x="1753496" y="0"/>
                </a:lnTo>
                <a:lnTo>
                  <a:pt x="1753496" y="2480285"/>
                </a:lnTo>
                <a:lnTo>
                  <a:pt x="0" y="2480285"/>
                </a:lnTo>
                <a:close/>
              </a:path>
            </a:pathLst>
          </a:custGeom>
        </p:spPr>
        <p:txBody>
          <a:bodyPr wrap="square">
            <a:noAutofit/>
          </a:bodyPr>
          <a:lstStyle/>
          <a:p>
            <a:endParaRPr lang="en-US" dirty="0"/>
          </a:p>
        </p:txBody>
      </p:sp>
      <p:sp>
        <p:nvSpPr>
          <p:cNvPr id="6" name="Picture Placeholder 14"/>
          <p:cNvSpPr>
            <a:spLocks noGrp="1"/>
          </p:cNvSpPr>
          <p:nvPr>
            <p:ph type="pic" sz="quarter" idx="13"/>
          </p:nvPr>
        </p:nvSpPr>
        <p:spPr>
          <a:xfrm>
            <a:off x="8904224" y="1606550"/>
            <a:ext cx="2080831" cy="4406576"/>
          </a:xfrm>
          <a:custGeom>
            <a:avLst/>
            <a:gdLst>
              <a:gd name="connsiteX0" fmla="*/ 0 w 2524461"/>
              <a:gd name="connsiteY0" fmla="*/ 0 h 5346052"/>
              <a:gd name="connsiteX1" fmla="*/ 2524461 w 2524461"/>
              <a:gd name="connsiteY1" fmla="*/ 0 h 5346052"/>
              <a:gd name="connsiteX2" fmla="*/ 2524461 w 2524461"/>
              <a:gd name="connsiteY2" fmla="*/ 5346052 h 5346052"/>
              <a:gd name="connsiteX3" fmla="*/ 0 w 2524461"/>
              <a:gd name="connsiteY3" fmla="*/ 5346052 h 5346052"/>
            </a:gdLst>
            <a:ahLst/>
            <a:cxnLst>
              <a:cxn ang="0">
                <a:pos x="connsiteX0" y="connsiteY0"/>
              </a:cxn>
              <a:cxn ang="0">
                <a:pos x="connsiteX1" y="connsiteY1"/>
              </a:cxn>
              <a:cxn ang="0">
                <a:pos x="connsiteX2" y="connsiteY2"/>
              </a:cxn>
              <a:cxn ang="0">
                <a:pos x="connsiteX3" y="connsiteY3"/>
              </a:cxn>
            </a:cxnLst>
            <a:rect l="l" t="t" r="r" b="b"/>
            <a:pathLst>
              <a:path w="2524461" h="5346052">
                <a:moveTo>
                  <a:pt x="0" y="0"/>
                </a:moveTo>
                <a:lnTo>
                  <a:pt x="2524461" y="0"/>
                </a:lnTo>
                <a:lnTo>
                  <a:pt x="2524461" y="5346052"/>
                </a:lnTo>
                <a:lnTo>
                  <a:pt x="0" y="5346052"/>
                </a:lnTo>
                <a:close/>
              </a:path>
            </a:pathLst>
          </a:custGeom>
        </p:spPr>
        <p:txBody>
          <a:bodyPr wrap="square">
            <a:noAutofit/>
          </a:bodyPr>
          <a:lstStyle/>
          <a:p>
            <a:endParaRPr lang="en-US"/>
          </a:p>
        </p:txBody>
      </p:sp>
    </p:spTree>
    <p:extLst>
      <p:ext uri="{BB962C8B-B14F-4D97-AF65-F5344CB8AC3E}">
        <p14:creationId xmlns:p14="http://schemas.microsoft.com/office/powerpoint/2010/main" val="942620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370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9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2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0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448970" y="2460573"/>
            <a:ext cx="4010860" cy="2177143"/>
          </a:xfrm>
          <a:custGeom>
            <a:avLst/>
            <a:gdLst>
              <a:gd name="connsiteX0" fmla="*/ 0 w 4010860"/>
              <a:gd name="connsiteY0" fmla="*/ 0 h 2177143"/>
              <a:gd name="connsiteX1" fmla="*/ 4010860 w 4010860"/>
              <a:gd name="connsiteY1" fmla="*/ 0 h 2177143"/>
              <a:gd name="connsiteX2" fmla="*/ 4010860 w 4010860"/>
              <a:gd name="connsiteY2" fmla="*/ 2177143 h 2177143"/>
              <a:gd name="connsiteX3" fmla="*/ 0 w 4010860"/>
              <a:gd name="connsiteY3" fmla="*/ 2177143 h 2177143"/>
            </a:gdLst>
            <a:ahLst/>
            <a:cxnLst>
              <a:cxn ang="0">
                <a:pos x="connsiteX0" y="connsiteY0"/>
              </a:cxn>
              <a:cxn ang="0">
                <a:pos x="connsiteX1" y="connsiteY1"/>
              </a:cxn>
              <a:cxn ang="0">
                <a:pos x="connsiteX2" y="connsiteY2"/>
              </a:cxn>
              <a:cxn ang="0">
                <a:pos x="connsiteX3" y="connsiteY3"/>
              </a:cxn>
            </a:cxnLst>
            <a:rect l="l" t="t" r="r" b="b"/>
            <a:pathLst>
              <a:path w="4010860" h="2177143">
                <a:moveTo>
                  <a:pt x="0" y="0"/>
                </a:moveTo>
                <a:lnTo>
                  <a:pt x="4010860" y="0"/>
                </a:lnTo>
                <a:lnTo>
                  <a:pt x="4010860" y="2177143"/>
                </a:lnTo>
                <a:lnTo>
                  <a:pt x="0" y="2177143"/>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732170" y="2460573"/>
            <a:ext cx="4010860" cy="2177143"/>
          </a:xfrm>
          <a:custGeom>
            <a:avLst/>
            <a:gdLst>
              <a:gd name="connsiteX0" fmla="*/ 0 w 4010860"/>
              <a:gd name="connsiteY0" fmla="*/ 0 h 2177143"/>
              <a:gd name="connsiteX1" fmla="*/ 4010860 w 4010860"/>
              <a:gd name="connsiteY1" fmla="*/ 0 h 2177143"/>
              <a:gd name="connsiteX2" fmla="*/ 4010860 w 4010860"/>
              <a:gd name="connsiteY2" fmla="*/ 2177143 h 2177143"/>
              <a:gd name="connsiteX3" fmla="*/ 0 w 4010860"/>
              <a:gd name="connsiteY3" fmla="*/ 2177143 h 2177143"/>
            </a:gdLst>
            <a:ahLst/>
            <a:cxnLst>
              <a:cxn ang="0">
                <a:pos x="connsiteX0" y="connsiteY0"/>
              </a:cxn>
              <a:cxn ang="0">
                <a:pos x="connsiteX1" y="connsiteY1"/>
              </a:cxn>
              <a:cxn ang="0">
                <a:pos x="connsiteX2" y="connsiteY2"/>
              </a:cxn>
              <a:cxn ang="0">
                <a:pos x="connsiteX3" y="connsiteY3"/>
              </a:cxn>
            </a:cxnLst>
            <a:rect l="l" t="t" r="r" b="b"/>
            <a:pathLst>
              <a:path w="4010860" h="2177143">
                <a:moveTo>
                  <a:pt x="0" y="0"/>
                </a:moveTo>
                <a:lnTo>
                  <a:pt x="4010860" y="0"/>
                </a:lnTo>
                <a:lnTo>
                  <a:pt x="4010860" y="2177143"/>
                </a:lnTo>
                <a:lnTo>
                  <a:pt x="0" y="217714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10327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0854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9190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371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8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352084" y="-15204"/>
            <a:ext cx="6839917" cy="6873204"/>
          </a:xfrm>
          <a:custGeom>
            <a:avLst/>
            <a:gdLst>
              <a:gd name="connsiteX0" fmla="*/ 1330366 w 6839917"/>
              <a:gd name="connsiteY0" fmla="*/ 0 h 6873204"/>
              <a:gd name="connsiteX1" fmla="*/ 6839917 w 6839917"/>
              <a:gd name="connsiteY1" fmla="*/ 0 h 6873204"/>
              <a:gd name="connsiteX2" fmla="*/ 6839917 w 6839917"/>
              <a:gd name="connsiteY2" fmla="*/ 6873204 h 6873204"/>
              <a:gd name="connsiteX3" fmla="*/ 0 w 6839917"/>
              <a:gd name="connsiteY3" fmla="*/ 6873204 h 6873204"/>
              <a:gd name="connsiteX4" fmla="*/ 1982167 w 6839917"/>
              <a:gd name="connsiteY4" fmla="*/ 3453730 h 6873204"/>
              <a:gd name="connsiteX5" fmla="*/ 648667 w 6839917"/>
              <a:gd name="connsiteY5" fmla="*/ 1139155 h 68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917" h="6873204">
                <a:moveTo>
                  <a:pt x="1330366" y="0"/>
                </a:moveTo>
                <a:lnTo>
                  <a:pt x="6839917" y="0"/>
                </a:lnTo>
                <a:lnTo>
                  <a:pt x="6839917" y="6873204"/>
                </a:lnTo>
                <a:lnTo>
                  <a:pt x="0" y="6873204"/>
                </a:lnTo>
                <a:lnTo>
                  <a:pt x="1982167" y="3453730"/>
                </a:lnTo>
                <a:lnTo>
                  <a:pt x="648667" y="113915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355395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2641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2383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7146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284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5189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9305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257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6294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361011" y="1753996"/>
            <a:ext cx="3733708" cy="3731274"/>
          </a:xfrm>
          <a:custGeom>
            <a:avLst/>
            <a:gdLst>
              <a:gd name="connsiteX0" fmla="*/ 1866854 w 3733708"/>
              <a:gd name="connsiteY0" fmla="*/ 0 h 3731274"/>
              <a:gd name="connsiteX1" fmla="*/ 3733708 w 3733708"/>
              <a:gd name="connsiteY1" fmla="*/ 1865637 h 3731274"/>
              <a:gd name="connsiteX2" fmla="*/ 1866854 w 3733708"/>
              <a:gd name="connsiteY2" fmla="*/ 3731274 h 3731274"/>
              <a:gd name="connsiteX3" fmla="*/ 0 w 3733708"/>
              <a:gd name="connsiteY3" fmla="*/ 1865637 h 3731274"/>
              <a:gd name="connsiteX4" fmla="*/ 1866854 w 3733708"/>
              <a:gd name="connsiteY4" fmla="*/ 0 h 3731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708" h="3731274">
                <a:moveTo>
                  <a:pt x="1866854" y="0"/>
                </a:moveTo>
                <a:cubicBezTo>
                  <a:pt x="2897889" y="0"/>
                  <a:pt x="3733708" y="835274"/>
                  <a:pt x="3733708" y="1865637"/>
                </a:cubicBezTo>
                <a:cubicBezTo>
                  <a:pt x="3733708" y="2896000"/>
                  <a:pt x="2897889" y="3731274"/>
                  <a:pt x="1866854" y="3731274"/>
                </a:cubicBezTo>
                <a:cubicBezTo>
                  <a:pt x="835819" y="3731274"/>
                  <a:pt x="0" y="2896000"/>
                  <a:pt x="0" y="1865637"/>
                </a:cubicBezTo>
                <a:cubicBezTo>
                  <a:pt x="0" y="835274"/>
                  <a:pt x="835819" y="0"/>
                  <a:pt x="1866854" y="0"/>
                </a:cubicBez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791C74C5-49C3-4B91-9805-E5C47E5A7A90}" type="slidenum">
              <a:rPr lang="zh-CN" altLang="en-US" smtClean="0"/>
              <a:pPr/>
              <a:t>‹#›</a:t>
            </a:fld>
            <a:endParaRPr lang="zh-CN" altLang="en-US" dirty="0"/>
          </a:p>
        </p:txBody>
      </p:sp>
    </p:spTree>
    <p:extLst>
      <p:ext uri="{BB962C8B-B14F-4D97-AF65-F5344CB8AC3E}">
        <p14:creationId xmlns:p14="http://schemas.microsoft.com/office/powerpoint/2010/main" val="41335436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109170" y="2772674"/>
            <a:ext cx="1859590" cy="1859590"/>
          </a:xfrm>
          <a:custGeom>
            <a:avLst/>
            <a:gdLst>
              <a:gd name="connsiteX0" fmla="*/ 929795 w 1859590"/>
              <a:gd name="connsiteY0" fmla="*/ 0 h 1859590"/>
              <a:gd name="connsiteX1" fmla="*/ 1859590 w 1859590"/>
              <a:gd name="connsiteY1" fmla="*/ 929795 h 1859590"/>
              <a:gd name="connsiteX2" fmla="*/ 929795 w 1859590"/>
              <a:gd name="connsiteY2" fmla="*/ 1859590 h 1859590"/>
              <a:gd name="connsiteX3" fmla="*/ 0 w 1859590"/>
              <a:gd name="connsiteY3" fmla="*/ 929795 h 1859590"/>
              <a:gd name="connsiteX4" fmla="*/ 929795 w 1859590"/>
              <a:gd name="connsiteY4" fmla="*/ 0 h 1859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590" h="1859590">
                <a:moveTo>
                  <a:pt x="929795" y="0"/>
                </a:moveTo>
                <a:cubicBezTo>
                  <a:pt x="1443307" y="0"/>
                  <a:pt x="1859590" y="416283"/>
                  <a:pt x="1859590" y="929795"/>
                </a:cubicBezTo>
                <a:cubicBezTo>
                  <a:pt x="1859590" y="1443307"/>
                  <a:pt x="1443307" y="1859590"/>
                  <a:pt x="929795" y="1859590"/>
                </a:cubicBezTo>
                <a:cubicBezTo>
                  <a:pt x="416283" y="1859590"/>
                  <a:pt x="0" y="1443307"/>
                  <a:pt x="0" y="929795"/>
                </a:cubicBezTo>
                <a:cubicBezTo>
                  <a:pt x="0" y="416283"/>
                  <a:pt x="416283" y="0"/>
                  <a:pt x="92979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69384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58861" y="4441228"/>
            <a:ext cx="2854097" cy="1295888"/>
          </a:xfrm>
          <a:custGeom>
            <a:avLst/>
            <a:gdLst>
              <a:gd name="connsiteX0" fmla="*/ 0 w 2854097"/>
              <a:gd name="connsiteY0" fmla="*/ 0 h 1295888"/>
              <a:gd name="connsiteX1" fmla="*/ 2854097 w 2854097"/>
              <a:gd name="connsiteY1" fmla="*/ 0 h 1295888"/>
              <a:gd name="connsiteX2" fmla="*/ 2854097 w 2854097"/>
              <a:gd name="connsiteY2" fmla="*/ 1295888 h 1295888"/>
              <a:gd name="connsiteX3" fmla="*/ 0 w 2854097"/>
              <a:gd name="connsiteY3" fmla="*/ 1295888 h 1295888"/>
            </a:gdLst>
            <a:ahLst/>
            <a:cxnLst>
              <a:cxn ang="0">
                <a:pos x="connsiteX0" y="connsiteY0"/>
              </a:cxn>
              <a:cxn ang="0">
                <a:pos x="connsiteX1" y="connsiteY1"/>
              </a:cxn>
              <a:cxn ang="0">
                <a:pos x="connsiteX2" y="connsiteY2"/>
              </a:cxn>
              <a:cxn ang="0">
                <a:pos x="connsiteX3" y="connsiteY3"/>
              </a:cxn>
            </a:cxnLst>
            <a:rect l="l" t="t" r="r" b="b"/>
            <a:pathLst>
              <a:path w="2854097" h="1295888">
                <a:moveTo>
                  <a:pt x="0" y="0"/>
                </a:moveTo>
                <a:lnTo>
                  <a:pt x="2854097" y="0"/>
                </a:lnTo>
                <a:lnTo>
                  <a:pt x="2854097" y="1295888"/>
                </a:lnTo>
                <a:lnTo>
                  <a:pt x="0" y="1295888"/>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70218" y="4441228"/>
            <a:ext cx="2854097" cy="1295888"/>
          </a:xfrm>
          <a:custGeom>
            <a:avLst/>
            <a:gdLst>
              <a:gd name="connsiteX0" fmla="*/ 0 w 2854097"/>
              <a:gd name="connsiteY0" fmla="*/ 0 h 1295888"/>
              <a:gd name="connsiteX1" fmla="*/ 2854097 w 2854097"/>
              <a:gd name="connsiteY1" fmla="*/ 0 h 1295888"/>
              <a:gd name="connsiteX2" fmla="*/ 2854097 w 2854097"/>
              <a:gd name="connsiteY2" fmla="*/ 1295888 h 1295888"/>
              <a:gd name="connsiteX3" fmla="*/ 0 w 2854097"/>
              <a:gd name="connsiteY3" fmla="*/ 1295888 h 1295888"/>
            </a:gdLst>
            <a:ahLst/>
            <a:cxnLst>
              <a:cxn ang="0">
                <a:pos x="connsiteX0" y="connsiteY0"/>
              </a:cxn>
              <a:cxn ang="0">
                <a:pos x="connsiteX1" y="connsiteY1"/>
              </a:cxn>
              <a:cxn ang="0">
                <a:pos x="connsiteX2" y="connsiteY2"/>
              </a:cxn>
              <a:cxn ang="0">
                <a:pos x="connsiteX3" y="connsiteY3"/>
              </a:cxn>
            </a:cxnLst>
            <a:rect l="l" t="t" r="r" b="b"/>
            <a:pathLst>
              <a:path w="2854097" h="1295888">
                <a:moveTo>
                  <a:pt x="0" y="0"/>
                </a:moveTo>
                <a:lnTo>
                  <a:pt x="2854097" y="0"/>
                </a:lnTo>
                <a:lnTo>
                  <a:pt x="2854097" y="1295888"/>
                </a:lnTo>
                <a:lnTo>
                  <a:pt x="0" y="1295888"/>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781575" y="4441228"/>
            <a:ext cx="2854097" cy="1295888"/>
          </a:xfrm>
          <a:custGeom>
            <a:avLst/>
            <a:gdLst>
              <a:gd name="connsiteX0" fmla="*/ 0 w 2854097"/>
              <a:gd name="connsiteY0" fmla="*/ 0 h 1295888"/>
              <a:gd name="connsiteX1" fmla="*/ 2854097 w 2854097"/>
              <a:gd name="connsiteY1" fmla="*/ 0 h 1295888"/>
              <a:gd name="connsiteX2" fmla="*/ 2854097 w 2854097"/>
              <a:gd name="connsiteY2" fmla="*/ 1295888 h 1295888"/>
              <a:gd name="connsiteX3" fmla="*/ 0 w 2854097"/>
              <a:gd name="connsiteY3" fmla="*/ 1295888 h 1295888"/>
            </a:gdLst>
            <a:ahLst/>
            <a:cxnLst>
              <a:cxn ang="0">
                <a:pos x="connsiteX0" y="connsiteY0"/>
              </a:cxn>
              <a:cxn ang="0">
                <a:pos x="connsiteX1" y="connsiteY1"/>
              </a:cxn>
              <a:cxn ang="0">
                <a:pos x="connsiteX2" y="connsiteY2"/>
              </a:cxn>
              <a:cxn ang="0">
                <a:pos x="connsiteX3" y="connsiteY3"/>
              </a:cxn>
            </a:cxnLst>
            <a:rect l="l" t="t" r="r" b="b"/>
            <a:pathLst>
              <a:path w="2854097" h="1295888">
                <a:moveTo>
                  <a:pt x="0" y="0"/>
                </a:moveTo>
                <a:lnTo>
                  <a:pt x="2854097" y="0"/>
                </a:lnTo>
                <a:lnTo>
                  <a:pt x="2854097" y="1295888"/>
                </a:lnTo>
                <a:lnTo>
                  <a:pt x="0" y="129588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65377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429262" y="3233341"/>
            <a:ext cx="1315248" cy="1315246"/>
          </a:xfrm>
          <a:custGeom>
            <a:avLst/>
            <a:gdLst>
              <a:gd name="connsiteX0" fmla="*/ 657624 w 1315248"/>
              <a:gd name="connsiteY0" fmla="*/ 0 h 1315246"/>
              <a:gd name="connsiteX1" fmla="*/ 1315248 w 1315248"/>
              <a:gd name="connsiteY1" fmla="*/ 657623 h 1315246"/>
              <a:gd name="connsiteX2" fmla="*/ 657624 w 1315248"/>
              <a:gd name="connsiteY2" fmla="*/ 1315246 h 1315246"/>
              <a:gd name="connsiteX3" fmla="*/ 0 w 1315248"/>
              <a:gd name="connsiteY3" fmla="*/ 657623 h 1315246"/>
              <a:gd name="connsiteX4" fmla="*/ 657624 w 1315248"/>
              <a:gd name="connsiteY4" fmla="*/ 0 h 1315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48" h="1315246">
                <a:moveTo>
                  <a:pt x="657624" y="0"/>
                </a:moveTo>
                <a:cubicBezTo>
                  <a:pt x="1020820" y="0"/>
                  <a:pt x="1315248" y="294428"/>
                  <a:pt x="1315248" y="657623"/>
                </a:cubicBezTo>
                <a:cubicBezTo>
                  <a:pt x="1315248" y="1020818"/>
                  <a:pt x="1020820" y="1315246"/>
                  <a:pt x="657624" y="1315246"/>
                </a:cubicBezTo>
                <a:cubicBezTo>
                  <a:pt x="294428" y="1315246"/>
                  <a:pt x="0" y="1020818"/>
                  <a:pt x="0" y="657623"/>
                </a:cubicBezTo>
                <a:cubicBezTo>
                  <a:pt x="0" y="294428"/>
                  <a:pt x="294428" y="0"/>
                  <a:pt x="65762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337107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874714"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3523261"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171809"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8820355"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241279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69080" y="1781724"/>
            <a:ext cx="2143551" cy="2145757"/>
          </a:xfrm>
          <a:custGeom>
            <a:avLst/>
            <a:gdLst>
              <a:gd name="connsiteX0" fmla="*/ 0 w 2143551"/>
              <a:gd name="connsiteY0" fmla="*/ 0 h 2145757"/>
              <a:gd name="connsiteX1" fmla="*/ 2143551 w 2143551"/>
              <a:gd name="connsiteY1" fmla="*/ 0 h 2145757"/>
              <a:gd name="connsiteX2" fmla="*/ 2143551 w 2143551"/>
              <a:gd name="connsiteY2" fmla="*/ 2145757 h 2145757"/>
              <a:gd name="connsiteX3" fmla="*/ 0 w 2143551"/>
              <a:gd name="connsiteY3" fmla="*/ 2145757 h 2145757"/>
            </a:gdLst>
            <a:ahLst/>
            <a:cxnLst>
              <a:cxn ang="0">
                <a:pos x="connsiteX0" y="connsiteY0"/>
              </a:cxn>
              <a:cxn ang="0">
                <a:pos x="connsiteX1" y="connsiteY1"/>
              </a:cxn>
              <a:cxn ang="0">
                <a:pos x="connsiteX2" y="connsiteY2"/>
              </a:cxn>
              <a:cxn ang="0">
                <a:pos x="connsiteX3" y="connsiteY3"/>
              </a:cxn>
            </a:cxnLst>
            <a:rect l="l" t="t" r="r" b="b"/>
            <a:pathLst>
              <a:path w="2143551" h="2145757">
                <a:moveTo>
                  <a:pt x="0" y="0"/>
                </a:moveTo>
                <a:lnTo>
                  <a:pt x="2143551" y="0"/>
                </a:lnTo>
                <a:lnTo>
                  <a:pt x="2143551" y="2145757"/>
                </a:lnTo>
                <a:lnTo>
                  <a:pt x="0" y="2145757"/>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2899254" y="3915325"/>
            <a:ext cx="2145187" cy="2135033"/>
          </a:xfrm>
          <a:custGeom>
            <a:avLst/>
            <a:gdLst>
              <a:gd name="connsiteX0" fmla="*/ 0 w 2145187"/>
              <a:gd name="connsiteY0" fmla="*/ 0 h 2135033"/>
              <a:gd name="connsiteX1" fmla="*/ 2145187 w 2145187"/>
              <a:gd name="connsiteY1" fmla="*/ 0 h 2135033"/>
              <a:gd name="connsiteX2" fmla="*/ 2145187 w 2145187"/>
              <a:gd name="connsiteY2" fmla="*/ 2135033 h 2135033"/>
              <a:gd name="connsiteX3" fmla="*/ 0 w 2145187"/>
              <a:gd name="connsiteY3" fmla="*/ 2135033 h 2135033"/>
            </a:gdLst>
            <a:ahLst/>
            <a:cxnLst>
              <a:cxn ang="0">
                <a:pos x="connsiteX0" y="connsiteY0"/>
              </a:cxn>
              <a:cxn ang="0">
                <a:pos x="connsiteX1" y="connsiteY1"/>
              </a:cxn>
              <a:cxn ang="0">
                <a:pos x="connsiteX2" y="connsiteY2"/>
              </a:cxn>
              <a:cxn ang="0">
                <a:pos x="connsiteX3" y="connsiteY3"/>
              </a:cxn>
            </a:cxnLst>
            <a:rect l="l" t="t" r="r" b="b"/>
            <a:pathLst>
              <a:path w="2145187" h="2135033">
                <a:moveTo>
                  <a:pt x="0" y="0"/>
                </a:moveTo>
                <a:lnTo>
                  <a:pt x="2145187" y="0"/>
                </a:lnTo>
                <a:lnTo>
                  <a:pt x="2145187" y="2135033"/>
                </a:lnTo>
                <a:lnTo>
                  <a:pt x="0" y="2135033"/>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5034490" y="1781725"/>
            <a:ext cx="2133600" cy="2133600"/>
          </a:xfrm>
          <a:custGeom>
            <a:avLst/>
            <a:gdLst>
              <a:gd name="connsiteX0" fmla="*/ 0 w 2133600"/>
              <a:gd name="connsiteY0" fmla="*/ 0 h 2133600"/>
              <a:gd name="connsiteX1" fmla="*/ 2133600 w 2133600"/>
              <a:gd name="connsiteY1" fmla="*/ 0 h 2133600"/>
              <a:gd name="connsiteX2" fmla="*/ 2133600 w 2133600"/>
              <a:gd name="connsiteY2" fmla="*/ 2133600 h 2133600"/>
              <a:gd name="connsiteX3" fmla="*/ 0 w 213360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133600" h="2133600">
                <a:moveTo>
                  <a:pt x="0" y="0"/>
                </a:moveTo>
                <a:lnTo>
                  <a:pt x="2133600" y="0"/>
                </a:lnTo>
                <a:lnTo>
                  <a:pt x="2133600" y="2133600"/>
                </a:lnTo>
                <a:lnTo>
                  <a:pt x="0" y="2133600"/>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9300795" y="1781725"/>
            <a:ext cx="2123649" cy="2133600"/>
          </a:xfrm>
          <a:custGeom>
            <a:avLst/>
            <a:gdLst>
              <a:gd name="connsiteX0" fmla="*/ 0 w 2123649"/>
              <a:gd name="connsiteY0" fmla="*/ 0 h 2133600"/>
              <a:gd name="connsiteX1" fmla="*/ 2123649 w 2123649"/>
              <a:gd name="connsiteY1" fmla="*/ 0 h 2133600"/>
              <a:gd name="connsiteX2" fmla="*/ 2123649 w 2123649"/>
              <a:gd name="connsiteY2" fmla="*/ 2133600 h 2133600"/>
              <a:gd name="connsiteX3" fmla="*/ 0 w 212364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123649" h="2133600">
                <a:moveTo>
                  <a:pt x="0" y="0"/>
                </a:moveTo>
                <a:lnTo>
                  <a:pt x="2123649" y="0"/>
                </a:lnTo>
                <a:lnTo>
                  <a:pt x="2123649" y="2133600"/>
                </a:lnTo>
                <a:lnTo>
                  <a:pt x="0" y="2133600"/>
                </a:lnTo>
                <a:close/>
              </a:path>
            </a:pathLst>
          </a:custGeom>
        </p:spPr>
        <p:txBody>
          <a:bodyPr wrap="square">
            <a:noAutofit/>
          </a:bodyPr>
          <a:lstStyle/>
          <a:p>
            <a:endParaRPr lang="zh-CN" altLang="en-US"/>
          </a:p>
        </p:txBody>
      </p:sp>
      <p:sp>
        <p:nvSpPr>
          <p:cNvPr id="6" name="灯片编号占位符 2"/>
          <p:cNvSpPr>
            <a:spLocks noGrp="1"/>
          </p:cNvSpPr>
          <p:nvPr>
            <p:ph type="sldNum" sz="quarter" idx="4"/>
          </p:nvPr>
        </p:nvSpPr>
        <p:spPr>
          <a:xfrm>
            <a:off x="11025188" y="490538"/>
            <a:ext cx="584200" cy="365125"/>
          </a:xfrm>
          <a:prstGeom prst="rect">
            <a:avLst/>
          </a:prstGeom>
        </p:spPr>
        <p:txBody>
          <a:bodyPr vert="horz" lIns="91440" tIns="45720" rIns="91440" bIns="45720" rtlCol="0" anchor="ctr"/>
          <a:lstStyle>
            <a:lvl1pPr algn="ctr">
              <a:defRPr sz="1100" i="1">
                <a:solidFill>
                  <a:schemeClr val="bg1"/>
                </a:solidFill>
                <a:latin typeface="Century Gothic" panose="020B0502020202020204" pitchFamily="34" charset="0"/>
              </a:defRPr>
            </a:lvl1pPr>
          </a:lstStyle>
          <a:p>
            <a:fld id="{34FFDC9D-D022-4C4F-9F36-3FAD1C14D3EB}" type="slidenum">
              <a:rPr lang="zh-CN" altLang="en-US" smtClean="0"/>
              <a:pPr/>
              <a:t>‹#›</a:t>
            </a:fld>
            <a:endParaRPr lang="zh-CN" altLang="en-US" dirty="0"/>
          </a:p>
        </p:txBody>
      </p:sp>
    </p:spTree>
    <p:extLst>
      <p:ext uri="{BB962C8B-B14F-4D97-AF65-F5344CB8AC3E}">
        <p14:creationId xmlns:p14="http://schemas.microsoft.com/office/powerpoint/2010/main" val="2371718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3" name="组合 2"/>
          <p:cNvGrpSpPr/>
          <p:nvPr userDrawn="1"/>
        </p:nvGrpSpPr>
        <p:grpSpPr>
          <a:xfrm>
            <a:off x="0" y="379942"/>
            <a:ext cx="1946431" cy="553508"/>
            <a:chOff x="-1340817" y="2714172"/>
            <a:chExt cx="5027446" cy="1429658"/>
          </a:xfrm>
        </p:grpSpPr>
        <p:sp>
          <p:nvSpPr>
            <p:cNvPr id="4" name="五边形 3"/>
            <p:cNvSpPr/>
            <p:nvPr/>
          </p:nvSpPr>
          <p:spPr>
            <a:xfrm>
              <a:off x="-1340817" y="2714172"/>
              <a:ext cx="5027446"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340817" y="3429001"/>
              <a:ext cx="5027446"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 name="connsiteX0" fmla="*/ 0 w 3686629"/>
                <a:gd name="connsiteY0" fmla="*/ 0 h 714829"/>
                <a:gd name="connsiteX1" fmla="*/ 3686629 w 3686629"/>
                <a:gd name="connsiteY1" fmla="*/ 0 h 714829"/>
                <a:gd name="connsiteX2" fmla="*/ 3435202 w 3686629"/>
                <a:gd name="connsiteY2" fmla="*/ 714829 h 714829"/>
                <a:gd name="connsiteX3" fmla="*/ 0 w 3686629"/>
                <a:gd name="connsiteY3" fmla="*/ 714829 h 714829"/>
                <a:gd name="connsiteX4" fmla="*/ 0 w 3686629"/>
                <a:gd name="connsiteY4" fmla="*/ 0 h 71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p:cNvGrpSpPr/>
          <p:nvPr userDrawn="1"/>
        </p:nvGrpSpPr>
        <p:grpSpPr>
          <a:xfrm>
            <a:off x="0" y="379942"/>
            <a:ext cx="1123498" cy="553508"/>
            <a:chOff x="0" y="202142"/>
            <a:chExt cx="919420" cy="452966"/>
          </a:xfrm>
        </p:grpSpPr>
        <p:grpSp>
          <p:nvGrpSpPr>
            <p:cNvPr id="9" name="组合 8"/>
            <p:cNvGrpSpPr/>
            <p:nvPr/>
          </p:nvGrpSpPr>
          <p:grpSpPr>
            <a:xfrm>
              <a:off x="0" y="202142"/>
              <a:ext cx="394182" cy="452966"/>
              <a:chOff x="0" y="202142"/>
              <a:chExt cx="394182" cy="452966"/>
            </a:xfrm>
          </p:grpSpPr>
          <p:sp>
            <p:nvSpPr>
              <p:cNvPr id="18" name="等腰三角形 17"/>
              <p:cNvSpPr/>
              <p:nvPr/>
            </p:nvSpPr>
            <p:spPr>
              <a:xfrm flipV="1">
                <a:off x="303" y="202142"/>
                <a:ext cx="262721" cy="226483"/>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131461" y="202142"/>
                <a:ext cx="262721" cy="226483"/>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131461" y="428625"/>
                <a:ext cx="262721" cy="226483"/>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0" y="428625"/>
                <a:ext cx="262721" cy="226483"/>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flipV="1">
              <a:off x="262922" y="202142"/>
              <a:ext cx="262721" cy="226483"/>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394080" y="202142"/>
              <a:ext cx="262721" cy="226483"/>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V="1">
              <a:off x="394080" y="428625"/>
              <a:ext cx="262721" cy="226483"/>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262619" y="428625"/>
              <a:ext cx="262721" cy="226483"/>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525541" y="202142"/>
              <a:ext cx="262721" cy="226483"/>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656699" y="202142"/>
              <a:ext cx="262721" cy="226483"/>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V="1">
              <a:off x="656699" y="428625"/>
              <a:ext cx="262721" cy="226483"/>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525238" y="428625"/>
              <a:ext cx="262721" cy="226483"/>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0" y="6705904"/>
            <a:ext cx="12192000" cy="150435"/>
            <a:chOff x="0" y="2714172"/>
            <a:chExt cx="3686629" cy="1429658"/>
          </a:xfrm>
        </p:grpSpPr>
        <p:sp>
          <p:nvSpPr>
            <p:cNvPr id="23" name="矩形 22"/>
            <p:cNvSpPr/>
            <p:nvPr/>
          </p:nvSpPr>
          <p:spPr>
            <a:xfrm>
              <a:off x="0" y="2714172"/>
              <a:ext cx="3686629" cy="1429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3429001"/>
              <a:ext cx="3686629" cy="714829"/>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7771257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2018/10/31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1472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2.jpeg"/><Relationship Id="rId1" Type="http://schemas.openxmlformats.org/officeDocument/2006/relationships/tags" Target="../tags/tag5.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jpeg"/><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9.jpg"/><Relationship Id="rId6" Type="http://schemas.openxmlformats.org/officeDocument/2006/relationships/image" Target="../media/image20.jp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jpg"/><Relationship Id="rId1" Type="http://schemas.openxmlformats.org/officeDocument/2006/relationships/tags" Target="../tags/tag7.xml"/><Relationship Id="rId2"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jp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hyperlink" Target="http://www.ypppt.com/moban/" TargetMode="External"/><Relationship Id="rId4" Type="http://schemas.openxmlformats.org/officeDocument/2006/relationships/hyperlink" Target="http://www.ypppt.com/jieri/" TargetMode="External"/><Relationship Id="rId5" Type="http://schemas.openxmlformats.org/officeDocument/2006/relationships/hyperlink" Target="http://www.ypppt.com/beijing/" TargetMode="External"/><Relationship Id="rId6" Type="http://schemas.openxmlformats.org/officeDocument/2006/relationships/hyperlink" Target="http://www.ypppt.com/tubiao/" TargetMode="External"/><Relationship Id="rId7" Type="http://schemas.openxmlformats.org/officeDocument/2006/relationships/hyperlink" Target="http://www.ypppt.com/sucai/" TargetMode="External"/><Relationship Id="rId8" Type="http://schemas.openxmlformats.org/officeDocument/2006/relationships/hyperlink" Target="http://www.ypppt.com/jiaocheng/" TargetMode="External"/><Relationship Id="rId9" Type="http://schemas.openxmlformats.org/officeDocument/2006/relationships/hyperlink" Target="http://www.ypppt.com/ziti/" TargetMode="External"/><Relationship Id="rId10" Type="http://schemas.openxmlformats.org/officeDocument/2006/relationships/hyperlink" Target="http://www.ypppt.com/gushi/" TargetMode="External"/><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jpg"/><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828" r="16828"/>
          <a:stretch>
            <a:fillRect/>
          </a:stretch>
        </p:blipFill>
        <p:spPr>
          <a:xfrm>
            <a:off x="5352084" y="0"/>
            <a:ext cx="6839917" cy="6858000"/>
          </a:xfrm>
        </p:spPr>
      </p:pic>
      <p:sp>
        <p:nvSpPr>
          <p:cNvPr id="2" name="等腰三角形 1"/>
          <p:cNvSpPr/>
          <p:nvPr/>
        </p:nvSpPr>
        <p:spPr>
          <a:xfrm>
            <a:off x="5984101" y="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3" name="等腰三角形 2"/>
          <p:cNvSpPr/>
          <p:nvPr/>
        </p:nvSpPr>
        <p:spPr>
          <a:xfrm flipV="1">
            <a:off x="5984101" y="1143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4" name="等腰三角形 3"/>
          <p:cNvSpPr/>
          <p:nvPr/>
        </p:nvSpPr>
        <p:spPr>
          <a:xfrm flipV="1">
            <a:off x="6647041" y="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5" name="等腰三角形 4"/>
          <p:cNvSpPr/>
          <p:nvPr/>
        </p:nvSpPr>
        <p:spPr>
          <a:xfrm>
            <a:off x="6646020" y="1143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6" name="等腰三角形 5"/>
          <p:cNvSpPr/>
          <p:nvPr/>
        </p:nvSpPr>
        <p:spPr>
          <a:xfrm flipV="1">
            <a:off x="6647041" y="228600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7" name="等腰三角形 6"/>
          <p:cNvSpPr/>
          <p:nvPr/>
        </p:nvSpPr>
        <p:spPr>
          <a:xfrm>
            <a:off x="7308960" y="228600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8" name="等腰三角形 7"/>
          <p:cNvSpPr/>
          <p:nvPr/>
        </p:nvSpPr>
        <p:spPr>
          <a:xfrm flipV="1">
            <a:off x="7971900" y="2286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9" name="等腰三角形 8"/>
          <p:cNvSpPr/>
          <p:nvPr/>
        </p:nvSpPr>
        <p:spPr>
          <a:xfrm flipV="1">
            <a:off x="7308960" y="3429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10" name="等腰三角形 9"/>
          <p:cNvSpPr/>
          <p:nvPr/>
        </p:nvSpPr>
        <p:spPr>
          <a:xfrm>
            <a:off x="6645510" y="3429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11" name="等腰三角形 10"/>
          <p:cNvSpPr/>
          <p:nvPr/>
        </p:nvSpPr>
        <p:spPr>
          <a:xfrm flipV="1">
            <a:off x="6645510" y="4571999"/>
            <a:ext cx="1325880" cy="11430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12" name="等腰三角形 11"/>
          <p:cNvSpPr/>
          <p:nvPr/>
        </p:nvSpPr>
        <p:spPr>
          <a:xfrm>
            <a:off x="5981039" y="4571999"/>
            <a:ext cx="1325880" cy="11430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20" name="等腰三角形 19"/>
          <p:cNvSpPr/>
          <p:nvPr/>
        </p:nvSpPr>
        <p:spPr>
          <a:xfrm flipV="1">
            <a:off x="5984100" y="5714999"/>
            <a:ext cx="1325880" cy="114300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21" name="等腰三角形 20"/>
          <p:cNvSpPr/>
          <p:nvPr/>
        </p:nvSpPr>
        <p:spPr>
          <a:xfrm>
            <a:off x="5319630" y="5714999"/>
            <a:ext cx="1325880" cy="11430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charset="-120"/>
              <a:ea typeface="Microsoft JhengHei" charset="-120"/>
              <a:cs typeface="Microsoft JhengHei" charset="-120"/>
            </a:endParaRPr>
          </a:p>
        </p:txBody>
      </p:sp>
      <p:sp>
        <p:nvSpPr>
          <p:cNvPr id="14" name="文本框 13"/>
          <p:cNvSpPr txBox="1"/>
          <p:nvPr/>
        </p:nvSpPr>
        <p:spPr>
          <a:xfrm>
            <a:off x="924585" y="2750252"/>
            <a:ext cx="5214563" cy="83099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4800" b="1" dirty="0">
                <a:solidFill>
                  <a:schemeClr val="accent1"/>
                </a:solidFill>
                <a:latin typeface="Microsoft JhengHei" charset="-120"/>
                <a:ea typeface="Microsoft JhengHei" charset="-120"/>
                <a:cs typeface="Microsoft JhengHei" charset="-120"/>
              </a:rPr>
              <a:t>e</a:t>
            </a:r>
            <a:r>
              <a:rPr kumimoji="0" lang="zh-TW" altLang="en-US" sz="4800" b="1" i="0" u="none" strike="noStrike" kern="1200" cap="none" spc="0" normalizeH="0" baseline="0" noProof="0" dirty="0" smtClean="0">
                <a:ln>
                  <a:noFill/>
                </a:ln>
                <a:solidFill>
                  <a:schemeClr val="accent1"/>
                </a:solidFill>
                <a:effectLst/>
                <a:uLnTx/>
                <a:uFillTx/>
                <a:latin typeface="Microsoft JhengHei" charset="-120"/>
                <a:ea typeface="Microsoft JhengHei" charset="-120"/>
                <a:cs typeface="Microsoft JhengHei" charset="-120"/>
              </a:rPr>
              <a:t>偏鄉教育庫</a:t>
            </a:r>
            <a:endParaRPr kumimoji="0" lang="zh-CN" altLang="en-US" sz="4800" b="1" i="0" u="none" strike="noStrike" kern="1200" cap="none" spc="0" normalizeH="0" baseline="0" noProof="0" dirty="0" smtClean="0">
              <a:ln>
                <a:noFill/>
              </a:ln>
              <a:solidFill>
                <a:schemeClr val="accent1"/>
              </a:solidFill>
              <a:effectLst/>
              <a:uLnTx/>
              <a:uFillTx/>
              <a:latin typeface="Microsoft JhengHei" charset="-120"/>
              <a:ea typeface="Microsoft JhengHei" charset="-120"/>
              <a:cs typeface="Microsoft JhengHei" charset="-120"/>
            </a:endParaRPr>
          </a:p>
        </p:txBody>
      </p:sp>
      <p:sp>
        <p:nvSpPr>
          <p:cNvPr id="15" name="文本框 14"/>
          <p:cNvSpPr txBox="1"/>
          <p:nvPr/>
        </p:nvSpPr>
        <p:spPr>
          <a:xfrm>
            <a:off x="936267" y="2395835"/>
            <a:ext cx="5353362" cy="461665"/>
          </a:xfrm>
          <a:prstGeom prst="rect">
            <a:avLst/>
          </a:prstGeom>
          <a:noFill/>
        </p:spPr>
        <p:txBody>
          <a:bodyPr wrap="square" rtlCol="0">
            <a:spAutoFit/>
            <a:scene3d>
              <a:camera prst="orthographicFront"/>
              <a:lightRig rig="threePt" dir="t"/>
            </a:scene3d>
            <a:sp3d contourW="12700"/>
          </a:bodyPr>
          <a:lstStyle/>
          <a:p>
            <a:pPr lvl="0">
              <a:defRPr/>
            </a:pPr>
            <a:r>
              <a:rPr lang="zh-TW" altLang="en-US" sz="2400" b="1">
                <a:solidFill>
                  <a:schemeClr val="tx1">
                    <a:lumMod val="75000"/>
                    <a:lumOff val="25000"/>
                  </a:schemeClr>
                </a:solidFill>
                <a:latin typeface="Microsoft JhengHei" charset="-120"/>
                <a:ea typeface="Microsoft JhengHei" charset="-120"/>
                <a:cs typeface="Microsoft JhengHei" charset="-120"/>
              </a:rPr>
              <a:t>軟體工程報告</a:t>
            </a:r>
            <a:endParaRPr lang="zh-CN" altLang="en-US" sz="2400" b="1" dirty="0">
              <a:solidFill>
                <a:schemeClr val="accent1"/>
              </a:solidFill>
              <a:latin typeface="Microsoft JhengHei" charset="-120"/>
              <a:ea typeface="Microsoft JhengHei" charset="-120"/>
              <a:cs typeface="Microsoft JhengHei" charset="-120"/>
            </a:endParaRPr>
          </a:p>
        </p:txBody>
      </p:sp>
      <p:sp>
        <p:nvSpPr>
          <p:cNvPr id="16" name="椭圆 37"/>
          <p:cNvSpPr/>
          <p:nvPr/>
        </p:nvSpPr>
        <p:spPr>
          <a:xfrm>
            <a:off x="3531867" y="4213284"/>
            <a:ext cx="392037" cy="369332"/>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JhengHei" charset="-120"/>
              <a:ea typeface="Microsoft JhengHei" charset="-120"/>
              <a:cs typeface="Microsoft JhengHei" charset="-120"/>
            </a:endParaRPr>
          </a:p>
        </p:txBody>
      </p:sp>
      <p:sp>
        <p:nvSpPr>
          <p:cNvPr id="17" name="文本框 16"/>
          <p:cNvSpPr txBox="1"/>
          <p:nvPr/>
        </p:nvSpPr>
        <p:spPr>
          <a:xfrm>
            <a:off x="4009137" y="4126892"/>
            <a:ext cx="954749"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i="0" u="none" strike="noStrike" kern="1200" cap="none" spc="0" normalizeH="0" baseline="0" noProof="0" dirty="0" smtClean="0">
                <a:ln>
                  <a:noFill/>
                </a:ln>
                <a:solidFill>
                  <a:prstClr val="black">
                    <a:lumMod val="75000"/>
                    <a:lumOff val="25000"/>
                  </a:prstClr>
                </a:solidFill>
                <a:effectLst/>
                <a:uLnTx/>
                <a:uFillTx/>
                <a:latin typeface="Microsoft JhengHei" charset="-120"/>
                <a:ea typeface="Microsoft JhengHei" charset="-120"/>
                <a:cs typeface="Microsoft JhengHei" charset="-120"/>
              </a:rPr>
              <a:t>組員：</a:t>
            </a:r>
            <a:endParaRPr kumimoji="0" lang="en-US" altLang="zh-TW" i="0" u="none" strike="noStrike" kern="1200" cap="none" spc="0" normalizeH="0" baseline="0" noProof="0" dirty="0" smtClean="0">
              <a:ln>
                <a:noFill/>
              </a:ln>
              <a:solidFill>
                <a:prstClr val="black">
                  <a:lumMod val="75000"/>
                  <a:lumOff val="25000"/>
                </a:prstClr>
              </a:solidFill>
              <a:effectLst/>
              <a:uLnTx/>
              <a:uFillTx/>
              <a:latin typeface="Microsoft JhengHei" charset="-120"/>
              <a:ea typeface="Microsoft JhengHei" charset="-120"/>
              <a:cs typeface="Microsoft JhengHei"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i="0" u="none" strike="noStrike" kern="1200" cap="none" spc="0" normalizeH="0" baseline="0" noProof="0" dirty="0" smtClean="0">
                <a:ln>
                  <a:noFill/>
                </a:ln>
                <a:solidFill>
                  <a:prstClr val="black">
                    <a:lumMod val="75000"/>
                    <a:lumOff val="25000"/>
                  </a:prstClr>
                </a:solidFill>
                <a:effectLst/>
                <a:uLnTx/>
                <a:uFillTx/>
                <a:latin typeface="Microsoft JhengHei" charset="-120"/>
                <a:ea typeface="Microsoft JhengHei" charset="-120"/>
                <a:cs typeface="Microsoft JhengHei" charset="-120"/>
              </a:rPr>
              <a:t>劉豐銘、黃昭婷、許百加</a:t>
            </a:r>
            <a:endParaRPr kumimoji="0" lang="zh-CN" altLang="en-US" i="0" u="none" strike="noStrike" kern="1200" cap="none" spc="0" normalizeH="0" baseline="0" noProof="0" dirty="0" smtClean="0">
              <a:ln>
                <a:noFill/>
              </a:ln>
              <a:solidFill>
                <a:prstClr val="black">
                  <a:lumMod val="75000"/>
                  <a:lumOff val="25000"/>
                </a:prstClr>
              </a:solidFill>
              <a:effectLst/>
              <a:uLnTx/>
              <a:uFillTx/>
              <a:latin typeface="Microsoft JhengHei" charset="-120"/>
              <a:ea typeface="Microsoft JhengHei" charset="-120"/>
              <a:cs typeface="Microsoft JhengHei" charset="-120"/>
            </a:endParaRPr>
          </a:p>
        </p:txBody>
      </p:sp>
      <p:pic>
        <p:nvPicPr>
          <p:cNvPr id="13" name="圖片 12"/>
          <p:cNvPicPr>
            <a:picLocks noChangeAspect="1"/>
          </p:cNvPicPr>
          <p:nvPr/>
        </p:nvPicPr>
        <p:blipFill rotWithShape="1">
          <a:blip r:embed="rId4">
            <a:extLst>
              <a:ext uri="{BEBA8EAE-BF5A-486C-A8C5-ECC9F3942E4B}">
                <a14:imgProps xmlns:a14="http://schemas.microsoft.com/office/drawing/2010/main">
                  <a14:imgLayer r:embed="rId5">
                    <a14:imgEffect>
                      <a14:backgroundRemoval t="2000" b="97400" l="10000" r="90000">
                        <a14:foregroundMark x1="51600" y1="38600" x2="51400" y2="47000"/>
                        <a14:foregroundMark x1="51800" y1="20200" x2="46400" y2="14000"/>
                      </a14:backgroundRemoval>
                    </a14:imgEffect>
                  </a14:imgLayer>
                </a14:imgProps>
              </a:ext>
            </a:extLst>
          </a:blip>
          <a:srcRect l="17136" r="23771" b="48580"/>
          <a:stretch/>
        </p:blipFill>
        <p:spPr>
          <a:xfrm>
            <a:off x="1131473" y="4165355"/>
            <a:ext cx="479516" cy="417261"/>
          </a:xfrm>
          <a:prstGeom prst="rect">
            <a:avLst/>
          </a:prstGeom>
        </p:spPr>
      </p:pic>
      <p:sp>
        <p:nvSpPr>
          <p:cNvPr id="29" name="文字方塊 28"/>
          <p:cNvSpPr txBox="1"/>
          <p:nvPr/>
        </p:nvSpPr>
        <p:spPr>
          <a:xfrm>
            <a:off x="1594671" y="4189953"/>
            <a:ext cx="1569660" cy="369332"/>
          </a:xfrm>
          <a:prstGeom prst="rect">
            <a:avLst/>
          </a:prstGeom>
          <a:noFill/>
        </p:spPr>
        <p:txBody>
          <a:bodyPr wrap="none" rtlCol="0">
            <a:spAutoFit/>
          </a:bodyPr>
          <a:lstStyle/>
          <a:p>
            <a:r>
              <a:rPr kumimoji="1" lang="zh-TW" altLang="en-US" dirty="0" smtClean="0">
                <a:latin typeface="Microsoft JhengHei" charset="-120"/>
                <a:ea typeface="Microsoft JhengHei" charset="-120"/>
                <a:cs typeface="Microsoft JhengHei" charset="-120"/>
              </a:rPr>
              <a:t>老師：曾士桓</a:t>
            </a:r>
            <a:endParaRPr kumimoji="1" lang="zh-TW" altLang="en-US" dirty="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29463125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ppt_h/2"/>
                                          </p:val>
                                        </p:tav>
                                        <p:tav tm="100000">
                                          <p:val>
                                            <p:strVal val="#ppt_y"/>
                                          </p:val>
                                        </p:tav>
                                      </p:tavLst>
                                    </p:anim>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ppt_h/2"/>
                                          </p:val>
                                        </p:tav>
                                        <p:tav tm="100000">
                                          <p:val>
                                            <p:strVal val="#ppt_y"/>
                                          </p:val>
                                        </p:tav>
                                      </p:tavLst>
                                    </p:anim>
                                    <p:anim calcmode="lin" valueType="num">
                                      <p:cBhvr>
                                        <p:cTn id="21" dur="500" fill="hold"/>
                                        <p:tgtEl>
                                          <p:spTgt spid="4"/>
                                        </p:tgtEl>
                                        <p:attrNameLst>
                                          <p:attrName>ppt_w</p:attrName>
                                        </p:attrNameLst>
                                      </p:cBhvr>
                                      <p:tavLst>
                                        <p:tav tm="0">
                                          <p:val>
                                            <p:strVal val="#ppt_w"/>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ppt_h/2"/>
                                          </p:val>
                                        </p:tav>
                                        <p:tav tm="100000">
                                          <p:val>
                                            <p:strVal val="#ppt_y"/>
                                          </p:val>
                                        </p:tav>
                                      </p:tavLst>
                                    </p:anim>
                                    <p:anim calcmode="lin" valueType="num">
                                      <p:cBhvr>
                                        <p:cTn id="27" dur="500" fill="hold"/>
                                        <p:tgtEl>
                                          <p:spTgt spid="5"/>
                                        </p:tgtEl>
                                        <p:attrNameLst>
                                          <p:attrName>ppt_w</p:attrName>
                                        </p:attrNameLst>
                                      </p:cBhvr>
                                      <p:tavLst>
                                        <p:tav tm="0">
                                          <p:val>
                                            <p:strVal val="#ppt_w"/>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ppt_h/2"/>
                                          </p:val>
                                        </p:tav>
                                        <p:tav tm="100000">
                                          <p:val>
                                            <p:strVal val="#ppt_y"/>
                                          </p:val>
                                        </p:tav>
                                      </p:tavLst>
                                    </p:anim>
                                    <p:anim calcmode="lin" valueType="num">
                                      <p:cBhvr>
                                        <p:cTn id="39" dur="500" fill="hold"/>
                                        <p:tgtEl>
                                          <p:spTgt spid="7"/>
                                        </p:tgtEl>
                                        <p:attrNameLst>
                                          <p:attrName>ppt_w</p:attrName>
                                        </p:attrNameLst>
                                      </p:cBhvr>
                                      <p:tavLst>
                                        <p:tav tm="0">
                                          <p:val>
                                            <p:strVal val="#ppt_w"/>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100000">
                                          <p:val>
                                            <p:strVal val="#ppt_x"/>
                                          </p:val>
                                        </p:tav>
                                      </p:tavLst>
                                    </p:anim>
                                    <p:anim calcmode="lin" valueType="num">
                                      <p:cBhvr>
                                        <p:cTn id="44" dur="500" fill="hold"/>
                                        <p:tgtEl>
                                          <p:spTgt spid="8"/>
                                        </p:tgtEl>
                                        <p:attrNameLst>
                                          <p:attrName>ppt_y</p:attrName>
                                        </p:attrNameLst>
                                      </p:cBhvr>
                                      <p:tavLst>
                                        <p:tav tm="0">
                                          <p:val>
                                            <p:strVal val="#ppt_y-#ppt_h/2"/>
                                          </p:val>
                                        </p:tav>
                                        <p:tav tm="100000">
                                          <p:val>
                                            <p:strVal val="#ppt_y"/>
                                          </p:val>
                                        </p:tav>
                                      </p:tavLst>
                                    </p:anim>
                                    <p:anim calcmode="lin" valueType="num">
                                      <p:cBhvr>
                                        <p:cTn id="45" dur="500" fill="hold"/>
                                        <p:tgtEl>
                                          <p:spTgt spid="8"/>
                                        </p:tgtEl>
                                        <p:attrNameLst>
                                          <p:attrName>ppt_w</p:attrName>
                                        </p:attrNameLst>
                                      </p:cBhvr>
                                      <p:tavLst>
                                        <p:tav tm="0">
                                          <p:val>
                                            <p:strVal val="#ppt_w"/>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childTnLst>
                                </p:cTn>
                              </p:par>
                              <p:par>
                                <p:cTn id="47" presetID="17" presetClass="entr" presetSubtype="1"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ppt_x</p:attrName>
                                        </p:attrNameLst>
                                      </p:cBhvr>
                                      <p:tavLst>
                                        <p:tav tm="0">
                                          <p:val>
                                            <p:strVal val="#ppt_x"/>
                                          </p:val>
                                        </p:tav>
                                        <p:tav tm="100000">
                                          <p:val>
                                            <p:strVal val="#ppt_x"/>
                                          </p:val>
                                        </p:tav>
                                      </p:tavLst>
                                    </p:anim>
                                    <p:anim calcmode="lin" valueType="num">
                                      <p:cBhvr>
                                        <p:cTn id="50" dur="500" fill="hold"/>
                                        <p:tgtEl>
                                          <p:spTgt spid="9"/>
                                        </p:tgtEl>
                                        <p:attrNameLst>
                                          <p:attrName>ppt_y</p:attrName>
                                        </p:attrNameLst>
                                      </p:cBhvr>
                                      <p:tavLst>
                                        <p:tav tm="0">
                                          <p:val>
                                            <p:strVal val="#ppt_y-#ppt_h/2"/>
                                          </p:val>
                                        </p:tav>
                                        <p:tav tm="100000">
                                          <p:val>
                                            <p:strVal val="#ppt_y"/>
                                          </p:val>
                                        </p:tav>
                                      </p:tavLst>
                                    </p:anim>
                                    <p:anim calcmode="lin" valueType="num">
                                      <p:cBhvr>
                                        <p:cTn id="51" dur="500" fill="hold"/>
                                        <p:tgtEl>
                                          <p:spTgt spid="9"/>
                                        </p:tgtEl>
                                        <p:attrNameLst>
                                          <p:attrName>ppt_w</p:attrName>
                                        </p:attrNameLst>
                                      </p:cBhvr>
                                      <p:tavLst>
                                        <p:tav tm="0">
                                          <p:val>
                                            <p:strVal val="#ppt_w"/>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childTnLst>
                                </p:cTn>
                              </p:par>
                              <p:par>
                                <p:cTn id="53" presetID="17"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
                                          </p:val>
                                        </p:tav>
                                        <p:tav tm="100000">
                                          <p:val>
                                            <p:strVal val="#ppt_x"/>
                                          </p:val>
                                        </p:tav>
                                      </p:tavLst>
                                    </p:anim>
                                    <p:anim calcmode="lin" valueType="num">
                                      <p:cBhvr>
                                        <p:cTn id="56" dur="500" fill="hold"/>
                                        <p:tgtEl>
                                          <p:spTgt spid="10"/>
                                        </p:tgtEl>
                                        <p:attrNameLst>
                                          <p:attrName>ppt_y</p:attrName>
                                        </p:attrNameLst>
                                      </p:cBhvr>
                                      <p:tavLst>
                                        <p:tav tm="0">
                                          <p:val>
                                            <p:strVal val="#ppt_y+#ppt_h/2"/>
                                          </p:val>
                                        </p:tav>
                                        <p:tav tm="100000">
                                          <p:val>
                                            <p:strVal val="#ppt_y"/>
                                          </p:val>
                                        </p:tav>
                                      </p:tavLst>
                                    </p:anim>
                                    <p:anim calcmode="lin" valueType="num">
                                      <p:cBhvr>
                                        <p:cTn id="57" dur="500" fill="hold"/>
                                        <p:tgtEl>
                                          <p:spTgt spid="10"/>
                                        </p:tgtEl>
                                        <p:attrNameLst>
                                          <p:attrName>ppt_w</p:attrName>
                                        </p:attrNameLst>
                                      </p:cBhvr>
                                      <p:tavLst>
                                        <p:tav tm="0">
                                          <p:val>
                                            <p:strVal val="#ppt_w"/>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17" presetClass="entr" presetSubtype="1"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ppt_x</p:attrName>
                                        </p:attrNameLst>
                                      </p:cBhvr>
                                      <p:tavLst>
                                        <p:tav tm="0">
                                          <p:val>
                                            <p:strVal val="#ppt_x"/>
                                          </p:val>
                                        </p:tav>
                                        <p:tav tm="100000">
                                          <p:val>
                                            <p:strVal val="#ppt_x"/>
                                          </p:val>
                                        </p:tav>
                                      </p:tavLst>
                                    </p:anim>
                                    <p:anim calcmode="lin" valueType="num">
                                      <p:cBhvr>
                                        <p:cTn id="62" dur="500" fill="hold"/>
                                        <p:tgtEl>
                                          <p:spTgt spid="11"/>
                                        </p:tgtEl>
                                        <p:attrNameLst>
                                          <p:attrName>ppt_y</p:attrName>
                                        </p:attrNameLst>
                                      </p:cBhvr>
                                      <p:tavLst>
                                        <p:tav tm="0">
                                          <p:val>
                                            <p:strVal val="#ppt_y-#ppt_h/2"/>
                                          </p:val>
                                        </p:tav>
                                        <p:tav tm="100000">
                                          <p:val>
                                            <p:strVal val="#ppt_y"/>
                                          </p:val>
                                        </p:tav>
                                      </p:tavLst>
                                    </p:anim>
                                    <p:anim calcmode="lin" valueType="num">
                                      <p:cBhvr>
                                        <p:cTn id="63" dur="500" fill="hold"/>
                                        <p:tgtEl>
                                          <p:spTgt spid="11"/>
                                        </p:tgtEl>
                                        <p:attrNameLst>
                                          <p:attrName>ppt_w</p:attrName>
                                        </p:attrNameLst>
                                      </p:cBhvr>
                                      <p:tavLst>
                                        <p:tav tm="0">
                                          <p:val>
                                            <p:strVal val="#ppt_w"/>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childTnLst>
                                </p:cTn>
                              </p:par>
                              <p:par>
                                <p:cTn id="65" presetID="17"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ppt_x</p:attrName>
                                        </p:attrNameLst>
                                      </p:cBhvr>
                                      <p:tavLst>
                                        <p:tav tm="0">
                                          <p:val>
                                            <p:strVal val="#ppt_x"/>
                                          </p:val>
                                        </p:tav>
                                        <p:tav tm="100000">
                                          <p:val>
                                            <p:strVal val="#ppt_x"/>
                                          </p:val>
                                        </p:tav>
                                      </p:tavLst>
                                    </p:anim>
                                    <p:anim calcmode="lin" valueType="num">
                                      <p:cBhvr>
                                        <p:cTn id="68" dur="500" fill="hold"/>
                                        <p:tgtEl>
                                          <p:spTgt spid="12"/>
                                        </p:tgtEl>
                                        <p:attrNameLst>
                                          <p:attrName>ppt_y</p:attrName>
                                        </p:attrNameLst>
                                      </p:cBhvr>
                                      <p:tavLst>
                                        <p:tav tm="0">
                                          <p:val>
                                            <p:strVal val="#ppt_y+#ppt_h/2"/>
                                          </p:val>
                                        </p:tav>
                                        <p:tav tm="100000">
                                          <p:val>
                                            <p:strVal val="#ppt_y"/>
                                          </p:val>
                                        </p:tav>
                                      </p:tavLst>
                                    </p:anim>
                                    <p:anim calcmode="lin" valueType="num">
                                      <p:cBhvr>
                                        <p:cTn id="69" dur="500" fill="hold"/>
                                        <p:tgtEl>
                                          <p:spTgt spid="12"/>
                                        </p:tgtEl>
                                        <p:attrNameLst>
                                          <p:attrName>ppt_w</p:attrName>
                                        </p:attrNameLst>
                                      </p:cBhvr>
                                      <p:tavLst>
                                        <p:tav tm="0">
                                          <p:val>
                                            <p:strVal val="#ppt_w"/>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childTnLst>
                                </p:cTn>
                              </p:par>
                              <p:par>
                                <p:cTn id="71" presetID="17" presetClass="entr" presetSubtype="1"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ppt_x</p:attrName>
                                        </p:attrNameLst>
                                      </p:cBhvr>
                                      <p:tavLst>
                                        <p:tav tm="0">
                                          <p:val>
                                            <p:strVal val="#ppt_x"/>
                                          </p:val>
                                        </p:tav>
                                        <p:tav tm="100000">
                                          <p:val>
                                            <p:strVal val="#ppt_x"/>
                                          </p:val>
                                        </p:tav>
                                      </p:tavLst>
                                    </p:anim>
                                    <p:anim calcmode="lin" valueType="num">
                                      <p:cBhvr>
                                        <p:cTn id="74" dur="500" fill="hold"/>
                                        <p:tgtEl>
                                          <p:spTgt spid="20"/>
                                        </p:tgtEl>
                                        <p:attrNameLst>
                                          <p:attrName>ppt_y</p:attrName>
                                        </p:attrNameLst>
                                      </p:cBhvr>
                                      <p:tavLst>
                                        <p:tav tm="0">
                                          <p:val>
                                            <p:strVal val="#ppt_y-#ppt_h/2"/>
                                          </p:val>
                                        </p:tav>
                                        <p:tav tm="100000">
                                          <p:val>
                                            <p:strVal val="#ppt_y"/>
                                          </p:val>
                                        </p:tav>
                                      </p:tavLst>
                                    </p:anim>
                                    <p:anim calcmode="lin" valueType="num">
                                      <p:cBhvr>
                                        <p:cTn id="75" dur="500" fill="hold"/>
                                        <p:tgtEl>
                                          <p:spTgt spid="20"/>
                                        </p:tgtEl>
                                        <p:attrNameLst>
                                          <p:attrName>ppt_w</p:attrName>
                                        </p:attrNameLst>
                                      </p:cBhvr>
                                      <p:tavLst>
                                        <p:tav tm="0">
                                          <p:val>
                                            <p:strVal val="#ppt_w"/>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childTnLst>
                                </p:cTn>
                              </p:par>
                              <p:par>
                                <p:cTn id="77" presetID="17"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ppt_h/2"/>
                                          </p:val>
                                        </p:tav>
                                        <p:tav tm="100000">
                                          <p:val>
                                            <p:strVal val="#ppt_y"/>
                                          </p:val>
                                        </p:tav>
                                      </p:tavLst>
                                    </p:anim>
                                    <p:anim calcmode="lin" valueType="num">
                                      <p:cBhvr>
                                        <p:cTn id="81" dur="500" fill="hold"/>
                                        <p:tgtEl>
                                          <p:spTgt spid="21"/>
                                        </p:tgtEl>
                                        <p:attrNameLst>
                                          <p:attrName>ppt_w</p:attrName>
                                        </p:attrNameLst>
                                      </p:cBhvr>
                                      <p:tavLst>
                                        <p:tav tm="0">
                                          <p:val>
                                            <p:strVal val="#ppt_w"/>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childTnLst>
                          </p:cTn>
                        </p:par>
                        <p:par>
                          <p:cTn id="87" fill="hold">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additive="base">
                                        <p:cTn id="90" dur="500" fill="hold"/>
                                        <p:tgtEl>
                                          <p:spTgt spid="14"/>
                                        </p:tgtEl>
                                        <p:attrNameLst>
                                          <p:attrName>ppt_x</p:attrName>
                                        </p:attrNameLst>
                                      </p:cBhvr>
                                      <p:tavLst>
                                        <p:tav tm="0">
                                          <p:val>
                                            <p:strVal val="#ppt_x"/>
                                          </p:val>
                                        </p:tav>
                                        <p:tav tm="100000">
                                          <p:val>
                                            <p:strVal val="#ppt_x"/>
                                          </p:val>
                                        </p:tav>
                                      </p:tavLst>
                                    </p:anim>
                                    <p:anim calcmode="lin" valueType="num">
                                      <p:cBhvr additive="base">
                                        <p:cTn id="91" dur="500" fill="hold"/>
                                        <p:tgtEl>
                                          <p:spTgt spid="14"/>
                                        </p:tgtEl>
                                        <p:attrNameLst>
                                          <p:attrName>ppt_y</p:attrName>
                                        </p:attrNameLst>
                                      </p:cBhvr>
                                      <p:tavLst>
                                        <p:tav tm="0">
                                          <p:val>
                                            <p:strVal val="1+#ppt_h/2"/>
                                          </p:val>
                                        </p:tav>
                                        <p:tav tm="100000">
                                          <p:val>
                                            <p:strVal val="#ppt_y"/>
                                          </p:val>
                                        </p:tav>
                                      </p:tavLst>
                                    </p:anim>
                                  </p:childTnLst>
                                </p:cTn>
                              </p:par>
                            </p:childTnLst>
                          </p:cTn>
                        </p:par>
                        <p:par>
                          <p:cTn id="92" fill="hold">
                            <p:stCondLst>
                              <p:cond delay="1500"/>
                            </p:stCondLst>
                            <p:childTnLst>
                              <p:par>
                                <p:cTn id="93" presetID="14" presetClass="entr" presetSubtype="1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randombar(horizontal)">
                                      <p:cBhvr>
                                        <p:cTn id="95" dur="500"/>
                                        <p:tgtEl>
                                          <p:spTgt spid="15"/>
                                        </p:tgtEl>
                                      </p:cBhvr>
                                    </p:animEffect>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20" grpId="0" animBg="1"/>
      <p:bldP spid="21" grpId="0" animBg="1"/>
      <p:bldP spid="14" grpId="0"/>
      <p:bldP spid="15" grpId="0"/>
      <p:bldP spid="16"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主要做法经验</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bg1"/>
                </a:solidFill>
                <a:latin typeface="+mj-ea"/>
                <a:ea typeface="+mj-ea"/>
              </a:rPr>
              <a:t>第</a:t>
            </a:r>
            <a:r>
              <a:rPr lang="zh-CN" altLang="en-US" sz="4400" b="1" dirty="0">
                <a:solidFill>
                  <a:schemeClr val="bg1"/>
                </a:solidFill>
                <a:latin typeface="+mj-ea"/>
                <a:ea typeface="+mj-ea"/>
              </a:rPr>
              <a:t>二</a:t>
            </a:r>
            <a:r>
              <a:rPr lang="zh-CN" altLang="en-US" sz="4400" b="1" dirty="0" smtClean="0">
                <a:solidFill>
                  <a:schemeClr val="bg1"/>
                </a:solidFill>
                <a:latin typeface="+mj-ea"/>
                <a:ea typeface="+mj-ea"/>
              </a:rPr>
              <a:t>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4025306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5388987" y="2452534"/>
            <a:ext cx="1171000" cy="1346970"/>
            <a:chOff x="-1" y="-1"/>
            <a:chExt cx="3157375" cy="3631225"/>
          </a:xfrm>
        </p:grpSpPr>
        <p:sp>
          <p:nvSpPr>
            <p:cNvPr id="41" name="ïṧḷïḓê-Freeform: Shape 40"/>
            <p:cNvSpPr>
              <a:spLocks/>
            </p:cNvSpPr>
            <p:nvPr/>
          </p:nvSpPr>
          <p:spPr bwMode="auto">
            <a:xfrm rot="5400000">
              <a:off x="662901" y="1127400"/>
              <a:ext cx="1814110"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chemeClr val="accent2">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ïṧḷïḓê-Freeform: Shape 41"/>
            <p:cNvSpPr>
              <a:spLocks/>
            </p:cNvSpPr>
            <p:nvPr/>
          </p:nvSpPr>
          <p:spPr bwMode="auto">
            <a:xfrm rot="10800000">
              <a:off x="1579480" y="-1"/>
              <a:ext cx="1577894" cy="271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2">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i$liḋe-Freeform: Shape 42"/>
            <p:cNvSpPr>
              <a:spLocks/>
            </p:cNvSpPr>
            <p:nvPr/>
          </p:nvSpPr>
          <p:spPr bwMode="auto">
            <a:xfrm rot="10800000" flipH="1">
              <a:off x="-1" y="-1"/>
              <a:ext cx="1579481" cy="271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2"/>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i$liḋe-Freeform: Shape 43"/>
            <p:cNvSpPr>
              <a:spLocks/>
            </p:cNvSpPr>
            <p:nvPr/>
          </p:nvSpPr>
          <p:spPr bwMode="auto">
            <a:xfrm rot="5400000">
              <a:off x="671464" y="1154213"/>
              <a:ext cx="1814108"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rgbClr val="000000">
                <a:alpha val="24535"/>
              </a:srgb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4" name="Group 3"/>
          <p:cNvGrpSpPr>
            <a:grpSpLocks/>
          </p:cNvGrpSpPr>
          <p:nvPr/>
        </p:nvGrpSpPr>
        <p:grpSpPr bwMode="auto">
          <a:xfrm>
            <a:off x="6608852" y="3290308"/>
            <a:ext cx="689707" cy="794208"/>
            <a:chOff x="-1" y="-1"/>
            <a:chExt cx="1860308" cy="2141949"/>
          </a:xfrm>
        </p:grpSpPr>
        <p:sp>
          <p:nvSpPr>
            <p:cNvPr id="37" name="i$liḋe-Freeform: Shape 36"/>
            <p:cNvSpPr>
              <a:spLocks/>
            </p:cNvSpPr>
            <p:nvPr/>
          </p:nvSpPr>
          <p:spPr bwMode="auto">
            <a:xfrm rot="5400000">
              <a:off x="392284" y="665192"/>
              <a:ext cx="1071768" cy="1856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599"/>
                  </a:lnTo>
                  <a:lnTo>
                    <a:pt x="21600" y="10841"/>
                  </a:lnTo>
                  <a:lnTo>
                    <a:pt x="10761" y="0"/>
                  </a:lnTo>
                  <a:close/>
                </a:path>
              </a:pathLst>
            </a:custGeom>
            <a:solidFill>
              <a:schemeClr val="accent5">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i$liḋe-Freeform: Shape 37"/>
            <p:cNvSpPr>
              <a:spLocks/>
            </p:cNvSpPr>
            <p:nvPr/>
          </p:nvSpPr>
          <p:spPr bwMode="auto">
            <a:xfrm rot="10800000">
              <a:off x="928168" y="-1"/>
              <a:ext cx="932139" cy="1603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5">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i$liḋe-Freeform: Shape 38"/>
            <p:cNvSpPr>
              <a:spLocks/>
            </p:cNvSpPr>
            <p:nvPr/>
          </p:nvSpPr>
          <p:spPr bwMode="auto">
            <a:xfrm rot="10800000" flipH="1">
              <a:off x="-1" y="-1"/>
              <a:ext cx="933727" cy="1603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5"/>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i$liḋe-Freeform: Shape 39"/>
            <p:cNvSpPr>
              <a:spLocks/>
            </p:cNvSpPr>
            <p:nvPr/>
          </p:nvSpPr>
          <p:spPr bwMode="auto">
            <a:xfrm rot="5400000">
              <a:off x="392283" y="677895"/>
              <a:ext cx="1071769" cy="1856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599"/>
                  </a:lnTo>
                  <a:lnTo>
                    <a:pt x="21600" y="10841"/>
                  </a:lnTo>
                  <a:lnTo>
                    <a:pt x="10761" y="0"/>
                  </a:lnTo>
                  <a:close/>
                </a:path>
              </a:pathLst>
            </a:custGeom>
            <a:solidFill>
              <a:srgbClr val="000000">
                <a:alpha val="24535"/>
              </a:srgb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5" name="Group 4"/>
          <p:cNvGrpSpPr>
            <a:grpSpLocks/>
          </p:cNvGrpSpPr>
          <p:nvPr/>
        </p:nvGrpSpPr>
        <p:grpSpPr bwMode="auto">
          <a:xfrm>
            <a:off x="6016582" y="3860795"/>
            <a:ext cx="911367" cy="1045305"/>
            <a:chOff x="-1" y="-1"/>
            <a:chExt cx="2457168" cy="2819447"/>
          </a:xfrm>
        </p:grpSpPr>
        <p:sp>
          <p:nvSpPr>
            <p:cNvPr id="33" name="i$liḋe-Freeform: Shape 32"/>
            <p:cNvSpPr>
              <a:spLocks/>
            </p:cNvSpPr>
            <p:nvPr/>
          </p:nvSpPr>
          <p:spPr bwMode="auto">
            <a:xfrm rot="5400000">
              <a:off x="517173" y="877065"/>
              <a:ext cx="1410120"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chemeClr val="accent4">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i$liḋe-Freeform: Shape 33"/>
            <p:cNvSpPr>
              <a:spLocks/>
            </p:cNvSpPr>
            <p:nvPr/>
          </p:nvSpPr>
          <p:spPr bwMode="auto">
            <a:xfrm rot="10800000">
              <a:off x="1228583" y="-1"/>
              <a:ext cx="1228584" cy="21135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4">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i$liḋe-Freeform: Shape 34"/>
            <p:cNvSpPr>
              <a:spLocks/>
            </p:cNvSpPr>
            <p:nvPr/>
          </p:nvSpPr>
          <p:spPr bwMode="auto">
            <a:xfrm rot="10800000" flipH="1">
              <a:off x="-1" y="-1"/>
              <a:ext cx="1228584" cy="21135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4"/>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i$liḋe-Freeform: Shape 35"/>
            <p:cNvSpPr>
              <a:spLocks/>
            </p:cNvSpPr>
            <p:nvPr/>
          </p:nvSpPr>
          <p:spPr bwMode="auto">
            <a:xfrm rot="5400000">
              <a:off x="516379" y="891358"/>
              <a:ext cx="1411708"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rgbClr val="000000">
                <a:alpha val="24535"/>
              </a:srgb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6" name="Group 5"/>
          <p:cNvGrpSpPr>
            <a:grpSpLocks/>
          </p:cNvGrpSpPr>
          <p:nvPr/>
        </p:nvGrpSpPr>
        <p:grpSpPr bwMode="auto">
          <a:xfrm>
            <a:off x="6971515" y="3787203"/>
            <a:ext cx="1171000" cy="1343795"/>
            <a:chOff x="-1" y="-1"/>
            <a:chExt cx="3157375" cy="3622665"/>
          </a:xfrm>
        </p:grpSpPr>
        <p:sp>
          <p:nvSpPr>
            <p:cNvPr id="29" name="i$liḋe-Freeform: Shape 28"/>
            <p:cNvSpPr>
              <a:spLocks/>
            </p:cNvSpPr>
            <p:nvPr/>
          </p:nvSpPr>
          <p:spPr bwMode="auto">
            <a:xfrm rot="5400000">
              <a:off x="662902" y="1127399"/>
              <a:ext cx="1814109"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chemeClr val="accent6">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i$liḋe-Freeform: Shape 29"/>
            <p:cNvSpPr>
              <a:spLocks/>
            </p:cNvSpPr>
            <p:nvPr/>
          </p:nvSpPr>
          <p:spPr bwMode="auto">
            <a:xfrm rot="10800000">
              <a:off x="1579480" y="-1"/>
              <a:ext cx="1577894" cy="2715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6">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i$liḋe-Freeform: Shape 30"/>
            <p:cNvSpPr>
              <a:spLocks/>
            </p:cNvSpPr>
            <p:nvPr/>
          </p:nvSpPr>
          <p:spPr bwMode="auto">
            <a:xfrm rot="10800000" flipH="1">
              <a:off x="-1" y="-1"/>
              <a:ext cx="1579481" cy="2715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6"/>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i$liḋe-Freeform: Shape 31"/>
            <p:cNvSpPr>
              <a:spLocks/>
            </p:cNvSpPr>
            <p:nvPr/>
          </p:nvSpPr>
          <p:spPr bwMode="auto">
            <a:xfrm rot="5400000">
              <a:off x="662901" y="1145652"/>
              <a:ext cx="1814110"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rgbClr val="000000">
                <a:alpha val="24535"/>
              </a:srgb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7" name="Group 6"/>
          <p:cNvGrpSpPr>
            <a:grpSpLocks/>
          </p:cNvGrpSpPr>
          <p:nvPr/>
        </p:nvGrpSpPr>
        <p:grpSpPr bwMode="auto">
          <a:xfrm>
            <a:off x="4975693" y="3370965"/>
            <a:ext cx="387680" cy="442877"/>
            <a:chOff x="0" y="-1"/>
            <a:chExt cx="1046344" cy="1194357"/>
          </a:xfrm>
        </p:grpSpPr>
        <p:sp>
          <p:nvSpPr>
            <p:cNvPr id="25" name="i$liḋe-Freeform: Shape 24"/>
            <p:cNvSpPr>
              <a:spLocks/>
            </p:cNvSpPr>
            <p:nvPr/>
          </p:nvSpPr>
          <p:spPr bwMode="auto">
            <a:xfrm rot="5400000">
              <a:off x="221054" y="369067"/>
              <a:ext cx="604235" cy="1046344"/>
            </a:xfrm>
            <a:custGeom>
              <a:avLst/>
              <a:gdLst>
                <a:gd name="T0" fmla="*/ 302117 w 21600"/>
                <a:gd name="T1" fmla="*/ 523172 h 21600"/>
                <a:gd name="T2" fmla="*/ 302117 w 21600"/>
                <a:gd name="T3" fmla="*/ 523172 h 21600"/>
                <a:gd name="T4" fmla="*/ 302117 w 21600"/>
                <a:gd name="T5" fmla="*/ 523172 h 21600"/>
                <a:gd name="T6" fmla="*/ 302117 w 21600"/>
                <a:gd name="T7" fmla="*/ 5231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61" y="0"/>
                  </a:moveTo>
                  <a:cubicBezTo>
                    <a:pt x="10761" y="0"/>
                    <a:pt x="0" y="10758"/>
                    <a:pt x="0" y="10758"/>
                  </a:cubicBezTo>
                  <a:lnTo>
                    <a:pt x="10846" y="21599"/>
                  </a:lnTo>
                  <a:lnTo>
                    <a:pt x="21599" y="10841"/>
                  </a:lnTo>
                  <a:lnTo>
                    <a:pt x="10761" y="0"/>
                  </a:lnTo>
                  <a:close/>
                </a:path>
              </a:pathLst>
            </a:custGeom>
            <a:solidFill>
              <a:schemeClr val="accent3">
                <a:lumMod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sp>
          <p:nvSpPr>
            <p:cNvPr id="27" name="i$liḋe-Freeform: Shape 26"/>
            <p:cNvSpPr>
              <a:spLocks/>
            </p:cNvSpPr>
            <p:nvPr/>
          </p:nvSpPr>
          <p:spPr bwMode="auto">
            <a:xfrm rot="10800000">
              <a:off x="519531" y="-1"/>
              <a:ext cx="525957" cy="904549"/>
            </a:xfrm>
            <a:custGeom>
              <a:avLst/>
              <a:gdLst>
                <a:gd name="T0" fmla="*/ 262979 w 21600"/>
                <a:gd name="T1" fmla="*/ 452275 h 21600"/>
                <a:gd name="T2" fmla="*/ 262979 w 21600"/>
                <a:gd name="T3" fmla="*/ 452275 h 21600"/>
                <a:gd name="T4" fmla="*/ 262979 w 21600"/>
                <a:gd name="T5" fmla="*/ 452275 h 21600"/>
                <a:gd name="T6" fmla="*/ 262979 w 21600"/>
                <a:gd name="T7" fmla="*/ 452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3">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sp>
          <p:nvSpPr>
            <p:cNvPr id="28" name="i$liḋe-Freeform: Shape 27"/>
            <p:cNvSpPr>
              <a:spLocks/>
            </p:cNvSpPr>
            <p:nvPr/>
          </p:nvSpPr>
          <p:spPr bwMode="auto">
            <a:xfrm rot="10800000" flipH="1">
              <a:off x="0" y="-1"/>
              <a:ext cx="525957" cy="904550"/>
            </a:xfrm>
            <a:custGeom>
              <a:avLst/>
              <a:gdLst>
                <a:gd name="T0" fmla="*/ 262979 w 21600"/>
                <a:gd name="T1" fmla="*/ 452275 h 21600"/>
                <a:gd name="T2" fmla="*/ 262979 w 21600"/>
                <a:gd name="T3" fmla="*/ 452275 h 21600"/>
                <a:gd name="T4" fmla="*/ 262979 w 21600"/>
                <a:gd name="T5" fmla="*/ 452275 h 21600"/>
                <a:gd name="T6" fmla="*/ 262979 w 21600"/>
                <a:gd name="T7" fmla="*/ 452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grpSp>
      <p:grpSp>
        <p:nvGrpSpPr>
          <p:cNvPr id="8" name="Group 7"/>
          <p:cNvGrpSpPr>
            <a:grpSpLocks/>
          </p:cNvGrpSpPr>
          <p:nvPr/>
        </p:nvGrpSpPr>
        <p:grpSpPr bwMode="auto">
          <a:xfrm>
            <a:off x="4040777" y="2675077"/>
            <a:ext cx="911367" cy="1044126"/>
            <a:chOff x="-1" y="-1"/>
            <a:chExt cx="2457168" cy="2814684"/>
          </a:xfrm>
        </p:grpSpPr>
        <p:sp>
          <p:nvSpPr>
            <p:cNvPr id="21" name="i$liḋe-Freeform: Shape 20"/>
            <p:cNvSpPr>
              <a:spLocks/>
            </p:cNvSpPr>
            <p:nvPr/>
          </p:nvSpPr>
          <p:spPr bwMode="auto">
            <a:xfrm rot="5400000">
              <a:off x="516776" y="876677"/>
              <a:ext cx="1410914"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chemeClr val="accent1">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i$liḋe-Freeform: Shape 21"/>
            <p:cNvSpPr>
              <a:spLocks/>
            </p:cNvSpPr>
            <p:nvPr/>
          </p:nvSpPr>
          <p:spPr bwMode="auto">
            <a:xfrm rot="10800000">
              <a:off x="1228583" y="-1"/>
              <a:ext cx="1228584" cy="2112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1">
                <a:lumMod val="75000"/>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i$liḋe-Freeform: Shape 22"/>
            <p:cNvSpPr>
              <a:spLocks/>
            </p:cNvSpPr>
            <p:nvPr/>
          </p:nvSpPr>
          <p:spPr bwMode="auto">
            <a:xfrm rot="10800000" flipH="1">
              <a:off x="8559" y="-1"/>
              <a:ext cx="1228585" cy="211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1"/>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i$liḋe-Freeform: Shape 23"/>
            <p:cNvSpPr>
              <a:spLocks/>
            </p:cNvSpPr>
            <p:nvPr/>
          </p:nvSpPr>
          <p:spPr bwMode="auto">
            <a:xfrm rot="5400000">
              <a:off x="516776" y="886993"/>
              <a:ext cx="1410913"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chemeClr val="tx1">
                <a:alpha val="24535"/>
              </a:schemeClr>
            </a:solidFill>
            <a:ln>
              <a:noFill/>
            </a:ln>
            <a:effectLst/>
            <a:extLs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72" name="组合 71"/>
          <p:cNvGrpSpPr/>
          <p:nvPr/>
        </p:nvGrpSpPr>
        <p:grpSpPr>
          <a:xfrm>
            <a:off x="7123886" y="1870390"/>
            <a:ext cx="2494173" cy="1083455"/>
            <a:chOff x="7583812" y="3362125"/>
            <a:chExt cx="2494173" cy="1083455"/>
          </a:xfrm>
        </p:grpSpPr>
        <p:sp>
          <p:nvSpPr>
            <p:cNvPr id="73" name="矩形 72"/>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74" name="矩形 73"/>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75" name="组合 74"/>
          <p:cNvGrpSpPr/>
          <p:nvPr/>
        </p:nvGrpSpPr>
        <p:grpSpPr>
          <a:xfrm>
            <a:off x="8525850" y="3916342"/>
            <a:ext cx="2494173" cy="1083455"/>
            <a:chOff x="7583812" y="3362125"/>
            <a:chExt cx="2494173" cy="1083455"/>
          </a:xfrm>
        </p:grpSpPr>
        <p:sp>
          <p:nvSpPr>
            <p:cNvPr id="76" name="矩形 75"/>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77" name="矩形 76"/>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78" name="组合 77"/>
          <p:cNvGrpSpPr/>
          <p:nvPr/>
        </p:nvGrpSpPr>
        <p:grpSpPr>
          <a:xfrm>
            <a:off x="1340260" y="2911366"/>
            <a:ext cx="2494173" cy="1083455"/>
            <a:chOff x="7583812" y="3362125"/>
            <a:chExt cx="2494173" cy="1083455"/>
          </a:xfrm>
        </p:grpSpPr>
        <p:sp>
          <p:nvSpPr>
            <p:cNvPr id="79" name="矩形 78"/>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80" name="矩形 79"/>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81" name="组合 80"/>
          <p:cNvGrpSpPr/>
          <p:nvPr/>
        </p:nvGrpSpPr>
        <p:grpSpPr>
          <a:xfrm>
            <a:off x="3066724" y="4460817"/>
            <a:ext cx="2494173" cy="1083455"/>
            <a:chOff x="7583812" y="3362125"/>
            <a:chExt cx="2494173" cy="1083455"/>
          </a:xfrm>
        </p:grpSpPr>
        <p:sp>
          <p:nvSpPr>
            <p:cNvPr id="82" name="矩形 81"/>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83" name="矩形 82"/>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45" name="组合 44"/>
          <p:cNvGrpSpPr/>
          <p:nvPr/>
        </p:nvGrpSpPr>
        <p:grpSpPr>
          <a:xfrm>
            <a:off x="2106576" y="317845"/>
            <a:ext cx="4885992" cy="774045"/>
            <a:chOff x="5373378" y="1290798"/>
            <a:chExt cx="4885992" cy="774045"/>
          </a:xfrm>
        </p:grpSpPr>
        <p:sp>
          <p:nvSpPr>
            <p:cNvPr id="46" name="文本框 45"/>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47" name="文本框 46"/>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31909204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1+#ppt_w/2"/>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6"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6"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1+#ppt_w/2"/>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6" decel="10000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12" presetClass="entr" presetSubtype="8"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ppt_x</p:attrName>
                                        </p:attrNameLst>
                                      </p:cBhvr>
                                      <p:tavLst>
                                        <p:tav tm="0">
                                          <p:val>
                                            <p:strVal val="#ppt_x-#ppt_w*1.125000"/>
                                          </p:val>
                                        </p:tav>
                                        <p:tav tm="100000">
                                          <p:val>
                                            <p:strVal val="#ppt_x"/>
                                          </p:val>
                                        </p:tav>
                                      </p:tavLst>
                                    </p:anim>
                                    <p:animEffect transition="in" filter="wipe(right)">
                                      <p:cBhvr>
                                        <p:cTn id="33" dur="500"/>
                                        <p:tgtEl>
                                          <p:spTgt spid="78"/>
                                        </p:tgtEl>
                                      </p:cBhvr>
                                    </p:animEffect>
                                  </p:childTnLst>
                                </p:cTn>
                              </p:par>
                            </p:childTnLst>
                          </p:cTn>
                        </p:par>
                        <p:par>
                          <p:cTn id="34" fill="hold">
                            <p:stCondLst>
                              <p:cond delay="1500"/>
                            </p:stCondLst>
                            <p:childTnLst>
                              <p:par>
                                <p:cTn id="35" presetID="12" presetClass="entr" presetSubtype="8"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p:tgtEl>
                                          <p:spTgt spid="72"/>
                                        </p:tgtEl>
                                        <p:attrNameLst>
                                          <p:attrName>ppt_x</p:attrName>
                                        </p:attrNameLst>
                                      </p:cBhvr>
                                      <p:tavLst>
                                        <p:tav tm="0">
                                          <p:val>
                                            <p:strVal val="#ppt_x-#ppt_w*1.125000"/>
                                          </p:val>
                                        </p:tav>
                                        <p:tav tm="100000">
                                          <p:val>
                                            <p:strVal val="#ppt_x"/>
                                          </p:val>
                                        </p:tav>
                                      </p:tavLst>
                                    </p:anim>
                                    <p:animEffect transition="in" filter="wipe(right)">
                                      <p:cBhvr>
                                        <p:cTn id="38" dur="500"/>
                                        <p:tgtEl>
                                          <p:spTgt spid="72"/>
                                        </p:tgtEl>
                                      </p:cBhvr>
                                    </p:animEffect>
                                  </p:childTnLst>
                                </p:cTn>
                              </p:par>
                            </p:childTnLst>
                          </p:cTn>
                        </p:par>
                        <p:par>
                          <p:cTn id="39" fill="hold">
                            <p:stCondLst>
                              <p:cond delay="2000"/>
                            </p:stCondLst>
                            <p:childTnLst>
                              <p:par>
                                <p:cTn id="40" presetID="12" presetClass="entr" presetSubtype="8"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p:tgtEl>
                                          <p:spTgt spid="81"/>
                                        </p:tgtEl>
                                        <p:attrNameLst>
                                          <p:attrName>ppt_x</p:attrName>
                                        </p:attrNameLst>
                                      </p:cBhvr>
                                      <p:tavLst>
                                        <p:tav tm="0">
                                          <p:val>
                                            <p:strVal val="#ppt_x-#ppt_w*1.125000"/>
                                          </p:val>
                                        </p:tav>
                                        <p:tav tm="100000">
                                          <p:val>
                                            <p:strVal val="#ppt_x"/>
                                          </p:val>
                                        </p:tav>
                                      </p:tavLst>
                                    </p:anim>
                                    <p:animEffect transition="in" filter="wipe(right)">
                                      <p:cBhvr>
                                        <p:cTn id="43" dur="500"/>
                                        <p:tgtEl>
                                          <p:spTgt spid="81"/>
                                        </p:tgtEl>
                                      </p:cBhvr>
                                    </p:animEffect>
                                  </p:childTnLst>
                                </p:cTn>
                              </p:par>
                            </p:childTnLst>
                          </p:cTn>
                        </p:par>
                        <p:par>
                          <p:cTn id="44" fill="hold">
                            <p:stCondLst>
                              <p:cond delay="2500"/>
                            </p:stCondLst>
                            <p:childTnLst>
                              <p:par>
                                <p:cTn id="45" presetID="12" presetClass="entr" presetSubtype="8" fill="hold"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500"/>
                                        <p:tgtEl>
                                          <p:spTgt spid="75"/>
                                        </p:tgtEl>
                                        <p:attrNameLst>
                                          <p:attrName>ppt_x</p:attrName>
                                        </p:attrNameLst>
                                      </p:cBhvr>
                                      <p:tavLst>
                                        <p:tav tm="0">
                                          <p:val>
                                            <p:strVal val="#ppt_x-#ppt_w*1.125000"/>
                                          </p:val>
                                        </p:tav>
                                        <p:tav tm="100000">
                                          <p:val>
                                            <p:strVal val="#ppt_x"/>
                                          </p:val>
                                        </p:tav>
                                      </p:tavLst>
                                    </p:anim>
                                    <p:animEffect transition="in" filter="wipe(right)">
                                      <p:cBhvr>
                                        <p:cTn id="4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31a1dfd0-48a9-4801-a096-04c693fb075f"/>
          <p:cNvGrpSpPr>
            <a:grpSpLocks noChangeAspect="1"/>
          </p:cNvGrpSpPr>
          <p:nvPr/>
        </p:nvGrpSpPr>
        <p:grpSpPr>
          <a:xfrm>
            <a:off x="3919488" y="2496457"/>
            <a:ext cx="4370036" cy="2789012"/>
            <a:chOff x="3430549" y="1936342"/>
            <a:chExt cx="5318886" cy="3394583"/>
          </a:xfrm>
        </p:grpSpPr>
        <p:sp>
          <p:nvSpPr>
            <p:cNvPr id="63" name="i$liḋe-Oval 74"/>
            <p:cNvSpPr/>
            <p:nvPr/>
          </p:nvSpPr>
          <p:spPr bwMode="auto">
            <a:xfrm flipH="1">
              <a:off x="7411913" y="1936342"/>
              <a:ext cx="896881" cy="896881"/>
            </a:xfrm>
            <a:prstGeom prst="ellipse">
              <a:avLst/>
            </a:prstGeom>
            <a:solidFill>
              <a:schemeClr val="accent4"/>
            </a:solidFill>
            <a:ln w="19050">
              <a:noFill/>
              <a:round/>
              <a:headEnd/>
              <a:tailEnd/>
            </a:ln>
          </p:spPr>
          <p:txBody>
            <a:bodyPr anchor="ctr"/>
            <a:lstStyle/>
            <a:p>
              <a:pPr algn="ctr"/>
              <a:endParaRPr/>
            </a:p>
          </p:txBody>
        </p:sp>
        <p:sp>
          <p:nvSpPr>
            <p:cNvPr id="64" name="îṣļîḑé-Oval 75"/>
            <p:cNvSpPr/>
            <p:nvPr/>
          </p:nvSpPr>
          <p:spPr bwMode="auto">
            <a:xfrm flipH="1">
              <a:off x="7411913" y="4434044"/>
              <a:ext cx="896881" cy="896881"/>
            </a:xfrm>
            <a:prstGeom prst="ellipse">
              <a:avLst/>
            </a:prstGeom>
            <a:solidFill>
              <a:schemeClr val="accent6"/>
            </a:solidFill>
            <a:ln w="19050">
              <a:noFill/>
              <a:round/>
              <a:headEnd/>
              <a:tailEnd/>
            </a:ln>
          </p:spPr>
          <p:txBody>
            <a:bodyPr anchor="ctr"/>
            <a:lstStyle/>
            <a:p>
              <a:pPr algn="ctr"/>
              <a:endParaRPr/>
            </a:p>
          </p:txBody>
        </p:sp>
        <p:cxnSp>
          <p:nvCxnSpPr>
            <p:cNvPr id="65" name="îṣļîḑé-Straight Arrow Connector 78"/>
            <p:cNvCxnSpPr/>
            <p:nvPr/>
          </p:nvCxnSpPr>
          <p:spPr>
            <a:xfrm flipH="1">
              <a:off x="7008678" y="2712920"/>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66" name="îṣļîḑé-Oval 79"/>
            <p:cNvSpPr/>
            <p:nvPr/>
          </p:nvSpPr>
          <p:spPr bwMode="auto">
            <a:xfrm flipH="1">
              <a:off x="7852554" y="3185192"/>
              <a:ext cx="896881" cy="896881"/>
            </a:xfrm>
            <a:prstGeom prst="ellipse">
              <a:avLst/>
            </a:prstGeom>
            <a:solidFill>
              <a:schemeClr val="accent5"/>
            </a:solidFill>
            <a:ln w="19050">
              <a:noFill/>
              <a:round/>
              <a:headEnd/>
              <a:tailEnd/>
            </a:ln>
          </p:spPr>
          <p:txBody>
            <a:bodyPr anchor="ctr"/>
            <a:lstStyle/>
            <a:p>
              <a:pPr algn="ctr"/>
              <a:endParaRPr/>
            </a:p>
          </p:txBody>
        </p:sp>
        <p:cxnSp>
          <p:nvCxnSpPr>
            <p:cNvPr id="67" name="îṣļîḑé-Straight Arrow Connector 80"/>
            <p:cNvCxnSpPr/>
            <p:nvPr/>
          </p:nvCxnSpPr>
          <p:spPr>
            <a:xfrm flipH="1" flipV="1">
              <a:off x="7008678" y="4156213"/>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8" name="îṣļîḑé-Straight Arrow Connector 81"/>
            <p:cNvCxnSpPr/>
            <p:nvPr/>
          </p:nvCxnSpPr>
          <p:spPr>
            <a:xfrm flipH="1">
              <a:off x="7016719" y="3633637"/>
              <a:ext cx="764911" cy="990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0" name="îṣļîḑé-Oval 84"/>
            <p:cNvSpPr/>
            <p:nvPr/>
          </p:nvSpPr>
          <p:spPr bwMode="auto">
            <a:xfrm>
              <a:off x="3871188" y="1936342"/>
              <a:ext cx="896881" cy="896881"/>
            </a:xfrm>
            <a:prstGeom prst="ellipse">
              <a:avLst/>
            </a:prstGeom>
            <a:solidFill>
              <a:schemeClr val="accent3"/>
            </a:solidFill>
            <a:ln w="19050">
              <a:noFill/>
              <a:round/>
              <a:headEnd/>
              <a:tailEnd/>
            </a:ln>
          </p:spPr>
          <p:txBody>
            <a:bodyPr anchor="ctr"/>
            <a:lstStyle/>
            <a:p>
              <a:pPr algn="ctr"/>
              <a:endParaRPr/>
            </a:p>
          </p:txBody>
        </p:sp>
        <p:sp>
          <p:nvSpPr>
            <p:cNvPr id="71" name="îṣļîḑé-Oval 85"/>
            <p:cNvSpPr/>
            <p:nvPr/>
          </p:nvSpPr>
          <p:spPr bwMode="auto">
            <a:xfrm>
              <a:off x="3871188" y="4434044"/>
              <a:ext cx="896881" cy="896881"/>
            </a:xfrm>
            <a:prstGeom prst="ellipse">
              <a:avLst/>
            </a:prstGeom>
            <a:solidFill>
              <a:schemeClr val="accent1"/>
            </a:solidFill>
            <a:ln w="19050">
              <a:noFill/>
              <a:round/>
              <a:headEnd/>
              <a:tailEnd/>
            </a:ln>
          </p:spPr>
          <p:txBody>
            <a:bodyPr anchor="ctr"/>
            <a:lstStyle/>
            <a:p>
              <a:pPr algn="ctr"/>
              <a:endParaRPr/>
            </a:p>
          </p:txBody>
        </p:sp>
        <p:cxnSp>
          <p:nvCxnSpPr>
            <p:cNvPr id="72" name="îṣļîḑé-Straight Arrow Connector 88"/>
            <p:cNvCxnSpPr/>
            <p:nvPr/>
          </p:nvCxnSpPr>
          <p:spPr>
            <a:xfrm>
              <a:off x="4635490" y="2702371"/>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3" name="îṣļîḑé-Oval 89"/>
            <p:cNvSpPr/>
            <p:nvPr/>
          </p:nvSpPr>
          <p:spPr bwMode="auto">
            <a:xfrm>
              <a:off x="3430549" y="3185192"/>
              <a:ext cx="896881" cy="896881"/>
            </a:xfrm>
            <a:prstGeom prst="ellipse">
              <a:avLst/>
            </a:prstGeom>
            <a:solidFill>
              <a:schemeClr val="accent2"/>
            </a:solidFill>
            <a:ln w="19050">
              <a:noFill/>
              <a:round/>
              <a:headEnd/>
              <a:tailEnd/>
            </a:ln>
          </p:spPr>
          <p:txBody>
            <a:bodyPr anchor="ctr"/>
            <a:lstStyle/>
            <a:p>
              <a:pPr algn="ctr"/>
              <a:endParaRPr/>
            </a:p>
          </p:txBody>
        </p:sp>
        <p:cxnSp>
          <p:nvCxnSpPr>
            <p:cNvPr id="74" name="îṣļîḑé-Straight Arrow Connector 90"/>
            <p:cNvCxnSpPr/>
            <p:nvPr/>
          </p:nvCxnSpPr>
          <p:spPr>
            <a:xfrm flipV="1">
              <a:off x="4635490" y="4156213"/>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îṣļîḑé-Straight Arrow Connector 91"/>
            <p:cNvCxnSpPr/>
            <p:nvPr/>
          </p:nvCxnSpPr>
          <p:spPr>
            <a:xfrm>
              <a:off x="4358998" y="3633637"/>
              <a:ext cx="764911" cy="990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6" name="îṣļîḑé-Freeform: Shape 93"/>
            <p:cNvSpPr>
              <a:spLocks/>
            </p:cNvSpPr>
            <p:nvPr/>
          </p:nvSpPr>
          <p:spPr bwMode="auto">
            <a:xfrm>
              <a:off x="4078035" y="4716715"/>
              <a:ext cx="483191" cy="331535"/>
            </a:xfrm>
            <a:custGeom>
              <a:avLst/>
              <a:gdLst/>
              <a:ahLst/>
              <a:cxnLst>
                <a:cxn ang="0">
                  <a:pos x="45" y="0"/>
                </a:cxn>
                <a:cxn ang="0">
                  <a:pos x="40" y="0"/>
                </a:cxn>
                <a:cxn ang="0">
                  <a:pos x="0" y="22"/>
                </a:cxn>
                <a:cxn ang="0">
                  <a:pos x="4" y="28"/>
                </a:cxn>
                <a:cxn ang="0">
                  <a:pos x="4" y="31"/>
                </a:cxn>
                <a:cxn ang="0">
                  <a:pos x="4" y="40"/>
                </a:cxn>
                <a:cxn ang="0">
                  <a:pos x="2" y="44"/>
                </a:cxn>
                <a:cxn ang="0">
                  <a:pos x="2" y="54"/>
                </a:cxn>
                <a:cxn ang="0">
                  <a:pos x="10" y="55"/>
                </a:cxn>
                <a:cxn ang="0">
                  <a:pos x="13" y="51"/>
                </a:cxn>
                <a:cxn ang="0">
                  <a:pos x="9" y="41"/>
                </a:cxn>
                <a:cxn ang="0">
                  <a:pos x="5" y="35"/>
                </a:cxn>
                <a:cxn ang="0">
                  <a:pos x="9" y="29"/>
                </a:cxn>
                <a:cxn ang="0">
                  <a:pos x="15" y="32"/>
                </a:cxn>
                <a:cxn ang="0">
                  <a:pos x="15" y="47"/>
                </a:cxn>
                <a:cxn ang="0">
                  <a:pos x="71" y="47"/>
                </a:cxn>
                <a:cxn ang="0">
                  <a:pos x="71" y="32"/>
                </a:cxn>
                <a:cxn ang="0">
                  <a:pos x="85" y="22"/>
                </a:cxn>
                <a:cxn ang="0">
                  <a:pos x="4" y="52"/>
                </a:cxn>
                <a:cxn ang="0">
                  <a:pos x="9" y="45"/>
                </a:cxn>
                <a:cxn ang="0">
                  <a:pos x="4" y="52"/>
                </a:cxn>
                <a:cxn ang="0">
                  <a:pos x="58" y="44"/>
                </a:cxn>
                <a:cxn ang="0">
                  <a:pos x="55" y="47"/>
                </a:cxn>
                <a:cxn ang="0">
                  <a:pos x="57" y="49"/>
                </a:cxn>
                <a:cxn ang="0">
                  <a:pos x="65" y="45"/>
                </a:cxn>
                <a:cxn ang="0">
                  <a:pos x="43" y="53"/>
                </a:cxn>
                <a:cxn ang="0">
                  <a:pos x="20" y="45"/>
                </a:cxn>
                <a:cxn ang="0">
                  <a:pos x="49" y="50"/>
                </a:cxn>
                <a:cxn ang="0">
                  <a:pos x="49" y="46"/>
                </a:cxn>
                <a:cxn ang="0">
                  <a:pos x="20" y="40"/>
                </a:cxn>
                <a:cxn ang="0">
                  <a:pos x="40" y="43"/>
                </a:cxn>
                <a:cxn ang="0">
                  <a:pos x="45" y="43"/>
                </a:cxn>
                <a:cxn ang="0">
                  <a:pos x="65" y="41"/>
                </a:cxn>
                <a:cxn ang="0">
                  <a:pos x="5" y="22"/>
                </a:cxn>
                <a:cxn ang="0">
                  <a:pos x="80" y="22"/>
                </a:cxn>
              </a:cxnLst>
              <a:rect l="0" t="0" r="r" b="b"/>
              <a:pathLst>
                <a:path w="85" h="58">
                  <a:moveTo>
                    <a:pt x="82" y="17"/>
                  </a:moveTo>
                  <a:cubicBezTo>
                    <a:pt x="45" y="0"/>
                    <a:pt x="45" y="0"/>
                    <a:pt x="45" y="0"/>
                  </a:cubicBezTo>
                  <a:cubicBezTo>
                    <a:pt x="44" y="0"/>
                    <a:pt x="43" y="0"/>
                    <a:pt x="43" y="0"/>
                  </a:cubicBezTo>
                  <a:cubicBezTo>
                    <a:pt x="42" y="0"/>
                    <a:pt x="41" y="0"/>
                    <a:pt x="40" y="0"/>
                  </a:cubicBezTo>
                  <a:cubicBezTo>
                    <a:pt x="3" y="17"/>
                    <a:pt x="3" y="17"/>
                    <a:pt x="3" y="17"/>
                  </a:cubicBezTo>
                  <a:cubicBezTo>
                    <a:pt x="1" y="18"/>
                    <a:pt x="0" y="20"/>
                    <a:pt x="0" y="22"/>
                  </a:cubicBezTo>
                  <a:cubicBezTo>
                    <a:pt x="0" y="24"/>
                    <a:pt x="1" y="25"/>
                    <a:pt x="2" y="26"/>
                  </a:cubicBezTo>
                  <a:cubicBezTo>
                    <a:pt x="3" y="27"/>
                    <a:pt x="3" y="27"/>
                    <a:pt x="4" y="28"/>
                  </a:cubicBezTo>
                  <a:cubicBezTo>
                    <a:pt x="5" y="28"/>
                    <a:pt x="5" y="29"/>
                    <a:pt x="5" y="29"/>
                  </a:cubicBezTo>
                  <a:cubicBezTo>
                    <a:pt x="5" y="30"/>
                    <a:pt x="5" y="30"/>
                    <a:pt x="4" y="31"/>
                  </a:cubicBezTo>
                  <a:cubicBezTo>
                    <a:pt x="3" y="32"/>
                    <a:pt x="1" y="33"/>
                    <a:pt x="1" y="35"/>
                  </a:cubicBezTo>
                  <a:cubicBezTo>
                    <a:pt x="1" y="38"/>
                    <a:pt x="3" y="39"/>
                    <a:pt x="4" y="40"/>
                  </a:cubicBezTo>
                  <a:cubicBezTo>
                    <a:pt x="5" y="40"/>
                    <a:pt x="5" y="41"/>
                    <a:pt x="5" y="41"/>
                  </a:cubicBezTo>
                  <a:cubicBezTo>
                    <a:pt x="3" y="41"/>
                    <a:pt x="2" y="42"/>
                    <a:pt x="2" y="44"/>
                  </a:cubicBezTo>
                  <a:cubicBezTo>
                    <a:pt x="1" y="51"/>
                    <a:pt x="1" y="51"/>
                    <a:pt x="1" y="51"/>
                  </a:cubicBezTo>
                  <a:cubicBezTo>
                    <a:pt x="1" y="52"/>
                    <a:pt x="1" y="54"/>
                    <a:pt x="2" y="54"/>
                  </a:cubicBezTo>
                  <a:cubicBezTo>
                    <a:pt x="2" y="55"/>
                    <a:pt x="3" y="55"/>
                    <a:pt x="4" y="55"/>
                  </a:cubicBezTo>
                  <a:cubicBezTo>
                    <a:pt x="10" y="55"/>
                    <a:pt x="10" y="55"/>
                    <a:pt x="10" y="55"/>
                  </a:cubicBezTo>
                  <a:cubicBezTo>
                    <a:pt x="11" y="55"/>
                    <a:pt x="12" y="55"/>
                    <a:pt x="12" y="54"/>
                  </a:cubicBezTo>
                  <a:cubicBezTo>
                    <a:pt x="13" y="54"/>
                    <a:pt x="13" y="52"/>
                    <a:pt x="13" y="51"/>
                  </a:cubicBezTo>
                  <a:cubicBezTo>
                    <a:pt x="12" y="44"/>
                    <a:pt x="12" y="44"/>
                    <a:pt x="12" y="44"/>
                  </a:cubicBezTo>
                  <a:cubicBezTo>
                    <a:pt x="12" y="42"/>
                    <a:pt x="10" y="41"/>
                    <a:pt x="9" y="41"/>
                  </a:cubicBezTo>
                  <a:cubicBezTo>
                    <a:pt x="9" y="39"/>
                    <a:pt x="7" y="38"/>
                    <a:pt x="6" y="37"/>
                  </a:cubicBezTo>
                  <a:cubicBezTo>
                    <a:pt x="5" y="36"/>
                    <a:pt x="5" y="36"/>
                    <a:pt x="5" y="35"/>
                  </a:cubicBezTo>
                  <a:cubicBezTo>
                    <a:pt x="5" y="35"/>
                    <a:pt x="5" y="34"/>
                    <a:pt x="6" y="34"/>
                  </a:cubicBezTo>
                  <a:cubicBezTo>
                    <a:pt x="7" y="33"/>
                    <a:pt x="9" y="32"/>
                    <a:pt x="9" y="29"/>
                  </a:cubicBezTo>
                  <a:cubicBezTo>
                    <a:pt x="9" y="29"/>
                    <a:pt x="9" y="29"/>
                    <a:pt x="9" y="29"/>
                  </a:cubicBezTo>
                  <a:cubicBezTo>
                    <a:pt x="15" y="32"/>
                    <a:pt x="15" y="32"/>
                    <a:pt x="15" y="32"/>
                  </a:cubicBezTo>
                  <a:cubicBezTo>
                    <a:pt x="15" y="32"/>
                    <a:pt x="15" y="32"/>
                    <a:pt x="15" y="33"/>
                  </a:cubicBezTo>
                  <a:cubicBezTo>
                    <a:pt x="15" y="47"/>
                    <a:pt x="15" y="47"/>
                    <a:pt x="15" y="47"/>
                  </a:cubicBezTo>
                  <a:cubicBezTo>
                    <a:pt x="15" y="57"/>
                    <a:pt x="35" y="58"/>
                    <a:pt x="43" y="58"/>
                  </a:cubicBezTo>
                  <a:cubicBezTo>
                    <a:pt x="51" y="58"/>
                    <a:pt x="71" y="57"/>
                    <a:pt x="71" y="47"/>
                  </a:cubicBezTo>
                  <a:cubicBezTo>
                    <a:pt x="71" y="32"/>
                    <a:pt x="71" y="32"/>
                    <a:pt x="71" y="32"/>
                  </a:cubicBezTo>
                  <a:cubicBezTo>
                    <a:pt x="71" y="32"/>
                    <a:pt x="71" y="32"/>
                    <a:pt x="71" y="32"/>
                  </a:cubicBezTo>
                  <a:cubicBezTo>
                    <a:pt x="82" y="27"/>
                    <a:pt x="82" y="27"/>
                    <a:pt x="82" y="27"/>
                  </a:cubicBezTo>
                  <a:cubicBezTo>
                    <a:pt x="84" y="26"/>
                    <a:pt x="85" y="24"/>
                    <a:pt x="85" y="22"/>
                  </a:cubicBezTo>
                  <a:cubicBezTo>
                    <a:pt x="85" y="20"/>
                    <a:pt x="84" y="18"/>
                    <a:pt x="82" y="17"/>
                  </a:cubicBezTo>
                  <a:close/>
                  <a:moveTo>
                    <a:pt x="4" y="52"/>
                  </a:moveTo>
                  <a:cubicBezTo>
                    <a:pt x="5" y="45"/>
                    <a:pt x="5" y="45"/>
                    <a:pt x="5" y="45"/>
                  </a:cubicBezTo>
                  <a:cubicBezTo>
                    <a:pt x="9" y="45"/>
                    <a:pt x="9" y="45"/>
                    <a:pt x="9" y="45"/>
                  </a:cubicBezTo>
                  <a:cubicBezTo>
                    <a:pt x="10" y="52"/>
                    <a:pt x="10" y="52"/>
                    <a:pt x="10" y="52"/>
                  </a:cubicBezTo>
                  <a:lnTo>
                    <a:pt x="4" y="52"/>
                  </a:lnTo>
                  <a:close/>
                  <a:moveTo>
                    <a:pt x="65" y="41"/>
                  </a:moveTo>
                  <a:cubicBezTo>
                    <a:pt x="64" y="42"/>
                    <a:pt x="62" y="43"/>
                    <a:pt x="58" y="44"/>
                  </a:cubicBezTo>
                  <a:cubicBezTo>
                    <a:pt x="58" y="45"/>
                    <a:pt x="57" y="45"/>
                    <a:pt x="56" y="45"/>
                  </a:cubicBezTo>
                  <a:cubicBezTo>
                    <a:pt x="55" y="45"/>
                    <a:pt x="54" y="46"/>
                    <a:pt x="55" y="47"/>
                  </a:cubicBezTo>
                  <a:cubicBezTo>
                    <a:pt x="55" y="48"/>
                    <a:pt x="56" y="49"/>
                    <a:pt x="56" y="49"/>
                  </a:cubicBezTo>
                  <a:cubicBezTo>
                    <a:pt x="56" y="49"/>
                    <a:pt x="57" y="49"/>
                    <a:pt x="57" y="49"/>
                  </a:cubicBezTo>
                  <a:cubicBezTo>
                    <a:pt x="58" y="48"/>
                    <a:pt x="58" y="48"/>
                    <a:pt x="59" y="48"/>
                  </a:cubicBezTo>
                  <a:cubicBezTo>
                    <a:pt x="62" y="47"/>
                    <a:pt x="64" y="46"/>
                    <a:pt x="65" y="45"/>
                  </a:cubicBezTo>
                  <a:cubicBezTo>
                    <a:pt x="65" y="47"/>
                    <a:pt x="65" y="47"/>
                    <a:pt x="65" y="47"/>
                  </a:cubicBezTo>
                  <a:cubicBezTo>
                    <a:pt x="65" y="50"/>
                    <a:pt x="55" y="53"/>
                    <a:pt x="43" y="53"/>
                  </a:cubicBezTo>
                  <a:cubicBezTo>
                    <a:pt x="30" y="53"/>
                    <a:pt x="20" y="50"/>
                    <a:pt x="20" y="47"/>
                  </a:cubicBezTo>
                  <a:cubicBezTo>
                    <a:pt x="20" y="45"/>
                    <a:pt x="20" y="45"/>
                    <a:pt x="20" y="45"/>
                  </a:cubicBezTo>
                  <a:cubicBezTo>
                    <a:pt x="25" y="48"/>
                    <a:pt x="34" y="50"/>
                    <a:pt x="43" y="50"/>
                  </a:cubicBezTo>
                  <a:cubicBezTo>
                    <a:pt x="45" y="50"/>
                    <a:pt x="47" y="50"/>
                    <a:pt x="49" y="50"/>
                  </a:cubicBezTo>
                  <a:cubicBezTo>
                    <a:pt x="50" y="50"/>
                    <a:pt x="51" y="49"/>
                    <a:pt x="51" y="48"/>
                  </a:cubicBezTo>
                  <a:cubicBezTo>
                    <a:pt x="51" y="47"/>
                    <a:pt x="50" y="46"/>
                    <a:pt x="49" y="46"/>
                  </a:cubicBezTo>
                  <a:cubicBezTo>
                    <a:pt x="47" y="46"/>
                    <a:pt x="45" y="46"/>
                    <a:pt x="43" y="46"/>
                  </a:cubicBezTo>
                  <a:cubicBezTo>
                    <a:pt x="30" y="46"/>
                    <a:pt x="22" y="43"/>
                    <a:pt x="20" y="40"/>
                  </a:cubicBezTo>
                  <a:cubicBezTo>
                    <a:pt x="20" y="34"/>
                    <a:pt x="20" y="34"/>
                    <a:pt x="20" y="34"/>
                  </a:cubicBezTo>
                  <a:cubicBezTo>
                    <a:pt x="40" y="43"/>
                    <a:pt x="40" y="43"/>
                    <a:pt x="40" y="43"/>
                  </a:cubicBezTo>
                  <a:cubicBezTo>
                    <a:pt x="41" y="44"/>
                    <a:pt x="42" y="44"/>
                    <a:pt x="42" y="44"/>
                  </a:cubicBezTo>
                  <a:cubicBezTo>
                    <a:pt x="43" y="44"/>
                    <a:pt x="44" y="44"/>
                    <a:pt x="45" y="43"/>
                  </a:cubicBezTo>
                  <a:cubicBezTo>
                    <a:pt x="65" y="34"/>
                    <a:pt x="65" y="34"/>
                    <a:pt x="65" y="34"/>
                  </a:cubicBezTo>
                  <a:lnTo>
                    <a:pt x="65" y="41"/>
                  </a:lnTo>
                  <a:close/>
                  <a:moveTo>
                    <a:pt x="42" y="38"/>
                  </a:moveTo>
                  <a:cubicBezTo>
                    <a:pt x="5" y="22"/>
                    <a:pt x="5" y="22"/>
                    <a:pt x="5" y="22"/>
                  </a:cubicBezTo>
                  <a:cubicBezTo>
                    <a:pt x="43" y="5"/>
                    <a:pt x="43" y="5"/>
                    <a:pt x="43" y="5"/>
                  </a:cubicBezTo>
                  <a:cubicBezTo>
                    <a:pt x="80" y="22"/>
                    <a:pt x="80" y="22"/>
                    <a:pt x="80" y="22"/>
                  </a:cubicBezTo>
                  <a:lnTo>
                    <a:pt x="42" y="38"/>
                  </a:lnTo>
                  <a:close/>
                </a:path>
              </a:pathLst>
            </a:custGeom>
            <a:solidFill>
              <a:schemeClr val="bg1"/>
            </a:solidFill>
            <a:ln w="9525">
              <a:noFill/>
              <a:round/>
              <a:headEnd/>
              <a:tailEnd/>
            </a:ln>
          </p:spPr>
          <p:txBody>
            <a:bodyPr anchor="ctr"/>
            <a:lstStyle/>
            <a:p>
              <a:pPr algn="ctr"/>
              <a:endParaRPr/>
            </a:p>
          </p:txBody>
        </p:sp>
        <p:sp>
          <p:nvSpPr>
            <p:cNvPr id="77" name="îṣļîḑé-Freeform: Shape 94"/>
            <p:cNvSpPr>
              <a:spLocks/>
            </p:cNvSpPr>
            <p:nvPr/>
          </p:nvSpPr>
          <p:spPr bwMode="auto">
            <a:xfrm>
              <a:off x="3633868" y="3483736"/>
              <a:ext cx="490241" cy="299789"/>
            </a:xfrm>
            <a:custGeom>
              <a:avLst/>
              <a:gdLst/>
              <a:ahLst/>
              <a:cxnLst>
                <a:cxn ang="0">
                  <a:pos x="84" y="14"/>
                </a:cxn>
                <a:cxn ang="0">
                  <a:pos x="75" y="8"/>
                </a:cxn>
                <a:cxn ang="0">
                  <a:pos x="73" y="9"/>
                </a:cxn>
                <a:cxn ang="0">
                  <a:pos x="73" y="4"/>
                </a:cxn>
                <a:cxn ang="0">
                  <a:pos x="73" y="3"/>
                </a:cxn>
                <a:cxn ang="0">
                  <a:pos x="71" y="0"/>
                </a:cxn>
                <a:cxn ang="0">
                  <a:pos x="2" y="0"/>
                </a:cxn>
                <a:cxn ang="0">
                  <a:pos x="0" y="3"/>
                </a:cxn>
                <a:cxn ang="0">
                  <a:pos x="0" y="4"/>
                </a:cxn>
                <a:cxn ang="0">
                  <a:pos x="17" y="45"/>
                </a:cxn>
                <a:cxn ang="0">
                  <a:pos x="17" y="51"/>
                </a:cxn>
                <a:cxn ang="0">
                  <a:pos x="19" y="53"/>
                </a:cxn>
                <a:cxn ang="0">
                  <a:pos x="54" y="53"/>
                </a:cxn>
                <a:cxn ang="0">
                  <a:pos x="56" y="51"/>
                </a:cxn>
                <a:cxn ang="0">
                  <a:pos x="56" y="45"/>
                </a:cxn>
                <a:cxn ang="0">
                  <a:pos x="65" y="38"/>
                </a:cxn>
                <a:cxn ang="0">
                  <a:pos x="84" y="25"/>
                </a:cxn>
                <a:cxn ang="0">
                  <a:pos x="84" y="14"/>
                </a:cxn>
                <a:cxn ang="0">
                  <a:pos x="52" y="41"/>
                </a:cxn>
                <a:cxn ang="0">
                  <a:pos x="52" y="41"/>
                </a:cxn>
                <a:cxn ang="0">
                  <a:pos x="49" y="41"/>
                </a:cxn>
                <a:cxn ang="0">
                  <a:pos x="47" y="43"/>
                </a:cxn>
                <a:cxn ang="0">
                  <a:pos x="49" y="45"/>
                </a:cxn>
                <a:cxn ang="0">
                  <a:pos x="51" y="45"/>
                </a:cxn>
                <a:cxn ang="0">
                  <a:pos x="51" y="48"/>
                </a:cxn>
                <a:cxn ang="0">
                  <a:pos x="22" y="48"/>
                </a:cxn>
                <a:cxn ang="0">
                  <a:pos x="22" y="45"/>
                </a:cxn>
                <a:cxn ang="0">
                  <a:pos x="40" y="45"/>
                </a:cxn>
                <a:cxn ang="0">
                  <a:pos x="41" y="43"/>
                </a:cxn>
                <a:cxn ang="0">
                  <a:pos x="40" y="41"/>
                </a:cxn>
                <a:cxn ang="0">
                  <a:pos x="21" y="41"/>
                </a:cxn>
                <a:cxn ang="0">
                  <a:pos x="20" y="41"/>
                </a:cxn>
                <a:cxn ang="0">
                  <a:pos x="5" y="13"/>
                </a:cxn>
                <a:cxn ang="0">
                  <a:pos x="48" y="13"/>
                </a:cxn>
                <a:cxn ang="0">
                  <a:pos x="50" y="12"/>
                </a:cxn>
                <a:cxn ang="0">
                  <a:pos x="48" y="10"/>
                </a:cxn>
                <a:cxn ang="0">
                  <a:pos x="5" y="10"/>
                </a:cxn>
                <a:cxn ang="0">
                  <a:pos x="5" y="6"/>
                </a:cxn>
                <a:cxn ang="0">
                  <a:pos x="68" y="6"/>
                </a:cxn>
                <a:cxn ang="0">
                  <a:pos x="68" y="10"/>
                </a:cxn>
                <a:cxn ang="0">
                  <a:pos x="58" y="10"/>
                </a:cxn>
                <a:cxn ang="0">
                  <a:pos x="56" y="12"/>
                </a:cxn>
                <a:cxn ang="0">
                  <a:pos x="58" y="13"/>
                </a:cxn>
                <a:cxn ang="0">
                  <a:pos x="68" y="13"/>
                </a:cxn>
                <a:cxn ang="0">
                  <a:pos x="52" y="41"/>
                </a:cxn>
                <a:cxn ang="0">
                  <a:pos x="79" y="23"/>
                </a:cxn>
                <a:cxn ang="0">
                  <a:pos x="70" y="31"/>
                </a:cxn>
                <a:cxn ang="0">
                  <a:pos x="73" y="14"/>
                </a:cxn>
                <a:cxn ang="0">
                  <a:pos x="75" y="14"/>
                </a:cxn>
                <a:cxn ang="0">
                  <a:pos x="79" y="16"/>
                </a:cxn>
                <a:cxn ang="0">
                  <a:pos x="79" y="23"/>
                </a:cxn>
              </a:cxnLst>
              <a:rect l="0" t="0" r="r" b="b"/>
              <a:pathLst>
                <a:path w="86" h="53">
                  <a:moveTo>
                    <a:pt x="84" y="14"/>
                  </a:moveTo>
                  <a:cubicBezTo>
                    <a:pt x="83" y="11"/>
                    <a:pt x="79" y="8"/>
                    <a:pt x="75" y="8"/>
                  </a:cubicBezTo>
                  <a:cubicBezTo>
                    <a:pt x="74" y="8"/>
                    <a:pt x="74" y="8"/>
                    <a:pt x="73" y="9"/>
                  </a:cubicBezTo>
                  <a:cubicBezTo>
                    <a:pt x="73" y="7"/>
                    <a:pt x="73" y="6"/>
                    <a:pt x="73" y="4"/>
                  </a:cubicBezTo>
                  <a:cubicBezTo>
                    <a:pt x="73" y="3"/>
                    <a:pt x="73" y="3"/>
                    <a:pt x="73" y="3"/>
                  </a:cubicBezTo>
                  <a:cubicBezTo>
                    <a:pt x="73" y="1"/>
                    <a:pt x="72" y="0"/>
                    <a:pt x="71" y="0"/>
                  </a:cubicBezTo>
                  <a:cubicBezTo>
                    <a:pt x="2" y="0"/>
                    <a:pt x="2" y="0"/>
                    <a:pt x="2" y="0"/>
                  </a:cubicBezTo>
                  <a:cubicBezTo>
                    <a:pt x="1" y="0"/>
                    <a:pt x="0" y="1"/>
                    <a:pt x="0" y="3"/>
                  </a:cubicBezTo>
                  <a:cubicBezTo>
                    <a:pt x="0" y="4"/>
                    <a:pt x="0" y="4"/>
                    <a:pt x="0" y="4"/>
                  </a:cubicBezTo>
                  <a:cubicBezTo>
                    <a:pt x="0" y="19"/>
                    <a:pt x="0" y="37"/>
                    <a:pt x="17" y="45"/>
                  </a:cubicBezTo>
                  <a:cubicBezTo>
                    <a:pt x="17" y="51"/>
                    <a:pt x="17" y="51"/>
                    <a:pt x="17" y="51"/>
                  </a:cubicBezTo>
                  <a:cubicBezTo>
                    <a:pt x="17" y="52"/>
                    <a:pt x="18" y="53"/>
                    <a:pt x="19" y="53"/>
                  </a:cubicBezTo>
                  <a:cubicBezTo>
                    <a:pt x="54" y="53"/>
                    <a:pt x="54" y="53"/>
                    <a:pt x="54" y="53"/>
                  </a:cubicBezTo>
                  <a:cubicBezTo>
                    <a:pt x="55" y="53"/>
                    <a:pt x="56" y="52"/>
                    <a:pt x="56" y="51"/>
                  </a:cubicBezTo>
                  <a:cubicBezTo>
                    <a:pt x="56" y="45"/>
                    <a:pt x="56" y="45"/>
                    <a:pt x="56" y="45"/>
                  </a:cubicBezTo>
                  <a:cubicBezTo>
                    <a:pt x="60" y="43"/>
                    <a:pt x="63" y="41"/>
                    <a:pt x="65" y="38"/>
                  </a:cubicBezTo>
                  <a:cubicBezTo>
                    <a:pt x="75" y="35"/>
                    <a:pt x="81" y="31"/>
                    <a:pt x="84" y="25"/>
                  </a:cubicBezTo>
                  <a:cubicBezTo>
                    <a:pt x="86" y="21"/>
                    <a:pt x="86" y="17"/>
                    <a:pt x="84" y="14"/>
                  </a:cubicBezTo>
                  <a:close/>
                  <a:moveTo>
                    <a:pt x="52" y="41"/>
                  </a:moveTo>
                  <a:cubicBezTo>
                    <a:pt x="52" y="41"/>
                    <a:pt x="52" y="41"/>
                    <a:pt x="52" y="41"/>
                  </a:cubicBezTo>
                  <a:cubicBezTo>
                    <a:pt x="49" y="41"/>
                    <a:pt x="49" y="41"/>
                    <a:pt x="49" y="41"/>
                  </a:cubicBezTo>
                  <a:cubicBezTo>
                    <a:pt x="48" y="41"/>
                    <a:pt x="47" y="42"/>
                    <a:pt x="47" y="43"/>
                  </a:cubicBezTo>
                  <a:cubicBezTo>
                    <a:pt x="47" y="44"/>
                    <a:pt x="48" y="45"/>
                    <a:pt x="49" y="45"/>
                  </a:cubicBezTo>
                  <a:cubicBezTo>
                    <a:pt x="51" y="45"/>
                    <a:pt x="51" y="45"/>
                    <a:pt x="51" y="45"/>
                  </a:cubicBezTo>
                  <a:cubicBezTo>
                    <a:pt x="51" y="48"/>
                    <a:pt x="51" y="48"/>
                    <a:pt x="51" y="48"/>
                  </a:cubicBezTo>
                  <a:cubicBezTo>
                    <a:pt x="22" y="48"/>
                    <a:pt x="22" y="48"/>
                    <a:pt x="22" y="48"/>
                  </a:cubicBezTo>
                  <a:cubicBezTo>
                    <a:pt x="22" y="45"/>
                    <a:pt x="22" y="45"/>
                    <a:pt x="22" y="45"/>
                  </a:cubicBezTo>
                  <a:cubicBezTo>
                    <a:pt x="40" y="45"/>
                    <a:pt x="40" y="45"/>
                    <a:pt x="40" y="45"/>
                  </a:cubicBezTo>
                  <a:cubicBezTo>
                    <a:pt x="41" y="45"/>
                    <a:pt x="41" y="44"/>
                    <a:pt x="41" y="43"/>
                  </a:cubicBezTo>
                  <a:cubicBezTo>
                    <a:pt x="41" y="42"/>
                    <a:pt x="41" y="41"/>
                    <a:pt x="40" y="41"/>
                  </a:cubicBezTo>
                  <a:cubicBezTo>
                    <a:pt x="21" y="41"/>
                    <a:pt x="21" y="41"/>
                    <a:pt x="21" y="41"/>
                  </a:cubicBezTo>
                  <a:cubicBezTo>
                    <a:pt x="21" y="41"/>
                    <a:pt x="21" y="41"/>
                    <a:pt x="20" y="41"/>
                  </a:cubicBezTo>
                  <a:cubicBezTo>
                    <a:pt x="8" y="35"/>
                    <a:pt x="6" y="25"/>
                    <a:pt x="5" y="13"/>
                  </a:cubicBezTo>
                  <a:cubicBezTo>
                    <a:pt x="48" y="13"/>
                    <a:pt x="48" y="13"/>
                    <a:pt x="48" y="13"/>
                  </a:cubicBezTo>
                  <a:cubicBezTo>
                    <a:pt x="49" y="13"/>
                    <a:pt x="50" y="13"/>
                    <a:pt x="50" y="12"/>
                  </a:cubicBezTo>
                  <a:cubicBezTo>
                    <a:pt x="50" y="11"/>
                    <a:pt x="49" y="10"/>
                    <a:pt x="48" y="10"/>
                  </a:cubicBezTo>
                  <a:cubicBezTo>
                    <a:pt x="5" y="10"/>
                    <a:pt x="5" y="10"/>
                    <a:pt x="5" y="10"/>
                  </a:cubicBezTo>
                  <a:cubicBezTo>
                    <a:pt x="5" y="8"/>
                    <a:pt x="5" y="7"/>
                    <a:pt x="5" y="6"/>
                  </a:cubicBezTo>
                  <a:cubicBezTo>
                    <a:pt x="68" y="6"/>
                    <a:pt x="68" y="6"/>
                    <a:pt x="68" y="6"/>
                  </a:cubicBezTo>
                  <a:cubicBezTo>
                    <a:pt x="68" y="7"/>
                    <a:pt x="68" y="8"/>
                    <a:pt x="68" y="10"/>
                  </a:cubicBezTo>
                  <a:cubicBezTo>
                    <a:pt x="58" y="10"/>
                    <a:pt x="58" y="10"/>
                    <a:pt x="58" y="10"/>
                  </a:cubicBezTo>
                  <a:cubicBezTo>
                    <a:pt x="57" y="10"/>
                    <a:pt x="56" y="11"/>
                    <a:pt x="56" y="12"/>
                  </a:cubicBezTo>
                  <a:cubicBezTo>
                    <a:pt x="56" y="13"/>
                    <a:pt x="57" y="13"/>
                    <a:pt x="58" y="13"/>
                  </a:cubicBezTo>
                  <a:cubicBezTo>
                    <a:pt x="68" y="13"/>
                    <a:pt x="68" y="13"/>
                    <a:pt x="68" y="13"/>
                  </a:cubicBezTo>
                  <a:cubicBezTo>
                    <a:pt x="67" y="25"/>
                    <a:pt x="65" y="35"/>
                    <a:pt x="52" y="41"/>
                  </a:cubicBezTo>
                  <a:close/>
                  <a:moveTo>
                    <a:pt x="79" y="23"/>
                  </a:moveTo>
                  <a:cubicBezTo>
                    <a:pt x="78" y="25"/>
                    <a:pt x="76" y="28"/>
                    <a:pt x="70" y="31"/>
                  </a:cubicBezTo>
                  <a:cubicBezTo>
                    <a:pt x="72" y="25"/>
                    <a:pt x="73" y="19"/>
                    <a:pt x="73" y="14"/>
                  </a:cubicBezTo>
                  <a:cubicBezTo>
                    <a:pt x="74" y="14"/>
                    <a:pt x="74" y="14"/>
                    <a:pt x="75" y="14"/>
                  </a:cubicBezTo>
                  <a:cubicBezTo>
                    <a:pt x="78" y="14"/>
                    <a:pt x="79" y="16"/>
                    <a:pt x="79" y="16"/>
                  </a:cubicBezTo>
                  <a:cubicBezTo>
                    <a:pt x="80" y="18"/>
                    <a:pt x="80" y="20"/>
                    <a:pt x="79" y="23"/>
                  </a:cubicBezTo>
                  <a:close/>
                </a:path>
              </a:pathLst>
            </a:custGeom>
            <a:solidFill>
              <a:schemeClr val="bg1"/>
            </a:solidFill>
            <a:ln w="9525">
              <a:noFill/>
              <a:round/>
              <a:headEnd/>
              <a:tailEnd/>
            </a:ln>
          </p:spPr>
          <p:txBody>
            <a:bodyPr anchor="ctr"/>
            <a:lstStyle/>
            <a:p>
              <a:pPr algn="ctr"/>
              <a:endParaRPr/>
            </a:p>
          </p:txBody>
        </p:sp>
        <p:sp>
          <p:nvSpPr>
            <p:cNvPr id="78" name="îṣļîḑé-Freeform: Shape 95"/>
            <p:cNvSpPr>
              <a:spLocks/>
            </p:cNvSpPr>
            <p:nvPr/>
          </p:nvSpPr>
          <p:spPr bwMode="auto">
            <a:xfrm>
              <a:off x="4074506" y="2199620"/>
              <a:ext cx="490245" cy="370331"/>
            </a:xfrm>
            <a:custGeom>
              <a:avLst/>
              <a:gdLst/>
              <a:ahLst/>
              <a:cxnLst>
                <a:cxn ang="0">
                  <a:pos x="61" y="9"/>
                </a:cxn>
                <a:cxn ang="0">
                  <a:pos x="53" y="0"/>
                </a:cxn>
                <a:cxn ang="0">
                  <a:pos x="25" y="8"/>
                </a:cxn>
                <a:cxn ang="0">
                  <a:pos x="9" y="9"/>
                </a:cxn>
                <a:cxn ang="0">
                  <a:pos x="0" y="57"/>
                </a:cxn>
                <a:cxn ang="0">
                  <a:pos x="78" y="65"/>
                </a:cxn>
                <a:cxn ang="0">
                  <a:pos x="86" y="17"/>
                </a:cxn>
                <a:cxn ang="0">
                  <a:pos x="31" y="8"/>
                </a:cxn>
                <a:cxn ang="0">
                  <a:pos x="53" y="5"/>
                </a:cxn>
                <a:cxn ang="0">
                  <a:pos x="56" y="9"/>
                </a:cxn>
                <a:cxn ang="0">
                  <a:pos x="31" y="8"/>
                </a:cxn>
                <a:cxn ang="0">
                  <a:pos x="78" y="14"/>
                </a:cxn>
                <a:cxn ang="0">
                  <a:pos x="81" y="23"/>
                </a:cxn>
                <a:cxn ang="0">
                  <a:pos x="77" y="28"/>
                </a:cxn>
                <a:cxn ang="0">
                  <a:pos x="50" y="28"/>
                </a:cxn>
                <a:cxn ang="0">
                  <a:pos x="31" y="33"/>
                </a:cxn>
                <a:cxn ang="0">
                  <a:pos x="6" y="24"/>
                </a:cxn>
                <a:cxn ang="0">
                  <a:pos x="9" y="14"/>
                </a:cxn>
                <a:cxn ang="0">
                  <a:pos x="52" y="37"/>
                </a:cxn>
                <a:cxn ang="0">
                  <a:pos x="36" y="39"/>
                </a:cxn>
                <a:cxn ang="0">
                  <a:pos x="34" y="34"/>
                </a:cxn>
                <a:cxn ang="0">
                  <a:pos x="50" y="32"/>
                </a:cxn>
                <a:cxn ang="0">
                  <a:pos x="78" y="60"/>
                </a:cxn>
                <a:cxn ang="0">
                  <a:pos x="6" y="57"/>
                </a:cxn>
                <a:cxn ang="0">
                  <a:pos x="9" y="57"/>
                </a:cxn>
                <a:cxn ang="0">
                  <a:pos x="62" y="56"/>
                </a:cxn>
                <a:cxn ang="0">
                  <a:pos x="9" y="54"/>
                </a:cxn>
                <a:cxn ang="0">
                  <a:pos x="6" y="30"/>
                </a:cxn>
                <a:cxn ang="0">
                  <a:pos x="9" y="31"/>
                </a:cxn>
                <a:cxn ang="0">
                  <a:pos x="31" y="37"/>
                </a:cxn>
                <a:cxn ang="0">
                  <a:pos x="50" y="43"/>
                </a:cxn>
                <a:cxn ang="0">
                  <a:pos x="56" y="37"/>
                </a:cxn>
                <a:cxn ang="0">
                  <a:pos x="78" y="31"/>
                </a:cxn>
                <a:cxn ang="0">
                  <a:pos x="81" y="51"/>
                </a:cxn>
                <a:cxn ang="0">
                  <a:pos x="68" y="54"/>
                </a:cxn>
                <a:cxn ang="0">
                  <a:pos x="68" y="57"/>
                </a:cxn>
                <a:cxn ang="0">
                  <a:pos x="81" y="56"/>
                </a:cxn>
                <a:cxn ang="0">
                  <a:pos x="78" y="60"/>
                </a:cxn>
              </a:cxnLst>
              <a:rect l="0" t="0" r="r" b="b"/>
              <a:pathLst>
                <a:path w="86" h="65">
                  <a:moveTo>
                    <a:pt x="78" y="9"/>
                  </a:moveTo>
                  <a:cubicBezTo>
                    <a:pt x="61" y="9"/>
                    <a:pt x="61" y="9"/>
                    <a:pt x="61" y="9"/>
                  </a:cubicBezTo>
                  <a:cubicBezTo>
                    <a:pt x="61" y="8"/>
                    <a:pt x="61" y="8"/>
                    <a:pt x="61" y="8"/>
                  </a:cubicBezTo>
                  <a:cubicBezTo>
                    <a:pt x="61" y="4"/>
                    <a:pt x="57" y="0"/>
                    <a:pt x="53" y="0"/>
                  </a:cubicBezTo>
                  <a:cubicBezTo>
                    <a:pt x="34" y="0"/>
                    <a:pt x="34" y="0"/>
                    <a:pt x="34" y="0"/>
                  </a:cubicBezTo>
                  <a:cubicBezTo>
                    <a:pt x="29" y="0"/>
                    <a:pt x="25" y="4"/>
                    <a:pt x="25" y="8"/>
                  </a:cubicBezTo>
                  <a:cubicBezTo>
                    <a:pt x="25" y="9"/>
                    <a:pt x="25" y="9"/>
                    <a:pt x="25" y="9"/>
                  </a:cubicBezTo>
                  <a:cubicBezTo>
                    <a:pt x="9" y="9"/>
                    <a:pt x="9" y="9"/>
                    <a:pt x="9" y="9"/>
                  </a:cubicBezTo>
                  <a:cubicBezTo>
                    <a:pt x="4" y="9"/>
                    <a:pt x="0" y="13"/>
                    <a:pt x="0" y="17"/>
                  </a:cubicBezTo>
                  <a:cubicBezTo>
                    <a:pt x="0" y="57"/>
                    <a:pt x="0" y="57"/>
                    <a:pt x="0" y="57"/>
                  </a:cubicBezTo>
                  <a:cubicBezTo>
                    <a:pt x="0" y="62"/>
                    <a:pt x="4" y="65"/>
                    <a:pt x="9" y="65"/>
                  </a:cubicBezTo>
                  <a:cubicBezTo>
                    <a:pt x="78" y="65"/>
                    <a:pt x="78" y="65"/>
                    <a:pt x="78" y="65"/>
                  </a:cubicBezTo>
                  <a:cubicBezTo>
                    <a:pt x="82" y="65"/>
                    <a:pt x="86" y="62"/>
                    <a:pt x="86" y="57"/>
                  </a:cubicBezTo>
                  <a:cubicBezTo>
                    <a:pt x="86" y="17"/>
                    <a:pt x="86" y="17"/>
                    <a:pt x="86" y="17"/>
                  </a:cubicBezTo>
                  <a:cubicBezTo>
                    <a:pt x="86" y="13"/>
                    <a:pt x="82" y="9"/>
                    <a:pt x="78" y="9"/>
                  </a:cubicBezTo>
                  <a:close/>
                  <a:moveTo>
                    <a:pt x="31" y="8"/>
                  </a:moveTo>
                  <a:cubicBezTo>
                    <a:pt x="31" y="7"/>
                    <a:pt x="32" y="5"/>
                    <a:pt x="34" y="5"/>
                  </a:cubicBezTo>
                  <a:cubicBezTo>
                    <a:pt x="53" y="5"/>
                    <a:pt x="53" y="5"/>
                    <a:pt x="53" y="5"/>
                  </a:cubicBezTo>
                  <a:cubicBezTo>
                    <a:pt x="54" y="5"/>
                    <a:pt x="56" y="7"/>
                    <a:pt x="56" y="8"/>
                  </a:cubicBezTo>
                  <a:cubicBezTo>
                    <a:pt x="56" y="9"/>
                    <a:pt x="56" y="9"/>
                    <a:pt x="56" y="9"/>
                  </a:cubicBezTo>
                  <a:cubicBezTo>
                    <a:pt x="31" y="9"/>
                    <a:pt x="31" y="9"/>
                    <a:pt x="31" y="9"/>
                  </a:cubicBezTo>
                  <a:lnTo>
                    <a:pt x="31" y="8"/>
                  </a:lnTo>
                  <a:close/>
                  <a:moveTo>
                    <a:pt x="9" y="14"/>
                  </a:moveTo>
                  <a:cubicBezTo>
                    <a:pt x="78" y="14"/>
                    <a:pt x="78" y="14"/>
                    <a:pt x="78" y="14"/>
                  </a:cubicBezTo>
                  <a:cubicBezTo>
                    <a:pt x="79" y="14"/>
                    <a:pt x="81" y="16"/>
                    <a:pt x="81" y="17"/>
                  </a:cubicBezTo>
                  <a:cubicBezTo>
                    <a:pt x="81" y="23"/>
                    <a:pt x="81" y="23"/>
                    <a:pt x="81" y="23"/>
                  </a:cubicBezTo>
                  <a:cubicBezTo>
                    <a:pt x="81" y="23"/>
                    <a:pt x="81" y="23"/>
                    <a:pt x="81" y="23"/>
                  </a:cubicBezTo>
                  <a:cubicBezTo>
                    <a:pt x="81" y="25"/>
                    <a:pt x="80" y="27"/>
                    <a:pt x="77" y="28"/>
                  </a:cubicBezTo>
                  <a:cubicBezTo>
                    <a:pt x="56" y="33"/>
                    <a:pt x="56" y="33"/>
                    <a:pt x="56" y="33"/>
                  </a:cubicBezTo>
                  <a:cubicBezTo>
                    <a:pt x="56" y="31"/>
                    <a:pt x="53" y="28"/>
                    <a:pt x="50" y="28"/>
                  </a:cubicBezTo>
                  <a:cubicBezTo>
                    <a:pt x="36" y="28"/>
                    <a:pt x="36" y="28"/>
                    <a:pt x="36" y="28"/>
                  </a:cubicBezTo>
                  <a:cubicBezTo>
                    <a:pt x="33" y="28"/>
                    <a:pt x="31" y="31"/>
                    <a:pt x="31" y="33"/>
                  </a:cubicBezTo>
                  <a:cubicBezTo>
                    <a:pt x="10" y="28"/>
                    <a:pt x="10" y="28"/>
                    <a:pt x="10" y="28"/>
                  </a:cubicBezTo>
                  <a:cubicBezTo>
                    <a:pt x="7" y="27"/>
                    <a:pt x="6" y="25"/>
                    <a:pt x="6" y="24"/>
                  </a:cubicBezTo>
                  <a:cubicBezTo>
                    <a:pt x="6" y="17"/>
                    <a:pt x="6" y="17"/>
                    <a:pt x="6" y="17"/>
                  </a:cubicBezTo>
                  <a:cubicBezTo>
                    <a:pt x="6" y="16"/>
                    <a:pt x="7" y="14"/>
                    <a:pt x="9" y="14"/>
                  </a:cubicBezTo>
                  <a:close/>
                  <a:moveTo>
                    <a:pt x="52" y="34"/>
                  </a:moveTo>
                  <a:cubicBezTo>
                    <a:pt x="52" y="37"/>
                    <a:pt x="52" y="37"/>
                    <a:pt x="52" y="37"/>
                  </a:cubicBezTo>
                  <a:cubicBezTo>
                    <a:pt x="52" y="38"/>
                    <a:pt x="51" y="39"/>
                    <a:pt x="50" y="39"/>
                  </a:cubicBezTo>
                  <a:cubicBezTo>
                    <a:pt x="36" y="39"/>
                    <a:pt x="36" y="39"/>
                    <a:pt x="36" y="39"/>
                  </a:cubicBezTo>
                  <a:cubicBezTo>
                    <a:pt x="35" y="39"/>
                    <a:pt x="34" y="38"/>
                    <a:pt x="34" y="37"/>
                  </a:cubicBezTo>
                  <a:cubicBezTo>
                    <a:pt x="34" y="34"/>
                    <a:pt x="34" y="34"/>
                    <a:pt x="34" y="34"/>
                  </a:cubicBezTo>
                  <a:cubicBezTo>
                    <a:pt x="34" y="33"/>
                    <a:pt x="35" y="32"/>
                    <a:pt x="36" y="32"/>
                  </a:cubicBezTo>
                  <a:cubicBezTo>
                    <a:pt x="50" y="32"/>
                    <a:pt x="50" y="32"/>
                    <a:pt x="50" y="32"/>
                  </a:cubicBezTo>
                  <a:cubicBezTo>
                    <a:pt x="51" y="32"/>
                    <a:pt x="52" y="33"/>
                    <a:pt x="52" y="34"/>
                  </a:cubicBezTo>
                  <a:close/>
                  <a:moveTo>
                    <a:pt x="78" y="60"/>
                  </a:moveTo>
                  <a:cubicBezTo>
                    <a:pt x="9" y="60"/>
                    <a:pt x="9" y="60"/>
                    <a:pt x="9" y="60"/>
                  </a:cubicBezTo>
                  <a:cubicBezTo>
                    <a:pt x="7" y="60"/>
                    <a:pt x="6" y="59"/>
                    <a:pt x="6" y="57"/>
                  </a:cubicBezTo>
                  <a:cubicBezTo>
                    <a:pt x="6" y="56"/>
                    <a:pt x="6" y="56"/>
                    <a:pt x="6" y="56"/>
                  </a:cubicBezTo>
                  <a:cubicBezTo>
                    <a:pt x="7" y="57"/>
                    <a:pt x="8" y="57"/>
                    <a:pt x="9" y="57"/>
                  </a:cubicBezTo>
                  <a:cubicBezTo>
                    <a:pt x="60" y="57"/>
                    <a:pt x="60" y="57"/>
                    <a:pt x="60" y="57"/>
                  </a:cubicBezTo>
                  <a:cubicBezTo>
                    <a:pt x="61" y="57"/>
                    <a:pt x="62" y="57"/>
                    <a:pt x="62" y="56"/>
                  </a:cubicBezTo>
                  <a:cubicBezTo>
                    <a:pt x="62" y="55"/>
                    <a:pt x="61" y="54"/>
                    <a:pt x="60" y="54"/>
                  </a:cubicBezTo>
                  <a:cubicBezTo>
                    <a:pt x="9" y="54"/>
                    <a:pt x="9" y="54"/>
                    <a:pt x="9" y="54"/>
                  </a:cubicBezTo>
                  <a:cubicBezTo>
                    <a:pt x="8" y="54"/>
                    <a:pt x="6" y="53"/>
                    <a:pt x="6" y="51"/>
                  </a:cubicBezTo>
                  <a:cubicBezTo>
                    <a:pt x="6" y="30"/>
                    <a:pt x="6" y="30"/>
                    <a:pt x="6" y="30"/>
                  </a:cubicBezTo>
                  <a:cubicBezTo>
                    <a:pt x="7" y="31"/>
                    <a:pt x="8" y="31"/>
                    <a:pt x="9" y="31"/>
                  </a:cubicBezTo>
                  <a:cubicBezTo>
                    <a:pt x="9" y="31"/>
                    <a:pt x="9" y="31"/>
                    <a:pt x="9" y="31"/>
                  </a:cubicBezTo>
                  <a:cubicBezTo>
                    <a:pt x="31" y="37"/>
                    <a:pt x="31" y="37"/>
                    <a:pt x="31" y="37"/>
                  </a:cubicBezTo>
                  <a:cubicBezTo>
                    <a:pt x="31" y="37"/>
                    <a:pt x="31" y="37"/>
                    <a:pt x="31" y="37"/>
                  </a:cubicBezTo>
                  <a:cubicBezTo>
                    <a:pt x="31" y="40"/>
                    <a:pt x="33" y="43"/>
                    <a:pt x="36" y="43"/>
                  </a:cubicBezTo>
                  <a:cubicBezTo>
                    <a:pt x="50" y="43"/>
                    <a:pt x="50" y="43"/>
                    <a:pt x="50" y="43"/>
                  </a:cubicBezTo>
                  <a:cubicBezTo>
                    <a:pt x="53" y="43"/>
                    <a:pt x="56" y="40"/>
                    <a:pt x="56" y="37"/>
                  </a:cubicBezTo>
                  <a:cubicBezTo>
                    <a:pt x="56" y="37"/>
                    <a:pt x="56" y="37"/>
                    <a:pt x="56" y="37"/>
                  </a:cubicBezTo>
                  <a:cubicBezTo>
                    <a:pt x="77" y="31"/>
                    <a:pt x="77" y="31"/>
                    <a:pt x="77" y="31"/>
                  </a:cubicBezTo>
                  <a:cubicBezTo>
                    <a:pt x="78" y="31"/>
                    <a:pt x="78" y="31"/>
                    <a:pt x="78" y="31"/>
                  </a:cubicBezTo>
                  <a:cubicBezTo>
                    <a:pt x="79" y="31"/>
                    <a:pt x="80" y="31"/>
                    <a:pt x="81" y="30"/>
                  </a:cubicBezTo>
                  <a:cubicBezTo>
                    <a:pt x="81" y="51"/>
                    <a:pt x="81" y="51"/>
                    <a:pt x="81" y="51"/>
                  </a:cubicBezTo>
                  <a:cubicBezTo>
                    <a:pt x="80" y="53"/>
                    <a:pt x="79" y="54"/>
                    <a:pt x="77" y="54"/>
                  </a:cubicBezTo>
                  <a:cubicBezTo>
                    <a:pt x="68" y="54"/>
                    <a:pt x="68" y="54"/>
                    <a:pt x="68" y="54"/>
                  </a:cubicBezTo>
                  <a:cubicBezTo>
                    <a:pt x="67" y="54"/>
                    <a:pt x="67" y="55"/>
                    <a:pt x="67" y="56"/>
                  </a:cubicBezTo>
                  <a:cubicBezTo>
                    <a:pt x="67" y="57"/>
                    <a:pt x="67" y="57"/>
                    <a:pt x="68" y="57"/>
                  </a:cubicBezTo>
                  <a:cubicBezTo>
                    <a:pt x="77" y="57"/>
                    <a:pt x="77" y="57"/>
                    <a:pt x="77" y="57"/>
                  </a:cubicBezTo>
                  <a:cubicBezTo>
                    <a:pt x="78" y="57"/>
                    <a:pt x="80" y="57"/>
                    <a:pt x="81" y="56"/>
                  </a:cubicBezTo>
                  <a:cubicBezTo>
                    <a:pt x="81" y="57"/>
                    <a:pt x="81" y="57"/>
                    <a:pt x="81" y="57"/>
                  </a:cubicBezTo>
                  <a:cubicBezTo>
                    <a:pt x="81" y="59"/>
                    <a:pt x="79" y="60"/>
                    <a:pt x="78" y="60"/>
                  </a:cubicBezTo>
                  <a:close/>
                </a:path>
              </a:pathLst>
            </a:custGeom>
            <a:solidFill>
              <a:schemeClr val="bg1"/>
            </a:solidFill>
            <a:ln w="9525">
              <a:noFill/>
              <a:round/>
              <a:headEnd/>
              <a:tailEnd/>
            </a:ln>
          </p:spPr>
          <p:txBody>
            <a:bodyPr anchor="ctr"/>
            <a:lstStyle/>
            <a:p>
              <a:pPr algn="ctr"/>
              <a:endParaRPr/>
            </a:p>
          </p:txBody>
        </p:sp>
        <p:sp>
          <p:nvSpPr>
            <p:cNvPr id="79" name="îṣļîḑé-Freeform: Shape 97"/>
            <p:cNvSpPr>
              <a:spLocks/>
            </p:cNvSpPr>
            <p:nvPr/>
          </p:nvSpPr>
          <p:spPr bwMode="auto">
            <a:xfrm>
              <a:off x="7615230" y="2178458"/>
              <a:ext cx="490245" cy="412649"/>
            </a:xfrm>
            <a:custGeom>
              <a:avLst/>
              <a:gdLst/>
              <a:ahLst/>
              <a:cxnLst>
                <a:cxn ang="0">
                  <a:pos x="62" y="0"/>
                </a:cxn>
                <a:cxn ang="0">
                  <a:pos x="43" y="9"/>
                </a:cxn>
                <a:cxn ang="0">
                  <a:pos x="24" y="0"/>
                </a:cxn>
                <a:cxn ang="0">
                  <a:pos x="0" y="24"/>
                </a:cxn>
                <a:cxn ang="0">
                  <a:pos x="7" y="42"/>
                </a:cxn>
                <a:cxn ang="0">
                  <a:pos x="40" y="71"/>
                </a:cxn>
                <a:cxn ang="0">
                  <a:pos x="43" y="72"/>
                </a:cxn>
                <a:cxn ang="0">
                  <a:pos x="46" y="71"/>
                </a:cxn>
                <a:cxn ang="0">
                  <a:pos x="79" y="42"/>
                </a:cxn>
                <a:cxn ang="0">
                  <a:pos x="86" y="24"/>
                </a:cxn>
                <a:cxn ang="0">
                  <a:pos x="62" y="0"/>
                </a:cxn>
                <a:cxn ang="0">
                  <a:pos x="74" y="39"/>
                </a:cxn>
                <a:cxn ang="0">
                  <a:pos x="43" y="67"/>
                </a:cxn>
                <a:cxn ang="0">
                  <a:pos x="11" y="39"/>
                </a:cxn>
                <a:cxn ang="0">
                  <a:pos x="5" y="24"/>
                </a:cxn>
                <a:cxn ang="0">
                  <a:pos x="24" y="5"/>
                </a:cxn>
                <a:cxn ang="0">
                  <a:pos x="41" y="16"/>
                </a:cxn>
                <a:cxn ang="0">
                  <a:pos x="41" y="16"/>
                </a:cxn>
                <a:cxn ang="0">
                  <a:pos x="41" y="16"/>
                </a:cxn>
                <a:cxn ang="0">
                  <a:pos x="43" y="17"/>
                </a:cxn>
                <a:cxn ang="0">
                  <a:pos x="44" y="16"/>
                </a:cxn>
                <a:cxn ang="0">
                  <a:pos x="44" y="16"/>
                </a:cxn>
                <a:cxn ang="0">
                  <a:pos x="62" y="5"/>
                </a:cxn>
                <a:cxn ang="0">
                  <a:pos x="80" y="24"/>
                </a:cxn>
                <a:cxn ang="0">
                  <a:pos x="74" y="39"/>
                </a:cxn>
              </a:cxnLst>
              <a:rect l="0" t="0" r="r" b="b"/>
              <a:pathLst>
                <a:path w="86" h="72">
                  <a:moveTo>
                    <a:pt x="62" y="0"/>
                  </a:moveTo>
                  <a:cubicBezTo>
                    <a:pt x="54" y="0"/>
                    <a:pt x="47" y="3"/>
                    <a:pt x="43" y="9"/>
                  </a:cubicBezTo>
                  <a:cubicBezTo>
                    <a:pt x="38" y="3"/>
                    <a:pt x="32" y="0"/>
                    <a:pt x="24" y="0"/>
                  </a:cubicBezTo>
                  <a:cubicBezTo>
                    <a:pt x="11" y="0"/>
                    <a:pt x="0" y="10"/>
                    <a:pt x="0" y="24"/>
                  </a:cubicBezTo>
                  <a:cubicBezTo>
                    <a:pt x="0" y="32"/>
                    <a:pt x="4" y="37"/>
                    <a:pt x="7" y="42"/>
                  </a:cubicBezTo>
                  <a:cubicBezTo>
                    <a:pt x="16" y="55"/>
                    <a:pt x="39" y="71"/>
                    <a:pt x="40" y="71"/>
                  </a:cubicBezTo>
                  <a:cubicBezTo>
                    <a:pt x="41" y="72"/>
                    <a:pt x="42" y="72"/>
                    <a:pt x="43" y="72"/>
                  </a:cubicBezTo>
                  <a:cubicBezTo>
                    <a:pt x="44" y="72"/>
                    <a:pt x="45" y="72"/>
                    <a:pt x="46" y="71"/>
                  </a:cubicBezTo>
                  <a:cubicBezTo>
                    <a:pt x="47" y="71"/>
                    <a:pt x="70" y="55"/>
                    <a:pt x="79" y="42"/>
                  </a:cubicBezTo>
                  <a:cubicBezTo>
                    <a:pt x="82" y="37"/>
                    <a:pt x="86" y="32"/>
                    <a:pt x="86" y="24"/>
                  </a:cubicBezTo>
                  <a:cubicBezTo>
                    <a:pt x="86" y="10"/>
                    <a:pt x="75" y="0"/>
                    <a:pt x="62" y="0"/>
                  </a:cubicBezTo>
                  <a:close/>
                  <a:moveTo>
                    <a:pt x="74" y="39"/>
                  </a:moveTo>
                  <a:cubicBezTo>
                    <a:pt x="66" y="51"/>
                    <a:pt x="43" y="67"/>
                    <a:pt x="43" y="67"/>
                  </a:cubicBezTo>
                  <a:cubicBezTo>
                    <a:pt x="43" y="67"/>
                    <a:pt x="20" y="51"/>
                    <a:pt x="11" y="39"/>
                  </a:cubicBezTo>
                  <a:cubicBezTo>
                    <a:pt x="8" y="34"/>
                    <a:pt x="5" y="30"/>
                    <a:pt x="5" y="24"/>
                  </a:cubicBezTo>
                  <a:cubicBezTo>
                    <a:pt x="5" y="13"/>
                    <a:pt x="14" y="5"/>
                    <a:pt x="24" y="5"/>
                  </a:cubicBezTo>
                  <a:cubicBezTo>
                    <a:pt x="32" y="5"/>
                    <a:pt x="38" y="10"/>
                    <a:pt x="41" y="16"/>
                  </a:cubicBezTo>
                  <a:cubicBezTo>
                    <a:pt x="41" y="16"/>
                    <a:pt x="41" y="16"/>
                    <a:pt x="41" y="16"/>
                  </a:cubicBezTo>
                  <a:cubicBezTo>
                    <a:pt x="41" y="16"/>
                    <a:pt x="41" y="16"/>
                    <a:pt x="41" y="16"/>
                  </a:cubicBezTo>
                  <a:cubicBezTo>
                    <a:pt x="41" y="17"/>
                    <a:pt x="42" y="17"/>
                    <a:pt x="43" y="17"/>
                  </a:cubicBezTo>
                  <a:cubicBezTo>
                    <a:pt x="44" y="17"/>
                    <a:pt x="44" y="17"/>
                    <a:pt x="44" y="16"/>
                  </a:cubicBezTo>
                  <a:cubicBezTo>
                    <a:pt x="44" y="16"/>
                    <a:pt x="44" y="16"/>
                    <a:pt x="44" y="16"/>
                  </a:cubicBezTo>
                  <a:cubicBezTo>
                    <a:pt x="47" y="10"/>
                    <a:pt x="54" y="5"/>
                    <a:pt x="62" y="5"/>
                  </a:cubicBezTo>
                  <a:cubicBezTo>
                    <a:pt x="72" y="5"/>
                    <a:pt x="80" y="13"/>
                    <a:pt x="80" y="24"/>
                  </a:cubicBezTo>
                  <a:cubicBezTo>
                    <a:pt x="80" y="30"/>
                    <a:pt x="77" y="34"/>
                    <a:pt x="74" y="39"/>
                  </a:cubicBezTo>
                  <a:close/>
                </a:path>
              </a:pathLst>
            </a:custGeom>
            <a:solidFill>
              <a:schemeClr val="bg1"/>
            </a:solidFill>
            <a:ln w="9525">
              <a:noFill/>
              <a:round/>
              <a:headEnd/>
              <a:tailEnd/>
            </a:ln>
          </p:spPr>
          <p:txBody>
            <a:bodyPr anchor="ctr"/>
            <a:lstStyle/>
            <a:p>
              <a:pPr algn="ctr"/>
              <a:endParaRPr/>
            </a:p>
          </p:txBody>
        </p:sp>
        <p:sp>
          <p:nvSpPr>
            <p:cNvPr id="80" name="îṣļîḑé-Freeform: Shape 98"/>
            <p:cNvSpPr>
              <a:spLocks/>
            </p:cNvSpPr>
            <p:nvPr/>
          </p:nvSpPr>
          <p:spPr bwMode="auto">
            <a:xfrm>
              <a:off x="7890330" y="2231360"/>
              <a:ext cx="141079" cy="63485"/>
            </a:xfrm>
            <a:custGeom>
              <a:avLst/>
              <a:gdLst/>
              <a:ahLst/>
              <a:cxnLst>
                <a:cxn ang="0">
                  <a:pos x="1" y="11"/>
                </a:cxn>
                <a:cxn ang="0">
                  <a:pos x="2" y="11"/>
                </a:cxn>
                <a:cxn ang="0">
                  <a:pos x="4" y="10"/>
                </a:cxn>
                <a:cxn ang="0">
                  <a:pos x="4" y="10"/>
                </a:cxn>
                <a:cxn ang="0">
                  <a:pos x="14" y="3"/>
                </a:cxn>
                <a:cxn ang="0">
                  <a:pos x="22" y="7"/>
                </a:cxn>
                <a:cxn ang="0">
                  <a:pos x="24" y="7"/>
                </a:cxn>
                <a:cxn ang="0">
                  <a:pos x="24" y="4"/>
                </a:cxn>
                <a:cxn ang="0">
                  <a:pos x="14" y="0"/>
                </a:cxn>
                <a:cxn ang="0">
                  <a:pos x="0" y="9"/>
                </a:cxn>
                <a:cxn ang="0">
                  <a:pos x="0" y="9"/>
                </a:cxn>
                <a:cxn ang="0">
                  <a:pos x="1" y="11"/>
                </a:cxn>
              </a:cxnLst>
              <a:rect l="0" t="0" r="r" b="b"/>
              <a:pathLst>
                <a:path w="25" h="11">
                  <a:moveTo>
                    <a:pt x="1" y="11"/>
                  </a:moveTo>
                  <a:cubicBezTo>
                    <a:pt x="1" y="11"/>
                    <a:pt x="2" y="11"/>
                    <a:pt x="2" y="11"/>
                  </a:cubicBezTo>
                  <a:cubicBezTo>
                    <a:pt x="3" y="11"/>
                    <a:pt x="3" y="11"/>
                    <a:pt x="4" y="10"/>
                  </a:cubicBezTo>
                  <a:cubicBezTo>
                    <a:pt x="4" y="10"/>
                    <a:pt x="4" y="10"/>
                    <a:pt x="4" y="10"/>
                  </a:cubicBezTo>
                  <a:cubicBezTo>
                    <a:pt x="6" y="6"/>
                    <a:pt x="10" y="3"/>
                    <a:pt x="14" y="3"/>
                  </a:cubicBezTo>
                  <a:cubicBezTo>
                    <a:pt x="17" y="3"/>
                    <a:pt x="20" y="5"/>
                    <a:pt x="22" y="7"/>
                  </a:cubicBezTo>
                  <a:cubicBezTo>
                    <a:pt x="23" y="8"/>
                    <a:pt x="24" y="8"/>
                    <a:pt x="24" y="7"/>
                  </a:cubicBezTo>
                  <a:cubicBezTo>
                    <a:pt x="25" y="6"/>
                    <a:pt x="25" y="5"/>
                    <a:pt x="24" y="4"/>
                  </a:cubicBezTo>
                  <a:cubicBezTo>
                    <a:pt x="22" y="1"/>
                    <a:pt x="18" y="0"/>
                    <a:pt x="14" y="0"/>
                  </a:cubicBezTo>
                  <a:cubicBezTo>
                    <a:pt x="8" y="0"/>
                    <a:pt x="3" y="3"/>
                    <a:pt x="0" y="9"/>
                  </a:cubicBezTo>
                  <a:cubicBezTo>
                    <a:pt x="0" y="9"/>
                    <a:pt x="0" y="9"/>
                    <a:pt x="0" y="9"/>
                  </a:cubicBezTo>
                  <a:cubicBezTo>
                    <a:pt x="0" y="10"/>
                    <a:pt x="0" y="11"/>
                    <a:pt x="1" y="11"/>
                  </a:cubicBezTo>
                  <a:close/>
                </a:path>
              </a:pathLst>
            </a:custGeom>
            <a:solidFill>
              <a:schemeClr val="bg1"/>
            </a:solidFill>
            <a:ln w="9525">
              <a:noFill/>
              <a:round/>
              <a:headEnd/>
              <a:tailEnd/>
            </a:ln>
          </p:spPr>
          <p:txBody>
            <a:bodyPr anchor="ctr"/>
            <a:lstStyle/>
            <a:p>
              <a:pPr algn="ctr"/>
              <a:endParaRPr/>
            </a:p>
          </p:txBody>
        </p:sp>
        <p:sp>
          <p:nvSpPr>
            <p:cNvPr id="81" name="îṣļîḑé-Freeform: Shape 99"/>
            <p:cNvSpPr>
              <a:spLocks/>
            </p:cNvSpPr>
            <p:nvPr/>
          </p:nvSpPr>
          <p:spPr bwMode="auto">
            <a:xfrm>
              <a:off x="7668133" y="2231360"/>
              <a:ext cx="387963" cy="303315"/>
            </a:xfrm>
            <a:custGeom>
              <a:avLst/>
              <a:gdLst/>
              <a:ahLst/>
              <a:cxnLst>
                <a:cxn ang="0">
                  <a:pos x="66" y="13"/>
                </a:cxn>
                <a:cxn ang="0">
                  <a:pos x="64" y="15"/>
                </a:cxn>
                <a:cxn ang="0">
                  <a:pos x="59" y="25"/>
                </a:cxn>
                <a:cxn ang="0">
                  <a:pos x="34" y="49"/>
                </a:cxn>
                <a:cxn ang="0">
                  <a:pos x="8" y="25"/>
                </a:cxn>
                <a:cxn ang="0">
                  <a:pos x="4" y="15"/>
                </a:cxn>
                <a:cxn ang="0">
                  <a:pos x="15" y="3"/>
                </a:cxn>
                <a:cxn ang="0">
                  <a:pos x="25" y="10"/>
                </a:cxn>
                <a:cxn ang="0">
                  <a:pos x="25" y="10"/>
                </a:cxn>
                <a:cxn ang="0">
                  <a:pos x="28" y="11"/>
                </a:cxn>
                <a:cxn ang="0">
                  <a:pos x="28" y="9"/>
                </a:cxn>
                <a:cxn ang="0">
                  <a:pos x="28" y="9"/>
                </a:cxn>
                <a:cxn ang="0">
                  <a:pos x="15" y="0"/>
                </a:cxn>
                <a:cxn ang="0">
                  <a:pos x="0" y="15"/>
                </a:cxn>
                <a:cxn ang="0">
                  <a:pos x="6" y="27"/>
                </a:cxn>
                <a:cxn ang="0">
                  <a:pos x="33" y="52"/>
                </a:cxn>
                <a:cxn ang="0">
                  <a:pos x="34" y="53"/>
                </a:cxn>
                <a:cxn ang="0">
                  <a:pos x="35" y="52"/>
                </a:cxn>
                <a:cxn ang="0">
                  <a:pos x="62" y="27"/>
                </a:cxn>
                <a:cxn ang="0">
                  <a:pos x="68" y="15"/>
                </a:cxn>
                <a:cxn ang="0">
                  <a:pos x="66" y="13"/>
                </a:cxn>
              </a:cxnLst>
              <a:rect l="0" t="0" r="r" b="b"/>
              <a:pathLst>
                <a:path w="68" h="53">
                  <a:moveTo>
                    <a:pt x="66" y="13"/>
                  </a:moveTo>
                  <a:cubicBezTo>
                    <a:pt x="65" y="13"/>
                    <a:pt x="64" y="14"/>
                    <a:pt x="64" y="15"/>
                  </a:cubicBezTo>
                  <a:cubicBezTo>
                    <a:pt x="64" y="18"/>
                    <a:pt x="62" y="21"/>
                    <a:pt x="59" y="25"/>
                  </a:cubicBezTo>
                  <a:cubicBezTo>
                    <a:pt x="54" y="33"/>
                    <a:pt x="40" y="44"/>
                    <a:pt x="34" y="49"/>
                  </a:cubicBezTo>
                  <a:cubicBezTo>
                    <a:pt x="27" y="44"/>
                    <a:pt x="14" y="33"/>
                    <a:pt x="8" y="25"/>
                  </a:cubicBezTo>
                  <a:cubicBezTo>
                    <a:pt x="6" y="21"/>
                    <a:pt x="4" y="18"/>
                    <a:pt x="4" y="15"/>
                  </a:cubicBezTo>
                  <a:cubicBezTo>
                    <a:pt x="4" y="8"/>
                    <a:pt x="9" y="3"/>
                    <a:pt x="15" y="3"/>
                  </a:cubicBezTo>
                  <a:cubicBezTo>
                    <a:pt x="19" y="3"/>
                    <a:pt x="23" y="6"/>
                    <a:pt x="25" y="10"/>
                  </a:cubicBezTo>
                  <a:cubicBezTo>
                    <a:pt x="25" y="10"/>
                    <a:pt x="25" y="10"/>
                    <a:pt x="25" y="10"/>
                  </a:cubicBezTo>
                  <a:cubicBezTo>
                    <a:pt x="26" y="11"/>
                    <a:pt x="27" y="12"/>
                    <a:pt x="28" y="11"/>
                  </a:cubicBezTo>
                  <a:cubicBezTo>
                    <a:pt x="28" y="11"/>
                    <a:pt x="29" y="10"/>
                    <a:pt x="28" y="9"/>
                  </a:cubicBezTo>
                  <a:cubicBezTo>
                    <a:pt x="28" y="9"/>
                    <a:pt x="28" y="9"/>
                    <a:pt x="28" y="9"/>
                  </a:cubicBezTo>
                  <a:cubicBezTo>
                    <a:pt x="26" y="3"/>
                    <a:pt x="21" y="0"/>
                    <a:pt x="15" y="0"/>
                  </a:cubicBezTo>
                  <a:cubicBezTo>
                    <a:pt x="7" y="0"/>
                    <a:pt x="0" y="6"/>
                    <a:pt x="0" y="15"/>
                  </a:cubicBezTo>
                  <a:cubicBezTo>
                    <a:pt x="0" y="19"/>
                    <a:pt x="2" y="23"/>
                    <a:pt x="6" y="27"/>
                  </a:cubicBezTo>
                  <a:cubicBezTo>
                    <a:pt x="12" y="36"/>
                    <a:pt x="25" y="47"/>
                    <a:pt x="33" y="52"/>
                  </a:cubicBezTo>
                  <a:cubicBezTo>
                    <a:pt x="33" y="53"/>
                    <a:pt x="33" y="53"/>
                    <a:pt x="34" y="53"/>
                  </a:cubicBezTo>
                  <a:cubicBezTo>
                    <a:pt x="34" y="53"/>
                    <a:pt x="35" y="53"/>
                    <a:pt x="35" y="52"/>
                  </a:cubicBezTo>
                  <a:cubicBezTo>
                    <a:pt x="43" y="47"/>
                    <a:pt x="56" y="36"/>
                    <a:pt x="62" y="27"/>
                  </a:cubicBezTo>
                  <a:cubicBezTo>
                    <a:pt x="65" y="23"/>
                    <a:pt x="68" y="19"/>
                    <a:pt x="68" y="15"/>
                  </a:cubicBezTo>
                  <a:cubicBezTo>
                    <a:pt x="68" y="14"/>
                    <a:pt x="67" y="13"/>
                    <a:pt x="66" y="13"/>
                  </a:cubicBezTo>
                  <a:close/>
                </a:path>
              </a:pathLst>
            </a:custGeom>
            <a:solidFill>
              <a:schemeClr val="bg1"/>
            </a:solidFill>
            <a:ln w="9525">
              <a:noFill/>
              <a:round/>
              <a:headEnd/>
              <a:tailEnd/>
            </a:ln>
          </p:spPr>
          <p:txBody>
            <a:bodyPr anchor="ctr"/>
            <a:lstStyle/>
            <a:p>
              <a:pPr algn="ctr"/>
              <a:endParaRPr/>
            </a:p>
          </p:txBody>
        </p:sp>
        <p:grpSp>
          <p:nvGrpSpPr>
            <p:cNvPr id="82" name="Group 2"/>
            <p:cNvGrpSpPr/>
            <p:nvPr/>
          </p:nvGrpSpPr>
          <p:grpSpPr>
            <a:xfrm>
              <a:off x="8116154" y="3409669"/>
              <a:ext cx="331534" cy="447923"/>
              <a:chOff x="8057638" y="3409669"/>
              <a:chExt cx="331534" cy="447923"/>
            </a:xfrm>
          </p:grpSpPr>
          <p:sp>
            <p:nvSpPr>
              <p:cNvPr id="107" name="îṣļîḑé-Freeform: Shape 101"/>
              <p:cNvSpPr>
                <a:spLocks/>
              </p:cNvSpPr>
              <p:nvPr/>
            </p:nvSpPr>
            <p:spPr bwMode="auto">
              <a:xfrm>
                <a:off x="8057638" y="3545457"/>
                <a:ext cx="28215" cy="176347"/>
              </a:xfrm>
              <a:custGeom>
                <a:avLst/>
                <a:gdLst/>
                <a:ahLst/>
                <a:cxnLst>
                  <a:cxn ang="0">
                    <a:pos x="2" y="0"/>
                  </a:cxn>
                  <a:cxn ang="0">
                    <a:pos x="0" y="2"/>
                  </a:cxn>
                  <a:cxn ang="0">
                    <a:pos x="0" y="28"/>
                  </a:cxn>
                  <a:cxn ang="0">
                    <a:pos x="2" y="31"/>
                  </a:cxn>
                  <a:cxn ang="0">
                    <a:pos x="5" y="28"/>
                  </a:cxn>
                  <a:cxn ang="0">
                    <a:pos x="5" y="2"/>
                  </a:cxn>
                  <a:cxn ang="0">
                    <a:pos x="2" y="0"/>
                  </a:cxn>
                </a:cxnLst>
                <a:rect l="0" t="0" r="r" b="b"/>
                <a:pathLst>
                  <a:path w="5" h="31">
                    <a:moveTo>
                      <a:pt x="2" y="0"/>
                    </a:moveTo>
                    <a:cubicBezTo>
                      <a:pt x="1" y="0"/>
                      <a:pt x="0" y="1"/>
                      <a:pt x="0" y="2"/>
                    </a:cubicBezTo>
                    <a:cubicBezTo>
                      <a:pt x="0" y="28"/>
                      <a:pt x="0" y="28"/>
                      <a:pt x="0" y="28"/>
                    </a:cubicBezTo>
                    <a:cubicBezTo>
                      <a:pt x="0" y="29"/>
                      <a:pt x="1" y="31"/>
                      <a:pt x="2" y="31"/>
                    </a:cubicBezTo>
                    <a:cubicBezTo>
                      <a:pt x="4" y="31"/>
                      <a:pt x="5" y="29"/>
                      <a:pt x="5" y="28"/>
                    </a:cubicBezTo>
                    <a:cubicBezTo>
                      <a:pt x="5" y="2"/>
                      <a:pt x="5" y="2"/>
                      <a:pt x="5" y="2"/>
                    </a:cubicBezTo>
                    <a:cubicBezTo>
                      <a:pt x="5" y="1"/>
                      <a:pt x="4" y="0"/>
                      <a:pt x="2" y="0"/>
                    </a:cubicBezTo>
                    <a:close/>
                  </a:path>
                </a:pathLst>
              </a:custGeom>
              <a:solidFill>
                <a:schemeClr val="bg1"/>
              </a:solidFill>
              <a:ln w="9525">
                <a:noFill/>
                <a:round/>
                <a:headEnd/>
                <a:tailEnd/>
              </a:ln>
            </p:spPr>
            <p:txBody>
              <a:bodyPr anchor="ctr"/>
              <a:lstStyle/>
              <a:p>
                <a:pPr algn="ctr"/>
                <a:endParaRPr/>
              </a:p>
            </p:txBody>
          </p:sp>
          <p:sp>
            <p:nvSpPr>
              <p:cNvPr id="108" name="îṣļîḑé-Freeform: Shape 102"/>
              <p:cNvSpPr>
                <a:spLocks/>
              </p:cNvSpPr>
              <p:nvPr/>
            </p:nvSpPr>
            <p:spPr bwMode="auto">
              <a:xfrm>
                <a:off x="8117596" y="3409669"/>
                <a:ext cx="271576" cy="447923"/>
              </a:xfrm>
              <a:custGeom>
                <a:avLst/>
                <a:gdLst/>
                <a:ahLst/>
                <a:cxnLst>
                  <a:cxn ang="0">
                    <a:pos x="47" y="1"/>
                  </a:cxn>
                  <a:cxn ang="0">
                    <a:pos x="44" y="1"/>
                  </a:cxn>
                  <a:cxn ang="0">
                    <a:pos x="2" y="22"/>
                  </a:cxn>
                  <a:cxn ang="0">
                    <a:pos x="0" y="24"/>
                  </a:cxn>
                  <a:cxn ang="0">
                    <a:pos x="0" y="54"/>
                  </a:cxn>
                  <a:cxn ang="0">
                    <a:pos x="2" y="56"/>
                  </a:cxn>
                  <a:cxn ang="0">
                    <a:pos x="44" y="78"/>
                  </a:cxn>
                  <a:cxn ang="0">
                    <a:pos x="45" y="78"/>
                  </a:cxn>
                  <a:cxn ang="0">
                    <a:pos x="47" y="77"/>
                  </a:cxn>
                  <a:cxn ang="0">
                    <a:pos x="48" y="75"/>
                  </a:cxn>
                  <a:cxn ang="0">
                    <a:pos x="48" y="3"/>
                  </a:cxn>
                  <a:cxn ang="0">
                    <a:pos x="47" y="1"/>
                  </a:cxn>
                  <a:cxn ang="0">
                    <a:pos x="43" y="71"/>
                  </a:cxn>
                  <a:cxn ang="0">
                    <a:pos x="38" y="69"/>
                  </a:cxn>
                  <a:cxn ang="0">
                    <a:pos x="38" y="33"/>
                  </a:cxn>
                  <a:cxn ang="0">
                    <a:pos x="36" y="31"/>
                  </a:cxn>
                  <a:cxn ang="0">
                    <a:pos x="34" y="33"/>
                  </a:cxn>
                  <a:cxn ang="0">
                    <a:pos x="34" y="67"/>
                  </a:cxn>
                  <a:cxn ang="0">
                    <a:pos x="6" y="52"/>
                  </a:cxn>
                  <a:cxn ang="0">
                    <a:pos x="6" y="26"/>
                  </a:cxn>
                  <a:cxn ang="0">
                    <a:pos x="34" y="11"/>
                  </a:cxn>
                  <a:cxn ang="0">
                    <a:pos x="34" y="23"/>
                  </a:cxn>
                  <a:cxn ang="0">
                    <a:pos x="36" y="24"/>
                  </a:cxn>
                  <a:cxn ang="0">
                    <a:pos x="38" y="23"/>
                  </a:cxn>
                  <a:cxn ang="0">
                    <a:pos x="38" y="10"/>
                  </a:cxn>
                  <a:cxn ang="0">
                    <a:pos x="43" y="7"/>
                  </a:cxn>
                  <a:cxn ang="0">
                    <a:pos x="43" y="71"/>
                  </a:cxn>
                </a:cxnLst>
                <a:rect l="0" t="0" r="r" b="b"/>
                <a:pathLst>
                  <a:path w="48" h="78">
                    <a:moveTo>
                      <a:pt x="47" y="1"/>
                    </a:moveTo>
                    <a:cubicBezTo>
                      <a:pt x="46" y="0"/>
                      <a:pt x="45" y="0"/>
                      <a:pt x="44" y="1"/>
                    </a:cubicBezTo>
                    <a:cubicBezTo>
                      <a:pt x="2" y="22"/>
                      <a:pt x="2" y="22"/>
                      <a:pt x="2" y="22"/>
                    </a:cubicBezTo>
                    <a:cubicBezTo>
                      <a:pt x="1" y="22"/>
                      <a:pt x="0" y="23"/>
                      <a:pt x="0" y="24"/>
                    </a:cubicBezTo>
                    <a:cubicBezTo>
                      <a:pt x="0" y="54"/>
                      <a:pt x="0" y="54"/>
                      <a:pt x="0" y="54"/>
                    </a:cubicBezTo>
                    <a:cubicBezTo>
                      <a:pt x="0" y="55"/>
                      <a:pt x="1" y="56"/>
                      <a:pt x="2" y="56"/>
                    </a:cubicBezTo>
                    <a:cubicBezTo>
                      <a:pt x="44" y="78"/>
                      <a:pt x="44" y="78"/>
                      <a:pt x="44" y="78"/>
                    </a:cubicBezTo>
                    <a:cubicBezTo>
                      <a:pt x="44" y="78"/>
                      <a:pt x="45" y="78"/>
                      <a:pt x="45" y="78"/>
                    </a:cubicBezTo>
                    <a:cubicBezTo>
                      <a:pt x="46" y="78"/>
                      <a:pt x="46" y="78"/>
                      <a:pt x="47" y="77"/>
                    </a:cubicBezTo>
                    <a:cubicBezTo>
                      <a:pt x="47" y="77"/>
                      <a:pt x="48" y="76"/>
                      <a:pt x="48" y="75"/>
                    </a:cubicBezTo>
                    <a:cubicBezTo>
                      <a:pt x="48" y="3"/>
                      <a:pt x="48" y="3"/>
                      <a:pt x="48" y="3"/>
                    </a:cubicBezTo>
                    <a:cubicBezTo>
                      <a:pt x="48" y="2"/>
                      <a:pt x="47" y="1"/>
                      <a:pt x="47" y="1"/>
                    </a:cubicBezTo>
                    <a:close/>
                    <a:moveTo>
                      <a:pt x="43" y="71"/>
                    </a:moveTo>
                    <a:cubicBezTo>
                      <a:pt x="38" y="69"/>
                      <a:pt x="38" y="69"/>
                      <a:pt x="38" y="69"/>
                    </a:cubicBezTo>
                    <a:cubicBezTo>
                      <a:pt x="38" y="33"/>
                      <a:pt x="38" y="33"/>
                      <a:pt x="38" y="33"/>
                    </a:cubicBezTo>
                    <a:cubicBezTo>
                      <a:pt x="38" y="32"/>
                      <a:pt x="37" y="31"/>
                      <a:pt x="36" y="31"/>
                    </a:cubicBezTo>
                    <a:cubicBezTo>
                      <a:pt x="35" y="31"/>
                      <a:pt x="34" y="32"/>
                      <a:pt x="34" y="33"/>
                    </a:cubicBezTo>
                    <a:cubicBezTo>
                      <a:pt x="34" y="67"/>
                      <a:pt x="34" y="67"/>
                      <a:pt x="34" y="67"/>
                    </a:cubicBezTo>
                    <a:cubicBezTo>
                      <a:pt x="6" y="52"/>
                      <a:pt x="6" y="52"/>
                      <a:pt x="6" y="52"/>
                    </a:cubicBezTo>
                    <a:cubicBezTo>
                      <a:pt x="6" y="26"/>
                      <a:pt x="6" y="26"/>
                      <a:pt x="6" y="26"/>
                    </a:cubicBezTo>
                    <a:cubicBezTo>
                      <a:pt x="34" y="11"/>
                      <a:pt x="34" y="11"/>
                      <a:pt x="34" y="11"/>
                    </a:cubicBezTo>
                    <a:cubicBezTo>
                      <a:pt x="34" y="23"/>
                      <a:pt x="34" y="23"/>
                      <a:pt x="34" y="23"/>
                    </a:cubicBezTo>
                    <a:cubicBezTo>
                      <a:pt x="34" y="24"/>
                      <a:pt x="35" y="24"/>
                      <a:pt x="36" y="24"/>
                    </a:cubicBezTo>
                    <a:cubicBezTo>
                      <a:pt x="37" y="24"/>
                      <a:pt x="38" y="24"/>
                      <a:pt x="38" y="23"/>
                    </a:cubicBezTo>
                    <a:cubicBezTo>
                      <a:pt x="38" y="10"/>
                      <a:pt x="38" y="10"/>
                      <a:pt x="38" y="10"/>
                    </a:cubicBezTo>
                    <a:cubicBezTo>
                      <a:pt x="43" y="7"/>
                      <a:pt x="43" y="7"/>
                      <a:pt x="43" y="7"/>
                    </a:cubicBezTo>
                    <a:lnTo>
                      <a:pt x="43" y="71"/>
                    </a:lnTo>
                    <a:close/>
                  </a:path>
                </a:pathLst>
              </a:custGeom>
              <a:solidFill>
                <a:schemeClr val="bg1"/>
              </a:solidFill>
              <a:ln w="9525">
                <a:noFill/>
                <a:round/>
                <a:headEnd/>
                <a:tailEnd/>
              </a:ln>
            </p:spPr>
            <p:txBody>
              <a:bodyPr anchor="ctr"/>
              <a:lstStyle/>
              <a:p>
                <a:pPr algn="ctr"/>
                <a:endParaRPr/>
              </a:p>
            </p:txBody>
          </p:sp>
        </p:grpSp>
        <p:sp>
          <p:nvSpPr>
            <p:cNvPr id="83" name="îṣļîḑé-Freeform: Shape 105"/>
            <p:cNvSpPr>
              <a:spLocks/>
            </p:cNvSpPr>
            <p:nvPr/>
          </p:nvSpPr>
          <p:spPr bwMode="auto">
            <a:xfrm>
              <a:off x="7615233" y="4718481"/>
              <a:ext cx="490241" cy="328003"/>
            </a:xfrm>
            <a:custGeom>
              <a:avLst/>
              <a:gdLst/>
              <a:ahLst/>
              <a:cxnLst>
                <a:cxn ang="0">
                  <a:pos x="78" y="0"/>
                </a:cxn>
                <a:cxn ang="0">
                  <a:pos x="9" y="0"/>
                </a:cxn>
                <a:cxn ang="0">
                  <a:pos x="0" y="8"/>
                </a:cxn>
                <a:cxn ang="0">
                  <a:pos x="0" y="50"/>
                </a:cxn>
                <a:cxn ang="0">
                  <a:pos x="9" y="58"/>
                </a:cxn>
                <a:cxn ang="0">
                  <a:pos x="78" y="58"/>
                </a:cxn>
                <a:cxn ang="0">
                  <a:pos x="86" y="50"/>
                </a:cxn>
                <a:cxn ang="0">
                  <a:pos x="86" y="8"/>
                </a:cxn>
                <a:cxn ang="0">
                  <a:pos x="78" y="0"/>
                </a:cxn>
                <a:cxn ang="0">
                  <a:pos x="78" y="5"/>
                </a:cxn>
                <a:cxn ang="0">
                  <a:pos x="79" y="5"/>
                </a:cxn>
                <a:cxn ang="0">
                  <a:pos x="44" y="33"/>
                </a:cxn>
                <a:cxn ang="0">
                  <a:pos x="9" y="5"/>
                </a:cxn>
                <a:cxn ang="0">
                  <a:pos x="78" y="5"/>
                </a:cxn>
                <a:cxn ang="0">
                  <a:pos x="10" y="53"/>
                </a:cxn>
                <a:cxn ang="0">
                  <a:pos x="33" y="37"/>
                </a:cxn>
                <a:cxn ang="0">
                  <a:pos x="34" y="34"/>
                </a:cxn>
                <a:cxn ang="0">
                  <a:pos x="31" y="34"/>
                </a:cxn>
                <a:cxn ang="0">
                  <a:pos x="6" y="51"/>
                </a:cxn>
                <a:cxn ang="0">
                  <a:pos x="6" y="50"/>
                </a:cxn>
                <a:cxn ang="0">
                  <a:pos x="6" y="8"/>
                </a:cxn>
                <a:cxn ang="0">
                  <a:pos x="6" y="7"/>
                </a:cxn>
                <a:cxn ang="0">
                  <a:pos x="42" y="35"/>
                </a:cxn>
                <a:cxn ang="0">
                  <a:pos x="44" y="36"/>
                </a:cxn>
                <a:cxn ang="0">
                  <a:pos x="46" y="35"/>
                </a:cxn>
                <a:cxn ang="0">
                  <a:pos x="81" y="9"/>
                </a:cxn>
                <a:cxn ang="0">
                  <a:pos x="81" y="50"/>
                </a:cxn>
                <a:cxn ang="0">
                  <a:pos x="81" y="50"/>
                </a:cxn>
                <a:cxn ang="0">
                  <a:pos x="57" y="34"/>
                </a:cxn>
                <a:cxn ang="0">
                  <a:pos x="55" y="34"/>
                </a:cxn>
                <a:cxn ang="0">
                  <a:pos x="55" y="37"/>
                </a:cxn>
                <a:cxn ang="0">
                  <a:pos x="78" y="53"/>
                </a:cxn>
                <a:cxn ang="0">
                  <a:pos x="78" y="53"/>
                </a:cxn>
                <a:cxn ang="0">
                  <a:pos x="10" y="53"/>
                </a:cxn>
              </a:cxnLst>
              <a:rect l="0" t="0" r="r" b="b"/>
              <a:pathLst>
                <a:path w="86" h="58">
                  <a:moveTo>
                    <a:pt x="78" y="0"/>
                  </a:moveTo>
                  <a:cubicBezTo>
                    <a:pt x="9" y="0"/>
                    <a:pt x="9" y="0"/>
                    <a:pt x="9" y="0"/>
                  </a:cubicBezTo>
                  <a:cubicBezTo>
                    <a:pt x="4" y="0"/>
                    <a:pt x="0" y="4"/>
                    <a:pt x="0" y="8"/>
                  </a:cubicBezTo>
                  <a:cubicBezTo>
                    <a:pt x="0" y="50"/>
                    <a:pt x="0" y="50"/>
                    <a:pt x="0" y="50"/>
                  </a:cubicBezTo>
                  <a:cubicBezTo>
                    <a:pt x="0" y="55"/>
                    <a:pt x="4" y="58"/>
                    <a:pt x="9" y="58"/>
                  </a:cubicBezTo>
                  <a:cubicBezTo>
                    <a:pt x="78" y="58"/>
                    <a:pt x="78" y="58"/>
                    <a:pt x="78" y="58"/>
                  </a:cubicBezTo>
                  <a:cubicBezTo>
                    <a:pt x="82" y="58"/>
                    <a:pt x="86" y="55"/>
                    <a:pt x="86" y="50"/>
                  </a:cubicBezTo>
                  <a:cubicBezTo>
                    <a:pt x="86" y="8"/>
                    <a:pt x="86" y="8"/>
                    <a:pt x="86" y="8"/>
                  </a:cubicBezTo>
                  <a:cubicBezTo>
                    <a:pt x="86" y="4"/>
                    <a:pt x="82" y="0"/>
                    <a:pt x="78" y="0"/>
                  </a:cubicBezTo>
                  <a:close/>
                  <a:moveTo>
                    <a:pt x="78" y="5"/>
                  </a:moveTo>
                  <a:cubicBezTo>
                    <a:pt x="78" y="5"/>
                    <a:pt x="78" y="5"/>
                    <a:pt x="79" y="5"/>
                  </a:cubicBezTo>
                  <a:cubicBezTo>
                    <a:pt x="44" y="33"/>
                    <a:pt x="44" y="33"/>
                    <a:pt x="44" y="33"/>
                  </a:cubicBezTo>
                  <a:cubicBezTo>
                    <a:pt x="9" y="5"/>
                    <a:pt x="9" y="5"/>
                    <a:pt x="9" y="5"/>
                  </a:cubicBezTo>
                  <a:lnTo>
                    <a:pt x="78" y="5"/>
                  </a:lnTo>
                  <a:close/>
                  <a:moveTo>
                    <a:pt x="10" y="53"/>
                  </a:moveTo>
                  <a:cubicBezTo>
                    <a:pt x="33" y="37"/>
                    <a:pt x="33" y="37"/>
                    <a:pt x="33" y="37"/>
                  </a:cubicBezTo>
                  <a:cubicBezTo>
                    <a:pt x="34" y="36"/>
                    <a:pt x="34" y="35"/>
                    <a:pt x="34" y="34"/>
                  </a:cubicBezTo>
                  <a:cubicBezTo>
                    <a:pt x="33" y="33"/>
                    <a:pt x="32" y="33"/>
                    <a:pt x="31" y="34"/>
                  </a:cubicBezTo>
                  <a:cubicBezTo>
                    <a:pt x="6" y="51"/>
                    <a:pt x="6" y="51"/>
                    <a:pt x="6" y="51"/>
                  </a:cubicBezTo>
                  <a:cubicBezTo>
                    <a:pt x="6" y="51"/>
                    <a:pt x="6" y="50"/>
                    <a:pt x="6" y="50"/>
                  </a:cubicBezTo>
                  <a:cubicBezTo>
                    <a:pt x="6" y="8"/>
                    <a:pt x="6" y="8"/>
                    <a:pt x="6" y="8"/>
                  </a:cubicBezTo>
                  <a:cubicBezTo>
                    <a:pt x="6" y="8"/>
                    <a:pt x="6" y="8"/>
                    <a:pt x="6" y="7"/>
                  </a:cubicBezTo>
                  <a:cubicBezTo>
                    <a:pt x="42" y="35"/>
                    <a:pt x="42" y="35"/>
                    <a:pt x="42" y="35"/>
                  </a:cubicBezTo>
                  <a:cubicBezTo>
                    <a:pt x="43" y="36"/>
                    <a:pt x="43" y="36"/>
                    <a:pt x="44" y="36"/>
                  </a:cubicBezTo>
                  <a:cubicBezTo>
                    <a:pt x="45" y="36"/>
                    <a:pt x="46" y="36"/>
                    <a:pt x="46" y="35"/>
                  </a:cubicBezTo>
                  <a:cubicBezTo>
                    <a:pt x="81" y="9"/>
                    <a:pt x="81" y="9"/>
                    <a:pt x="81" y="9"/>
                  </a:cubicBezTo>
                  <a:cubicBezTo>
                    <a:pt x="81" y="50"/>
                    <a:pt x="81" y="50"/>
                    <a:pt x="81" y="50"/>
                  </a:cubicBezTo>
                  <a:cubicBezTo>
                    <a:pt x="81" y="50"/>
                    <a:pt x="81" y="50"/>
                    <a:pt x="81" y="50"/>
                  </a:cubicBezTo>
                  <a:cubicBezTo>
                    <a:pt x="57" y="34"/>
                    <a:pt x="57" y="34"/>
                    <a:pt x="57" y="34"/>
                  </a:cubicBezTo>
                  <a:cubicBezTo>
                    <a:pt x="56" y="33"/>
                    <a:pt x="55" y="33"/>
                    <a:pt x="55" y="34"/>
                  </a:cubicBezTo>
                  <a:cubicBezTo>
                    <a:pt x="54" y="35"/>
                    <a:pt x="54" y="36"/>
                    <a:pt x="55" y="37"/>
                  </a:cubicBezTo>
                  <a:cubicBezTo>
                    <a:pt x="78" y="53"/>
                    <a:pt x="78" y="53"/>
                    <a:pt x="78" y="53"/>
                  </a:cubicBezTo>
                  <a:cubicBezTo>
                    <a:pt x="78" y="53"/>
                    <a:pt x="78" y="53"/>
                    <a:pt x="78" y="53"/>
                  </a:cubicBezTo>
                  <a:lnTo>
                    <a:pt x="10" y="53"/>
                  </a:lnTo>
                  <a:close/>
                </a:path>
              </a:pathLst>
            </a:custGeom>
            <a:solidFill>
              <a:schemeClr val="bg1"/>
            </a:solidFill>
            <a:ln w="9525">
              <a:noFill/>
              <a:round/>
              <a:headEnd/>
              <a:tailEnd/>
            </a:ln>
          </p:spPr>
          <p:txBody>
            <a:bodyPr anchor="ctr"/>
            <a:lstStyle/>
            <a:p>
              <a:pPr algn="ctr"/>
              <a:endParaRPr/>
            </a:p>
          </p:txBody>
        </p:sp>
      </p:grpSp>
      <p:grpSp>
        <p:nvGrpSpPr>
          <p:cNvPr id="109" name="组合 108"/>
          <p:cNvGrpSpPr/>
          <p:nvPr/>
        </p:nvGrpSpPr>
        <p:grpSpPr>
          <a:xfrm>
            <a:off x="8041607" y="2172082"/>
            <a:ext cx="2776672" cy="862334"/>
            <a:chOff x="7583812" y="3371650"/>
            <a:chExt cx="2776672" cy="862334"/>
          </a:xfrm>
        </p:grpSpPr>
        <p:sp>
          <p:nvSpPr>
            <p:cNvPr id="110" name="矩形 109"/>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11" name="矩形 110"/>
            <p:cNvSpPr/>
            <p:nvPr/>
          </p:nvSpPr>
          <p:spPr>
            <a:xfrm>
              <a:off x="7583812" y="3371650"/>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12" name="组合 111"/>
          <p:cNvGrpSpPr/>
          <p:nvPr/>
        </p:nvGrpSpPr>
        <p:grpSpPr>
          <a:xfrm>
            <a:off x="8041607" y="4624467"/>
            <a:ext cx="2776672" cy="862334"/>
            <a:chOff x="7583812" y="3371650"/>
            <a:chExt cx="2776672" cy="862334"/>
          </a:xfrm>
        </p:grpSpPr>
        <p:sp>
          <p:nvSpPr>
            <p:cNvPr id="113" name="矩形 112"/>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14" name="矩形 113"/>
            <p:cNvSpPr/>
            <p:nvPr/>
          </p:nvSpPr>
          <p:spPr>
            <a:xfrm>
              <a:off x="7583812" y="3371650"/>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15" name="组合 114"/>
          <p:cNvGrpSpPr/>
          <p:nvPr/>
        </p:nvGrpSpPr>
        <p:grpSpPr>
          <a:xfrm>
            <a:off x="8506100" y="3398275"/>
            <a:ext cx="2776672" cy="862334"/>
            <a:chOff x="7583812" y="3371650"/>
            <a:chExt cx="2776672" cy="862334"/>
          </a:xfrm>
        </p:grpSpPr>
        <p:sp>
          <p:nvSpPr>
            <p:cNvPr id="116" name="矩形 115"/>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17" name="矩形 116"/>
            <p:cNvSpPr/>
            <p:nvPr/>
          </p:nvSpPr>
          <p:spPr>
            <a:xfrm>
              <a:off x="7583812" y="3371650"/>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18" name="组合 117"/>
          <p:cNvGrpSpPr/>
          <p:nvPr/>
        </p:nvGrpSpPr>
        <p:grpSpPr>
          <a:xfrm>
            <a:off x="1383436" y="2172082"/>
            <a:ext cx="2776672" cy="862334"/>
            <a:chOff x="7583812" y="3371650"/>
            <a:chExt cx="2776672" cy="862334"/>
          </a:xfrm>
        </p:grpSpPr>
        <p:sp>
          <p:nvSpPr>
            <p:cNvPr id="119" name="矩形 118"/>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20" name="矩形 119"/>
            <p:cNvSpPr/>
            <p:nvPr/>
          </p:nvSpPr>
          <p:spPr>
            <a:xfrm>
              <a:off x="8309932" y="3371650"/>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21" name="组合 120"/>
          <p:cNvGrpSpPr/>
          <p:nvPr/>
        </p:nvGrpSpPr>
        <p:grpSpPr>
          <a:xfrm>
            <a:off x="1383436" y="4624467"/>
            <a:ext cx="2776672" cy="862334"/>
            <a:chOff x="7583812" y="3371650"/>
            <a:chExt cx="2776672" cy="862334"/>
          </a:xfrm>
        </p:grpSpPr>
        <p:sp>
          <p:nvSpPr>
            <p:cNvPr id="122" name="矩形 121"/>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23" name="矩形 122"/>
            <p:cNvSpPr/>
            <p:nvPr/>
          </p:nvSpPr>
          <p:spPr>
            <a:xfrm>
              <a:off x="8309932" y="3371650"/>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24" name="组合 123"/>
          <p:cNvGrpSpPr/>
          <p:nvPr/>
        </p:nvGrpSpPr>
        <p:grpSpPr>
          <a:xfrm>
            <a:off x="1028065" y="3398275"/>
            <a:ext cx="2776672" cy="862334"/>
            <a:chOff x="7583812" y="3371650"/>
            <a:chExt cx="2776672" cy="862334"/>
          </a:xfrm>
        </p:grpSpPr>
        <p:sp>
          <p:nvSpPr>
            <p:cNvPr id="125" name="矩形 124"/>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用户可以在投影仪或者计算机上进行演示也可以将演示文稿打印出来制作</a:t>
              </a:r>
              <a:r>
                <a:rPr lang="zh-CN" altLang="en-US" sz="1100" dirty="0" smtClean="0">
                  <a:solidFill>
                    <a:schemeClr val="tx1">
                      <a:lumMod val="50000"/>
                      <a:lumOff val="50000"/>
                    </a:schemeClr>
                  </a:solidFill>
                  <a:latin typeface="+mn-ea"/>
                </a:rPr>
                <a:t>成</a:t>
              </a:r>
            </a:p>
          </p:txBody>
        </p:sp>
        <p:sp>
          <p:nvSpPr>
            <p:cNvPr id="126" name="矩形 125"/>
            <p:cNvSpPr/>
            <p:nvPr/>
          </p:nvSpPr>
          <p:spPr>
            <a:xfrm>
              <a:off x="8309932" y="3371650"/>
              <a:ext cx="2050552"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latin typeface="+mn-ea"/>
                </a:rPr>
                <a:t>文字</a:t>
              </a:r>
              <a:r>
                <a:rPr lang="zh-CN" altLang="en-US" b="1" dirty="0">
                  <a:latin typeface="+mn-ea"/>
                </a:rPr>
                <a:t>添加</a:t>
              </a:r>
            </a:p>
          </p:txBody>
        </p:sp>
      </p:grpSp>
      <p:pic>
        <p:nvPicPr>
          <p:cNvPr id="128" name="图片占位符 127"/>
          <p:cNvPicPr>
            <a:picLocks noGrp="1" noChangeAspect="1"/>
          </p:cNvPicPr>
          <p:nvPr>
            <p:ph type="pic" sz="quarter" idx="10"/>
          </p:nvPr>
        </p:nvPicPr>
        <p:blipFill>
          <a:blip r:embed="rId4" cstate="print">
            <a:grayscl/>
            <a:extLst>
              <a:ext uri="{28A0092B-C50C-407E-A947-70E740481C1C}">
                <a14:useLocalDpi xmlns:a14="http://schemas.microsoft.com/office/drawing/2010/main" val="0"/>
              </a:ext>
            </a:extLst>
          </a:blip>
          <a:srcRect l="2212" r="2212"/>
          <a:stretch>
            <a:fillRect/>
          </a:stretch>
        </p:blipFill>
        <p:spPr/>
      </p:pic>
      <p:grpSp>
        <p:nvGrpSpPr>
          <p:cNvPr id="44" name="组合 43"/>
          <p:cNvGrpSpPr/>
          <p:nvPr/>
        </p:nvGrpSpPr>
        <p:grpSpPr>
          <a:xfrm>
            <a:off x="2106576" y="317845"/>
            <a:ext cx="4885992" cy="774045"/>
            <a:chOff x="5373378" y="1290798"/>
            <a:chExt cx="4885992" cy="774045"/>
          </a:xfrm>
        </p:grpSpPr>
        <p:sp>
          <p:nvSpPr>
            <p:cNvPr id="45" name="文本框 44"/>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46" name="文本框 45"/>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3625313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500" fill="hold"/>
                                        <p:tgtEl>
                                          <p:spTgt spid="128"/>
                                        </p:tgtEl>
                                        <p:attrNameLst>
                                          <p:attrName>ppt_w</p:attrName>
                                        </p:attrNameLst>
                                      </p:cBhvr>
                                      <p:tavLst>
                                        <p:tav tm="0">
                                          <p:val>
                                            <p:fltVal val="0"/>
                                          </p:val>
                                        </p:tav>
                                        <p:tav tm="100000">
                                          <p:val>
                                            <p:strVal val="#ppt_w"/>
                                          </p:val>
                                        </p:tav>
                                      </p:tavLst>
                                    </p:anim>
                                    <p:anim calcmode="lin" valueType="num">
                                      <p:cBhvr>
                                        <p:cTn id="8" dur="500" fill="hold"/>
                                        <p:tgtEl>
                                          <p:spTgt spid="128"/>
                                        </p:tgtEl>
                                        <p:attrNameLst>
                                          <p:attrName>ppt_h</p:attrName>
                                        </p:attrNameLst>
                                      </p:cBhvr>
                                      <p:tavLst>
                                        <p:tav tm="0">
                                          <p:val>
                                            <p:fltVal val="0"/>
                                          </p:val>
                                        </p:tav>
                                        <p:tav tm="100000">
                                          <p:val>
                                            <p:strVal val="#ppt_h"/>
                                          </p:val>
                                        </p:tav>
                                      </p:tavLst>
                                    </p:anim>
                                    <p:animEffect transition="in" filter="fade">
                                      <p:cBhvr>
                                        <p:cTn id="9" dur="500"/>
                                        <p:tgtEl>
                                          <p:spTgt spid="128"/>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118"/>
                                        </p:tgtEl>
                                        <p:attrNameLst>
                                          <p:attrName>style.visibility</p:attrName>
                                        </p:attrNameLst>
                                      </p:cBhvr>
                                      <p:to>
                                        <p:strVal val="visible"/>
                                      </p:to>
                                    </p:set>
                                    <p:anim calcmode="lin" valueType="num">
                                      <p:cBhvr additive="base">
                                        <p:cTn id="17" dur="500"/>
                                        <p:tgtEl>
                                          <p:spTgt spid="118"/>
                                        </p:tgtEl>
                                        <p:attrNameLst>
                                          <p:attrName>ppt_x</p:attrName>
                                        </p:attrNameLst>
                                      </p:cBhvr>
                                      <p:tavLst>
                                        <p:tav tm="0">
                                          <p:val>
                                            <p:strVal val="#ppt_x+#ppt_w*1.125000"/>
                                          </p:val>
                                        </p:tav>
                                        <p:tav tm="100000">
                                          <p:val>
                                            <p:strVal val="#ppt_x"/>
                                          </p:val>
                                        </p:tav>
                                      </p:tavLst>
                                    </p:anim>
                                    <p:animEffect transition="in" filter="wipe(left)">
                                      <p:cBhvr>
                                        <p:cTn id="18" dur="500"/>
                                        <p:tgtEl>
                                          <p:spTgt spid="118"/>
                                        </p:tgtEl>
                                      </p:cBhvr>
                                    </p:animEffect>
                                  </p:childTnLst>
                                </p:cTn>
                              </p:par>
                              <p:par>
                                <p:cTn id="19" presetID="12" presetClass="entr" presetSubtype="2"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anim calcmode="lin" valueType="num">
                                      <p:cBhvr additive="base">
                                        <p:cTn id="21" dur="500"/>
                                        <p:tgtEl>
                                          <p:spTgt spid="124"/>
                                        </p:tgtEl>
                                        <p:attrNameLst>
                                          <p:attrName>ppt_x</p:attrName>
                                        </p:attrNameLst>
                                      </p:cBhvr>
                                      <p:tavLst>
                                        <p:tav tm="0">
                                          <p:val>
                                            <p:strVal val="#ppt_x+#ppt_w*1.125000"/>
                                          </p:val>
                                        </p:tav>
                                        <p:tav tm="100000">
                                          <p:val>
                                            <p:strVal val="#ppt_x"/>
                                          </p:val>
                                        </p:tav>
                                      </p:tavLst>
                                    </p:anim>
                                    <p:animEffect transition="in" filter="wipe(left)">
                                      <p:cBhvr>
                                        <p:cTn id="22" dur="500"/>
                                        <p:tgtEl>
                                          <p:spTgt spid="124"/>
                                        </p:tgtEl>
                                      </p:cBhvr>
                                    </p:animEffect>
                                  </p:childTnLst>
                                </p:cTn>
                              </p:par>
                              <p:par>
                                <p:cTn id="23" presetID="12" presetClass="entr" presetSubtype="2"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anim calcmode="lin" valueType="num">
                                      <p:cBhvr additive="base">
                                        <p:cTn id="25" dur="500"/>
                                        <p:tgtEl>
                                          <p:spTgt spid="121"/>
                                        </p:tgtEl>
                                        <p:attrNameLst>
                                          <p:attrName>ppt_x</p:attrName>
                                        </p:attrNameLst>
                                      </p:cBhvr>
                                      <p:tavLst>
                                        <p:tav tm="0">
                                          <p:val>
                                            <p:strVal val="#ppt_x+#ppt_w*1.125000"/>
                                          </p:val>
                                        </p:tav>
                                        <p:tav tm="100000">
                                          <p:val>
                                            <p:strVal val="#ppt_x"/>
                                          </p:val>
                                        </p:tav>
                                      </p:tavLst>
                                    </p:anim>
                                    <p:animEffect transition="in" filter="wipe(left)">
                                      <p:cBhvr>
                                        <p:cTn id="26" dur="500"/>
                                        <p:tgtEl>
                                          <p:spTgt spid="121"/>
                                        </p:tgtEl>
                                      </p:cBhvr>
                                    </p:animEffect>
                                  </p:childTnLst>
                                </p:cTn>
                              </p:par>
                              <p:par>
                                <p:cTn id="27" presetID="12" presetClass="entr" presetSubtype="8"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 calcmode="lin" valueType="num">
                                      <p:cBhvr additive="base">
                                        <p:cTn id="29" dur="500"/>
                                        <p:tgtEl>
                                          <p:spTgt spid="109"/>
                                        </p:tgtEl>
                                        <p:attrNameLst>
                                          <p:attrName>ppt_x</p:attrName>
                                        </p:attrNameLst>
                                      </p:cBhvr>
                                      <p:tavLst>
                                        <p:tav tm="0">
                                          <p:val>
                                            <p:strVal val="#ppt_x-#ppt_w*1.125000"/>
                                          </p:val>
                                        </p:tav>
                                        <p:tav tm="100000">
                                          <p:val>
                                            <p:strVal val="#ppt_x"/>
                                          </p:val>
                                        </p:tav>
                                      </p:tavLst>
                                    </p:anim>
                                    <p:animEffect transition="in" filter="wipe(right)">
                                      <p:cBhvr>
                                        <p:cTn id="30" dur="500"/>
                                        <p:tgtEl>
                                          <p:spTgt spid="109"/>
                                        </p:tgtEl>
                                      </p:cBhvr>
                                    </p:animEffect>
                                  </p:childTnLst>
                                </p:cTn>
                              </p:par>
                              <p:par>
                                <p:cTn id="31" presetID="12" presetClass="entr" presetSubtype="8"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additive="base">
                                        <p:cTn id="33" dur="500"/>
                                        <p:tgtEl>
                                          <p:spTgt spid="115"/>
                                        </p:tgtEl>
                                        <p:attrNameLst>
                                          <p:attrName>ppt_x</p:attrName>
                                        </p:attrNameLst>
                                      </p:cBhvr>
                                      <p:tavLst>
                                        <p:tav tm="0">
                                          <p:val>
                                            <p:strVal val="#ppt_x-#ppt_w*1.125000"/>
                                          </p:val>
                                        </p:tav>
                                        <p:tav tm="100000">
                                          <p:val>
                                            <p:strVal val="#ppt_x"/>
                                          </p:val>
                                        </p:tav>
                                      </p:tavLst>
                                    </p:anim>
                                    <p:animEffect transition="in" filter="wipe(right)">
                                      <p:cBhvr>
                                        <p:cTn id="34" dur="500"/>
                                        <p:tgtEl>
                                          <p:spTgt spid="115"/>
                                        </p:tgtEl>
                                      </p:cBhvr>
                                    </p:animEffect>
                                  </p:childTnLst>
                                </p:cTn>
                              </p:par>
                              <p:par>
                                <p:cTn id="35" presetID="12" presetClass="entr" presetSubtype="8"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 calcmode="lin" valueType="num">
                                      <p:cBhvr additive="base">
                                        <p:cTn id="37" dur="500"/>
                                        <p:tgtEl>
                                          <p:spTgt spid="112"/>
                                        </p:tgtEl>
                                        <p:attrNameLst>
                                          <p:attrName>ppt_x</p:attrName>
                                        </p:attrNameLst>
                                      </p:cBhvr>
                                      <p:tavLst>
                                        <p:tav tm="0">
                                          <p:val>
                                            <p:strVal val="#ppt_x-#ppt_w*1.125000"/>
                                          </p:val>
                                        </p:tav>
                                        <p:tav tm="100000">
                                          <p:val>
                                            <p:strVal val="#ppt_x"/>
                                          </p:val>
                                        </p:tav>
                                      </p:tavLst>
                                    </p:anim>
                                    <p:animEffect transition="in" filter="wipe(right)">
                                      <p:cBhvr>
                                        <p:cTn id="3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ŝḷîḓé-矩形: 圆角 1"/>
          <p:cNvSpPr/>
          <p:nvPr/>
        </p:nvSpPr>
        <p:spPr>
          <a:xfrm>
            <a:off x="1051224" y="2153343"/>
            <a:ext cx="1702870" cy="1702871"/>
          </a:xfrm>
          <a:prstGeom prst="roundRect">
            <a:avLst>
              <a:gd name="adj" fmla="val 2049"/>
            </a:avLst>
          </a:prstGeom>
          <a:solidFill>
            <a:schemeClr val="accent1">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îŝḷîḓé-矩形: 圆角 2"/>
          <p:cNvSpPr/>
          <p:nvPr/>
        </p:nvSpPr>
        <p:spPr>
          <a:xfrm>
            <a:off x="1135195" y="2237314"/>
            <a:ext cx="1534929" cy="1534929"/>
          </a:xfrm>
          <a:prstGeom prst="roundRect">
            <a:avLst>
              <a:gd name="adj" fmla="val 50000"/>
            </a:avLst>
          </a:pr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ŝḷîḓé-任意多边形: 形状 3"/>
          <p:cNvSpPr>
            <a:spLocks/>
          </p:cNvSpPr>
          <p:nvPr/>
        </p:nvSpPr>
        <p:spPr bwMode="auto">
          <a:xfrm>
            <a:off x="1631535" y="2749874"/>
            <a:ext cx="542249" cy="509809"/>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bg1"/>
          </a:solidFill>
          <a:ln>
            <a:noFill/>
          </a:ln>
          <a:effectLst/>
          <a:extLst>
            <a:ext uri="{91240B29-F687-4f45-9708-019B960494DF}">
              <a14:hiddenLine xmlns="" xmlns:lc="http://schemas.openxmlformats.org/drawingml/2006/lockedCanvas"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7" name="îŝḷîḓé-矩形: 圆角 5"/>
          <p:cNvSpPr/>
          <p:nvPr/>
        </p:nvSpPr>
        <p:spPr>
          <a:xfrm>
            <a:off x="3147175" y="2153343"/>
            <a:ext cx="1702870" cy="1702871"/>
          </a:xfrm>
          <a:prstGeom prst="roundRect">
            <a:avLst>
              <a:gd name="adj" fmla="val 2049"/>
            </a:avLst>
          </a:prstGeom>
          <a:solidFill>
            <a:schemeClr val="accent2">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ŝḷîḓé-矩形: 圆角 6"/>
          <p:cNvSpPr/>
          <p:nvPr/>
        </p:nvSpPr>
        <p:spPr>
          <a:xfrm>
            <a:off x="3231146" y="2237314"/>
            <a:ext cx="1534929" cy="1534929"/>
          </a:xfrm>
          <a:prstGeom prst="roundRect">
            <a:avLst>
              <a:gd name="adj" fmla="val 50000"/>
            </a:avLst>
          </a:prstGeom>
          <a:solidFill>
            <a:schemeClr val="accent2">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îŝḷîḓé-矩形: 圆角 8"/>
          <p:cNvSpPr/>
          <p:nvPr/>
        </p:nvSpPr>
        <p:spPr>
          <a:xfrm>
            <a:off x="5243126" y="2153342"/>
            <a:ext cx="1702870" cy="1702871"/>
          </a:xfrm>
          <a:prstGeom prst="roundRect">
            <a:avLst>
              <a:gd name="adj" fmla="val 2049"/>
            </a:avLst>
          </a:prstGeom>
          <a:solidFill>
            <a:schemeClr val="accent1">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ḷîḓé-矩形: 圆角 9"/>
          <p:cNvSpPr/>
          <p:nvPr/>
        </p:nvSpPr>
        <p:spPr>
          <a:xfrm>
            <a:off x="5327097" y="2237313"/>
            <a:ext cx="1534929" cy="1534929"/>
          </a:xfrm>
          <a:prstGeom prst="roundRect">
            <a:avLst>
              <a:gd name="adj" fmla="val 50000"/>
            </a:avLst>
          </a:prstGeom>
          <a:solidFill>
            <a:schemeClr val="accent3">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ŝḷîḓé-矩形: 圆角 11"/>
          <p:cNvSpPr/>
          <p:nvPr/>
        </p:nvSpPr>
        <p:spPr>
          <a:xfrm>
            <a:off x="9435030" y="2153342"/>
            <a:ext cx="1702870" cy="1702871"/>
          </a:xfrm>
          <a:prstGeom prst="roundRect">
            <a:avLst>
              <a:gd name="adj" fmla="val 2049"/>
            </a:avLst>
          </a:prstGeom>
          <a:solidFill>
            <a:schemeClr val="accent1">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ŝḷîḓé-矩形: 圆角 12"/>
          <p:cNvSpPr/>
          <p:nvPr/>
        </p:nvSpPr>
        <p:spPr>
          <a:xfrm>
            <a:off x="9519001" y="2237313"/>
            <a:ext cx="1534929" cy="1534929"/>
          </a:xfrm>
          <a:prstGeom prst="roundRect">
            <a:avLst>
              <a:gd name="adj" fmla="val 50000"/>
            </a:avLst>
          </a:prstGeom>
          <a:solidFill>
            <a:schemeClr val="accent5">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ŝḷîḓé-矩形: 圆角 14"/>
          <p:cNvSpPr/>
          <p:nvPr/>
        </p:nvSpPr>
        <p:spPr>
          <a:xfrm>
            <a:off x="7339077" y="2153343"/>
            <a:ext cx="1702870" cy="1702871"/>
          </a:xfrm>
          <a:prstGeom prst="roundRect">
            <a:avLst>
              <a:gd name="adj" fmla="val 2049"/>
            </a:avLst>
          </a:prstGeom>
          <a:solidFill>
            <a:schemeClr val="accent2">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ŝḷîḓé-矩形: 圆角 15"/>
          <p:cNvSpPr/>
          <p:nvPr/>
        </p:nvSpPr>
        <p:spPr>
          <a:xfrm>
            <a:off x="7423048" y="2237314"/>
            <a:ext cx="1534929" cy="1534929"/>
          </a:xfrm>
          <a:prstGeom prst="roundRect">
            <a:avLst>
              <a:gd name="adj" fmla="val 50000"/>
            </a:avLst>
          </a:prstGeom>
          <a:solidFill>
            <a:schemeClr val="accent4">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ŝḷîḓé-任意多边形: 形状 17"/>
          <p:cNvSpPr>
            <a:spLocks/>
          </p:cNvSpPr>
          <p:nvPr/>
        </p:nvSpPr>
        <p:spPr bwMode="auto">
          <a:xfrm>
            <a:off x="3750256" y="2805667"/>
            <a:ext cx="496708" cy="398223"/>
          </a:xfrm>
          <a:custGeom>
            <a:avLst/>
            <a:gdLst>
              <a:gd name="T0" fmla="*/ 382 w 401"/>
              <a:gd name="T1" fmla="*/ 100 h 320"/>
              <a:gd name="T2" fmla="*/ 19 w 401"/>
              <a:gd name="T3" fmla="*/ 100 h 320"/>
              <a:gd name="T4" fmla="*/ 1 w 401"/>
              <a:gd name="T5" fmla="*/ 120 h 320"/>
              <a:gd name="T6" fmla="*/ 18 w 401"/>
              <a:gd name="T7" fmla="*/ 300 h 320"/>
              <a:gd name="T8" fmla="*/ 40 w 401"/>
              <a:gd name="T9" fmla="*/ 320 h 320"/>
              <a:gd name="T10" fmla="*/ 362 w 401"/>
              <a:gd name="T11" fmla="*/ 320 h 320"/>
              <a:gd name="T12" fmla="*/ 384 w 401"/>
              <a:gd name="T13" fmla="*/ 300 h 320"/>
              <a:gd name="T14" fmla="*/ 400 w 401"/>
              <a:gd name="T15" fmla="*/ 120 h 320"/>
              <a:gd name="T16" fmla="*/ 382 w 401"/>
              <a:gd name="T17" fmla="*/ 100 h 320"/>
              <a:gd name="T18" fmla="*/ 369 w 401"/>
              <a:gd name="T19" fmla="*/ 56 h 320"/>
              <a:gd name="T20" fmla="*/ 345 w 401"/>
              <a:gd name="T21" fmla="*/ 40 h 320"/>
              <a:gd name="T22" fmla="*/ 208 w 401"/>
              <a:gd name="T23" fmla="*/ 40 h 320"/>
              <a:gd name="T24" fmla="*/ 174 w 401"/>
              <a:gd name="T25" fmla="*/ 26 h 320"/>
              <a:gd name="T26" fmla="*/ 162 w 401"/>
              <a:gd name="T27" fmla="*/ 14 h 320"/>
              <a:gd name="T28" fmla="*/ 128 w 401"/>
              <a:gd name="T29" fmla="*/ 0 h 320"/>
              <a:gd name="T30" fmla="*/ 62 w 401"/>
              <a:gd name="T31" fmla="*/ 0 h 320"/>
              <a:gd name="T32" fmla="*/ 40 w 401"/>
              <a:gd name="T33" fmla="*/ 20 h 320"/>
              <a:gd name="T34" fmla="*/ 34 w 401"/>
              <a:gd name="T35" fmla="*/ 72 h 320"/>
              <a:gd name="T36" fmla="*/ 373 w 401"/>
              <a:gd name="T37" fmla="*/ 72 h 320"/>
              <a:gd name="T38" fmla="*/ 369 w 401"/>
              <a:gd name="T39" fmla="*/ 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20">
                <a:moveTo>
                  <a:pt x="382" y="100"/>
                </a:moveTo>
                <a:cubicBezTo>
                  <a:pt x="19" y="100"/>
                  <a:pt x="19" y="100"/>
                  <a:pt x="19" y="100"/>
                </a:cubicBezTo>
                <a:cubicBezTo>
                  <a:pt x="1" y="100"/>
                  <a:pt x="0" y="109"/>
                  <a:pt x="1" y="120"/>
                </a:cubicBezTo>
                <a:cubicBezTo>
                  <a:pt x="18" y="300"/>
                  <a:pt x="18" y="300"/>
                  <a:pt x="18" y="300"/>
                </a:cubicBezTo>
                <a:cubicBezTo>
                  <a:pt x="19" y="311"/>
                  <a:pt x="21" y="320"/>
                  <a:pt x="40" y="320"/>
                </a:cubicBezTo>
                <a:cubicBezTo>
                  <a:pt x="362" y="320"/>
                  <a:pt x="362" y="320"/>
                  <a:pt x="362" y="320"/>
                </a:cubicBezTo>
                <a:cubicBezTo>
                  <a:pt x="381" y="320"/>
                  <a:pt x="383" y="311"/>
                  <a:pt x="384" y="300"/>
                </a:cubicBezTo>
                <a:cubicBezTo>
                  <a:pt x="400" y="120"/>
                  <a:pt x="400" y="120"/>
                  <a:pt x="400" y="120"/>
                </a:cubicBezTo>
                <a:cubicBezTo>
                  <a:pt x="401" y="109"/>
                  <a:pt x="401" y="100"/>
                  <a:pt x="382" y="100"/>
                </a:cubicBezTo>
                <a:close/>
                <a:moveTo>
                  <a:pt x="369" y="56"/>
                </a:moveTo>
                <a:cubicBezTo>
                  <a:pt x="367" y="47"/>
                  <a:pt x="356" y="40"/>
                  <a:pt x="345" y="40"/>
                </a:cubicBezTo>
                <a:cubicBezTo>
                  <a:pt x="208" y="40"/>
                  <a:pt x="208" y="40"/>
                  <a:pt x="208" y="40"/>
                </a:cubicBezTo>
                <a:cubicBezTo>
                  <a:pt x="197" y="40"/>
                  <a:pt x="182" y="34"/>
                  <a:pt x="174" y="26"/>
                </a:cubicBezTo>
                <a:cubicBezTo>
                  <a:pt x="162" y="14"/>
                  <a:pt x="162" y="14"/>
                  <a:pt x="162" y="14"/>
                </a:cubicBezTo>
                <a:cubicBezTo>
                  <a:pt x="154" y="6"/>
                  <a:pt x="139" y="0"/>
                  <a:pt x="128" y="0"/>
                </a:cubicBezTo>
                <a:cubicBezTo>
                  <a:pt x="62" y="0"/>
                  <a:pt x="62" y="0"/>
                  <a:pt x="62" y="0"/>
                </a:cubicBezTo>
                <a:cubicBezTo>
                  <a:pt x="51" y="0"/>
                  <a:pt x="41" y="9"/>
                  <a:pt x="40" y="20"/>
                </a:cubicBezTo>
                <a:cubicBezTo>
                  <a:pt x="34" y="72"/>
                  <a:pt x="34" y="72"/>
                  <a:pt x="34" y="72"/>
                </a:cubicBezTo>
                <a:cubicBezTo>
                  <a:pt x="373" y="72"/>
                  <a:pt x="373" y="72"/>
                  <a:pt x="373" y="72"/>
                </a:cubicBezTo>
                <a:lnTo>
                  <a:pt x="369" y="56"/>
                </a:lnTo>
                <a:close/>
              </a:path>
            </a:pathLst>
          </a:custGeom>
          <a:solidFill>
            <a:schemeClr val="bg1"/>
          </a:solidFill>
          <a:ln>
            <a:noFill/>
          </a:ln>
          <a:effectLst/>
          <a:extLst>
            <a:ext uri="{91240B29-F687-4f45-9708-019B960494DF}">
              <a14:hiddenLine xmlns="" xmlns:lc="http://schemas.openxmlformats.org/drawingml/2006/lockedCanvas"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0" name="îŝḷîḓé-任意多边形: 形状 18"/>
          <p:cNvSpPr>
            <a:spLocks/>
          </p:cNvSpPr>
          <p:nvPr/>
        </p:nvSpPr>
        <p:spPr bwMode="auto">
          <a:xfrm>
            <a:off x="5783536" y="2770188"/>
            <a:ext cx="622050" cy="469178"/>
          </a:xfrm>
          <a:custGeom>
            <a:avLst/>
            <a:gdLst>
              <a:gd name="T0" fmla="*/ 69 w 406"/>
              <a:gd name="T1" fmla="*/ 199 h 306"/>
              <a:gd name="T2" fmla="*/ 129 w 406"/>
              <a:gd name="T3" fmla="*/ 270 h 306"/>
              <a:gd name="T4" fmla="*/ 203 w 406"/>
              <a:gd name="T5" fmla="*/ 306 h 306"/>
              <a:gd name="T6" fmla="*/ 275 w 406"/>
              <a:gd name="T7" fmla="*/ 272 h 306"/>
              <a:gd name="T8" fmla="*/ 313 w 406"/>
              <a:gd name="T9" fmla="*/ 212 h 306"/>
              <a:gd name="T10" fmla="*/ 203 w 406"/>
              <a:gd name="T11" fmla="*/ 266 h 306"/>
              <a:gd name="T12" fmla="*/ 69 w 406"/>
              <a:gd name="T13" fmla="*/ 199 h 306"/>
              <a:gd name="T14" fmla="*/ 393 w 406"/>
              <a:gd name="T15" fmla="*/ 101 h 306"/>
              <a:gd name="T16" fmla="*/ 226 w 406"/>
              <a:gd name="T17" fmla="*/ 7 h 306"/>
              <a:gd name="T18" fmla="*/ 179 w 406"/>
              <a:gd name="T19" fmla="*/ 7 h 306"/>
              <a:gd name="T20" fmla="*/ 13 w 406"/>
              <a:gd name="T21" fmla="*/ 101 h 306"/>
              <a:gd name="T22" fmla="*/ 13 w 406"/>
              <a:gd name="T23" fmla="*/ 127 h 306"/>
              <a:gd name="T24" fmla="*/ 179 w 406"/>
              <a:gd name="T25" fmla="*/ 220 h 306"/>
              <a:gd name="T26" fmla="*/ 226 w 406"/>
              <a:gd name="T27" fmla="*/ 220 h 306"/>
              <a:gd name="T28" fmla="*/ 334 w 406"/>
              <a:gd name="T29" fmla="*/ 160 h 306"/>
              <a:gd name="T30" fmla="*/ 217 w 406"/>
              <a:gd name="T31" fmla="*/ 133 h 306"/>
              <a:gd name="T32" fmla="*/ 203 w 406"/>
              <a:gd name="T33" fmla="*/ 135 h 306"/>
              <a:gd name="T34" fmla="*/ 165 w 406"/>
              <a:gd name="T35" fmla="*/ 112 h 306"/>
              <a:gd name="T36" fmla="*/ 203 w 406"/>
              <a:gd name="T37" fmla="*/ 89 h 306"/>
              <a:gd name="T38" fmla="*/ 238 w 406"/>
              <a:gd name="T39" fmla="*/ 104 h 306"/>
              <a:gd name="T40" fmla="*/ 362 w 406"/>
              <a:gd name="T41" fmla="*/ 145 h 306"/>
              <a:gd name="T42" fmla="*/ 393 w 406"/>
              <a:gd name="T43" fmla="*/ 127 h 306"/>
              <a:gd name="T44" fmla="*/ 393 w 406"/>
              <a:gd name="T45" fmla="*/ 101 h 306"/>
              <a:gd name="T46" fmla="*/ 342 w 406"/>
              <a:gd name="T47" fmla="*/ 277 h 306"/>
              <a:gd name="T48" fmla="*/ 370 w 406"/>
              <a:gd name="T49" fmla="*/ 275 h 306"/>
              <a:gd name="T50" fmla="*/ 362 w 406"/>
              <a:gd name="T51" fmla="*/ 145 h 306"/>
              <a:gd name="T52" fmla="*/ 334 w 406"/>
              <a:gd name="T53" fmla="*/ 160 h 306"/>
              <a:gd name="T54" fmla="*/ 342 w 406"/>
              <a:gd name="T55" fmla="*/ 27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06">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chemeClr val="bg1"/>
          </a:solidFill>
          <a:ln>
            <a:noFill/>
          </a:ln>
          <a:effectLst/>
          <a:extLst>
            <a:ext uri="{91240B29-F687-4f45-9708-019B960494DF}">
              <a14:hiddenLine xmlns="" xmlns:lc="http://schemas.openxmlformats.org/drawingml/2006/lockedCanvas"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1" name="îŝḷîḓé-任意多边形: 形状 19"/>
          <p:cNvSpPr>
            <a:spLocks/>
          </p:cNvSpPr>
          <p:nvPr/>
        </p:nvSpPr>
        <p:spPr bwMode="auto">
          <a:xfrm>
            <a:off x="8010051" y="2829677"/>
            <a:ext cx="360922" cy="350202"/>
          </a:xfrm>
          <a:custGeom>
            <a:avLst/>
            <a:gdLst>
              <a:gd name="T0" fmla="*/ 336 w 347"/>
              <a:gd name="T1" fmla="*/ 41 h 336"/>
              <a:gd name="T2" fmla="*/ 292 w 347"/>
              <a:gd name="T3" fmla="*/ 7 h 336"/>
              <a:gd name="T4" fmla="*/ 270 w 347"/>
              <a:gd name="T5" fmla="*/ 0 h 336"/>
              <a:gd name="T6" fmla="*/ 78 w 347"/>
              <a:gd name="T7" fmla="*/ 0 h 336"/>
              <a:gd name="T8" fmla="*/ 55 w 347"/>
              <a:gd name="T9" fmla="*/ 7 h 336"/>
              <a:gd name="T10" fmla="*/ 11 w 347"/>
              <a:gd name="T11" fmla="*/ 41 h 336"/>
              <a:gd name="T12" fmla="*/ 2 w 347"/>
              <a:gd name="T13" fmla="*/ 65 h 336"/>
              <a:gd name="T14" fmla="*/ 41 w 347"/>
              <a:gd name="T15" fmla="*/ 325 h 336"/>
              <a:gd name="T16" fmla="*/ 57 w 347"/>
              <a:gd name="T17" fmla="*/ 336 h 336"/>
              <a:gd name="T18" fmla="*/ 291 w 347"/>
              <a:gd name="T19" fmla="*/ 336 h 336"/>
              <a:gd name="T20" fmla="*/ 307 w 347"/>
              <a:gd name="T21" fmla="*/ 325 h 336"/>
              <a:gd name="T22" fmla="*/ 345 w 347"/>
              <a:gd name="T23" fmla="*/ 65 h 336"/>
              <a:gd name="T24" fmla="*/ 336 w 347"/>
              <a:gd name="T25" fmla="*/ 41 h 336"/>
              <a:gd name="T26" fmla="*/ 174 w 347"/>
              <a:gd name="T27" fmla="*/ 215 h 336"/>
              <a:gd name="T28" fmla="*/ 92 w 347"/>
              <a:gd name="T29" fmla="*/ 104 h 336"/>
              <a:gd name="T30" fmla="*/ 129 w 347"/>
              <a:gd name="T31" fmla="*/ 104 h 336"/>
              <a:gd name="T32" fmla="*/ 174 w 347"/>
              <a:gd name="T33" fmla="*/ 179 h 336"/>
              <a:gd name="T34" fmla="*/ 219 w 347"/>
              <a:gd name="T35" fmla="*/ 104 h 336"/>
              <a:gd name="T36" fmla="*/ 256 w 347"/>
              <a:gd name="T37" fmla="*/ 104 h 336"/>
              <a:gd name="T38" fmla="*/ 174 w 347"/>
              <a:gd name="T39" fmla="*/ 215 h 336"/>
              <a:gd name="T40" fmla="*/ 33 w 347"/>
              <a:gd name="T41" fmla="*/ 68 h 336"/>
              <a:gd name="T42" fmla="*/ 77 w 347"/>
              <a:gd name="T43" fmla="*/ 22 h 336"/>
              <a:gd name="T44" fmla="*/ 270 w 347"/>
              <a:gd name="T45" fmla="*/ 22 h 336"/>
              <a:gd name="T46" fmla="*/ 315 w 347"/>
              <a:gd name="T47" fmla="*/ 68 h 336"/>
              <a:gd name="T48" fmla="*/ 33 w 347"/>
              <a:gd name="T49" fmla="*/ 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336">
                <a:moveTo>
                  <a:pt x="336" y="41"/>
                </a:moveTo>
                <a:cubicBezTo>
                  <a:pt x="330" y="36"/>
                  <a:pt x="298" y="12"/>
                  <a:pt x="292" y="7"/>
                </a:cubicBezTo>
                <a:cubicBezTo>
                  <a:pt x="286" y="1"/>
                  <a:pt x="277" y="0"/>
                  <a:pt x="270" y="0"/>
                </a:cubicBezTo>
                <a:cubicBezTo>
                  <a:pt x="78" y="0"/>
                  <a:pt x="78" y="0"/>
                  <a:pt x="78" y="0"/>
                </a:cubicBezTo>
                <a:cubicBezTo>
                  <a:pt x="71" y="0"/>
                  <a:pt x="61" y="1"/>
                  <a:pt x="55" y="7"/>
                </a:cubicBezTo>
                <a:cubicBezTo>
                  <a:pt x="49" y="12"/>
                  <a:pt x="17" y="36"/>
                  <a:pt x="11" y="41"/>
                </a:cubicBezTo>
                <a:cubicBezTo>
                  <a:pt x="5" y="46"/>
                  <a:pt x="0" y="54"/>
                  <a:pt x="2" y="65"/>
                </a:cubicBezTo>
                <a:cubicBezTo>
                  <a:pt x="4" y="76"/>
                  <a:pt x="41" y="325"/>
                  <a:pt x="41" y="325"/>
                </a:cubicBezTo>
                <a:cubicBezTo>
                  <a:pt x="43" y="331"/>
                  <a:pt x="50" y="336"/>
                  <a:pt x="57" y="336"/>
                </a:cubicBezTo>
                <a:cubicBezTo>
                  <a:pt x="291" y="336"/>
                  <a:pt x="291" y="336"/>
                  <a:pt x="291" y="336"/>
                </a:cubicBezTo>
                <a:cubicBezTo>
                  <a:pt x="298" y="336"/>
                  <a:pt x="305" y="331"/>
                  <a:pt x="307" y="325"/>
                </a:cubicBezTo>
                <a:cubicBezTo>
                  <a:pt x="307" y="325"/>
                  <a:pt x="344" y="76"/>
                  <a:pt x="345" y="65"/>
                </a:cubicBezTo>
                <a:cubicBezTo>
                  <a:pt x="347" y="54"/>
                  <a:pt x="342" y="46"/>
                  <a:pt x="336" y="41"/>
                </a:cubicBezTo>
                <a:close/>
                <a:moveTo>
                  <a:pt x="174" y="215"/>
                </a:moveTo>
                <a:cubicBezTo>
                  <a:pt x="109" y="215"/>
                  <a:pt x="95" y="123"/>
                  <a:pt x="92" y="104"/>
                </a:cubicBezTo>
                <a:cubicBezTo>
                  <a:pt x="129" y="104"/>
                  <a:pt x="129" y="104"/>
                  <a:pt x="129" y="104"/>
                </a:cubicBezTo>
                <a:cubicBezTo>
                  <a:pt x="134" y="132"/>
                  <a:pt x="147" y="179"/>
                  <a:pt x="174" y="179"/>
                </a:cubicBezTo>
                <a:cubicBezTo>
                  <a:pt x="201" y="179"/>
                  <a:pt x="213" y="132"/>
                  <a:pt x="219" y="104"/>
                </a:cubicBezTo>
                <a:cubicBezTo>
                  <a:pt x="256" y="104"/>
                  <a:pt x="256" y="104"/>
                  <a:pt x="256" y="104"/>
                </a:cubicBezTo>
                <a:cubicBezTo>
                  <a:pt x="253" y="123"/>
                  <a:pt x="239" y="215"/>
                  <a:pt x="174" y="215"/>
                </a:cubicBezTo>
                <a:close/>
                <a:moveTo>
                  <a:pt x="33" y="68"/>
                </a:moveTo>
                <a:cubicBezTo>
                  <a:pt x="77" y="22"/>
                  <a:pt x="77" y="22"/>
                  <a:pt x="77" y="22"/>
                </a:cubicBezTo>
                <a:cubicBezTo>
                  <a:pt x="270" y="22"/>
                  <a:pt x="270" y="22"/>
                  <a:pt x="270" y="22"/>
                </a:cubicBezTo>
                <a:cubicBezTo>
                  <a:pt x="315" y="68"/>
                  <a:pt x="315" y="68"/>
                  <a:pt x="315" y="68"/>
                </a:cubicBezTo>
                <a:lnTo>
                  <a:pt x="33" y="68"/>
                </a:lnTo>
                <a:close/>
              </a:path>
            </a:pathLst>
          </a:custGeom>
          <a:solidFill>
            <a:schemeClr val="bg1"/>
          </a:solidFill>
          <a:ln>
            <a:noFill/>
          </a:ln>
          <a:effectLst/>
          <a:extLst>
            <a:ext uri="{91240B29-F687-4f45-9708-019B960494DF}">
              <a14:hiddenLine xmlns="" xmlns:lc="http://schemas.openxmlformats.org/drawingml/2006/lockedCanvas"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2" name="îŝḷîḓé-任意多边形: 形状 20"/>
          <p:cNvSpPr>
            <a:spLocks/>
          </p:cNvSpPr>
          <p:nvPr/>
        </p:nvSpPr>
        <p:spPr bwMode="auto">
          <a:xfrm>
            <a:off x="10071260" y="2811834"/>
            <a:ext cx="430411" cy="38588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bg1"/>
          </a:solidFill>
          <a:ln>
            <a:noFill/>
          </a:ln>
          <a:effectLst/>
          <a:extLst>
            <a:ext uri="{91240B29-F687-4f45-9708-019B960494DF}">
              <a14:hiddenLine xmlns="" xmlns:lc="http://schemas.openxmlformats.org/drawingml/2006/lockedCanvas"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grpSp>
        <p:nvGrpSpPr>
          <p:cNvPr id="31" name="组合 30"/>
          <p:cNvGrpSpPr/>
          <p:nvPr/>
        </p:nvGrpSpPr>
        <p:grpSpPr>
          <a:xfrm>
            <a:off x="883704" y="4284803"/>
            <a:ext cx="2050552" cy="1104096"/>
            <a:chOff x="7885432" y="3341205"/>
            <a:chExt cx="2050552" cy="1104096"/>
          </a:xfrm>
        </p:grpSpPr>
        <p:sp>
          <p:nvSpPr>
            <p:cNvPr id="32" name="矩形 31"/>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33" name="矩形 32"/>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37" name="组合 36"/>
          <p:cNvGrpSpPr/>
          <p:nvPr/>
        </p:nvGrpSpPr>
        <p:grpSpPr>
          <a:xfrm>
            <a:off x="2973334" y="4284803"/>
            <a:ext cx="2050552" cy="1104096"/>
            <a:chOff x="7885432" y="3341205"/>
            <a:chExt cx="2050552" cy="1104096"/>
          </a:xfrm>
        </p:grpSpPr>
        <p:sp>
          <p:nvSpPr>
            <p:cNvPr id="38" name="矩形 37"/>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39" name="矩形 38"/>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40" name="组合 39"/>
          <p:cNvGrpSpPr/>
          <p:nvPr/>
        </p:nvGrpSpPr>
        <p:grpSpPr>
          <a:xfrm>
            <a:off x="5062964" y="4284803"/>
            <a:ext cx="2050552" cy="1104096"/>
            <a:chOff x="7885432" y="3341205"/>
            <a:chExt cx="2050552" cy="1104096"/>
          </a:xfrm>
        </p:grpSpPr>
        <p:sp>
          <p:nvSpPr>
            <p:cNvPr id="41" name="矩形 40"/>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42" name="矩形 41"/>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43" name="组合 42"/>
          <p:cNvGrpSpPr/>
          <p:nvPr/>
        </p:nvGrpSpPr>
        <p:grpSpPr>
          <a:xfrm>
            <a:off x="7152594" y="4284803"/>
            <a:ext cx="2050552" cy="1104096"/>
            <a:chOff x="7885432" y="3341205"/>
            <a:chExt cx="2050552" cy="1104096"/>
          </a:xfrm>
        </p:grpSpPr>
        <p:sp>
          <p:nvSpPr>
            <p:cNvPr id="44" name="矩形 43"/>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45" name="矩形 44"/>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46" name="组合 45"/>
          <p:cNvGrpSpPr/>
          <p:nvPr/>
        </p:nvGrpSpPr>
        <p:grpSpPr>
          <a:xfrm>
            <a:off x="9242224" y="4284803"/>
            <a:ext cx="2050552" cy="1104096"/>
            <a:chOff x="7885432" y="3341205"/>
            <a:chExt cx="2050552" cy="1104096"/>
          </a:xfrm>
        </p:grpSpPr>
        <p:sp>
          <p:nvSpPr>
            <p:cNvPr id="47" name="矩形 46"/>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48" name="矩形 47"/>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34" name="组合 33"/>
          <p:cNvGrpSpPr/>
          <p:nvPr/>
        </p:nvGrpSpPr>
        <p:grpSpPr>
          <a:xfrm>
            <a:off x="2106576" y="317845"/>
            <a:ext cx="4885992" cy="774045"/>
            <a:chOff x="5373378" y="1290798"/>
            <a:chExt cx="4885992" cy="774045"/>
          </a:xfrm>
        </p:grpSpPr>
        <p:sp>
          <p:nvSpPr>
            <p:cNvPr id="35" name="文本框 34"/>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36" name="文本框 35"/>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266825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42" presetClass="entr" presetSubtype="0" fill="hold"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anim calcmode="lin" valueType="num">
                                      <p:cBhvr>
                                        <p:cTn id="84" dur="1000" fill="hold"/>
                                        <p:tgtEl>
                                          <p:spTgt spid="31"/>
                                        </p:tgtEl>
                                        <p:attrNameLst>
                                          <p:attrName>ppt_x</p:attrName>
                                        </p:attrNameLst>
                                      </p:cBhvr>
                                      <p:tavLst>
                                        <p:tav tm="0">
                                          <p:val>
                                            <p:strVal val="#ppt_x"/>
                                          </p:val>
                                        </p:tav>
                                        <p:tav tm="100000">
                                          <p:val>
                                            <p:strVal val="#ppt_x"/>
                                          </p:val>
                                        </p:tav>
                                      </p:tavLst>
                                    </p:anim>
                                    <p:anim calcmode="lin" valueType="num">
                                      <p:cBhvr>
                                        <p:cTn id="85" dur="1000" fill="hold"/>
                                        <p:tgtEl>
                                          <p:spTgt spid="31"/>
                                        </p:tgtEl>
                                        <p:attrNameLst>
                                          <p:attrName>ppt_y</p:attrName>
                                        </p:attrNameLst>
                                      </p:cBhvr>
                                      <p:tavLst>
                                        <p:tav tm="0">
                                          <p:val>
                                            <p:strVal val="#ppt_y+.1"/>
                                          </p:val>
                                        </p:tav>
                                        <p:tav tm="100000">
                                          <p:val>
                                            <p:strVal val="#ppt_y"/>
                                          </p:val>
                                        </p:tav>
                                      </p:tavLst>
                                    </p:anim>
                                  </p:childTnLst>
                                </p:cTn>
                              </p:par>
                            </p:childTnLst>
                          </p:cTn>
                        </p:par>
                        <p:par>
                          <p:cTn id="86" fill="hold">
                            <p:stCondLst>
                              <p:cond delay="1500"/>
                            </p:stCondLst>
                            <p:childTnLst>
                              <p:par>
                                <p:cTn id="87" presetID="42" presetClass="entr" presetSubtype="0" fill="hold"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childTnLst>
                          </p:cTn>
                        </p:par>
                        <p:par>
                          <p:cTn id="92" fill="hold">
                            <p:stCondLst>
                              <p:cond delay="2500"/>
                            </p:stCondLst>
                            <p:childTnLst>
                              <p:par>
                                <p:cTn id="93" presetID="42" presetClass="entr" presetSubtype="0" fill="hold"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1000"/>
                                        <p:tgtEl>
                                          <p:spTgt spid="40"/>
                                        </p:tgtEl>
                                      </p:cBhvr>
                                    </p:animEffect>
                                    <p:anim calcmode="lin" valueType="num">
                                      <p:cBhvr>
                                        <p:cTn id="96" dur="1000" fill="hold"/>
                                        <p:tgtEl>
                                          <p:spTgt spid="40"/>
                                        </p:tgtEl>
                                        <p:attrNameLst>
                                          <p:attrName>ppt_x</p:attrName>
                                        </p:attrNameLst>
                                      </p:cBhvr>
                                      <p:tavLst>
                                        <p:tav tm="0">
                                          <p:val>
                                            <p:strVal val="#ppt_x"/>
                                          </p:val>
                                        </p:tav>
                                        <p:tav tm="100000">
                                          <p:val>
                                            <p:strVal val="#ppt_x"/>
                                          </p:val>
                                        </p:tav>
                                      </p:tavLst>
                                    </p:anim>
                                    <p:anim calcmode="lin" valueType="num">
                                      <p:cBhvr>
                                        <p:cTn id="97" dur="1000" fill="hold"/>
                                        <p:tgtEl>
                                          <p:spTgt spid="40"/>
                                        </p:tgtEl>
                                        <p:attrNameLst>
                                          <p:attrName>ppt_y</p:attrName>
                                        </p:attrNameLst>
                                      </p:cBhvr>
                                      <p:tavLst>
                                        <p:tav tm="0">
                                          <p:val>
                                            <p:strVal val="#ppt_y+.1"/>
                                          </p:val>
                                        </p:tav>
                                        <p:tav tm="100000">
                                          <p:val>
                                            <p:strVal val="#ppt_y"/>
                                          </p:val>
                                        </p:tav>
                                      </p:tavLst>
                                    </p:anim>
                                  </p:childTnLst>
                                </p:cTn>
                              </p:par>
                            </p:childTnLst>
                          </p:cTn>
                        </p:par>
                        <p:par>
                          <p:cTn id="98" fill="hold">
                            <p:stCondLst>
                              <p:cond delay="3500"/>
                            </p:stCondLst>
                            <p:childTnLst>
                              <p:par>
                                <p:cTn id="99" presetID="42" presetClass="entr" presetSubtype="0" fill="hold" nodeType="after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1000"/>
                                        <p:tgtEl>
                                          <p:spTgt spid="43"/>
                                        </p:tgtEl>
                                      </p:cBhvr>
                                    </p:animEffect>
                                    <p:anim calcmode="lin" valueType="num">
                                      <p:cBhvr>
                                        <p:cTn id="102" dur="1000" fill="hold"/>
                                        <p:tgtEl>
                                          <p:spTgt spid="43"/>
                                        </p:tgtEl>
                                        <p:attrNameLst>
                                          <p:attrName>ppt_x</p:attrName>
                                        </p:attrNameLst>
                                      </p:cBhvr>
                                      <p:tavLst>
                                        <p:tav tm="0">
                                          <p:val>
                                            <p:strVal val="#ppt_x"/>
                                          </p:val>
                                        </p:tav>
                                        <p:tav tm="100000">
                                          <p:val>
                                            <p:strVal val="#ppt_x"/>
                                          </p:val>
                                        </p:tav>
                                      </p:tavLst>
                                    </p:anim>
                                    <p:anim calcmode="lin" valueType="num">
                                      <p:cBhvr>
                                        <p:cTn id="103" dur="1000" fill="hold"/>
                                        <p:tgtEl>
                                          <p:spTgt spid="43"/>
                                        </p:tgtEl>
                                        <p:attrNameLst>
                                          <p:attrName>ppt_y</p:attrName>
                                        </p:attrNameLst>
                                      </p:cBhvr>
                                      <p:tavLst>
                                        <p:tav tm="0">
                                          <p:val>
                                            <p:strVal val="#ppt_y+.1"/>
                                          </p:val>
                                        </p:tav>
                                        <p:tav tm="100000">
                                          <p:val>
                                            <p:strVal val="#ppt_y"/>
                                          </p:val>
                                        </p:tav>
                                      </p:tavLst>
                                    </p:anim>
                                  </p:childTnLst>
                                </p:cTn>
                              </p:par>
                            </p:childTnLst>
                          </p:cTn>
                        </p:par>
                        <p:par>
                          <p:cTn id="104" fill="hold">
                            <p:stCondLst>
                              <p:cond delay="4500"/>
                            </p:stCondLst>
                            <p:childTnLst>
                              <p:par>
                                <p:cTn id="105" presetID="42" presetClass="entr" presetSubtype="0" fill="hold" nodeType="after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1000"/>
                                        <p:tgtEl>
                                          <p:spTgt spid="46"/>
                                        </p:tgtEl>
                                      </p:cBhvr>
                                    </p:animEffect>
                                    <p:anim calcmode="lin" valueType="num">
                                      <p:cBhvr>
                                        <p:cTn id="108" dur="1000" fill="hold"/>
                                        <p:tgtEl>
                                          <p:spTgt spid="46"/>
                                        </p:tgtEl>
                                        <p:attrNameLst>
                                          <p:attrName>ppt_x</p:attrName>
                                        </p:attrNameLst>
                                      </p:cBhvr>
                                      <p:tavLst>
                                        <p:tav tm="0">
                                          <p:val>
                                            <p:strVal val="#ppt_x"/>
                                          </p:val>
                                        </p:tav>
                                        <p:tav tm="100000">
                                          <p:val>
                                            <p:strVal val="#ppt_x"/>
                                          </p:val>
                                        </p:tav>
                                      </p:tavLst>
                                    </p:anim>
                                    <p:anim calcmode="lin" valueType="num">
                                      <p:cBhvr>
                                        <p:cTn id="10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0" grpId="0" animBg="1"/>
      <p:bldP spid="11" grpId="0" animBg="1"/>
      <p:bldP spid="13" grpId="0" animBg="1"/>
      <p:bldP spid="14" grpId="0" animBg="1"/>
      <p:bldP spid="16" grpId="0" animBg="1"/>
      <p:bldP spid="17"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238250" y="2055813"/>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238250" y="4014160"/>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6305550" y="2055813"/>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305550" y="4014160"/>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285754" y="2397931"/>
            <a:ext cx="2404482" cy="883254"/>
            <a:chOff x="7805426" y="3341205"/>
            <a:chExt cx="2186586" cy="883254"/>
          </a:xfrm>
        </p:grpSpPr>
        <p:sp>
          <p:nvSpPr>
            <p:cNvPr id="15" name="矩形 14"/>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16" name="矩形 15"/>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17" name="组合 16"/>
          <p:cNvGrpSpPr/>
          <p:nvPr/>
        </p:nvGrpSpPr>
        <p:grpSpPr>
          <a:xfrm>
            <a:off x="3285754" y="4356278"/>
            <a:ext cx="2404482" cy="883254"/>
            <a:chOff x="7805426" y="3341205"/>
            <a:chExt cx="2186586" cy="883254"/>
          </a:xfrm>
        </p:grpSpPr>
        <p:sp>
          <p:nvSpPr>
            <p:cNvPr id="18" name="矩形 17"/>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19" name="矩形 18"/>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20" name="组合 19"/>
          <p:cNvGrpSpPr/>
          <p:nvPr/>
        </p:nvGrpSpPr>
        <p:grpSpPr>
          <a:xfrm>
            <a:off x="8289554" y="2397931"/>
            <a:ext cx="2404482" cy="883254"/>
            <a:chOff x="7805426" y="3341205"/>
            <a:chExt cx="2186586" cy="883254"/>
          </a:xfrm>
        </p:grpSpPr>
        <p:sp>
          <p:nvSpPr>
            <p:cNvPr id="21" name="矩形 20"/>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22" name="矩形 21"/>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23" name="组合 22"/>
          <p:cNvGrpSpPr/>
          <p:nvPr/>
        </p:nvGrpSpPr>
        <p:grpSpPr>
          <a:xfrm>
            <a:off x="8289554" y="4356278"/>
            <a:ext cx="2404482" cy="883254"/>
            <a:chOff x="7805426" y="3341205"/>
            <a:chExt cx="2186586" cy="883254"/>
          </a:xfrm>
        </p:grpSpPr>
        <p:sp>
          <p:nvSpPr>
            <p:cNvPr id="24" name="矩形 23"/>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25" name="矩形 24"/>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pic>
        <p:nvPicPr>
          <p:cNvPr id="30" name="图片占位符 2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9506" r="9506"/>
          <a:stretch>
            <a:fillRect/>
          </a:stretch>
        </p:blipFill>
        <p:spPr>
          <a:xfrm>
            <a:off x="1346200" y="2141058"/>
            <a:ext cx="1663700" cy="1376842"/>
          </a:xfrm>
        </p:spPr>
      </p:pic>
      <p:pic>
        <p:nvPicPr>
          <p:cNvPr id="32" name="图片占位符 31"/>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9846" r="9846"/>
          <a:stretch>
            <a:fillRect/>
          </a:stretch>
        </p:blipFill>
        <p:spPr/>
      </p:pic>
      <p:pic>
        <p:nvPicPr>
          <p:cNvPr id="31" name="图片占位符 30"/>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9695" r="9695"/>
          <a:stretch>
            <a:fillRect/>
          </a:stretch>
        </p:blipFill>
        <p:spPr/>
      </p:pic>
      <p:pic>
        <p:nvPicPr>
          <p:cNvPr id="33" name="图片占位符 32"/>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9695" r="9695"/>
          <a:stretch>
            <a:fillRect/>
          </a:stretch>
        </p:blipFill>
        <p:spPr/>
      </p:pic>
      <p:grpSp>
        <p:nvGrpSpPr>
          <p:cNvPr id="26" name="组合 25"/>
          <p:cNvGrpSpPr/>
          <p:nvPr/>
        </p:nvGrpSpPr>
        <p:grpSpPr>
          <a:xfrm>
            <a:off x="2106576" y="317845"/>
            <a:ext cx="4885992" cy="774045"/>
            <a:chOff x="5373378" y="1290798"/>
            <a:chExt cx="4885992" cy="774045"/>
          </a:xfrm>
        </p:grpSpPr>
        <p:sp>
          <p:nvSpPr>
            <p:cNvPr id="27" name="文本框 26"/>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28" name="文本框 27"/>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3291716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99965" y="1952453"/>
            <a:ext cx="649236" cy="649236"/>
          </a:xfrm>
          <a:prstGeom prst="ellipse">
            <a:avLst/>
          </a:prstGeom>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Rectangle 23"/>
          <p:cNvSpPr/>
          <p:nvPr/>
        </p:nvSpPr>
        <p:spPr>
          <a:xfrm>
            <a:off x="995896" y="3464621"/>
            <a:ext cx="649236" cy="649236"/>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Rectangle 38"/>
          <p:cNvSpPr/>
          <p:nvPr/>
        </p:nvSpPr>
        <p:spPr>
          <a:xfrm>
            <a:off x="999965" y="5012793"/>
            <a:ext cx="649236" cy="649236"/>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Rectangle 41"/>
          <p:cNvSpPr/>
          <p:nvPr/>
        </p:nvSpPr>
        <p:spPr>
          <a:xfrm>
            <a:off x="6533523" y="1952453"/>
            <a:ext cx="649236" cy="649236"/>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5" name="Rectangle 44"/>
          <p:cNvSpPr/>
          <p:nvPr/>
        </p:nvSpPr>
        <p:spPr>
          <a:xfrm>
            <a:off x="6529455" y="3464621"/>
            <a:ext cx="649236" cy="649236"/>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ectangle 47"/>
          <p:cNvSpPr/>
          <p:nvPr/>
        </p:nvSpPr>
        <p:spPr>
          <a:xfrm>
            <a:off x="6533523" y="5012793"/>
            <a:ext cx="649236" cy="649236"/>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59" name="Group 58"/>
          <p:cNvGrpSpPr/>
          <p:nvPr/>
        </p:nvGrpSpPr>
        <p:grpSpPr>
          <a:xfrm>
            <a:off x="1173086" y="2158147"/>
            <a:ext cx="302992" cy="237848"/>
            <a:chOff x="5348288" y="5818188"/>
            <a:chExt cx="1587500" cy="1246187"/>
          </a:xfrm>
        </p:grpSpPr>
        <p:sp>
          <p:nvSpPr>
            <p:cNvPr id="60" name="Freeform 59"/>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1" name="Freeform 60"/>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2" name="Freeform 61"/>
            <p:cNvSpPr>
              <a:spLocks/>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63" name="Group 62"/>
          <p:cNvGrpSpPr/>
          <p:nvPr/>
        </p:nvGrpSpPr>
        <p:grpSpPr>
          <a:xfrm>
            <a:off x="1169018" y="3670315"/>
            <a:ext cx="302992" cy="237848"/>
            <a:chOff x="8366125" y="5818188"/>
            <a:chExt cx="1587500" cy="1246187"/>
          </a:xfrm>
        </p:grpSpPr>
        <p:sp>
          <p:nvSpPr>
            <p:cNvPr id="64" name="Freeform 63"/>
            <p:cNvSpPr>
              <a:spLocks noEditPoints="1"/>
            </p:cNvSpPr>
            <p:nvPr/>
          </p:nvSpPr>
          <p:spPr bwMode="auto">
            <a:xfrm>
              <a:off x="8366125" y="5818188"/>
              <a:ext cx="1587500" cy="263525"/>
            </a:xfrm>
            <a:custGeom>
              <a:avLst/>
              <a:gdLst>
                <a:gd name="T0" fmla="*/ 471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5" name="Freeform 14"/>
            <p:cNvSpPr>
              <a:spLocks noEditPoints="1"/>
            </p:cNvSpPr>
            <p:nvPr/>
          </p:nvSpPr>
          <p:spPr bwMode="auto">
            <a:xfrm>
              <a:off x="8366125" y="6111875"/>
              <a:ext cx="1587500" cy="952500"/>
            </a:xfrm>
            <a:custGeom>
              <a:avLst/>
              <a:gdLst>
                <a:gd name="T0" fmla="*/ 0 w 507"/>
                <a:gd name="T1" fmla="*/ 268 h 304"/>
                <a:gd name="T2" fmla="*/ 36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299 w 507"/>
                <a:gd name="T15" fmla="*/ 54 h 304"/>
                <a:gd name="T16" fmla="*/ 432 w 507"/>
                <a:gd name="T17" fmla="*/ 54 h 304"/>
                <a:gd name="T18" fmla="*/ 432 w 507"/>
                <a:gd name="T19" fmla="*/ 184 h 304"/>
                <a:gd name="T20" fmla="*/ 299 w 507"/>
                <a:gd name="T21" fmla="*/ 184 h 304"/>
                <a:gd name="T22" fmla="*/ 299 w 507"/>
                <a:gd name="T23" fmla="*/ 54 h 304"/>
                <a:gd name="T24" fmla="*/ 75 w 507"/>
                <a:gd name="T25" fmla="*/ 54 h 304"/>
                <a:gd name="T26" fmla="*/ 259 w 507"/>
                <a:gd name="T27" fmla="*/ 54 h 304"/>
                <a:gd name="T28" fmla="*/ 259 w 507"/>
                <a:gd name="T29" fmla="*/ 75 h 304"/>
                <a:gd name="T30" fmla="*/ 75 w 507"/>
                <a:gd name="T31" fmla="*/ 75 h 304"/>
                <a:gd name="T32" fmla="*/ 75 w 507"/>
                <a:gd name="T33" fmla="*/ 54 h 304"/>
                <a:gd name="T34" fmla="*/ 75 w 507"/>
                <a:gd name="T35" fmla="*/ 109 h 304"/>
                <a:gd name="T36" fmla="*/ 259 w 507"/>
                <a:gd name="T37" fmla="*/ 109 h 304"/>
                <a:gd name="T38" fmla="*/ 259 w 507"/>
                <a:gd name="T39" fmla="*/ 130 h 304"/>
                <a:gd name="T40" fmla="*/ 75 w 507"/>
                <a:gd name="T41" fmla="*/ 130 h 304"/>
                <a:gd name="T42" fmla="*/ 75 w 507"/>
                <a:gd name="T43" fmla="*/ 109 h 304"/>
                <a:gd name="T44" fmla="*/ 75 w 507"/>
                <a:gd name="T45" fmla="*/ 163 h 304"/>
                <a:gd name="T46" fmla="*/ 259 w 507"/>
                <a:gd name="T47" fmla="*/ 163 h 304"/>
                <a:gd name="T48" fmla="*/ 259 w 507"/>
                <a:gd name="T49" fmla="*/ 184 h 304"/>
                <a:gd name="T50" fmla="*/ 75 w 507"/>
                <a:gd name="T51" fmla="*/ 184 h 304"/>
                <a:gd name="T52" fmla="*/ 75 w 507"/>
                <a:gd name="T53" fmla="*/ 163 h 304"/>
                <a:gd name="T54" fmla="*/ 75 w 507"/>
                <a:gd name="T55" fmla="*/ 217 h 304"/>
                <a:gd name="T56" fmla="*/ 432 w 507"/>
                <a:gd name="T57" fmla="*/ 217 h 304"/>
                <a:gd name="T58" fmla="*/ 432 w 507"/>
                <a:gd name="T59" fmla="*/ 238 h 304"/>
                <a:gd name="T60" fmla="*/ 75 w 507"/>
                <a:gd name="T61" fmla="*/ 238 h 304"/>
                <a:gd name="T62" fmla="*/ 75 w 507"/>
                <a:gd name="T63" fmla="*/ 21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7" h="304">
                  <a:moveTo>
                    <a:pt x="0" y="268"/>
                  </a:moveTo>
                  <a:cubicBezTo>
                    <a:pt x="0" y="288"/>
                    <a:pt x="16" y="304"/>
                    <a:pt x="36"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299" y="54"/>
                  </a:moveTo>
                  <a:cubicBezTo>
                    <a:pt x="432" y="54"/>
                    <a:pt x="432" y="54"/>
                    <a:pt x="432" y="54"/>
                  </a:cubicBezTo>
                  <a:cubicBezTo>
                    <a:pt x="432" y="184"/>
                    <a:pt x="432" y="184"/>
                    <a:pt x="432" y="184"/>
                  </a:cubicBezTo>
                  <a:cubicBezTo>
                    <a:pt x="299" y="184"/>
                    <a:pt x="299" y="184"/>
                    <a:pt x="299" y="184"/>
                  </a:cubicBezTo>
                  <a:lnTo>
                    <a:pt x="299" y="54"/>
                  </a:lnTo>
                  <a:close/>
                  <a:moveTo>
                    <a:pt x="75" y="54"/>
                  </a:moveTo>
                  <a:cubicBezTo>
                    <a:pt x="259" y="54"/>
                    <a:pt x="259" y="54"/>
                    <a:pt x="259" y="54"/>
                  </a:cubicBezTo>
                  <a:cubicBezTo>
                    <a:pt x="259" y="75"/>
                    <a:pt x="259" y="75"/>
                    <a:pt x="259" y="75"/>
                  </a:cubicBezTo>
                  <a:cubicBezTo>
                    <a:pt x="75" y="75"/>
                    <a:pt x="75" y="75"/>
                    <a:pt x="75" y="75"/>
                  </a:cubicBezTo>
                  <a:lnTo>
                    <a:pt x="75" y="54"/>
                  </a:lnTo>
                  <a:close/>
                  <a:moveTo>
                    <a:pt x="75" y="109"/>
                  </a:moveTo>
                  <a:cubicBezTo>
                    <a:pt x="259" y="109"/>
                    <a:pt x="259" y="109"/>
                    <a:pt x="259" y="109"/>
                  </a:cubicBezTo>
                  <a:cubicBezTo>
                    <a:pt x="259" y="130"/>
                    <a:pt x="259" y="130"/>
                    <a:pt x="259" y="130"/>
                  </a:cubicBezTo>
                  <a:cubicBezTo>
                    <a:pt x="75" y="130"/>
                    <a:pt x="75" y="130"/>
                    <a:pt x="75" y="130"/>
                  </a:cubicBezTo>
                  <a:lnTo>
                    <a:pt x="75" y="109"/>
                  </a:lnTo>
                  <a:close/>
                  <a:moveTo>
                    <a:pt x="75" y="163"/>
                  </a:moveTo>
                  <a:cubicBezTo>
                    <a:pt x="259" y="163"/>
                    <a:pt x="259" y="163"/>
                    <a:pt x="259" y="163"/>
                  </a:cubicBezTo>
                  <a:cubicBezTo>
                    <a:pt x="259" y="184"/>
                    <a:pt x="259" y="184"/>
                    <a:pt x="259" y="184"/>
                  </a:cubicBezTo>
                  <a:cubicBezTo>
                    <a:pt x="75" y="184"/>
                    <a:pt x="75" y="184"/>
                    <a:pt x="75" y="184"/>
                  </a:cubicBezTo>
                  <a:lnTo>
                    <a:pt x="75" y="163"/>
                  </a:lnTo>
                  <a:close/>
                  <a:moveTo>
                    <a:pt x="75" y="217"/>
                  </a:moveTo>
                  <a:cubicBezTo>
                    <a:pt x="432" y="217"/>
                    <a:pt x="432" y="217"/>
                    <a:pt x="432" y="217"/>
                  </a:cubicBezTo>
                  <a:cubicBezTo>
                    <a:pt x="432" y="238"/>
                    <a:pt x="432" y="238"/>
                    <a:pt x="432" y="238"/>
                  </a:cubicBezTo>
                  <a:cubicBezTo>
                    <a:pt x="75" y="238"/>
                    <a:pt x="75" y="238"/>
                    <a:pt x="75" y="238"/>
                  </a:cubicBezTo>
                  <a:lnTo>
                    <a:pt x="75"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66" name="Group 65"/>
          <p:cNvGrpSpPr/>
          <p:nvPr/>
        </p:nvGrpSpPr>
        <p:grpSpPr>
          <a:xfrm>
            <a:off x="1173086" y="5218487"/>
            <a:ext cx="302992" cy="237848"/>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70" name="Group 69"/>
          <p:cNvGrpSpPr/>
          <p:nvPr/>
        </p:nvGrpSpPr>
        <p:grpSpPr>
          <a:xfrm>
            <a:off x="6706645" y="2158147"/>
            <a:ext cx="302992" cy="237848"/>
            <a:chOff x="14400213" y="5818188"/>
            <a:chExt cx="1587500" cy="1246187"/>
          </a:xfrm>
        </p:grpSpPr>
        <p:sp>
          <p:nvSpPr>
            <p:cNvPr id="71" name="Freeform 18"/>
            <p:cNvSpPr>
              <a:spLocks noEditPoints="1"/>
            </p:cNvSpPr>
            <p:nvPr/>
          </p:nvSpPr>
          <p:spPr bwMode="auto">
            <a:xfrm>
              <a:off x="14400213"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7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7" y="53"/>
                    <a:pt x="37" y="46"/>
                  </a:cubicBezTo>
                  <a:cubicBezTo>
                    <a:pt x="37"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2" name="Freeform 19"/>
            <p:cNvSpPr>
              <a:spLocks noEditPoints="1"/>
            </p:cNvSpPr>
            <p:nvPr/>
          </p:nvSpPr>
          <p:spPr bwMode="auto">
            <a:xfrm>
              <a:off x="14400213"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315 w 507"/>
                <a:gd name="T15" fmla="*/ 163 h 304"/>
                <a:gd name="T16" fmla="*/ 374 w 507"/>
                <a:gd name="T17" fmla="*/ 163 h 304"/>
                <a:gd name="T18" fmla="*/ 374 w 507"/>
                <a:gd name="T19" fmla="*/ 257 h 304"/>
                <a:gd name="T20" fmla="*/ 315 w 507"/>
                <a:gd name="T21" fmla="*/ 257 h 304"/>
                <a:gd name="T22" fmla="*/ 315 w 507"/>
                <a:gd name="T23" fmla="*/ 163 h 304"/>
                <a:gd name="T24" fmla="*/ 224 w 507"/>
                <a:gd name="T25" fmla="*/ 122 h 304"/>
                <a:gd name="T26" fmla="*/ 283 w 507"/>
                <a:gd name="T27" fmla="*/ 122 h 304"/>
                <a:gd name="T28" fmla="*/ 283 w 507"/>
                <a:gd name="T29" fmla="*/ 257 h 304"/>
                <a:gd name="T30" fmla="*/ 224 w 507"/>
                <a:gd name="T31" fmla="*/ 257 h 304"/>
                <a:gd name="T32" fmla="*/ 224 w 507"/>
                <a:gd name="T33" fmla="*/ 122 h 304"/>
                <a:gd name="T34" fmla="*/ 133 w 507"/>
                <a:gd name="T35" fmla="*/ 62 h 304"/>
                <a:gd name="T36" fmla="*/ 192 w 507"/>
                <a:gd name="T37" fmla="*/ 62 h 304"/>
                <a:gd name="T38" fmla="*/ 192 w 507"/>
                <a:gd name="T39" fmla="*/ 257 h 304"/>
                <a:gd name="T40" fmla="*/ 133 w 507"/>
                <a:gd name="T41" fmla="*/ 257 h 304"/>
                <a:gd name="T42" fmla="*/ 133 w 507"/>
                <a:gd name="T43"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315" y="163"/>
                  </a:moveTo>
                  <a:cubicBezTo>
                    <a:pt x="374" y="163"/>
                    <a:pt x="374" y="163"/>
                    <a:pt x="374" y="163"/>
                  </a:cubicBezTo>
                  <a:cubicBezTo>
                    <a:pt x="374" y="257"/>
                    <a:pt x="374" y="257"/>
                    <a:pt x="374" y="257"/>
                  </a:cubicBezTo>
                  <a:cubicBezTo>
                    <a:pt x="315" y="257"/>
                    <a:pt x="315" y="257"/>
                    <a:pt x="315" y="257"/>
                  </a:cubicBezTo>
                  <a:lnTo>
                    <a:pt x="315" y="163"/>
                  </a:lnTo>
                  <a:close/>
                  <a:moveTo>
                    <a:pt x="224" y="122"/>
                  </a:moveTo>
                  <a:cubicBezTo>
                    <a:pt x="283" y="122"/>
                    <a:pt x="283" y="122"/>
                    <a:pt x="283" y="122"/>
                  </a:cubicBezTo>
                  <a:cubicBezTo>
                    <a:pt x="283" y="257"/>
                    <a:pt x="283" y="257"/>
                    <a:pt x="283" y="257"/>
                  </a:cubicBezTo>
                  <a:cubicBezTo>
                    <a:pt x="224" y="257"/>
                    <a:pt x="224" y="257"/>
                    <a:pt x="224" y="257"/>
                  </a:cubicBezTo>
                  <a:lnTo>
                    <a:pt x="224" y="122"/>
                  </a:lnTo>
                  <a:close/>
                  <a:moveTo>
                    <a:pt x="133" y="62"/>
                  </a:moveTo>
                  <a:cubicBezTo>
                    <a:pt x="192" y="62"/>
                    <a:pt x="192" y="62"/>
                    <a:pt x="192" y="62"/>
                  </a:cubicBezTo>
                  <a:cubicBezTo>
                    <a:pt x="192" y="257"/>
                    <a:pt x="192" y="257"/>
                    <a:pt x="192" y="257"/>
                  </a:cubicBezTo>
                  <a:cubicBezTo>
                    <a:pt x="133" y="257"/>
                    <a:pt x="133" y="257"/>
                    <a:pt x="133" y="257"/>
                  </a:cubicBezTo>
                  <a:lnTo>
                    <a:pt x="133"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73" name="Group 72"/>
          <p:cNvGrpSpPr/>
          <p:nvPr/>
        </p:nvGrpSpPr>
        <p:grpSpPr>
          <a:xfrm>
            <a:off x="6702576" y="3670315"/>
            <a:ext cx="302992" cy="237848"/>
            <a:chOff x="17418050" y="5818188"/>
            <a:chExt cx="1587500" cy="1246187"/>
          </a:xfrm>
        </p:grpSpPr>
        <p:sp>
          <p:nvSpPr>
            <p:cNvPr id="74"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5"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6"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79" name="Group 78"/>
          <p:cNvGrpSpPr/>
          <p:nvPr/>
        </p:nvGrpSpPr>
        <p:grpSpPr>
          <a:xfrm>
            <a:off x="6706645" y="5218487"/>
            <a:ext cx="302992" cy="237848"/>
            <a:chOff x="5348288" y="5818188"/>
            <a:chExt cx="1587500" cy="1246187"/>
          </a:xfrm>
        </p:grpSpPr>
        <p:sp>
          <p:nvSpPr>
            <p:cNvPr id="80" name="Freeform 79"/>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1" name="Freeform 80"/>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2" name="Freeform 81"/>
            <p:cNvSpPr>
              <a:spLocks/>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56" name="组合 55"/>
          <p:cNvGrpSpPr/>
          <p:nvPr/>
        </p:nvGrpSpPr>
        <p:grpSpPr>
          <a:xfrm>
            <a:off x="1829178" y="1815449"/>
            <a:ext cx="3958620" cy="900056"/>
            <a:chOff x="5354322" y="1967781"/>
            <a:chExt cx="3958620" cy="900056"/>
          </a:xfrm>
        </p:grpSpPr>
        <p:sp>
          <p:nvSpPr>
            <p:cNvPr id="57" name="矩形 56"/>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58" name="矩形 57"/>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83" name="组合 82"/>
          <p:cNvGrpSpPr/>
          <p:nvPr/>
        </p:nvGrpSpPr>
        <p:grpSpPr>
          <a:xfrm>
            <a:off x="1829178" y="3361373"/>
            <a:ext cx="3958620" cy="900056"/>
            <a:chOff x="5354322" y="1967781"/>
            <a:chExt cx="3958620" cy="900056"/>
          </a:xfrm>
        </p:grpSpPr>
        <p:sp>
          <p:nvSpPr>
            <p:cNvPr id="84" name="矩形 83"/>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85" name="矩形 84"/>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86" name="组合 85"/>
          <p:cNvGrpSpPr/>
          <p:nvPr/>
        </p:nvGrpSpPr>
        <p:grpSpPr>
          <a:xfrm>
            <a:off x="1829178" y="4907296"/>
            <a:ext cx="3958620" cy="900056"/>
            <a:chOff x="5354322" y="1967781"/>
            <a:chExt cx="3958620" cy="900056"/>
          </a:xfrm>
        </p:grpSpPr>
        <p:sp>
          <p:nvSpPr>
            <p:cNvPr id="87" name="矩形 86"/>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88" name="矩形 87"/>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89" name="组合 88"/>
          <p:cNvGrpSpPr/>
          <p:nvPr/>
        </p:nvGrpSpPr>
        <p:grpSpPr>
          <a:xfrm>
            <a:off x="7358668" y="1815449"/>
            <a:ext cx="3958620" cy="900056"/>
            <a:chOff x="5354322" y="1967781"/>
            <a:chExt cx="3958620" cy="900056"/>
          </a:xfrm>
        </p:grpSpPr>
        <p:sp>
          <p:nvSpPr>
            <p:cNvPr id="90" name="矩形 89"/>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91" name="矩形 90"/>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92" name="组合 91"/>
          <p:cNvGrpSpPr/>
          <p:nvPr/>
        </p:nvGrpSpPr>
        <p:grpSpPr>
          <a:xfrm>
            <a:off x="7358668" y="3361373"/>
            <a:ext cx="3958620" cy="900056"/>
            <a:chOff x="5354322" y="1967781"/>
            <a:chExt cx="3958620" cy="900056"/>
          </a:xfrm>
        </p:grpSpPr>
        <p:sp>
          <p:nvSpPr>
            <p:cNvPr id="93" name="矩形 92"/>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94" name="矩形 93"/>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95" name="组合 94"/>
          <p:cNvGrpSpPr/>
          <p:nvPr/>
        </p:nvGrpSpPr>
        <p:grpSpPr>
          <a:xfrm>
            <a:off x="7358668" y="4907296"/>
            <a:ext cx="3958620" cy="900056"/>
            <a:chOff x="5354322" y="1967781"/>
            <a:chExt cx="3958620" cy="900056"/>
          </a:xfrm>
        </p:grpSpPr>
        <p:sp>
          <p:nvSpPr>
            <p:cNvPr id="96" name="矩形 95"/>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97" name="矩形 96"/>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50" name="组合 49"/>
          <p:cNvGrpSpPr/>
          <p:nvPr/>
        </p:nvGrpSpPr>
        <p:grpSpPr>
          <a:xfrm>
            <a:off x="2106576" y="317845"/>
            <a:ext cx="4885992" cy="774045"/>
            <a:chOff x="5373378" y="1290798"/>
            <a:chExt cx="4885992" cy="774045"/>
          </a:xfrm>
        </p:grpSpPr>
        <p:sp>
          <p:nvSpPr>
            <p:cNvPr id="51" name="文本框 50"/>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52" name="文本框 51"/>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25062760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p:cTn id="22" dur="500" fill="hold"/>
                                        <p:tgtEl>
                                          <p:spTgt spid="59"/>
                                        </p:tgtEl>
                                        <p:attrNameLst>
                                          <p:attrName>ppt_w</p:attrName>
                                        </p:attrNameLst>
                                      </p:cBhvr>
                                      <p:tavLst>
                                        <p:tav tm="0">
                                          <p:val>
                                            <p:fltVal val="0"/>
                                          </p:val>
                                        </p:tav>
                                        <p:tav tm="100000">
                                          <p:val>
                                            <p:strVal val="#ppt_w"/>
                                          </p:val>
                                        </p:tav>
                                      </p:tavLst>
                                    </p:anim>
                                    <p:anim calcmode="lin" valueType="num">
                                      <p:cBhvr>
                                        <p:cTn id="23" dur="500" fill="hold"/>
                                        <p:tgtEl>
                                          <p:spTgt spid="59"/>
                                        </p:tgtEl>
                                        <p:attrNameLst>
                                          <p:attrName>ppt_h</p:attrName>
                                        </p:attrNameLst>
                                      </p:cBhvr>
                                      <p:tavLst>
                                        <p:tav tm="0">
                                          <p:val>
                                            <p:fltVal val="0"/>
                                          </p:val>
                                        </p:tav>
                                        <p:tav tm="100000">
                                          <p:val>
                                            <p:strVal val="#ppt_h"/>
                                          </p:val>
                                        </p:tav>
                                      </p:tavLst>
                                    </p:anim>
                                    <p:animEffect transition="in" filter="fade">
                                      <p:cBhvr>
                                        <p:cTn id="24" dur="500"/>
                                        <p:tgtEl>
                                          <p:spTgt spid="59"/>
                                        </p:tgtEl>
                                      </p:cBhvr>
                                    </p:animEffect>
                                  </p:childTnLst>
                                </p:cTn>
                              </p:par>
                              <p:par>
                                <p:cTn id="25" presetID="53" presetClass="entr" presetSubtype="16"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animEffect transition="in" filter="fade">
                                      <p:cBhvr>
                                        <p:cTn id="29" dur="500"/>
                                        <p:tgtEl>
                                          <p:spTgt spid="63"/>
                                        </p:tgtEl>
                                      </p:cBhvr>
                                    </p:animEffect>
                                  </p:childTnLst>
                                </p:cTn>
                              </p:par>
                              <p:par>
                                <p:cTn id="30" presetID="53" presetClass="entr" presetSubtype="16"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p:cTn id="32" dur="500" fill="hold"/>
                                        <p:tgtEl>
                                          <p:spTgt spid="66"/>
                                        </p:tgtEl>
                                        <p:attrNameLst>
                                          <p:attrName>ppt_w</p:attrName>
                                        </p:attrNameLst>
                                      </p:cBhvr>
                                      <p:tavLst>
                                        <p:tav tm="0">
                                          <p:val>
                                            <p:fltVal val="0"/>
                                          </p:val>
                                        </p:tav>
                                        <p:tav tm="100000">
                                          <p:val>
                                            <p:strVal val="#ppt_w"/>
                                          </p:val>
                                        </p:tav>
                                      </p:tavLst>
                                    </p:anim>
                                    <p:anim calcmode="lin" valueType="num">
                                      <p:cBhvr>
                                        <p:cTn id="33" dur="500" fill="hold"/>
                                        <p:tgtEl>
                                          <p:spTgt spid="66"/>
                                        </p:tgtEl>
                                        <p:attrNameLst>
                                          <p:attrName>ppt_h</p:attrName>
                                        </p:attrNameLst>
                                      </p:cBhvr>
                                      <p:tavLst>
                                        <p:tav tm="0">
                                          <p:val>
                                            <p:fltVal val="0"/>
                                          </p:val>
                                        </p:tav>
                                        <p:tav tm="100000">
                                          <p:val>
                                            <p:strVal val="#ppt_h"/>
                                          </p:val>
                                        </p:tav>
                                      </p:tavLst>
                                    </p:anim>
                                    <p:animEffect transition="in" filter="fade">
                                      <p:cBhvr>
                                        <p:cTn id="34" dur="500"/>
                                        <p:tgtEl>
                                          <p:spTgt spid="6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Effect transition="in" filter="fade">
                                      <p:cBhvr>
                                        <p:cTn id="49" dur="500"/>
                                        <p:tgtEl>
                                          <p:spTgt spid="48"/>
                                        </p:tgtEl>
                                      </p:cBhvr>
                                    </p:animEffect>
                                  </p:childTnLst>
                                </p:cTn>
                              </p:par>
                              <p:par>
                                <p:cTn id="50" presetID="53" presetClass="entr" presetSubtype="16" fill="hold"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ppt_w</p:attrName>
                                        </p:attrNameLst>
                                      </p:cBhvr>
                                      <p:tavLst>
                                        <p:tav tm="0">
                                          <p:val>
                                            <p:fltVal val="0"/>
                                          </p:val>
                                        </p:tav>
                                        <p:tav tm="100000">
                                          <p:val>
                                            <p:strVal val="#ppt_w"/>
                                          </p:val>
                                        </p:tav>
                                      </p:tavLst>
                                    </p:anim>
                                    <p:anim calcmode="lin" valueType="num">
                                      <p:cBhvr>
                                        <p:cTn id="58" dur="500" fill="hold"/>
                                        <p:tgtEl>
                                          <p:spTgt spid="73"/>
                                        </p:tgtEl>
                                        <p:attrNameLst>
                                          <p:attrName>ppt_h</p:attrName>
                                        </p:attrNameLst>
                                      </p:cBhvr>
                                      <p:tavLst>
                                        <p:tav tm="0">
                                          <p:val>
                                            <p:fltVal val="0"/>
                                          </p:val>
                                        </p:tav>
                                        <p:tav tm="100000">
                                          <p:val>
                                            <p:strVal val="#ppt_h"/>
                                          </p:val>
                                        </p:tav>
                                      </p:tavLst>
                                    </p:anim>
                                    <p:animEffect transition="in" filter="fade">
                                      <p:cBhvr>
                                        <p:cTn id="59" dur="500"/>
                                        <p:tgtEl>
                                          <p:spTgt spid="73"/>
                                        </p:tgtEl>
                                      </p:cBhvr>
                                    </p:animEffect>
                                  </p:childTnLst>
                                </p:cTn>
                              </p:par>
                              <p:par>
                                <p:cTn id="60" presetID="53" presetClass="entr" presetSubtype="16" fill="hold" nodeType="withEffect">
                                  <p:stCondLst>
                                    <p:cond delay="0"/>
                                  </p:stCondLst>
                                  <p:childTnLst>
                                    <p:set>
                                      <p:cBhvr>
                                        <p:cTn id="61" dur="1" fill="hold">
                                          <p:stCondLst>
                                            <p:cond delay="0"/>
                                          </p:stCondLst>
                                        </p:cTn>
                                        <p:tgtEl>
                                          <p:spTgt spid="79"/>
                                        </p:tgtEl>
                                        <p:attrNameLst>
                                          <p:attrName>style.visibility</p:attrName>
                                        </p:attrNameLst>
                                      </p:cBhvr>
                                      <p:to>
                                        <p:strVal val="visible"/>
                                      </p:to>
                                    </p:set>
                                    <p:anim calcmode="lin" valueType="num">
                                      <p:cBhvr>
                                        <p:cTn id="62" dur="500" fill="hold"/>
                                        <p:tgtEl>
                                          <p:spTgt spid="79"/>
                                        </p:tgtEl>
                                        <p:attrNameLst>
                                          <p:attrName>ppt_w</p:attrName>
                                        </p:attrNameLst>
                                      </p:cBhvr>
                                      <p:tavLst>
                                        <p:tav tm="0">
                                          <p:val>
                                            <p:fltVal val="0"/>
                                          </p:val>
                                        </p:tav>
                                        <p:tav tm="100000">
                                          <p:val>
                                            <p:strVal val="#ppt_w"/>
                                          </p:val>
                                        </p:tav>
                                      </p:tavLst>
                                    </p:anim>
                                    <p:anim calcmode="lin" valueType="num">
                                      <p:cBhvr>
                                        <p:cTn id="63" dur="500" fill="hold"/>
                                        <p:tgtEl>
                                          <p:spTgt spid="79"/>
                                        </p:tgtEl>
                                        <p:attrNameLst>
                                          <p:attrName>ppt_h</p:attrName>
                                        </p:attrNameLst>
                                      </p:cBhvr>
                                      <p:tavLst>
                                        <p:tav tm="0">
                                          <p:val>
                                            <p:fltVal val="0"/>
                                          </p:val>
                                        </p:tav>
                                        <p:tav tm="100000">
                                          <p:val>
                                            <p:strVal val="#ppt_h"/>
                                          </p:val>
                                        </p:tav>
                                      </p:tavLst>
                                    </p:anim>
                                    <p:animEffect transition="in" filter="fade">
                                      <p:cBhvr>
                                        <p:cTn id="64" dur="500"/>
                                        <p:tgtEl>
                                          <p:spTgt spid="79"/>
                                        </p:tgtEl>
                                      </p:cBhvr>
                                    </p:animEffect>
                                  </p:childTnLst>
                                </p:cTn>
                              </p:par>
                            </p:childTnLst>
                          </p:cTn>
                        </p:par>
                        <p:par>
                          <p:cTn id="65" fill="hold">
                            <p:stCondLst>
                              <p:cond delay="500"/>
                            </p:stCondLst>
                            <p:childTnLst>
                              <p:par>
                                <p:cTn id="66" presetID="12" presetClass="entr" presetSubtype="8" fill="hold" nodeType="after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additive="base">
                                        <p:cTn id="68" dur="500"/>
                                        <p:tgtEl>
                                          <p:spTgt spid="56"/>
                                        </p:tgtEl>
                                        <p:attrNameLst>
                                          <p:attrName>ppt_x</p:attrName>
                                        </p:attrNameLst>
                                      </p:cBhvr>
                                      <p:tavLst>
                                        <p:tav tm="0">
                                          <p:val>
                                            <p:strVal val="#ppt_x-#ppt_w*1.125000"/>
                                          </p:val>
                                        </p:tav>
                                        <p:tav tm="100000">
                                          <p:val>
                                            <p:strVal val="#ppt_x"/>
                                          </p:val>
                                        </p:tav>
                                      </p:tavLst>
                                    </p:anim>
                                    <p:animEffect transition="in" filter="wipe(right)">
                                      <p:cBhvr>
                                        <p:cTn id="69" dur="500"/>
                                        <p:tgtEl>
                                          <p:spTgt spid="56"/>
                                        </p:tgtEl>
                                      </p:cBhvr>
                                    </p:animEffect>
                                  </p:childTnLst>
                                </p:cTn>
                              </p:par>
                            </p:childTnLst>
                          </p:cTn>
                        </p:par>
                        <p:par>
                          <p:cTn id="70" fill="hold">
                            <p:stCondLst>
                              <p:cond delay="1000"/>
                            </p:stCondLst>
                            <p:childTnLst>
                              <p:par>
                                <p:cTn id="71" presetID="12" presetClass="entr" presetSubtype="8" fill="hold" nodeType="afterEffect">
                                  <p:stCondLst>
                                    <p:cond delay="0"/>
                                  </p:stCondLst>
                                  <p:childTnLst>
                                    <p:set>
                                      <p:cBhvr>
                                        <p:cTn id="72" dur="1" fill="hold">
                                          <p:stCondLst>
                                            <p:cond delay="0"/>
                                          </p:stCondLst>
                                        </p:cTn>
                                        <p:tgtEl>
                                          <p:spTgt spid="83"/>
                                        </p:tgtEl>
                                        <p:attrNameLst>
                                          <p:attrName>style.visibility</p:attrName>
                                        </p:attrNameLst>
                                      </p:cBhvr>
                                      <p:to>
                                        <p:strVal val="visible"/>
                                      </p:to>
                                    </p:set>
                                    <p:anim calcmode="lin" valueType="num">
                                      <p:cBhvr additive="base">
                                        <p:cTn id="73" dur="500"/>
                                        <p:tgtEl>
                                          <p:spTgt spid="83"/>
                                        </p:tgtEl>
                                        <p:attrNameLst>
                                          <p:attrName>ppt_x</p:attrName>
                                        </p:attrNameLst>
                                      </p:cBhvr>
                                      <p:tavLst>
                                        <p:tav tm="0">
                                          <p:val>
                                            <p:strVal val="#ppt_x-#ppt_w*1.125000"/>
                                          </p:val>
                                        </p:tav>
                                        <p:tav tm="100000">
                                          <p:val>
                                            <p:strVal val="#ppt_x"/>
                                          </p:val>
                                        </p:tav>
                                      </p:tavLst>
                                    </p:anim>
                                    <p:animEffect transition="in" filter="wipe(right)">
                                      <p:cBhvr>
                                        <p:cTn id="74" dur="500"/>
                                        <p:tgtEl>
                                          <p:spTgt spid="83"/>
                                        </p:tgtEl>
                                      </p:cBhvr>
                                    </p:animEffect>
                                  </p:childTnLst>
                                </p:cTn>
                              </p:par>
                            </p:childTnLst>
                          </p:cTn>
                        </p:par>
                        <p:par>
                          <p:cTn id="75" fill="hold">
                            <p:stCondLst>
                              <p:cond delay="1500"/>
                            </p:stCondLst>
                            <p:childTnLst>
                              <p:par>
                                <p:cTn id="76" presetID="12" presetClass="entr" presetSubtype="8" fill="hold" nodeType="after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additive="base">
                                        <p:cTn id="78" dur="500"/>
                                        <p:tgtEl>
                                          <p:spTgt spid="86"/>
                                        </p:tgtEl>
                                        <p:attrNameLst>
                                          <p:attrName>ppt_x</p:attrName>
                                        </p:attrNameLst>
                                      </p:cBhvr>
                                      <p:tavLst>
                                        <p:tav tm="0">
                                          <p:val>
                                            <p:strVal val="#ppt_x-#ppt_w*1.125000"/>
                                          </p:val>
                                        </p:tav>
                                        <p:tav tm="100000">
                                          <p:val>
                                            <p:strVal val="#ppt_x"/>
                                          </p:val>
                                        </p:tav>
                                      </p:tavLst>
                                    </p:anim>
                                    <p:animEffect transition="in" filter="wipe(right)">
                                      <p:cBhvr>
                                        <p:cTn id="79" dur="500"/>
                                        <p:tgtEl>
                                          <p:spTgt spid="86"/>
                                        </p:tgtEl>
                                      </p:cBhvr>
                                    </p:animEffect>
                                  </p:childTnLst>
                                </p:cTn>
                              </p:par>
                            </p:childTnLst>
                          </p:cTn>
                        </p:par>
                        <p:par>
                          <p:cTn id="80" fill="hold">
                            <p:stCondLst>
                              <p:cond delay="2000"/>
                            </p:stCondLst>
                            <p:childTnLst>
                              <p:par>
                                <p:cTn id="81" presetID="12" presetClass="entr" presetSubtype="8" fill="hold" nodeType="afterEffect">
                                  <p:stCondLst>
                                    <p:cond delay="0"/>
                                  </p:stCondLst>
                                  <p:childTnLst>
                                    <p:set>
                                      <p:cBhvr>
                                        <p:cTn id="82" dur="1" fill="hold">
                                          <p:stCondLst>
                                            <p:cond delay="0"/>
                                          </p:stCondLst>
                                        </p:cTn>
                                        <p:tgtEl>
                                          <p:spTgt spid="89"/>
                                        </p:tgtEl>
                                        <p:attrNameLst>
                                          <p:attrName>style.visibility</p:attrName>
                                        </p:attrNameLst>
                                      </p:cBhvr>
                                      <p:to>
                                        <p:strVal val="visible"/>
                                      </p:to>
                                    </p:set>
                                    <p:anim calcmode="lin" valueType="num">
                                      <p:cBhvr additive="base">
                                        <p:cTn id="83" dur="500"/>
                                        <p:tgtEl>
                                          <p:spTgt spid="89"/>
                                        </p:tgtEl>
                                        <p:attrNameLst>
                                          <p:attrName>ppt_x</p:attrName>
                                        </p:attrNameLst>
                                      </p:cBhvr>
                                      <p:tavLst>
                                        <p:tav tm="0">
                                          <p:val>
                                            <p:strVal val="#ppt_x-#ppt_w*1.125000"/>
                                          </p:val>
                                        </p:tav>
                                        <p:tav tm="100000">
                                          <p:val>
                                            <p:strVal val="#ppt_x"/>
                                          </p:val>
                                        </p:tav>
                                      </p:tavLst>
                                    </p:anim>
                                    <p:animEffect transition="in" filter="wipe(right)">
                                      <p:cBhvr>
                                        <p:cTn id="84" dur="500"/>
                                        <p:tgtEl>
                                          <p:spTgt spid="89"/>
                                        </p:tgtEl>
                                      </p:cBhvr>
                                    </p:animEffect>
                                  </p:childTnLst>
                                </p:cTn>
                              </p:par>
                            </p:childTnLst>
                          </p:cTn>
                        </p:par>
                        <p:par>
                          <p:cTn id="85" fill="hold">
                            <p:stCondLst>
                              <p:cond delay="2500"/>
                            </p:stCondLst>
                            <p:childTnLst>
                              <p:par>
                                <p:cTn id="86" presetID="12" presetClass="entr" presetSubtype="8" fill="hold" nodeType="afterEffect">
                                  <p:stCondLst>
                                    <p:cond delay="0"/>
                                  </p:stCondLst>
                                  <p:childTnLst>
                                    <p:set>
                                      <p:cBhvr>
                                        <p:cTn id="87" dur="1" fill="hold">
                                          <p:stCondLst>
                                            <p:cond delay="0"/>
                                          </p:stCondLst>
                                        </p:cTn>
                                        <p:tgtEl>
                                          <p:spTgt spid="92"/>
                                        </p:tgtEl>
                                        <p:attrNameLst>
                                          <p:attrName>style.visibility</p:attrName>
                                        </p:attrNameLst>
                                      </p:cBhvr>
                                      <p:to>
                                        <p:strVal val="visible"/>
                                      </p:to>
                                    </p:set>
                                    <p:anim calcmode="lin" valueType="num">
                                      <p:cBhvr additive="base">
                                        <p:cTn id="88" dur="500"/>
                                        <p:tgtEl>
                                          <p:spTgt spid="92"/>
                                        </p:tgtEl>
                                        <p:attrNameLst>
                                          <p:attrName>ppt_x</p:attrName>
                                        </p:attrNameLst>
                                      </p:cBhvr>
                                      <p:tavLst>
                                        <p:tav tm="0">
                                          <p:val>
                                            <p:strVal val="#ppt_x-#ppt_w*1.125000"/>
                                          </p:val>
                                        </p:tav>
                                        <p:tav tm="100000">
                                          <p:val>
                                            <p:strVal val="#ppt_x"/>
                                          </p:val>
                                        </p:tav>
                                      </p:tavLst>
                                    </p:anim>
                                    <p:animEffect transition="in" filter="wipe(right)">
                                      <p:cBhvr>
                                        <p:cTn id="89" dur="500"/>
                                        <p:tgtEl>
                                          <p:spTgt spid="92"/>
                                        </p:tgtEl>
                                      </p:cBhvr>
                                    </p:animEffect>
                                  </p:childTnLst>
                                </p:cTn>
                              </p:par>
                            </p:childTnLst>
                          </p:cTn>
                        </p:par>
                        <p:par>
                          <p:cTn id="90" fill="hold">
                            <p:stCondLst>
                              <p:cond delay="3000"/>
                            </p:stCondLst>
                            <p:childTnLst>
                              <p:par>
                                <p:cTn id="91" presetID="12" presetClass="entr" presetSubtype="8" fill="hold" nodeType="after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additive="base">
                                        <p:cTn id="93" dur="500"/>
                                        <p:tgtEl>
                                          <p:spTgt spid="95"/>
                                        </p:tgtEl>
                                        <p:attrNameLst>
                                          <p:attrName>ppt_x</p:attrName>
                                        </p:attrNameLst>
                                      </p:cBhvr>
                                      <p:tavLst>
                                        <p:tav tm="0">
                                          <p:val>
                                            <p:strVal val="#ppt_x-#ppt_w*1.125000"/>
                                          </p:val>
                                        </p:tav>
                                        <p:tav tm="100000">
                                          <p:val>
                                            <p:strVal val="#ppt_x"/>
                                          </p:val>
                                        </p:tav>
                                      </p:tavLst>
                                    </p:anim>
                                    <p:animEffect transition="in" filter="wipe(right)">
                                      <p:cBhvr>
                                        <p:cTn id="9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39" grpId="0" animBg="1"/>
      <p:bldP spid="42" grpId="0" animBg="1"/>
      <p:bldP spid="45"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当前形式分析</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bg1"/>
                </a:solidFill>
                <a:latin typeface="+mj-ea"/>
                <a:ea typeface="+mj-ea"/>
              </a:rPr>
              <a:t>第三部分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11983874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406316" y="1606592"/>
            <a:ext cx="3188144" cy="2066502"/>
          </a:xfrm>
          <a:ln>
            <a:solidFill>
              <a:schemeClr val="bg1">
                <a:lumMod val="85000"/>
              </a:schemeClr>
            </a:solidFill>
          </a:ln>
        </p:spPr>
      </p:pic>
      <p:pic>
        <p:nvPicPr>
          <p:cNvPr id="9" name="图片占位符 8"/>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5406316" y="3969413"/>
            <a:ext cx="1445350" cy="2043005"/>
          </a:xfrm>
          <a:ln>
            <a:solidFill>
              <a:schemeClr val="bg1">
                <a:lumMod val="85000"/>
              </a:schemeClr>
            </a:solidFill>
          </a:ln>
        </p:spPr>
      </p:pic>
      <p:pic>
        <p:nvPicPr>
          <p:cNvPr id="10" name="图片占位符 9"/>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7161430" y="3969413"/>
            <a:ext cx="1445350" cy="2043005"/>
          </a:xfrm>
          <a:ln>
            <a:solidFill>
              <a:schemeClr val="bg1">
                <a:lumMod val="85000"/>
              </a:schemeClr>
            </a:solidFill>
          </a:ln>
        </p:spPr>
      </p:pic>
      <p:pic>
        <p:nvPicPr>
          <p:cNvPr id="8" name="图片占位符 7"/>
          <p:cNvPicPr>
            <a:picLocks noGrp="1" noChangeAspect="1"/>
          </p:cNvPicPr>
          <p:nvPr>
            <p:ph type="pic" sz="quarter" idx="13"/>
          </p:nvPr>
        </p:nvPicPr>
        <p:blipFill>
          <a:blip r:embed="rId6">
            <a:extLst>
              <a:ext uri="{28A0092B-C50C-407E-A947-70E740481C1C}">
                <a14:useLocalDpi xmlns:a14="http://schemas.microsoft.com/office/drawing/2010/main" val="0"/>
              </a:ext>
            </a:extLst>
          </a:blip>
          <a:stretch>
            <a:fillRect/>
          </a:stretch>
        </p:blipFill>
        <p:spPr>
          <a:xfrm>
            <a:off x="8904224" y="1606964"/>
            <a:ext cx="2080831" cy="4405747"/>
          </a:xfrm>
          <a:ln>
            <a:solidFill>
              <a:schemeClr val="bg1">
                <a:lumMod val="85000"/>
              </a:schemeClr>
            </a:solidFill>
          </a:ln>
        </p:spPr>
      </p:pic>
      <p:grpSp>
        <p:nvGrpSpPr>
          <p:cNvPr id="30" name="组合 29"/>
          <p:cNvGrpSpPr/>
          <p:nvPr/>
        </p:nvGrpSpPr>
        <p:grpSpPr>
          <a:xfrm>
            <a:off x="1079500" y="1606551"/>
            <a:ext cx="4055152" cy="1187450"/>
            <a:chOff x="1079500" y="1606551"/>
            <a:chExt cx="4055152" cy="1187450"/>
          </a:xfrm>
          <a:solidFill>
            <a:schemeClr val="accent1"/>
          </a:solidFill>
        </p:grpSpPr>
        <p:sp>
          <p:nvSpPr>
            <p:cNvPr id="11" name="矩形 10"/>
            <p:cNvSpPr/>
            <p:nvPr/>
          </p:nvSpPr>
          <p:spPr>
            <a:xfrm>
              <a:off x="1079500" y="1606551"/>
              <a:ext cx="4055152" cy="118745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4" name="组合 13"/>
            <p:cNvGrpSpPr/>
            <p:nvPr/>
          </p:nvGrpSpPr>
          <p:grpSpPr>
            <a:xfrm>
              <a:off x="1244870" y="1759413"/>
              <a:ext cx="3593831" cy="898695"/>
              <a:chOff x="874713" y="1063625"/>
              <a:chExt cx="3593831" cy="898695"/>
            </a:xfrm>
            <a:grpFill/>
          </p:grpSpPr>
          <p:sp>
            <p:nvSpPr>
              <p:cNvPr id="15" name="矩形 14"/>
              <p:cNvSpPr/>
              <p:nvPr/>
            </p:nvSpPr>
            <p:spPr>
              <a:xfrm>
                <a:off x="874714" y="1426789"/>
                <a:ext cx="3593830" cy="535531"/>
              </a:xfrm>
              <a:prstGeom prst="rect">
                <a:avLst/>
              </a:prstGeom>
              <a:grpFill/>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a:t>
                </a:r>
                <a:r>
                  <a:rPr lang="zh-CN" altLang="en-US" sz="1200" dirty="0" smtClean="0">
                    <a:solidFill>
                      <a:schemeClr val="bg1"/>
                    </a:solidFill>
                  </a:rPr>
                  <a:t>胶片</a:t>
                </a:r>
                <a:endParaRPr lang="zh-CN" altLang="en-US" sz="1200" dirty="0">
                  <a:solidFill>
                    <a:schemeClr val="bg1"/>
                  </a:solidFill>
                </a:endParaRPr>
              </a:p>
            </p:txBody>
          </p:sp>
          <p:sp>
            <p:nvSpPr>
              <p:cNvPr id="16" name="矩形 15"/>
              <p:cNvSpPr/>
              <p:nvPr/>
            </p:nvSpPr>
            <p:spPr>
              <a:xfrm>
                <a:off x="874713" y="1063625"/>
                <a:ext cx="2084387" cy="396134"/>
              </a:xfrm>
              <a:prstGeom prst="rect">
                <a:avLst/>
              </a:prstGeom>
              <a:grpFill/>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cxnSp>
          <p:nvCxnSpPr>
            <p:cNvPr id="18" name="直接连接符 17"/>
            <p:cNvCxnSpPr/>
            <p:nvPr/>
          </p:nvCxnSpPr>
          <p:spPr>
            <a:xfrm>
              <a:off x="2849880" y="1950720"/>
              <a:ext cx="2277152"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079500" y="3204832"/>
            <a:ext cx="4055152" cy="1187450"/>
            <a:chOff x="1079500" y="3204832"/>
            <a:chExt cx="4055152" cy="1187450"/>
          </a:xfrm>
        </p:grpSpPr>
        <p:sp>
          <p:nvSpPr>
            <p:cNvPr id="12" name="矩形 11"/>
            <p:cNvSpPr/>
            <p:nvPr/>
          </p:nvSpPr>
          <p:spPr>
            <a:xfrm>
              <a:off x="1079500" y="3204832"/>
              <a:ext cx="4055152" cy="118745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9" name="组合 18"/>
            <p:cNvGrpSpPr/>
            <p:nvPr/>
          </p:nvGrpSpPr>
          <p:grpSpPr>
            <a:xfrm>
              <a:off x="1244870" y="3340015"/>
              <a:ext cx="3593831" cy="898695"/>
              <a:chOff x="874713" y="1063625"/>
              <a:chExt cx="3593831" cy="898695"/>
            </a:xfrm>
          </p:grpSpPr>
          <p:sp>
            <p:nvSpPr>
              <p:cNvPr id="20" name="矩形 19"/>
              <p:cNvSpPr/>
              <p:nvPr/>
            </p:nvSpPr>
            <p:spPr>
              <a:xfrm>
                <a:off x="874714" y="1426789"/>
                <a:ext cx="359383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a:t>
                </a:r>
                <a:r>
                  <a:rPr lang="zh-CN" altLang="en-US" sz="1200" dirty="0" smtClean="0">
                    <a:solidFill>
                      <a:schemeClr val="bg1"/>
                    </a:solidFill>
                  </a:rPr>
                  <a:t>胶片</a:t>
                </a:r>
                <a:endParaRPr lang="zh-CN" altLang="en-US" sz="1200" dirty="0">
                  <a:solidFill>
                    <a:schemeClr val="bg1"/>
                  </a:solidFill>
                </a:endParaRPr>
              </a:p>
            </p:txBody>
          </p:sp>
          <p:sp>
            <p:nvSpPr>
              <p:cNvPr id="21" name="矩形 20"/>
              <p:cNvSpPr/>
              <p:nvPr/>
            </p:nvSpPr>
            <p:spPr>
              <a:xfrm>
                <a:off x="874713" y="10636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cxnSp>
          <p:nvCxnSpPr>
            <p:cNvPr id="22" name="直接连接符 21"/>
            <p:cNvCxnSpPr/>
            <p:nvPr/>
          </p:nvCxnSpPr>
          <p:spPr>
            <a:xfrm>
              <a:off x="2849880" y="3531322"/>
              <a:ext cx="22771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079500" y="4803112"/>
            <a:ext cx="4055152" cy="1187450"/>
            <a:chOff x="1079500" y="4803112"/>
            <a:chExt cx="4055152" cy="1187450"/>
          </a:xfrm>
        </p:grpSpPr>
        <p:sp>
          <p:nvSpPr>
            <p:cNvPr id="13" name="矩形 12"/>
            <p:cNvSpPr/>
            <p:nvPr/>
          </p:nvSpPr>
          <p:spPr>
            <a:xfrm>
              <a:off x="1079500" y="4803112"/>
              <a:ext cx="4055152" cy="118745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3" name="组合 22"/>
            <p:cNvGrpSpPr/>
            <p:nvPr/>
          </p:nvGrpSpPr>
          <p:grpSpPr>
            <a:xfrm>
              <a:off x="1244870" y="4955455"/>
              <a:ext cx="3593831" cy="898695"/>
              <a:chOff x="874713" y="1063625"/>
              <a:chExt cx="3593831" cy="898695"/>
            </a:xfrm>
          </p:grpSpPr>
          <p:sp>
            <p:nvSpPr>
              <p:cNvPr id="24" name="矩形 23"/>
              <p:cNvSpPr/>
              <p:nvPr/>
            </p:nvSpPr>
            <p:spPr>
              <a:xfrm>
                <a:off x="874714" y="1426789"/>
                <a:ext cx="359383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a:t>
                </a:r>
                <a:r>
                  <a:rPr lang="zh-CN" altLang="en-US" sz="1200" dirty="0" smtClean="0">
                    <a:solidFill>
                      <a:schemeClr val="bg1"/>
                    </a:solidFill>
                  </a:rPr>
                  <a:t>胶片</a:t>
                </a:r>
                <a:endParaRPr lang="zh-CN" altLang="en-US" sz="1200" dirty="0">
                  <a:solidFill>
                    <a:schemeClr val="bg1"/>
                  </a:solidFill>
                </a:endParaRPr>
              </a:p>
            </p:txBody>
          </p:sp>
          <p:sp>
            <p:nvSpPr>
              <p:cNvPr id="25" name="矩形 24"/>
              <p:cNvSpPr/>
              <p:nvPr/>
            </p:nvSpPr>
            <p:spPr>
              <a:xfrm>
                <a:off x="874713" y="10636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cxnSp>
          <p:nvCxnSpPr>
            <p:cNvPr id="26" name="直接连接符 25"/>
            <p:cNvCxnSpPr/>
            <p:nvPr/>
          </p:nvCxnSpPr>
          <p:spPr>
            <a:xfrm>
              <a:off x="2849880" y="5146762"/>
              <a:ext cx="22771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2106576" y="317845"/>
            <a:ext cx="4885992" cy="774045"/>
            <a:chOff x="5373378" y="1290798"/>
            <a:chExt cx="4885992" cy="774045"/>
          </a:xfrm>
        </p:grpSpPr>
        <p:sp>
          <p:nvSpPr>
            <p:cNvPr id="28" name="文本框 27"/>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29" name="文本框 28"/>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4246390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1156054" y="1899477"/>
            <a:ext cx="9911996" cy="2776895"/>
            <a:chOff x="1203679" y="1972502"/>
            <a:chExt cx="7025921" cy="2776895"/>
          </a:xfrm>
        </p:grpSpPr>
        <p:sp>
          <p:nvSpPr>
            <p:cNvPr id="30" name="Freeform: Shape 30"/>
            <p:cNvSpPr>
              <a:spLocks/>
            </p:cNvSpPr>
            <p:nvPr/>
          </p:nvSpPr>
          <p:spPr bwMode="auto">
            <a:xfrm>
              <a:off x="1355832" y="2832271"/>
              <a:ext cx="1693529" cy="191303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1" name="Freeform: Shape 31"/>
            <p:cNvSpPr>
              <a:spLocks/>
            </p:cNvSpPr>
            <p:nvPr/>
          </p:nvSpPr>
          <p:spPr bwMode="auto">
            <a:xfrm>
              <a:off x="2361450" y="3094689"/>
              <a:ext cx="1693529" cy="165061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2" name="Freeform: Shape 32"/>
            <p:cNvSpPr>
              <a:spLocks/>
            </p:cNvSpPr>
            <p:nvPr/>
          </p:nvSpPr>
          <p:spPr bwMode="auto">
            <a:xfrm>
              <a:off x="3367068" y="2182474"/>
              <a:ext cx="1693529" cy="256283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3" name="Freeform: Shape 33"/>
            <p:cNvSpPr>
              <a:spLocks/>
            </p:cNvSpPr>
            <p:nvPr/>
          </p:nvSpPr>
          <p:spPr bwMode="auto">
            <a:xfrm>
              <a:off x="4372685" y="3619525"/>
              <a:ext cx="1693529" cy="112578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4" name="Freeform: Shape 34"/>
            <p:cNvSpPr>
              <a:spLocks/>
            </p:cNvSpPr>
            <p:nvPr/>
          </p:nvSpPr>
          <p:spPr bwMode="auto">
            <a:xfrm>
              <a:off x="5378303" y="2569852"/>
              <a:ext cx="1693529" cy="217545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5" name="Freeform: Shape 35"/>
            <p:cNvSpPr>
              <a:spLocks/>
            </p:cNvSpPr>
            <p:nvPr/>
          </p:nvSpPr>
          <p:spPr bwMode="auto">
            <a:xfrm>
              <a:off x="6383921" y="3282130"/>
              <a:ext cx="1693529" cy="146317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cxnSp>
          <p:nvCxnSpPr>
            <p:cNvPr id="36" name="Straight Connector 36"/>
            <p:cNvCxnSpPr/>
            <p:nvPr/>
          </p:nvCxnSpPr>
          <p:spPr>
            <a:xfrm>
              <a:off x="1203679" y="4747754"/>
              <a:ext cx="7025921" cy="1643"/>
            </a:xfrm>
            <a:prstGeom prst="line">
              <a:avLst/>
            </a:prstGeom>
            <a:ln w="3175">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49"/>
            <p:cNvSpPr txBox="1"/>
            <p:nvPr/>
          </p:nvSpPr>
          <p:spPr>
            <a:xfrm>
              <a:off x="1900153" y="2593008"/>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70%</a:t>
              </a:r>
            </a:p>
          </p:txBody>
        </p:sp>
        <p:sp>
          <p:nvSpPr>
            <p:cNvPr id="50" name="TextBox 50"/>
            <p:cNvSpPr txBox="1"/>
            <p:nvPr/>
          </p:nvSpPr>
          <p:spPr>
            <a:xfrm>
              <a:off x="2905868" y="2874582"/>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60%</a:t>
              </a:r>
            </a:p>
          </p:txBody>
        </p:sp>
        <p:sp>
          <p:nvSpPr>
            <p:cNvPr id="51" name="TextBox 51"/>
            <p:cNvSpPr txBox="1"/>
            <p:nvPr/>
          </p:nvSpPr>
          <p:spPr>
            <a:xfrm>
              <a:off x="3908535" y="1972502"/>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90%</a:t>
              </a:r>
            </a:p>
          </p:txBody>
        </p:sp>
        <p:sp>
          <p:nvSpPr>
            <p:cNvPr id="52" name="TextBox 52"/>
            <p:cNvSpPr txBox="1"/>
            <p:nvPr/>
          </p:nvSpPr>
          <p:spPr>
            <a:xfrm>
              <a:off x="4918777" y="3407319"/>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45%</a:t>
              </a:r>
            </a:p>
          </p:txBody>
        </p:sp>
        <p:sp>
          <p:nvSpPr>
            <p:cNvPr id="53" name="TextBox 53"/>
            <p:cNvSpPr txBox="1"/>
            <p:nvPr/>
          </p:nvSpPr>
          <p:spPr>
            <a:xfrm>
              <a:off x="5925628" y="2395734"/>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80%</a:t>
              </a:r>
            </a:p>
          </p:txBody>
        </p:sp>
        <p:sp>
          <p:nvSpPr>
            <p:cNvPr id="54" name="TextBox 54"/>
            <p:cNvSpPr txBox="1"/>
            <p:nvPr/>
          </p:nvSpPr>
          <p:spPr>
            <a:xfrm>
              <a:off x="6934739" y="3056220"/>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dirty="0">
                  <a:solidFill>
                    <a:schemeClr val="tx1">
                      <a:lumMod val="65000"/>
                      <a:lumOff val="35000"/>
                    </a:schemeClr>
                  </a:solidFill>
                  <a:latin typeface="Century Gothic" panose="020B0502020202020204" pitchFamily="34" charset="0"/>
                </a:rPr>
                <a:t>50%</a:t>
              </a:r>
            </a:p>
          </p:txBody>
        </p:sp>
      </p:grpSp>
      <p:sp>
        <p:nvSpPr>
          <p:cNvPr id="84" name="矩形 83"/>
          <p:cNvSpPr/>
          <p:nvPr/>
        </p:nvSpPr>
        <p:spPr>
          <a:xfrm>
            <a:off x="1927835"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6" name="矩形 85"/>
          <p:cNvSpPr/>
          <p:nvPr/>
        </p:nvSpPr>
        <p:spPr>
          <a:xfrm>
            <a:off x="3346537"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7" name="矩形 86"/>
          <p:cNvSpPr/>
          <p:nvPr/>
        </p:nvSpPr>
        <p:spPr>
          <a:xfrm>
            <a:off x="4765239"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8" name="矩形 87"/>
          <p:cNvSpPr/>
          <p:nvPr/>
        </p:nvSpPr>
        <p:spPr>
          <a:xfrm>
            <a:off x="6183941"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9" name="矩形 88"/>
          <p:cNvSpPr/>
          <p:nvPr/>
        </p:nvSpPr>
        <p:spPr>
          <a:xfrm>
            <a:off x="7602639"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90" name="矩形 89"/>
          <p:cNvSpPr/>
          <p:nvPr/>
        </p:nvSpPr>
        <p:spPr>
          <a:xfrm>
            <a:off x="9021337"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91" name="矩形 90"/>
          <p:cNvSpPr/>
          <p:nvPr/>
        </p:nvSpPr>
        <p:spPr>
          <a:xfrm>
            <a:off x="1133799" y="5214722"/>
            <a:ext cx="9934252" cy="646331"/>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tx1">
                    <a:lumMod val="50000"/>
                    <a:lumOff val="50000"/>
                  </a:schemeClr>
                </a:solidFill>
                <a:latin typeface="+mn-ea"/>
              </a:rPr>
              <a:t>用户可以在投影仪或者计算机上进行演示也可以将演示文稿打印出来制作成胶片以便应用到更广泛的领域</a:t>
            </a:r>
            <a:r>
              <a:rPr lang="zh-CN" altLang="en-US" sz="1200" dirty="0" smtClean="0">
                <a:solidFill>
                  <a:schemeClr val="tx1">
                    <a:lumMod val="50000"/>
                    <a:lumOff val="50000"/>
                  </a:schemeClr>
                </a:solidFill>
                <a:latin typeface="+mn-ea"/>
              </a:rPr>
              <a:t>中用户可以在投影仪或者计算机上进行演示也可以将演示文稿打印出来制作成胶片以便应用到更广泛的领域中</a:t>
            </a:r>
          </a:p>
        </p:txBody>
      </p:sp>
      <p:grpSp>
        <p:nvGrpSpPr>
          <p:cNvPr id="23" name="组合 22"/>
          <p:cNvGrpSpPr/>
          <p:nvPr/>
        </p:nvGrpSpPr>
        <p:grpSpPr>
          <a:xfrm>
            <a:off x="2106576" y="317845"/>
            <a:ext cx="4885992" cy="774045"/>
            <a:chOff x="5373378" y="1290798"/>
            <a:chExt cx="4885992" cy="774045"/>
          </a:xfrm>
        </p:grpSpPr>
        <p:sp>
          <p:nvSpPr>
            <p:cNvPr id="24" name="文本框 2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25" name="文本框 2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856711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500" fill="hold"/>
                                        <p:tgtEl>
                                          <p:spTgt spid="84"/>
                                        </p:tgtEl>
                                        <p:attrNameLst>
                                          <p:attrName>ppt_w</p:attrName>
                                        </p:attrNameLst>
                                      </p:cBhvr>
                                      <p:tavLst>
                                        <p:tav tm="0">
                                          <p:val>
                                            <p:fltVal val="0"/>
                                          </p:val>
                                        </p:tav>
                                        <p:tav tm="100000">
                                          <p:val>
                                            <p:strVal val="#ppt_w"/>
                                          </p:val>
                                        </p:tav>
                                      </p:tavLst>
                                    </p:anim>
                                    <p:anim calcmode="lin" valueType="num">
                                      <p:cBhvr>
                                        <p:cTn id="14" dur="500" fill="hold"/>
                                        <p:tgtEl>
                                          <p:spTgt spid="84"/>
                                        </p:tgtEl>
                                        <p:attrNameLst>
                                          <p:attrName>ppt_h</p:attrName>
                                        </p:attrNameLst>
                                      </p:cBhvr>
                                      <p:tavLst>
                                        <p:tav tm="0">
                                          <p:val>
                                            <p:fltVal val="0"/>
                                          </p:val>
                                        </p:tav>
                                        <p:tav tm="100000">
                                          <p:val>
                                            <p:strVal val="#ppt_h"/>
                                          </p:val>
                                        </p:tav>
                                      </p:tavLst>
                                    </p:anim>
                                    <p:animEffect transition="in" filter="fade">
                                      <p:cBhvr>
                                        <p:cTn id="15" dur="500"/>
                                        <p:tgtEl>
                                          <p:spTgt spid="8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 calcmode="lin" valueType="num">
                                      <p:cBhvr>
                                        <p:cTn id="18" dur="500" fill="hold"/>
                                        <p:tgtEl>
                                          <p:spTgt spid="86"/>
                                        </p:tgtEl>
                                        <p:attrNameLst>
                                          <p:attrName>ppt_w</p:attrName>
                                        </p:attrNameLst>
                                      </p:cBhvr>
                                      <p:tavLst>
                                        <p:tav tm="0">
                                          <p:val>
                                            <p:fltVal val="0"/>
                                          </p:val>
                                        </p:tav>
                                        <p:tav tm="100000">
                                          <p:val>
                                            <p:strVal val="#ppt_w"/>
                                          </p:val>
                                        </p:tav>
                                      </p:tavLst>
                                    </p:anim>
                                    <p:anim calcmode="lin" valueType="num">
                                      <p:cBhvr>
                                        <p:cTn id="19" dur="500" fill="hold"/>
                                        <p:tgtEl>
                                          <p:spTgt spid="86"/>
                                        </p:tgtEl>
                                        <p:attrNameLst>
                                          <p:attrName>ppt_h</p:attrName>
                                        </p:attrNameLst>
                                      </p:cBhvr>
                                      <p:tavLst>
                                        <p:tav tm="0">
                                          <p:val>
                                            <p:fltVal val="0"/>
                                          </p:val>
                                        </p:tav>
                                        <p:tav tm="100000">
                                          <p:val>
                                            <p:strVal val="#ppt_h"/>
                                          </p:val>
                                        </p:tav>
                                      </p:tavLst>
                                    </p:anim>
                                    <p:animEffect transition="in" filter="fade">
                                      <p:cBhvr>
                                        <p:cTn id="20" dur="500"/>
                                        <p:tgtEl>
                                          <p:spTgt spid="8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Effect transition="in" filter="fade">
                                      <p:cBhvr>
                                        <p:cTn id="25" dur="500"/>
                                        <p:tgtEl>
                                          <p:spTgt spid="8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p:cTn id="28" dur="500" fill="hold"/>
                                        <p:tgtEl>
                                          <p:spTgt spid="88"/>
                                        </p:tgtEl>
                                        <p:attrNameLst>
                                          <p:attrName>ppt_w</p:attrName>
                                        </p:attrNameLst>
                                      </p:cBhvr>
                                      <p:tavLst>
                                        <p:tav tm="0">
                                          <p:val>
                                            <p:fltVal val="0"/>
                                          </p:val>
                                        </p:tav>
                                        <p:tav tm="100000">
                                          <p:val>
                                            <p:strVal val="#ppt_w"/>
                                          </p:val>
                                        </p:tav>
                                      </p:tavLst>
                                    </p:anim>
                                    <p:anim calcmode="lin" valueType="num">
                                      <p:cBhvr>
                                        <p:cTn id="29" dur="500" fill="hold"/>
                                        <p:tgtEl>
                                          <p:spTgt spid="88"/>
                                        </p:tgtEl>
                                        <p:attrNameLst>
                                          <p:attrName>ppt_h</p:attrName>
                                        </p:attrNameLst>
                                      </p:cBhvr>
                                      <p:tavLst>
                                        <p:tav tm="0">
                                          <p:val>
                                            <p:fltVal val="0"/>
                                          </p:val>
                                        </p:tav>
                                        <p:tav tm="100000">
                                          <p:val>
                                            <p:strVal val="#ppt_h"/>
                                          </p:val>
                                        </p:tav>
                                      </p:tavLst>
                                    </p:anim>
                                    <p:animEffect transition="in" filter="fade">
                                      <p:cBhvr>
                                        <p:cTn id="30" dur="500"/>
                                        <p:tgtEl>
                                          <p:spTgt spid="8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 calcmode="lin" valueType="num">
                                      <p:cBhvr>
                                        <p:cTn id="33" dur="500" fill="hold"/>
                                        <p:tgtEl>
                                          <p:spTgt spid="89"/>
                                        </p:tgtEl>
                                        <p:attrNameLst>
                                          <p:attrName>ppt_w</p:attrName>
                                        </p:attrNameLst>
                                      </p:cBhvr>
                                      <p:tavLst>
                                        <p:tav tm="0">
                                          <p:val>
                                            <p:fltVal val="0"/>
                                          </p:val>
                                        </p:tav>
                                        <p:tav tm="100000">
                                          <p:val>
                                            <p:strVal val="#ppt_w"/>
                                          </p:val>
                                        </p:tav>
                                      </p:tavLst>
                                    </p:anim>
                                    <p:anim calcmode="lin" valueType="num">
                                      <p:cBhvr>
                                        <p:cTn id="34" dur="500" fill="hold"/>
                                        <p:tgtEl>
                                          <p:spTgt spid="89"/>
                                        </p:tgtEl>
                                        <p:attrNameLst>
                                          <p:attrName>ppt_h</p:attrName>
                                        </p:attrNameLst>
                                      </p:cBhvr>
                                      <p:tavLst>
                                        <p:tav tm="0">
                                          <p:val>
                                            <p:fltVal val="0"/>
                                          </p:val>
                                        </p:tav>
                                        <p:tav tm="100000">
                                          <p:val>
                                            <p:strVal val="#ppt_h"/>
                                          </p:val>
                                        </p:tav>
                                      </p:tavLst>
                                    </p:anim>
                                    <p:animEffect transition="in" filter="fade">
                                      <p:cBhvr>
                                        <p:cTn id="35" dur="500"/>
                                        <p:tgtEl>
                                          <p:spTgt spid="8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p:cTn id="38" dur="500" fill="hold"/>
                                        <p:tgtEl>
                                          <p:spTgt spid="90"/>
                                        </p:tgtEl>
                                        <p:attrNameLst>
                                          <p:attrName>ppt_w</p:attrName>
                                        </p:attrNameLst>
                                      </p:cBhvr>
                                      <p:tavLst>
                                        <p:tav tm="0">
                                          <p:val>
                                            <p:fltVal val="0"/>
                                          </p:val>
                                        </p:tav>
                                        <p:tav tm="100000">
                                          <p:val>
                                            <p:strVal val="#ppt_w"/>
                                          </p:val>
                                        </p:tav>
                                      </p:tavLst>
                                    </p:anim>
                                    <p:anim calcmode="lin" valueType="num">
                                      <p:cBhvr>
                                        <p:cTn id="39" dur="500" fill="hold"/>
                                        <p:tgtEl>
                                          <p:spTgt spid="90"/>
                                        </p:tgtEl>
                                        <p:attrNameLst>
                                          <p:attrName>ppt_h</p:attrName>
                                        </p:attrNameLst>
                                      </p:cBhvr>
                                      <p:tavLst>
                                        <p:tav tm="0">
                                          <p:val>
                                            <p:fltVal val="0"/>
                                          </p:val>
                                        </p:tav>
                                        <p:tav tm="100000">
                                          <p:val>
                                            <p:strVal val="#ppt_h"/>
                                          </p:val>
                                        </p:tav>
                                      </p:tavLst>
                                    </p:anim>
                                    <p:animEffect transition="in" filter="fade">
                                      <p:cBhvr>
                                        <p:cTn id="40" dur="500"/>
                                        <p:tgtEl>
                                          <p:spTgt spid="90"/>
                                        </p:tgtEl>
                                      </p:cBhvr>
                                    </p:animEffect>
                                  </p:childTnLst>
                                </p:cTn>
                              </p:par>
                            </p:childTnLst>
                          </p:cTn>
                        </p:par>
                        <p:par>
                          <p:cTn id="41" fill="hold">
                            <p:stCondLst>
                              <p:cond delay="1500"/>
                            </p:stCondLst>
                            <p:childTnLst>
                              <p:par>
                                <p:cTn id="42" presetID="2" presetClass="entr" presetSubtype="8" decel="100000"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 calcmode="lin" valueType="num">
                                      <p:cBhvr additive="base">
                                        <p:cTn id="44" dur="1000" fill="hold"/>
                                        <p:tgtEl>
                                          <p:spTgt spid="91"/>
                                        </p:tgtEl>
                                        <p:attrNameLst>
                                          <p:attrName>ppt_x</p:attrName>
                                        </p:attrNameLst>
                                      </p:cBhvr>
                                      <p:tavLst>
                                        <p:tav tm="0">
                                          <p:val>
                                            <p:strVal val="0-#ppt_w/2"/>
                                          </p:val>
                                        </p:tav>
                                        <p:tav tm="100000">
                                          <p:val>
                                            <p:strVal val="#ppt_x"/>
                                          </p:val>
                                        </p:tav>
                                      </p:tavLst>
                                    </p:anim>
                                    <p:anim calcmode="lin" valueType="num">
                                      <p:cBhvr additive="base">
                                        <p:cTn id="45"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6" grpId="0"/>
      <p:bldP spid="87" grpId="0"/>
      <p:bldP spid="88" grpId="0"/>
      <p:bldP spid="89" grpId="0"/>
      <p:bldP spid="90" grpId="0"/>
      <p:bldP spid="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42859" y="1593119"/>
            <a:ext cx="2917667" cy="4392488"/>
            <a:chOff x="4642859" y="1232756"/>
            <a:chExt cx="2917667" cy="4392488"/>
          </a:xfrm>
        </p:grpSpPr>
        <p:sp>
          <p:nvSpPr>
            <p:cNvPr id="17" name="矩形: 圆角 16"/>
            <p:cNvSpPr/>
            <p:nvPr/>
          </p:nvSpPr>
          <p:spPr bwMode="auto">
            <a:xfrm rot="6138628">
              <a:off x="5626785" y="3101231"/>
              <a:ext cx="2930337" cy="613750"/>
            </a:xfrm>
            <a:prstGeom prst="roundRect">
              <a:avLst>
                <a:gd name="adj" fmla="val 50000"/>
              </a:avLst>
            </a:prstGeom>
            <a:solidFill>
              <a:schemeClr val="accent2"/>
            </a:solidFill>
            <a:ln w="76200">
              <a:solidFill>
                <a:schemeClr val="bg1">
                  <a:lumMod val="95000"/>
                </a:schemeClr>
              </a:solidFill>
              <a:round/>
              <a:headEnd/>
              <a:tailEnd/>
            </a:ln>
          </p:spPr>
          <p:txBody>
            <a:bodyPr anchor="ctr"/>
            <a:lstStyle/>
            <a:p>
              <a:pPr algn="ctr"/>
              <a:endParaRPr/>
            </a:p>
          </p:txBody>
        </p:sp>
        <p:sp>
          <p:nvSpPr>
            <p:cNvPr id="18" name="矩形: 圆角 17"/>
            <p:cNvSpPr/>
            <p:nvPr/>
          </p:nvSpPr>
          <p:spPr bwMode="auto">
            <a:xfrm rot="5200262">
              <a:off x="5190746" y="2802065"/>
              <a:ext cx="3154900" cy="613750"/>
            </a:xfrm>
            <a:prstGeom prst="roundRect">
              <a:avLst>
                <a:gd name="adj" fmla="val 50000"/>
              </a:avLst>
            </a:prstGeom>
            <a:solidFill>
              <a:schemeClr val="accent3">
                <a:lumMod val="100000"/>
              </a:schemeClr>
            </a:solidFill>
            <a:ln w="76200">
              <a:solidFill>
                <a:schemeClr val="bg1">
                  <a:lumMod val="95000"/>
                </a:schemeClr>
              </a:solidFill>
              <a:round/>
              <a:headEnd/>
              <a:tailEnd/>
            </a:ln>
          </p:spPr>
          <p:txBody>
            <a:bodyPr anchor="ctr"/>
            <a:lstStyle/>
            <a:p>
              <a:pPr algn="ctr"/>
              <a:endParaRPr/>
            </a:p>
          </p:txBody>
        </p:sp>
        <p:sp>
          <p:nvSpPr>
            <p:cNvPr id="19" name="矩形: 圆角 18"/>
            <p:cNvSpPr/>
            <p:nvPr/>
          </p:nvSpPr>
          <p:spPr bwMode="auto">
            <a:xfrm rot="4124492">
              <a:off x="4719111" y="2563264"/>
              <a:ext cx="3274766" cy="613750"/>
            </a:xfrm>
            <a:prstGeom prst="roundRect">
              <a:avLst>
                <a:gd name="adj" fmla="val 50000"/>
              </a:avLst>
            </a:prstGeom>
            <a:solidFill>
              <a:schemeClr val="accent2">
                <a:lumMod val="100000"/>
              </a:schemeClr>
            </a:solidFill>
            <a:ln w="76200">
              <a:solidFill>
                <a:schemeClr val="bg1">
                  <a:lumMod val="95000"/>
                </a:schemeClr>
              </a:solidFill>
              <a:round/>
              <a:headEnd/>
              <a:tailEnd/>
            </a:ln>
          </p:spPr>
          <p:txBody>
            <a:bodyPr anchor="ctr"/>
            <a:lstStyle/>
            <a:p>
              <a:pPr algn="ctr"/>
              <a:endParaRPr/>
            </a:p>
          </p:txBody>
        </p:sp>
        <p:sp>
          <p:nvSpPr>
            <p:cNvPr id="20" name="任意多边形: 形状 19"/>
            <p:cNvSpPr/>
            <p:nvPr/>
          </p:nvSpPr>
          <p:spPr bwMode="auto">
            <a:xfrm>
              <a:off x="4642859" y="3101922"/>
              <a:ext cx="2523295" cy="2523322"/>
            </a:xfrm>
            <a:custGeom>
              <a:avLst/>
              <a:gdLst>
                <a:gd name="connsiteX0" fmla="*/ 1104687 w 2232362"/>
                <a:gd name="connsiteY0" fmla="*/ 54 h 2232385"/>
                <a:gd name="connsiteX1" fmla="*/ 1945531 w 2232362"/>
                <a:gd name="connsiteY1" fmla="*/ 369173 h 2232385"/>
                <a:gd name="connsiteX2" fmla="*/ 2019450 w 2232362"/>
                <a:gd name="connsiteY2" fmla="*/ 1771858 h 2232385"/>
                <a:gd name="connsiteX3" fmla="*/ 662856 w 2232362"/>
                <a:gd name="connsiteY3" fmla="*/ 2136059 h 2232385"/>
                <a:gd name="connsiteX4" fmla="*/ 8215 w 2232362"/>
                <a:gd name="connsiteY4" fmla="*/ 981601 h 2232385"/>
                <a:gd name="connsiteX5" fmla="*/ 20002 w 2232362"/>
                <a:gd name="connsiteY5" fmla="*/ 910872 h 2232385"/>
                <a:gd name="connsiteX6" fmla="*/ 22287 w 2232362"/>
                <a:gd name="connsiteY6" fmla="*/ 888201 h 2232385"/>
                <a:gd name="connsiteX7" fmla="*/ 295712 w 2232362"/>
                <a:gd name="connsiteY7" fmla="*/ 665353 h 2232385"/>
                <a:gd name="connsiteX8" fmla="*/ 574807 w 2232362"/>
                <a:gd name="connsiteY8" fmla="*/ 944448 h 2232385"/>
                <a:gd name="connsiteX9" fmla="*/ 569174 w 2232362"/>
                <a:gd name="connsiteY9" fmla="*/ 1000327 h 2232385"/>
                <a:gd name="connsiteX10" fmla="*/ 570277 w 2232362"/>
                <a:gd name="connsiteY10" fmla="*/ 1000560 h 2232385"/>
                <a:gd name="connsiteX11" fmla="*/ 889545 w 2232362"/>
                <a:gd name="connsiteY11" fmla="*/ 1626112 h 2232385"/>
                <a:gd name="connsiteX12" fmla="*/ 1567842 w 2232362"/>
                <a:gd name="connsiteY12" fmla="*/ 1444012 h 2232385"/>
                <a:gd name="connsiteX13" fmla="*/ 1530882 w 2232362"/>
                <a:gd name="connsiteY13" fmla="*/ 742669 h 2232385"/>
                <a:gd name="connsiteX14" fmla="*/ 837202 w 2232362"/>
                <a:gd name="connsiteY14" fmla="*/ 632870 h 2232385"/>
                <a:gd name="connsiteX15" fmla="*/ 836586 w 2232362"/>
                <a:gd name="connsiteY15" fmla="*/ 631802 h 2232385"/>
                <a:gd name="connsiteX16" fmla="*/ 822840 w 2232362"/>
                <a:gd name="connsiteY16" fmla="*/ 639264 h 2232385"/>
                <a:gd name="connsiteX17" fmla="*/ 714203 w 2232362"/>
                <a:gd name="connsiteY17" fmla="*/ 661196 h 2232385"/>
                <a:gd name="connsiteX18" fmla="*/ 435108 w 2232362"/>
                <a:gd name="connsiteY18" fmla="*/ 382101 h 2232385"/>
                <a:gd name="connsiteX19" fmla="*/ 558158 w 2232362"/>
                <a:gd name="connsiteY19" fmla="*/ 150671 h 2232385"/>
                <a:gd name="connsiteX20" fmla="*/ 558650 w 2232362"/>
                <a:gd name="connsiteY20" fmla="*/ 150404 h 2232385"/>
                <a:gd name="connsiteX21" fmla="*/ 558171 w 2232362"/>
                <a:gd name="connsiteY21" fmla="*/ 149574 h 2232385"/>
                <a:gd name="connsiteX22" fmla="*/ 1104687 w 2232362"/>
                <a:gd name="connsiteY22" fmla="*/ 54 h 22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2362" h="2232385">
                  <a:moveTo>
                    <a:pt x="1104687" y="54"/>
                  </a:moveTo>
                  <a:cubicBezTo>
                    <a:pt x="1416539" y="-3035"/>
                    <a:pt x="1725128" y="124486"/>
                    <a:pt x="1945531" y="369173"/>
                  </a:cubicBezTo>
                  <a:cubicBezTo>
                    <a:pt x="2298176" y="760672"/>
                    <a:pt x="2328993" y="1345463"/>
                    <a:pt x="2019450" y="1771858"/>
                  </a:cubicBezTo>
                  <a:cubicBezTo>
                    <a:pt x="1709907" y="2198254"/>
                    <a:pt x="1144333" y="2350092"/>
                    <a:pt x="662856" y="2136059"/>
                  </a:cubicBezTo>
                  <a:cubicBezTo>
                    <a:pt x="211471" y="1935403"/>
                    <a:pt x="-50714" y="1464429"/>
                    <a:pt x="8215" y="981601"/>
                  </a:cubicBezTo>
                  <a:lnTo>
                    <a:pt x="20002" y="910872"/>
                  </a:lnTo>
                  <a:lnTo>
                    <a:pt x="22287" y="888201"/>
                  </a:lnTo>
                  <a:cubicBezTo>
                    <a:pt x="48312" y="761022"/>
                    <a:pt x="160840" y="665353"/>
                    <a:pt x="295712" y="665353"/>
                  </a:cubicBezTo>
                  <a:cubicBezTo>
                    <a:pt x="449852" y="665353"/>
                    <a:pt x="574807" y="790308"/>
                    <a:pt x="574807" y="944448"/>
                  </a:cubicBezTo>
                  <a:lnTo>
                    <a:pt x="569174" y="1000327"/>
                  </a:lnTo>
                  <a:lnTo>
                    <a:pt x="570277" y="1000560"/>
                  </a:lnTo>
                  <a:cubicBezTo>
                    <a:pt x="515701" y="1258298"/>
                    <a:pt x="648806" y="1519096"/>
                    <a:pt x="889545" y="1626112"/>
                  </a:cubicBezTo>
                  <a:cubicBezTo>
                    <a:pt x="1130283" y="1733129"/>
                    <a:pt x="1413071" y="1657210"/>
                    <a:pt x="1567842" y="1444012"/>
                  </a:cubicBezTo>
                  <a:cubicBezTo>
                    <a:pt x="1722613" y="1230814"/>
                    <a:pt x="1707205" y="938419"/>
                    <a:pt x="1530882" y="742669"/>
                  </a:cubicBezTo>
                  <a:cubicBezTo>
                    <a:pt x="1354560" y="546919"/>
                    <a:pt x="1065359" y="501143"/>
                    <a:pt x="837202" y="632870"/>
                  </a:cubicBezTo>
                  <a:lnTo>
                    <a:pt x="836586" y="631802"/>
                  </a:lnTo>
                  <a:lnTo>
                    <a:pt x="822840" y="639264"/>
                  </a:lnTo>
                  <a:cubicBezTo>
                    <a:pt x="789449" y="653386"/>
                    <a:pt x="752738" y="661196"/>
                    <a:pt x="714203" y="661196"/>
                  </a:cubicBezTo>
                  <a:cubicBezTo>
                    <a:pt x="560063" y="661196"/>
                    <a:pt x="435108" y="536241"/>
                    <a:pt x="435108" y="382101"/>
                  </a:cubicBezTo>
                  <a:cubicBezTo>
                    <a:pt x="435108" y="285764"/>
                    <a:pt x="483919" y="200827"/>
                    <a:pt x="558158" y="150671"/>
                  </a:cubicBezTo>
                  <a:lnTo>
                    <a:pt x="558650" y="150404"/>
                  </a:lnTo>
                  <a:lnTo>
                    <a:pt x="558171" y="149574"/>
                  </a:lnTo>
                  <a:cubicBezTo>
                    <a:pt x="729289" y="50779"/>
                    <a:pt x="917575" y="1907"/>
                    <a:pt x="1104687" y="54"/>
                  </a:cubicBezTo>
                  <a:close/>
                </a:path>
              </a:pathLst>
            </a:custGeom>
            <a:solidFill>
              <a:schemeClr val="accent1"/>
            </a:solidFill>
            <a:ln w="76200">
              <a:solidFill>
                <a:schemeClr val="bg1">
                  <a:lumMod val="95000"/>
                </a:schemeClr>
              </a:solidFill>
              <a:round/>
              <a:headEnd/>
              <a:tailEnd/>
            </a:ln>
          </p:spPr>
          <p:txBody>
            <a:bodyPr anchor="ctr"/>
            <a:lstStyle/>
            <a:p>
              <a:pPr algn="ctr"/>
              <a:endParaRPr/>
            </a:p>
          </p:txBody>
        </p:sp>
        <p:sp>
          <p:nvSpPr>
            <p:cNvPr id="21" name="任意多边形: 形状 20"/>
            <p:cNvSpPr>
              <a:spLocks/>
            </p:cNvSpPr>
            <p:nvPr/>
          </p:nvSpPr>
          <p:spPr bwMode="auto">
            <a:xfrm>
              <a:off x="5666720" y="4125796"/>
              <a:ext cx="475573" cy="475574"/>
            </a:xfrm>
            <a:custGeom>
              <a:avLst/>
              <a:gdLst>
                <a:gd name="T0" fmla="+- 0 10800 98"/>
                <a:gd name="T1" fmla="*/ T0 w 21404"/>
                <a:gd name="T2" fmla="+- 0 10864 128"/>
                <a:gd name="T3" fmla="*/ 10864 h 21472"/>
                <a:gd name="T4" fmla="+- 0 10800 98"/>
                <a:gd name="T5" fmla="*/ T4 w 21404"/>
                <a:gd name="T6" fmla="+- 0 10864 128"/>
                <a:gd name="T7" fmla="*/ 10864 h 21472"/>
                <a:gd name="T8" fmla="+- 0 10800 98"/>
                <a:gd name="T9" fmla="*/ T8 w 21404"/>
                <a:gd name="T10" fmla="+- 0 10864 128"/>
                <a:gd name="T11" fmla="*/ 10864 h 21472"/>
                <a:gd name="T12" fmla="+- 0 10800 98"/>
                <a:gd name="T13" fmla="*/ T12 w 21404"/>
                <a:gd name="T14" fmla="+- 0 10864 128"/>
                <a:gd name="T15" fmla="*/ 10864 h 21472"/>
              </a:gdLst>
              <a:ahLst/>
              <a:cxnLst>
                <a:cxn ang="0">
                  <a:pos x="T1" y="T3"/>
                </a:cxn>
                <a:cxn ang="0">
                  <a:pos x="T5" y="T7"/>
                </a:cxn>
                <a:cxn ang="0">
                  <a:pos x="T9" y="T11"/>
                </a:cxn>
                <a:cxn ang="0">
                  <a:pos x="T13" y="T15"/>
                </a:cxn>
              </a:cxnLst>
              <a:rect l="0" t="0" r="r" b="b"/>
              <a:pathLst>
                <a:path w="21404" h="21472">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chemeClr val="tx1">
                <a:lumMod val="65000"/>
                <a:lumOff val="35000"/>
              </a:schemeClr>
            </a:solidFill>
            <a:ln>
              <a:noFill/>
            </a:ln>
            <a:effectLst/>
            <a:extLst/>
          </p:spPr>
          <p:txBody>
            <a:bodyPr anchor="ctr"/>
            <a:lstStyle/>
            <a:p>
              <a:pPr algn="ctr"/>
              <a:endParaRPr/>
            </a:p>
          </p:txBody>
        </p:sp>
        <p:sp>
          <p:nvSpPr>
            <p:cNvPr id="22" name="任意多边形: 形状 21"/>
            <p:cNvSpPr/>
            <p:nvPr/>
          </p:nvSpPr>
          <p:spPr bwMode="auto">
            <a:xfrm>
              <a:off x="4764465" y="3959892"/>
              <a:ext cx="405597" cy="403691"/>
            </a:xfrm>
            <a:custGeom>
              <a:avLst/>
              <a:gdLst>
                <a:gd name="connsiteX0" fmla="*/ 106363 w 338138"/>
                <a:gd name="connsiteY0" fmla="*/ 188912 h 336550"/>
                <a:gd name="connsiteX1" fmla="*/ 106363 w 338138"/>
                <a:gd name="connsiteY1" fmla="*/ 190500 h 336550"/>
                <a:gd name="connsiteX2" fmla="*/ 107951 w 338138"/>
                <a:gd name="connsiteY2" fmla="*/ 190500 h 336550"/>
                <a:gd name="connsiteX3" fmla="*/ 107951 w 338138"/>
                <a:gd name="connsiteY3" fmla="*/ 188912 h 336550"/>
                <a:gd name="connsiteX4" fmla="*/ 169863 w 338138"/>
                <a:gd name="connsiteY4" fmla="*/ 96837 h 336550"/>
                <a:gd name="connsiteX5" fmla="*/ 98425 w 338138"/>
                <a:gd name="connsiteY5" fmla="*/ 168275 h 336550"/>
                <a:gd name="connsiteX6" fmla="*/ 115888 w 338138"/>
                <a:gd name="connsiteY6" fmla="*/ 168275 h 336550"/>
                <a:gd name="connsiteX7" fmla="*/ 115888 w 338138"/>
                <a:gd name="connsiteY7" fmla="*/ 242887 h 336550"/>
                <a:gd name="connsiteX8" fmla="*/ 222251 w 338138"/>
                <a:gd name="connsiteY8" fmla="*/ 242887 h 336550"/>
                <a:gd name="connsiteX9" fmla="*/ 222251 w 338138"/>
                <a:gd name="connsiteY9" fmla="*/ 168275 h 336550"/>
                <a:gd name="connsiteX10" fmla="*/ 239713 w 338138"/>
                <a:gd name="connsiteY10" fmla="*/ 168275 h 336550"/>
                <a:gd name="connsiteX11" fmla="*/ 166416 w 338138"/>
                <a:gd name="connsiteY11" fmla="*/ 85183 h 336550"/>
                <a:gd name="connsiteX12" fmla="*/ 171724 w 338138"/>
                <a:gd name="connsiteY12" fmla="*/ 85183 h 336550"/>
                <a:gd name="connsiteX13" fmla="*/ 246039 w 338138"/>
                <a:gd name="connsiteY13" fmla="*/ 157606 h 336550"/>
                <a:gd name="connsiteX14" fmla="*/ 254001 w 338138"/>
                <a:gd name="connsiteY14" fmla="*/ 168140 h 336550"/>
                <a:gd name="connsiteX15" fmla="*/ 243385 w 338138"/>
                <a:gd name="connsiteY15" fmla="*/ 178674 h 336550"/>
                <a:gd name="connsiteX16" fmla="*/ 232768 w 338138"/>
                <a:gd name="connsiteY16" fmla="*/ 178674 h 336550"/>
                <a:gd name="connsiteX17" fmla="*/ 232768 w 338138"/>
                <a:gd name="connsiteY17" fmla="*/ 241879 h 336550"/>
                <a:gd name="connsiteX18" fmla="*/ 222152 w 338138"/>
                <a:gd name="connsiteY18" fmla="*/ 252413 h 336550"/>
                <a:gd name="connsiteX19" fmla="*/ 115987 w 338138"/>
                <a:gd name="connsiteY19" fmla="*/ 252413 h 336550"/>
                <a:gd name="connsiteX20" fmla="*/ 105371 w 338138"/>
                <a:gd name="connsiteY20" fmla="*/ 241879 h 336550"/>
                <a:gd name="connsiteX21" fmla="*/ 105371 w 338138"/>
                <a:gd name="connsiteY21" fmla="*/ 178674 h 336550"/>
                <a:gd name="connsiteX22" fmla="*/ 94754 w 338138"/>
                <a:gd name="connsiteY22" fmla="*/ 178674 h 336550"/>
                <a:gd name="connsiteX23" fmla="*/ 84138 w 338138"/>
                <a:gd name="connsiteY23" fmla="*/ 168140 h 336550"/>
                <a:gd name="connsiteX24" fmla="*/ 84138 w 338138"/>
                <a:gd name="connsiteY24" fmla="*/ 166823 h 336550"/>
                <a:gd name="connsiteX25" fmla="*/ 92100 w 338138"/>
                <a:gd name="connsiteY25" fmla="*/ 157606 h 336550"/>
                <a:gd name="connsiteX26" fmla="*/ 166416 w 338138"/>
                <a:gd name="connsiteY26" fmla="*/ 85183 h 336550"/>
                <a:gd name="connsiteX27" fmla="*/ 169070 w 338138"/>
                <a:gd name="connsiteY27" fmla="*/ 11112 h 336550"/>
                <a:gd name="connsiteX28" fmla="*/ 11113 w 338138"/>
                <a:gd name="connsiteY28" fmla="*/ 169069 h 336550"/>
                <a:gd name="connsiteX29" fmla="*/ 169070 w 338138"/>
                <a:gd name="connsiteY29" fmla="*/ 327026 h 336550"/>
                <a:gd name="connsiteX30" fmla="*/ 327027 w 338138"/>
                <a:gd name="connsiteY30" fmla="*/ 169069 h 336550"/>
                <a:gd name="connsiteX31" fmla="*/ 169070 w 338138"/>
                <a:gd name="connsiteY31" fmla="*/ 11112 h 336550"/>
                <a:gd name="connsiteX32" fmla="*/ 169069 w 338138"/>
                <a:gd name="connsiteY32" fmla="*/ 0 h 336550"/>
                <a:gd name="connsiteX33" fmla="*/ 338138 w 338138"/>
                <a:gd name="connsiteY33" fmla="*/ 168275 h 336550"/>
                <a:gd name="connsiteX34" fmla="*/ 169069 w 338138"/>
                <a:gd name="connsiteY34" fmla="*/ 336550 h 336550"/>
                <a:gd name="connsiteX35" fmla="*/ 0 w 338138"/>
                <a:gd name="connsiteY35" fmla="*/ 168275 h 336550"/>
                <a:gd name="connsiteX36" fmla="*/ 169069 w 338138"/>
                <a:gd name="connsiteY3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8138" h="336550">
                  <a:moveTo>
                    <a:pt x="106363" y="188912"/>
                  </a:moveTo>
                  <a:lnTo>
                    <a:pt x="106363" y="190500"/>
                  </a:lnTo>
                  <a:lnTo>
                    <a:pt x="107951" y="190500"/>
                  </a:lnTo>
                  <a:lnTo>
                    <a:pt x="107951" y="188912"/>
                  </a:lnTo>
                  <a:close/>
                  <a:moveTo>
                    <a:pt x="169863" y="96837"/>
                  </a:moveTo>
                  <a:lnTo>
                    <a:pt x="98425" y="168275"/>
                  </a:lnTo>
                  <a:lnTo>
                    <a:pt x="115888" y="168275"/>
                  </a:lnTo>
                  <a:lnTo>
                    <a:pt x="115888" y="242887"/>
                  </a:lnTo>
                  <a:lnTo>
                    <a:pt x="222251" y="242887"/>
                  </a:lnTo>
                  <a:lnTo>
                    <a:pt x="222251" y="168275"/>
                  </a:lnTo>
                  <a:lnTo>
                    <a:pt x="239713" y="168275"/>
                  </a:lnTo>
                  <a:close/>
                  <a:moveTo>
                    <a:pt x="166416" y="85183"/>
                  </a:moveTo>
                  <a:cubicBezTo>
                    <a:pt x="167743" y="82550"/>
                    <a:pt x="170397" y="82550"/>
                    <a:pt x="171724" y="85183"/>
                  </a:cubicBezTo>
                  <a:cubicBezTo>
                    <a:pt x="171724" y="85183"/>
                    <a:pt x="171724" y="85183"/>
                    <a:pt x="246039" y="157606"/>
                  </a:cubicBezTo>
                  <a:cubicBezTo>
                    <a:pt x="250020" y="158923"/>
                    <a:pt x="254001" y="162873"/>
                    <a:pt x="254001" y="168140"/>
                  </a:cubicBezTo>
                  <a:cubicBezTo>
                    <a:pt x="254001" y="173407"/>
                    <a:pt x="248693" y="178674"/>
                    <a:pt x="243385" y="178674"/>
                  </a:cubicBezTo>
                  <a:cubicBezTo>
                    <a:pt x="243385" y="178674"/>
                    <a:pt x="243385" y="178674"/>
                    <a:pt x="232768" y="178674"/>
                  </a:cubicBezTo>
                  <a:cubicBezTo>
                    <a:pt x="232768" y="178674"/>
                    <a:pt x="232768" y="178674"/>
                    <a:pt x="232768" y="241879"/>
                  </a:cubicBezTo>
                  <a:cubicBezTo>
                    <a:pt x="232768" y="247146"/>
                    <a:pt x="227460" y="252413"/>
                    <a:pt x="222152" y="252413"/>
                  </a:cubicBezTo>
                  <a:cubicBezTo>
                    <a:pt x="222152" y="252413"/>
                    <a:pt x="222152" y="252413"/>
                    <a:pt x="115987" y="252413"/>
                  </a:cubicBezTo>
                  <a:cubicBezTo>
                    <a:pt x="110679" y="252413"/>
                    <a:pt x="105371" y="247146"/>
                    <a:pt x="105371" y="241879"/>
                  </a:cubicBezTo>
                  <a:cubicBezTo>
                    <a:pt x="105371" y="241879"/>
                    <a:pt x="105371" y="241879"/>
                    <a:pt x="105371" y="178674"/>
                  </a:cubicBezTo>
                  <a:cubicBezTo>
                    <a:pt x="105371" y="178674"/>
                    <a:pt x="105371" y="178674"/>
                    <a:pt x="94754" y="178674"/>
                  </a:cubicBezTo>
                  <a:cubicBezTo>
                    <a:pt x="89446" y="178674"/>
                    <a:pt x="84138" y="173407"/>
                    <a:pt x="84138" y="168140"/>
                  </a:cubicBezTo>
                  <a:cubicBezTo>
                    <a:pt x="84138" y="168140"/>
                    <a:pt x="84138" y="166823"/>
                    <a:pt x="84138" y="166823"/>
                  </a:cubicBezTo>
                  <a:cubicBezTo>
                    <a:pt x="85465" y="162873"/>
                    <a:pt x="88119" y="158923"/>
                    <a:pt x="92100" y="157606"/>
                  </a:cubicBezTo>
                  <a:cubicBezTo>
                    <a:pt x="92100" y="157606"/>
                    <a:pt x="92100" y="157606"/>
                    <a:pt x="166416" y="85183"/>
                  </a:cubicBezTo>
                  <a:close/>
                  <a:moveTo>
                    <a:pt x="169070" y="11112"/>
                  </a:moveTo>
                  <a:cubicBezTo>
                    <a:pt x="81833" y="11112"/>
                    <a:pt x="11113" y="81832"/>
                    <a:pt x="11113" y="169069"/>
                  </a:cubicBezTo>
                  <a:cubicBezTo>
                    <a:pt x="11113" y="256306"/>
                    <a:pt x="81833" y="327026"/>
                    <a:pt x="169070" y="327026"/>
                  </a:cubicBezTo>
                  <a:cubicBezTo>
                    <a:pt x="256307" y="327026"/>
                    <a:pt x="327027" y="256306"/>
                    <a:pt x="327027" y="169069"/>
                  </a:cubicBezTo>
                  <a:cubicBezTo>
                    <a:pt x="327027" y="81832"/>
                    <a:pt x="256307" y="11112"/>
                    <a:pt x="169070" y="1111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w="19050">
              <a:noFill/>
              <a:round/>
              <a:headEnd/>
              <a:tailEnd/>
            </a:ln>
          </p:spPr>
          <p:txBody>
            <a:bodyPr anchor="ctr"/>
            <a:lstStyle/>
            <a:p>
              <a:pPr algn="ctr"/>
              <a:endParaRPr/>
            </a:p>
          </p:txBody>
        </p:sp>
        <p:sp>
          <p:nvSpPr>
            <p:cNvPr id="23" name="任意多边形: 形状 22"/>
            <p:cNvSpPr/>
            <p:nvPr/>
          </p:nvSpPr>
          <p:spPr bwMode="auto">
            <a:xfrm>
              <a:off x="5248995" y="3318823"/>
              <a:ext cx="405597" cy="405597"/>
            </a:xfrm>
            <a:custGeom>
              <a:avLst/>
              <a:gdLst>
                <a:gd name="connsiteX0" fmla="*/ 165894 w 331788"/>
                <a:gd name="connsiteY0" fmla="*/ 145113 h 331788"/>
                <a:gd name="connsiteX1" fmla="*/ 151827 w 331788"/>
                <a:gd name="connsiteY1" fmla="*/ 151827 h 331788"/>
                <a:gd name="connsiteX2" fmla="*/ 151827 w 331788"/>
                <a:gd name="connsiteY2" fmla="*/ 179961 h 331788"/>
                <a:gd name="connsiteX3" fmla="*/ 179961 w 331788"/>
                <a:gd name="connsiteY3" fmla="*/ 179961 h 331788"/>
                <a:gd name="connsiteX4" fmla="*/ 179961 w 331788"/>
                <a:gd name="connsiteY4" fmla="*/ 151827 h 331788"/>
                <a:gd name="connsiteX5" fmla="*/ 165894 w 331788"/>
                <a:gd name="connsiteY5" fmla="*/ 145113 h 331788"/>
                <a:gd name="connsiteX6" fmla="*/ 103187 w 331788"/>
                <a:gd name="connsiteY6" fmla="*/ 103187 h 331788"/>
                <a:gd name="connsiteX7" fmla="*/ 147604 w 331788"/>
                <a:gd name="connsiteY7" fmla="*/ 111025 h 331788"/>
                <a:gd name="connsiteX8" fmla="*/ 133234 w 331788"/>
                <a:gd name="connsiteY8" fmla="*/ 125395 h 331788"/>
                <a:gd name="connsiteX9" fmla="*/ 147604 w 331788"/>
                <a:gd name="connsiteY9" fmla="*/ 139766 h 331788"/>
                <a:gd name="connsiteX10" fmla="*/ 184183 w 331788"/>
                <a:gd name="connsiteY10" fmla="*/ 139766 h 331788"/>
                <a:gd name="connsiteX11" fmla="*/ 198553 w 331788"/>
                <a:gd name="connsiteY11" fmla="*/ 125395 h 331788"/>
                <a:gd name="connsiteX12" fmla="*/ 184183 w 331788"/>
                <a:gd name="connsiteY12" fmla="*/ 111025 h 331788"/>
                <a:gd name="connsiteX13" fmla="*/ 228600 w 331788"/>
                <a:gd name="connsiteY13" fmla="*/ 103187 h 331788"/>
                <a:gd name="connsiteX14" fmla="*/ 220762 w 331788"/>
                <a:gd name="connsiteY14" fmla="*/ 147604 h 331788"/>
                <a:gd name="connsiteX15" fmla="*/ 206392 w 331788"/>
                <a:gd name="connsiteY15" fmla="*/ 133234 h 331788"/>
                <a:gd name="connsiteX16" fmla="*/ 192021 w 331788"/>
                <a:gd name="connsiteY16" fmla="*/ 147604 h 331788"/>
                <a:gd name="connsiteX17" fmla="*/ 192021 w 331788"/>
                <a:gd name="connsiteY17" fmla="*/ 184183 h 331788"/>
                <a:gd name="connsiteX18" fmla="*/ 206392 w 331788"/>
                <a:gd name="connsiteY18" fmla="*/ 198553 h 331788"/>
                <a:gd name="connsiteX19" fmla="*/ 220762 w 331788"/>
                <a:gd name="connsiteY19" fmla="*/ 184183 h 331788"/>
                <a:gd name="connsiteX20" fmla="*/ 228600 w 331788"/>
                <a:gd name="connsiteY20" fmla="*/ 228600 h 331788"/>
                <a:gd name="connsiteX21" fmla="*/ 184183 w 331788"/>
                <a:gd name="connsiteY21" fmla="*/ 220762 h 331788"/>
                <a:gd name="connsiteX22" fmla="*/ 198553 w 331788"/>
                <a:gd name="connsiteY22" fmla="*/ 206392 h 331788"/>
                <a:gd name="connsiteX23" fmla="*/ 184183 w 331788"/>
                <a:gd name="connsiteY23" fmla="*/ 192021 h 331788"/>
                <a:gd name="connsiteX24" fmla="*/ 147604 w 331788"/>
                <a:gd name="connsiteY24" fmla="*/ 192021 h 331788"/>
                <a:gd name="connsiteX25" fmla="*/ 133234 w 331788"/>
                <a:gd name="connsiteY25" fmla="*/ 206392 h 331788"/>
                <a:gd name="connsiteX26" fmla="*/ 147604 w 331788"/>
                <a:gd name="connsiteY26" fmla="*/ 220762 h 331788"/>
                <a:gd name="connsiteX27" fmla="*/ 103187 w 331788"/>
                <a:gd name="connsiteY27" fmla="*/ 228600 h 331788"/>
                <a:gd name="connsiteX28" fmla="*/ 111025 w 331788"/>
                <a:gd name="connsiteY28" fmla="*/ 184183 h 331788"/>
                <a:gd name="connsiteX29" fmla="*/ 125395 w 331788"/>
                <a:gd name="connsiteY29" fmla="*/ 198553 h 331788"/>
                <a:gd name="connsiteX30" fmla="*/ 139766 w 331788"/>
                <a:gd name="connsiteY30" fmla="*/ 184183 h 331788"/>
                <a:gd name="connsiteX31" fmla="*/ 139766 w 331788"/>
                <a:gd name="connsiteY31" fmla="*/ 147604 h 331788"/>
                <a:gd name="connsiteX32" fmla="*/ 125395 w 331788"/>
                <a:gd name="connsiteY32" fmla="*/ 133234 h 331788"/>
                <a:gd name="connsiteX33" fmla="*/ 111025 w 331788"/>
                <a:gd name="connsiteY33" fmla="*/ 147604 h 331788"/>
                <a:gd name="connsiteX34" fmla="*/ 103187 w 331788"/>
                <a:gd name="connsiteY34" fmla="*/ 103187 h 331788"/>
                <a:gd name="connsiteX35" fmla="*/ 165894 w 331788"/>
                <a:gd name="connsiteY35" fmla="*/ 11112 h 331788"/>
                <a:gd name="connsiteX36" fmla="*/ 11112 w 331788"/>
                <a:gd name="connsiteY36" fmla="*/ 165894 h 331788"/>
                <a:gd name="connsiteX37" fmla="*/ 165894 w 331788"/>
                <a:gd name="connsiteY37" fmla="*/ 320676 h 331788"/>
                <a:gd name="connsiteX38" fmla="*/ 320676 w 331788"/>
                <a:gd name="connsiteY38" fmla="*/ 165894 h 331788"/>
                <a:gd name="connsiteX39" fmla="*/ 165894 w 331788"/>
                <a:gd name="connsiteY39" fmla="*/ 11112 h 331788"/>
                <a:gd name="connsiteX40" fmla="*/ 165894 w 331788"/>
                <a:gd name="connsiteY40" fmla="*/ 0 h 331788"/>
                <a:gd name="connsiteX41" fmla="*/ 331788 w 331788"/>
                <a:gd name="connsiteY41" fmla="*/ 165894 h 331788"/>
                <a:gd name="connsiteX42" fmla="*/ 165894 w 331788"/>
                <a:gd name="connsiteY42" fmla="*/ 331788 h 331788"/>
                <a:gd name="connsiteX43" fmla="*/ 0 w 331788"/>
                <a:gd name="connsiteY43" fmla="*/ 165894 h 331788"/>
                <a:gd name="connsiteX44" fmla="*/ 165894 w 331788"/>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1788" h="331788">
                  <a:moveTo>
                    <a:pt x="165894" y="145113"/>
                  </a:moveTo>
                  <a:cubicBezTo>
                    <a:pt x="160779" y="145113"/>
                    <a:pt x="155664" y="147351"/>
                    <a:pt x="151827" y="151827"/>
                  </a:cubicBezTo>
                  <a:cubicBezTo>
                    <a:pt x="142875" y="159500"/>
                    <a:pt x="142875" y="172288"/>
                    <a:pt x="151827" y="179961"/>
                  </a:cubicBezTo>
                  <a:cubicBezTo>
                    <a:pt x="159500" y="188913"/>
                    <a:pt x="172288" y="188913"/>
                    <a:pt x="179961" y="179961"/>
                  </a:cubicBezTo>
                  <a:cubicBezTo>
                    <a:pt x="188913" y="172288"/>
                    <a:pt x="188913" y="159500"/>
                    <a:pt x="179961" y="151827"/>
                  </a:cubicBezTo>
                  <a:cubicBezTo>
                    <a:pt x="176125" y="147351"/>
                    <a:pt x="171010" y="145113"/>
                    <a:pt x="165894" y="145113"/>
                  </a:cubicBezTo>
                  <a:close/>
                  <a:moveTo>
                    <a:pt x="103187" y="103187"/>
                  </a:moveTo>
                  <a:cubicBezTo>
                    <a:pt x="103187" y="103187"/>
                    <a:pt x="103187" y="103187"/>
                    <a:pt x="147604" y="111025"/>
                  </a:cubicBezTo>
                  <a:cubicBezTo>
                    <a:pt x="147604" y="111025"/>
                    <a:pt x="147604" y="111025"/>
                    <a:pt x="133234" y="125395"/>
                  </a:cubicBezTo>
                  <a:cubicBezTo>
                    <a:pt x="133234" y="125395"/>
                    <a:pt x="133234" y="125395"/>
                    <a:pt x="147604" y="139766"/>
                  </a:cubicBezTo>
                  <a:cubicBezTo>
                    <a:pt x="158055" y="133234"/>
                    <a:pt x="173732" y="133234"/>
                    <a:pt x="184183" y="139766"/>
                  </a:cubicBezTo>
                  <a:cubicBezTo>
                    <a:pt x="184183" y="139766"/>
                    <a:pt x="184183" y="139766"/>
                    <a:pt x="198553" y="125395"/>
                  </a:cubicBezTo>
                  <a:cubicBezTo>
                    <a:pt x="198553" y="125395"/>
                    <a:pt x="198553" y="125395"/>
                    <a:pt x="184183" y="111025"/>
                  </a:cubicBezTo>
                  <a:cubicBezTo>
                    <a:pt x="184183" y="111025"/>
                    <a:pt x="184183" y="111025"/>
                    <a:pt x="228600" y="103187"/>
                  </a:cubicBezTo>
                  <a:cubicBezTo>
                    <a:pt x="228600" y="103187"/>
                    <a:pt x="228600" y="103187"/>
                    <a:pt x="220762" y="147604"/>
                  </a:cubicBezTo>
                  <a:cubicBezTo>
                    <a:pt x="220762" y="147604"/>
                    <a:pt x="220762" y="147604"/>
                    <a:pt x="206392" y="133234"/>
                  </a:cubicBezTo>
                  <a:cubicBezTo>
                    <a:pt x="206392" y="133234"/>
                    <a:pt x="206392" y="133234"/>
                    <a:pt x="192021" y="147604"/>
                  </a:cubicBezTo>
                  <a:cubicBezTo>
                    <a:pt x="198553" y="158055"/>
                    <a:pt x="198553" y="173732"/>
                    <a:pt x="192021" y="184183"/>
                  </a:cubicBezTo>
                  <a:cubicBezTo>
                    <a:pt x="192021" y="184183"/>
                    <a:pt x="192021" y="184183"/>
                    <a:pt x="206392" y="198553"/>
                  </a:cubicBezTo>
                  <a:lnTo>
                    <a:pt x="220762" y="184183"/>
                  </a:lnTo>
                  <a:cubicBezTo>
                    <a:pt x="220762" y="184183"/>
                    <a:pt x="220762" y="184183"/>
                    <a:pt x="228600" y="228600"/>
                  </a:cubicBezTo>
                  <a:cubicBezTo>
                    <a:pt x="228600" y="228600"/>
                    <a:pt x="228600" y="228600"/>
                    <a:pt x="184183" y="220762"/>
                  </a:cubicBezTo>
                  <a:cubicBezTo>
                    <a:pt x="184183" y="220762"/>
                    <a:pt x="184183" y="220762"/>
                    <a:pt x="198553" y="206392"/>
                  </a:cubicBezTo>
                  <a:cubicBezTo>
                    <a:pt x="198553" y="206392"/>
                    <a:pt x="198553" y="206392"/>
                    <a:pt x="184183" y="192021"/>
                  </a:cubicBezTo>
                  <a:cubicBezTo>
                    <a:pt x="173732" y="198553"/>
                    <a:pt x="158055" y="198553"/>
                    <a:pt x="147604" y="192021"/>
                  </a:cubicBezTo>
                  <a:cubicBezTo>
                    <a:pt x="147604" y="192021"/>
                    <a:pt x="147604" y="192021"/>
                    <a:pt x="133234" y="206392"/>
                  </a:cubicBezTo>
                  <a:cubicBezTo>
                    <a:pt x="133234" y="206392"/>
                    <a:pt x="133234" y="206392"/>
                    <a:pt x="147604" y="220762"/>
                  </a:cubicBezTo>
                  <a:cubicBezTo>
                    <a:pt x="147604" y="220762"/>
                    <a:pt x="147604" y="220762"/>
                    <a:pt x="103187" y="228600"/>
                  </a:cubicBezTo>
                  <a:cubicBezTo>
                    <a:pt x="103187" y="228600"/>
                    <a:pt x="103187" y="228600"/>
                    <a:pt x="111025" y="184183"/>
                  </a:cubicBezTo>
                  <a:cubicBezTo>
                    <a:pt x="111025" y="184183"/>
                    <a:pt x="111025" y="184183"/>
                    <a:pt x="125395" y="198553"/>
                  </a:cubicBezTo>
                  <a:cubicBezTo>
                    <a:pt x="125395" y="198553"/>
                    <a:pt x="125395" y="198553"/>
                    <a:pt x="139766" y="184183"/>
                  </a:cubicBezTo>
                  <a:cubicBezTo>
                    <a:pt x="133234" y="173732"/>
                    <a:pt x="133234" y="158055"/>
                    <a:pt x="139766" y="147604"/>
                  </a:cubicBezTo>
                  <a:cubicBezTo>
                    <a:pt x="139766" y="147604"/>
                    <a:pt x="139766" y="147604"/>
                    <a:pt x="125395" y="133234"/>
                  </a:cubicBezTo>
                  <a:cubicBezTo>
                    <a:pt x="125395" y="133234"/>
                    <a:pt x="125395" y="133234"/>
                    <a:pt x="111025" y="147604"/>
                  </a:cubicBezTo>
                  <a:cubicBezTo>
                    <a:pt x="111025" y="147604"/>
                    <a:pt x="111025" y="147604"/>
                    <a:pt x="103187" y="103187"/>
                  </a:cubicBezTo>
                  <a:close/>
                  <a:moveTo>
                    <a:pt x="165894" y="11112"/>
                  </a:moveTo>
                  <a:cubicBezTo>
                    <a:pt x="80410" y="11112"/>
                    <a:pt x="11112" y="80410"/>
                    <a:pt x="11112" y="165894"/>
                  </a:cubicBezTo>
                  <a:cubicBezTo>
                    <a:pt x="11112" y="251378"/>
                    <a:pt x="80410" y="320676"/>
                    <a:pt x="165894" y="320676"/>
                  </a:cubicBezTo>
                  <a:cubicBezTo>
                    <a:pt x="251378" y="320676"/>
                    <a:pt x="320676" y="251378"/>
                    <a:pt x="320676" y="165894"/>
                  </a:cubicBezTo>
                  <a:cubicBezTo>
                    <a:pt x="320676" y="80410"/>
                    <a:pt x="251378" y="11112"/>
                    <a:pt x="165894" y="11112"/>
                  </a:cubicBezTo>
                  <a:close/>
                  <a:moveTo>
                    <a:pt x="165894" y="0"/>
                  </a:moveTo>
                  <a:cubicBezTo>
                    <a:pt x="257515" y="0"/>
                    <a:pt x="331788" y="74273"/>
                    <a:pt x="331788" y="165894"/>
                  </a:cubicBezTo>
                  <a:cubicBezTo>
                    <a:pt x="331788" y="257515"/>
                    <a:pt x="257515" y="331788"/>
                    <a:pt x="165894" y="331788"/>
                  </a:cubicBezTo>
                  <a:cubicBezTo>
                    <a:pt x="74273" y="331788"/>
                    <a:pt x="0" y="257515"/>
                    <a:pt x="0" y="165894"/>
                  </a:cubicBezTo>
                  <a:cubicBezTo>
                    <a:pt x="0" y="74273"/>
                    <a:pt x="74273" y="0"/>
                    <a:pt x="165894" y="0"/>
                  </a:cubicBezTo>
                  <a:close/>
                </a:path>
              </a:pathLst>
            </a:custGeom>
            <a:solidFill>
              <a:schemeClr val="bg1"/>
            </a:solidFill>
            <a:ln w="19050">
              <a:noFill/>
              <a:round/>
              <a:headEnd/>
              <a:tailEnd/>
            </a:ln>
          </p:spPr>
          <p:txBody>
            <a:bodyPr anchor="ctr"/>
            <a:lstStyle/>
            <a:p>
              <a:pPr algn="ctr"/>
              <a:endParaRPr/>
            </a:p>
          </p:txBody>
        </p:sp>
        <p:sp>
          <p:nvSpPr>
            <p:cNvPr id="24" name="文本框 12"/>
            <p:cNvSpPr txBox="1"/>
            <p:nvPr/>
          </p:nvSpPr>
          <p:spPr>
            <a:xfrm>
              <a:off x="5682858" y="1506552"/>
              <a:ext cx="396263" cy="369332"/>
            </a:xfrm>
            <a:prstGeom prst="rect">
              <a:avLst/>
            </a:prstGeom>
            <a:noFill/>
          </p:spPr>
          <p:txBody>
            <a:bodyPr wrap="none" anchor="ctr">
              <a:normAutofit/>
            </a:bodyPr>
            <a:lstStyle/>
            <a:p>
              <a:pPr algn="ctr"/>
              <a:r>
                <a:rPr lang="en-US" altLang="zh-CN">
                  <a:solidFill>
                    <a:schemeClr val="bg1"/>
                  </a:solidFill>
                  <a:latin typeface="Impact" panose="020B0806030902050204" pitchFamily="34" charset="0"/>
                </a:rPr>
                <a:t>01</a:t>
              </a:r>
            </a:p>
          </p:txBody>
        </p:sp>
        <p:sp>
          <p:nvSpPr>
            <p:cNvPr id="25" name="文本框 13"/>
            <p:cNvSpPr txBox="1"/>
            <p:nvPr/>
          </p:nvSpPr>
          <p:spPr>
            <a:xfrm>
              <a:off x="6503198" y="1726531"/>
              <a:ext cx="423514" cy="369332"/>
            </a:xfrm>
            <a:prstGeom prst="rect">
              <a:avLst/>
            </a:prstGeom>
            <a:noFill/>
          </p:spPr>
          <p:txBody>
            <a:bodyPr wrap="none" anchor="ctr">
              <a:normAutofit/>
            </a:bodyPr>
            <a:lstStyle/>
            <a:p>
              <a:pPr algn="ctr"/>
              <a:r>
                <a:rPr lang="en-US" altLang="zh-CN">
                  <a:solidFill>
                    <a:schemeClr val="bg1"/>
                  </a:solidFill>
                  <a:latin typeface="Impact" panose="020B0806030902050204" pitchFamily="34" charset="0"/>
                </a:rPr>
                <a:t>02</a:t>
              </a:r>
            </a:p>
          </p:txBody>
        </p:sp>
        <p:sp>
          <p:nvSpPr>
            <p:cNvPr id="26" name="文本框 14"/>
            <p:cNvSpPr txBox="1"/>
            <p:nvPr/>
          </p:nvSpPr>
          <p:spPr>
            <a:xfrm>
              <a:off x="7130600" y="2120060"/>
              <a:ext cx="429926" cy="369332"/>
            </a:xfrm>
            <a:prstGeom prst="rect">
              <a:avLst/>
            </a:prstGeom>
            <a:noFill/>
          </p:spPr>
          <p:txBody>
            <a:bodyPr wrap="none" anchor="ctr">
              <a:normAutofit/>
            </a:bodyPr>
            <a:lstStyle/>
            <a:p>
              <a:pPr algn="ctr"/>
              <a:r>
                <a:rPr lang="en-US" altLang="zh-CN">
                  <a:solidFill>
                    <a:schemeClr val="bg1"/>
                  </a:solidFill>
                  <a:latin typeface="Impact" panose="020B0806030902050204" pitchFamily="34" charset="0"/>
                </a:rPr>
                <a:t>03</a:t>
              </a:r>
            </a:p>
          </p:txBody>
        </p:sp>
      </p:grpSp>
      <p:grpSp>
        <p:nvGrpSpPr>
          <p:cNvPr id="39" name="组合 38"/>
          <p:cNvGrpSpPr/>
          <p:nvPr/>
        </p:nvGrpSpPr>
        <p:grpSpPr>
          <a:xfrm>
            <a:off x="8059567" y="2182541"/>
            <a:ext cx="3232574" cy="1220554"/>
            <a:chOff x="6302885" y="1678126"/>
            <a:chExt cx="3232574" cy="1220554"/>
          </a:xfrm>
        </p:grpSpPr>
        <p:sp>
          <p:nvSpPr>
            <p:cNvPr id="40" name="矩形 39"/>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1" name="矩形 40"/>
            <p:cNvSpPr/>
            <p:nvPr/>
          </p:nvSpPr>
          <p:spPr>
            <a:xfrm>
              <a:off x="6302885"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42" name="组合 41"/>
          <p:cNvGrpSpPr/>
          <p:nvPr/>
        </p:nvGrpSpPr>
        <p:grpSpPr>
          <a:xfrm>
            <a:off x="8059567" y="4217416"/>
            <a:ext cx="3232574" cy="1220554"/>
            <a:chOff x="6302885" y="1678126"/>
            <a:chExt cx="3232574" cy="1220554"/>
          </a:xfrm>
        </p:grpSpPr>
        <p:sp>
          <p:nvSpPr>
            <p:cNvPr id="43" name="矩形 42"/>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4" name="矩形 43"/>
            <p:cNvSpPr/>
            <p:nvPr/>
          </p:nvSpPr>
          <p:spPr>
            <a:xfrm>
              <a:off x="6302885"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45" name="组合 44"/>
          <p:cNvGrpSpPr/>
          <p:nvPr/>
        </p:nvGrpSpPr>
        <p:grpSpPr>
          <a:xfrm>
            <a:off x="1036247" y="2182541"/>
            <a:ext cx="3232574" cy="1220554"/>
            <a:chOff x="6302885" y="1678126"/>
            <a:chExt cx="3232574" cy="1220554"/>
          </a:xfrm>
        </p:grpSpPr>
        <p:sp>
          <p:nvSpPr>
            <p:cNvPr id="46" name="矩形 45"/>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7" name="矩形 46"/>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48" name="组合 47"/>
          <p:cNvGrpSpPr/>
          <p:nvPr/>
        </p:nvGrpSpPr>
        <p:grpSpPr>
          <a:xfrm>
            <a:off x="1036247" y="4217416"/>
            <a:ext cx="3232574" cy="1220554"/>
            <a:chOff x="6302885" y="1678126"/>
            <a:chExt cx="3232574" cy="1220554"/>
          </a:xfrm>
        </p:grpSpPr>
        <p:sp>
          <p:nvSpPr>
            <p:cNvPr id="49" name="矩形 48"/>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0" name="矩形 49"/>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27" name="组合 26"/>
          <p:cNvGrpSpPr/>
          <p:nvPr/>
        </p:nvGrpSpPr>
        <p:grpSpPr>
          <a:xfrm>
            <a:off x="2106576" y="317845"/>
            <a:ext cx="4885992" cy="774045"/>
            <a:chOff x="5373378" y="1290798"/>
            <a:chExt cx="4885992" cy="774045"/>
          </a:xfrm>
        </p:grpSpPr>
        <p:sp>
          <p:nvSpPr>
            <p:cNvPr id="28" name="文本框 27"/>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29" name="文本框 28"/>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819955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3" fill="hold" nodeType="afterEffect" p14:presetBounceEnd="60000">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14:bounceEnd="60000">
                                          <p:cBhvr additive="base">
                                            <p:cTn id="14" dur="10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15" dur="1000" fill="hold"/>
                                            <p:tgtEl>
                                              <p:spTgt spid="39"/>
                                            </p:tgtEl>
                                            <p:attrNameLst>
                                              <p:attrName>ppt_y</p:attrName>
                                            </p:attrNameLst>
                                          </p:cBhvr>
                                          <p:tavLst>
                                            <p:tav tm="0">
                                              <p:val>
                                                <p:strVal val="0-#ppt_h/2"/>
                                              </p:val>
                                            </p:tav>
                                            <p:tav tm="100000">
                                              <p:val>
                                                <p:strVal val="#ppt_y"/>
                                              </p:val>
                                            </p:tav>
                                          </p:tavLst>
                                        </p:anim>
                                      </p:childTnLst>
                                    </p:cTn>
                                  </p:par>
                                  <p:par>
                                    <p:cTn id="16" presetID="2" presetClass="entr" presetSubtype="6" fill="hold" nodeType="withEffect" p14:presetBounceEnd="60000">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14:bounceEnd="60000">
                                          <p:cBhvr additive="base">
                                            <p:cTn id="18" dur="10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19" dur="10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14:presetBounceEnd="60000">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14:bounceEnd="60000">
                                          <p:cBhvr additive="base">
                                            <p:cTn id="22" dur="1000" fill="hold"/>
                                            <p:tgtEl>
                                              <p:spTgt spid="45"/>
                                            </p:tgtEl>
                                            <p:attrNameLst>
                                              <p:attrName>ppt_x</p:attrName>
                                            </p:attrNameLst>
                                          </p:cBhvr>
                                          <p:tavLst>
                                            <p:tav tm="0">
                                              <p:val>
                                                <p:strVal val="0-#ppt_w/2"/>
                                              </p:val>
                                            </p:tav>
                                            <p:tav tm="100000">
                                              <p:val>
                                                <p:strVal val="#ppt_x"/>
                                              </p:val>
                                            </p:tav>
                                          </p:tavLst>
                                        </p:anim>
                                        <p:anim calcmode="lin" valueType="num" p14:bounceEnd="60000">
                                          <p:cBhvr additive="base">
                                            <p:cTn id="23" dur="1000" fill="hold"/>
                                            <p:tgtEl>
                                              <p:spTgt spid="45"/>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14:presetBounceEnd="60000">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14:bounceEnd="60000">
                                          <p:cBhvr additive="base">
                                            <p:cTn id="26" dur="1000" fill="hold"/>
                                            <p:tgtEl>
                                              <p:spTgt spid="48"/>
                                            </p:tgtEl>
                                            <p:attrNameLst>
                                              <p:attrName>ppt_x</p:attrName>
                                            </p:attrNameLst>
                                          </p:cBhvr>
                                          <p:tavLst>
                                            <p:tav tm="0">
                                              <p:val>
                                                <p:strVal val="0-#ppt_w/2"/>
                                              </p:val>
                                            </p:tav>
                                            <p:tav tm="100000">
                                              <p:val>
                                                <p:strVal val="#ppt_x"/>
                                              </p:val>
                                            </p:tav>
                                          </p:tavLst>
                                        </p:anim>
                                        <p:anim calcmode="lin" valueType="num" p14:bounceEnd="60000">
                                          <p:cBhvr additive="base">
                                            <p:cTn id="27"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3"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1000" fill="hold"/>
                                            <p:tgtEl>
                                              <p:spTgt spid="39"/>
                                            </p:tgtEl>
                                            <p:attrNameLst>
                                              <p:attrName>ppt_x</p:attrName>
                                            </p:attrNameLst>
                                          </p:cBhvr>
                                          <p:tavLst>
                                            <p:tav tm="0">
                                              <p:val>
                                                <p:strVal val="1+#ppt_w/2"/>
                                              </p:val>
                                            </p:tav>
                                            <p:tav tm="100000">
                                              <p:val>
                                                <p:strVal val="#ppt_x"/>
                                              </p:val>
                                            </p:tav>
                                          </p:tavLst>
                                        </p:anim>
                                        <p:anim calcmode="lin" valueType="num">
                                          <p:cBhvr additive="base">
                                            <p:cTn id="15" dur="1000" fill="hold"/>
                                            <p:tgtEl>
                                              <p:spTgt spid="39"/>
                                            </p:tgtEl>
                                            <p:attrNameLst>
                                              <p:attrName>ppt_y</p:attrName>
                                            </p:attrNameLst>
                                          </p:cBhvr>
                                          <p:tavLst>
                                            <p:tav tm="0">
                                              <p:val>
                                                <p:strVal val="0-#ppt_h/2"/>
                                              </p:val>
                                            </p:tav>
                                            <p:tav tm="100000">
                                              <p:val>
                                                <p:strVal val="#ppt_y"/>
                                              </p:val>
                                            </p:tav>
                                          </p:tavLst>
                                        </p:anim>
                                      </p:childTnLst>
                                    </p:cTn>
                                  </p:par>
                                  <p:par>
                                    <p:cTn id="16" presetID="2" presetClass="entr" presetSubtype="6"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1000" fill="hold"/>
                                            <p:tgtEl>
                                              <p:spTgt spid="42"/>
                                            </p:tgtEl>
                                            <p:attrNameLst>
                                              <p:attrName>ppt_x</p:attrName>
                                            </p:attrNameLst>
                                          </p:cBhvr>
                                          <p:tavLst>
                                            <p:tav tm="0">
                                              <p:val>
                                                <p:strVal val="1+#ppt_w/2"/>
                                              </p:val>
                                            </p:tav>
                                            <p:tav tm="100000">
                                              <p:val>
                                                <p:strVal val="#ppt_x"/>
                                              </p:val>
                                            </p:tav>
                                          </p:tavLst>
                                        </p:anim>
                                        <p:anim calcmode="lin" valueType="num">
                                          <p:cBhvr additive="base">
                                            <p:cTn id="19" dur="10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1000" fill="hold"/>
                                            <p:tgtEl>
                                              <p:spTgt spid="45"/>
                                            </p:tgtEl>
                                            <p:attrNameLst>
                                              <p:attrName>ppt_x</p:attrName>
                                            </p:attrNameLst>
                                          </p:cBhvr>
                                          <p:tavLst>
                                            <p:tav tm="0">
                                              <p:val>
                                                <p:strVal val="0-#ppt_w/2"/>
                                              </p:val>
                                            </p:tav>
                                            <p:tav tm="100000">
                                              <p:val>
                                                <p:strVal val="#ppt_x"/>
                                              </p:val>
                                            </p:tav>
                                          </p:tavLst>
                                        </p:anim>
                                        <p:anim calcmode="lin" valueType="num">
                                          <p:cBhvr additive="base">
                                            <p:cTn id="23" dur="1000" fill="hold"/>
                                            <p:tgtEl>
                                              <p:spTgt spid="45"/>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1000" fill="hold"/>
                                            <p:tgtEl>
                                              <p:spTgt spid="48"/>
                                            </p:tgtEl>
                                            <p:attrNameLst>
                                              <p:attrName>ppt_x</p:attrName>
                                            </p:attrNameLst>
                                          </p:cBhvr>
                                          <p:tavLst>
                                            <p:tav tm="0">
                                              <p:val>
                                                <p:strVal val="0-#ppt_w/2"/>
                                              </p:val>
                                            </p:tav>
                                            <p:tav tm="100000">
                                              <p:val>
                                                <p:strVal val="#ppt_x"/>
                                              </p:val>
                                            </p:tav>
                                          </p:tavLst>
                                        </p:anim>
                                        <p:anim calcmode="lin" valueType="num">
                                          <p:cBhvr additive="base">
                                            <p:cTn id="27"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85930" y="0"/>
            <a:ext cx="3315210" cy="6858000"/>
            <a:chOff x="2501011" y="330200"/>
            <a:chExt cx="4125595" cy="8534401"/>
          </a:xfrm>
        </p:grpSpPr>
        <p:sp>
          <p:nvSpPr>
            <p:cNvPr id="3" name="等腰三角形 2"/>
            <p:cNvSpPr/>
            <p:nvPr/>
          </p:nvSpPr>
          <p:spPr>
            <a:xfrm>
              <a:off x="3327908" y="330200"/>
              <a:ext cx="1649984" cy="14224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3327908" y="1752600"/>
              <a:ext cx="1649984" cy="14224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2501011" y="330200"/>
              <a:ext cx="1649984" cy="14224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4151630" y="1752600"/>
              <a:ext cx="1649984" cy="14224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V="1">
              <a:off x="4152900" y="3175000"/>
              <a:ext cx="1649984" cy="14224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4976622" y="3175000"/>
              <a:ext cx="1649984" cy="14224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4976622" y="4597400"/>
              <a:ext cx="1649984" cy="14224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4150995" y="4597400"/>
              <a:ext cx="1649984" cy="14224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V="1">
              <a:off x="4150995" y="6019800"/>
              <a:ext cx="1649984" cy="14224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3324098" y="6019800"/>
              <a:ext cx="1649984" cy="1422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3327907" y="7442200"/>
              <a:ext cx="1649984" cy="142240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2501011" y="7442200"/>
              <a:ext cx="1649984" cy="14224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20914" y="3013502"/>
            <a:ext cx="3768205" cy="83099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4800" b="1" i="1" dirty="0" smtClean="0">
                <a:solidFill>
                  <a:schemeClr val="accent1"/>
                </a:solidFill>
                <a:latin typeface="Century Gothic" panose="020B0502020202020204" pitchFamily="34" charset="0"/>
              </a:rPr>
              <a:t>CONTENT</a:t>
            </a:r>
            <a:endParaRPr kumimoji="0" lang="zh-CN" altLang="en-US" sz="4800" b="1" i="1" u="none" strike="noStrike" kern="1200" cap="none" spc="0" normalizeH="0" baseline="0" noProof="0" dirty="0" smtClean="0">
              <a:ln>
                <a:noFill/>
              </a:ln>
              <a:solidFill>
                <a:schemeClr val="accent1"/>
              </a:solidFill>
              <a:effectLst/>
              <a:uLnTx/>
              <a:uFillTx/>
              <a:latin typeface="Century Gothic" panose="020B0502020202020204" pitchFamily="34" charset="0"/>
            </a:endParaRPr>
          </a:p>
        </p:txBody>
      </p:sp>
      <p:grpSp>
        <p:nvGrpSpPr>
          <p:cNvPr id="17" name="组合 16"/>
          <p:cNvGrpSpPr/>
          <p:nvPr/>
        </p:nvGrpSpPr>
        <p:grpSpPr>
          <a:xfrm>
            <a:off x="6473272" y="1634580"/>
            <a:ext cx="5360825" cy="655847"/>
            <a:chOff x="1278972" y="1892039"/>
            <a:chExt cx="5360825" cy="655847"/>
          </a:xfrm>
        </p:grpSpPr>
        <p:grpSp>
          <p:nvGrpSpPr>
            <p:cNvPr id="18" name="组合 17"/>
            <p:cNvGrpSpPr/>
            <p:nvPr/>
          </p:nvGrpSpPr>
          <p:grpSpPr>
            <a:xfrm>
              <a:off x="1278972" y="1892039"/>
              <a:ext cx="5360825" cy="655847"/>
              <a:chOff x="1591029" y="1948068"/>
              <a:chExt cx="5360825" cy="655847"/>
            </a:xfrm>
          </p:grpSpPr>
          <p:grpSp>
            <p:nvGrpSpPr>
              <p:cNvPr id="20" name="组合 19"/>
              <p:cNvGrpSpPr/>
              <p:nvPr/>
            </p:nvGrpSpPr>
            <p:grpSpPr>
              <a:xfrm>
                <a:off x="2084369" y="1948068"/>
                <a:ext cx="4867485" cy="655847"/>
                <a:chOff x="5402407" y="1253593"/>
                <a:chExt cx="4867485" cy="655847"/>
              </a:xfrm>
            </p:grpSpPr>
            <p:sp>
              <p:nvSpPr>
                <p:cNvPr id="22" name="文本框 21"/>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前期工作亮点</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23" name="文本框 22"/>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21" name="圆角矩形 20"/>
              <p:cNvSpPr/>
              <p:nvPr/>
            </p:nvSpPr>
            <p:spPr>
              <a:xfrm rot="2700000">
                <a:off x="1591029" y="2067965"/>
                <a:ext cx="401640" cy="40164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19" name="文本框 18"/>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1</a:t>
              </a:r>
              <a:endParaRPr lang="zh-CN" altLang="en-US" i="1" dirty="0">
                <a:solidFill>
                  <a:schemeClr val="bg1"/>
                </a:solidFill>
                <a:latin typeface="Century Gothic" panose="020B0502020202020204" pitchFamily="34" charset="0"/>
              </a:endParaRPr>
            </a:p>
          </p:txBody>
        </p:sp>
      </p:grpSp>
      <p:grpSp>
        <p:nvGrpSpPr>
          <p:cNvPr id="24" name="组合 23"/>
          <p:cNvGrpSpPr/>
          <p:nvPr/>
        </p:nvGrpSpPr>
        <p:grpSpPr>
          <a:xfrm>
            <a:off x="6473272" y="2612245"/>
            <a:ext cx="5360825" cy="655847"/>
            <a:chOff x="1278972" y="1892039"/>
            <a:chExt cx="5360825" cy="655847"/>
          </a:xfrm>
        </p:grpSpPr>
        <p:grpSp>
          <p:nvGrpSpPr>
            <p:cNvPr id="25" name="组合 24"/>
            <p:cNvGrpSpPr/>
            <p:nvPr/>
          </p:nvGrpSpPr>
          <p:grpSpPr>
            <a:xfrm>
              <a:off x="1278972" y="1892039"/>
              <a:ext cx="5360825" cy="655847"/>
              <a:chOff x="1591029" y="1948068"/>
              <a:chExt cx="5360825" cy="655847"/>
            </a:xfrm>
          </p:grpSpPr>
          <p:grpSp>
            <p:nvGrpSpPr>
              <p:cNvPr id="27" name="组合 26"/>
              <p:cNvGrpSpPr/>
              <p:nvPr/>
            </p:nvGrpSpPr>
            <p:grpSpPr>
              <a:xfrm>
                <a:off x="2084369" y="1948068"/>
                <a:ext cx="4867485" cy="655847"/>
                <a:chOff x="5402407" y="1253593"/>
                <a:chExt cx="4867485" cy="655847"/>
              </a:xfrm>
            </p:grpSpPr>
            <p:sp>
              <p:nvSpPr>
                <p:cNvPr id="29" name="文本框 28"/>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主要做法经验</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30" name="文本框 29"/>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28" name="圆角矩形 27"/>
              <p:cNvSpPr/>
              <p:nvPr/>
            </p:nvSpPr>
            <p:spPr>
              <a:xfrm rot="2700000">
                <a:off x="1591029" y="2067965"/>
                <a:ext cx="401640" cy="40164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26" name="文本框 25"/>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2</a:t>
              </a:r>
              <a:endParaRPr lang="zh-CN" altLang="en-US" i="1" dirty="0">
                <a:solidFill>
                  <a:schemeClr val="bg1"/>
                </a:solidFill>
                <a:latin typeface="Century Gothic" panose="020B0502020202020204" pitchFamily="34" charset="0"/>
              </a:endParaRPr>
            </a:p>
          </p:txBody>
        </p:sp>
      </p:grpSp>
      <p:grpSp>
        <p:nvGrpSpPr>
          <p:cNvPr id="31" name="组合 30"/>
          <p:cNvGrpSpPr/>
          <p:nvPr/>
        </p:nvGrpSpPr>
        <p:grpSpPr>
          <a:xfrm>
            <a:off x="6473272" y="3589910"/>
            <a:ext cx="5360825" cy="655847"/>
            <a:chOff x="1278972" y="1892039"/>
            <a:chExt cx="5360825" cy="655847"/>
          </a:xfrm>
        </p:grpSpPr>
        <p:grpSp>
          <p:nvGrpSpPr>
            <p:cNvPr id="32" name="组合 31"/>
            <p:cNvGrpSpPr/>
            <p:nvPr/>
          </p:nvGrpSpPr>
          <p:grpSpPr>
            <a:xfrm>
              <a:off x="1278972" y="1892039"/>
              <a:ext cx="5360825" cy="655847"/>
              <a:chOff x="1591029" y="1948068"/>
              <a:chExt cx="5360825" cy="655847"/>
            </a:xfrm>
          </p:grpSpPr>
          <p:grpSp>
            <p:nvGrpSpPr>
              <p:cNvPr id="34" name="组合 33"/>
              <p:cNvGrpSpPr/>
              <p:nvPr/>
            </p:nvGrpSpPr>
            <p:grpSpPr>
              <a:xfrm>
                <a:off x="2084369" y="1948068"/>
                <a:ext cx="4867485" cy="655847"/>
                <a:chOff x="5402407" y="1253593"/>
                <a:chExt cx="4867485" cy="655847"/>
              </a:xfrm>
            </p:grpSpPr>
            <p:sp>
              <p:nvSpPr>
                <p:cNvPr id="36" name="文本框 35"/>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当前形式分析</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37" name="文本框 36"/>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35" name="圆角矩形 34"/>
              <p:cNvSpPr/>
              <p:nvPr/>
            </p:nvSpPr>
            <p:spPr>
              <a:xfrm rot="2700000">
                <a:off x="1591029" y="2067965"/>
                <a:ext cx="401640" cy="40164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33" name="文本框 32"/>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3</a:t>
              </a:r>
              <a:endParaRPr lang="zh-CN" altLang="en-US" i="1" dirty="0">
                <a:solidFill>
                  <a:schemeClr val="bg1"/>
                </a:solidFill>
                <a:latin typeface="Century Gothic" panose="020B0502020202020204" pitchFamily="34" charset="0"/>
              </a:endParaRPr>
            </a:p>
          </p:txBody>
        </p:sp>
      </p:grpSp>
      <p:grpSp>
        <p:nvGrpSpPr>
          <p:cNvPr id="38" name="组合 37"/>
          <p:cNvGrpSpPr/>
          <p:nvPr/>
        </p:nvGrpSpPr>
        <p:grpSpPr>
          <a:xfrm>
            <a:off x="6473272" y="4567574"/>
            <a:ext cx="5360825" cy="655847"/>
            <a:chOff x="1278972" y="1892039"/>
            <a:chExt cx="5360825" cy="655847"/>
          </a:xfrm>
        </p:grpSpPr>
        <p:grpSp>
          <p:nvGrpSpPr>
            <p:cNvPr id="39" name="组合 38"/>
            <p:cNvGrpSpPr/>
            <p:nvPr/>
          </p:nvGrpSpPr>
          <p:grpSpPr>
            <a:xfrm>
              <a:off x="1278972" y="1892039"/>
              <a:ext cx="5360825" cy="655847"/>
              <a:chOff x="1591029" y="1948068"/>
              <a:chExt cx="5360825" cy="655847"/>
            </a:xfrm>
          </p:grpSpPr>
          <p:grpSp>
            <p:nvGrpSpPr>
              <p:cNvPr id="41" name="组合 40"/>
              <p:cNvGrpSpPr/>
              <p:nvPr/>
            </p:nvGrpSpPr>
            <p:grpSpPr>
              <a:xfrm>
                <a:off x="2084369" y="1948068"/>
                <a:ext cx="4867485" cy="655847"/>
                <a:chOff x="5402407" y="1253593"/>
                <a:chExt cx="4867485" cy="655847"/>
              </a:xfrm>
            </p:grpSpPr>
            <p:sp>
              <p:nvSpPr>
                <p:cNvPr id="43" name="文本框 42"/>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accent2"/>
                      </a:solidFill>
                      <a:latin typeface="微软雅黑"/>
                      <a:ea typeface="微软雅黑"/>
                    </a:rPr>
                    <a:t>下步</a:t>
                  </a: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工作重点</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44" name="文本框 43"/>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42" name="圆角矩形 41"/>
              <p:cNvSpPr/>
              <p:nvPr/>
            </p:nvSpPr>
            <p:spPr>
              <a:xfrm rot="2700000">
                <a:off x="1591029" y="2067965"/>
                <a:ext cx="401640" cy="40164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40" name="文本框 39"/>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4</a:t>
              </a:r>
              <a:endParaRPr lang="zh-CN" altLang="en-US" i="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714884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 presetClass="entr" presetSubtype="8" decel="10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1000" fill="hold"/>
                                        <p:tgtEl>
                                          <p:spTgt spid="17"/>
                                        </p:tgtEl>
                                        <p:attrNameLst>
                                          <p:attrName>ppt_x</p:attrName>
                                        </p:attrNameLst>
                                      </p:cBhvr>
                                      <p:tavLst>
                                        <p:tav tm="0">
                                          <p:val>
                                            <p:strVal val="0-#ppt_w/2"/>
                                          </p:val>
                                        </p:tav>
                                        <p:tav tm="100000">
                                          <p:val>
                                            <p:strVal val="#ppt_x"/>
                                          </p:val>
                                        </p:tav>
                                      </p:tavLst>
                                    </p:anim>
                                    <p:anim calcmode="lin" valueType="num">
                                      <p:cBhvr additive="base">
                                        <p:cTn id="19" dur="100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nodeType="withEffect">
                                  <p:stCondLst>
                                    <p:cond delay="25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0-#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par>
                                <p:cTn id="24" presetID="2" presetClass="entr" presetSubtype="8" decel="100000" fill="hold" nodeType="withEffect">
                                  <p:stCondLst>
                                    <p:cond delay="50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1000" fill="hold"/>
                                        <p:tgtEl>
                                          <p:spTgt spid="31"/>
                                        </p:tgtEl>
                                        <p:attrNameLst>
                                          <p:attrName>ppt_x</p:attrName>
                                        </p:attrNameLst>
                                      </p:cBhvr>
                                      <p:tavLst>
                                        <p:tav tm="0">
                                          <p:val>
                                            <p:strVal val="0-#ppt_w/2"/>
                                          </p:val>
                                        </p:tav>
                                        <p:tav tm="100000">
                                          <p:val>
                                            <p:strVal val="#ppt_x"/>
                                          </p:val>
                                        </p:tav>
                                      </p:tavLst>
                                    </p:anim>
                                    <p:anim calcmode="lin" valueType="num">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 presetClass="entr" presetSubtype="8" decel="100000" fill="hold" nodeType="withEffect">
                                  <p:stCondLst>
                                    <p:cond delay="75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1000" fill="hold"/>
                                        <p:tgtEl>
                                          <p:spTgt spid="38"/>
                                        </p:tgtEl>
                                        <p:attrNameLst>
                                          <p:attrName>ppt_x</p:attrName>
                                        </p:attrNameLst>
                                      </p:cBhvr>
                                      <p:tavLst>
                                        <p:tav tm="0">
                                          <p:val>
                                            <p:strVal val="0-#ppt_w/2"/>
                                          </p:val>
                                        </p:tav>
                                        <p:tav tm="100000">
                                          <p:val>
                                            <p:strVal val="#ppt_x"/>
                                          </p:val>
                                        </p:tav>
                                      </p:tavLst>
                                    </p:anim>
                                    <p:anim calcmode="lin" valueType="num">
                                      <p:cBhvr additive="base">
                                        <p:cTn id="31" dur="1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410"/>
          <p:cNvGraphicFramePr/>
          <p:nvPr>
            <p:extLst/>
          </p:nvPr>
        </p:nvGraphicFramePr>
        <p:xfrm>
          <a:off x="992970" y="1857828"/>
          <a:ext cx="10206060" cy="4077573"/>
        </p:xfrm>
        <a:graphic>
          <a:graphicData uri="http://schemas.openxmlformats.org/drawingml/2006/table">
            <a:tbl>
              <a:tblPr firstRow="1" bandRow="1"/>
              <a:tblGrid>
                <a:gridCol w="2041212">
                  <a:extLst>
                    <a:ext uri="{9D8B030D-6E8A-4147-A177-3AD203B41FA5}">
                      <a16:colId xmlns="" xmlns:a16="http://schemas.microsoft.com/office/drawing/2014/main" val="20000"/>
                    </a:ext>
                  </a:extLst>
                </a:gridCol>
                <a:gridCol w="2041212">
                  <a:extLst>
                    <a:ext uri="{9D8B030D-6E8A-4147-A177-3AD203B41FA5}">
                      <a16:colId xmlns="" xmlns:a16="http://schemas.microsoft.com/office/drawing/2014/main" val="20001"/>
                    </a:ext>
                  </a:extLst>
                </a:gridCol>
                <a:gridCol w="2041212">
                  <a:extLst>
                    <a:ext uri="{9D8B030D-6E8A-4147-A177-3AD203B41FA5}">
                      <a16:colId xmlns="" xmlns:a16="http://schemas.microsoft.com/office/drawing/2014/main" val="20002"/>
                    </a:ext>
                  </a:extLst>
                </a:gridCol>
                <a:gridCol w="2065103">
                  <a:extLst>
                    <a:ext uri="{9D8B030D-6E8A-4147-A177-3AD203B41FA5}">
                      <a16:colId xmlns="" xmlns:a16="http://schemas.microsoft.com/office/drawing/2014/main" val="20003"/>
                    </a:ext>
                  </a:extLst>
                </a:gridCol>
                <a:gridCol w="2017321">
                  <a:extLst>
                    <a:ext uri="{9D8B030D-6E8A-4147-A177-3AD203B41FA5}">
                      <a16:colId xmlns="" xmlns:a16="http://schemas.microsoft.com/office/drawing/2014/main" val="20004"/>
                    </a:ext>
                  </a:extLst>
                </a:gridCol>
              </a:tblGrid>
              <a:tr h="430773">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Regular</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Professional</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Promotion</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err="1">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SoHo</a:t>
                      </a:r>
                      <a:endPar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endParaRP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Advance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extLst>
                  <a:ext uri="{0D108BD9-81ED-4DB2-BD59-A6C34878D82A}">
                    <a16:rowId xmlns="" xmlns:a16="http://schemas.microsoft.com/office/drawing/2014/main" val="10000"/>
                  </a:ext>
                </a:extLst>
              </a:tr>
              <a:tr h="455850">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extLst>
                  <a:ext uri="{0D108BD9-81ED-4DB2-BD59-A6C34878D82A}">
                    <a16:rowId xmlns="" xmlns:a16="http://schemas.microsoft.com/office/drawing/2014/main" val="10001"/>
                  </a:ext>
                </a:extLst>
              </a:tr>
              <a:tr h="455850">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extLst>
                  <a:ext uri="{0D108BD9-81ED-4DB2-BD59-A6C34878D82A}">
                    <a16:rowId xmlns="" xmlns:a16="http://schemas.microsoft.com/office/drawing/2014/main" val="10002"/>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Third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Third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Third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extLst>
                  <a:ext uri="{0D108BD9-81ED-4DB2-BD59-A6C34878D82A}">
                    <a16:rowId xmlns="" xmlns:a16="http://schemas.microsoft.com/office/drawing/2014/main" val="10003"/>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Fourth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Fourth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extLst>
                  <a:ext uri="{0D108BD9-81ED-4DB2-BD59-A6C34878D82A}">
                    <a16:rowId xmlns="" xmlns:a16="http://schemas.microsoft.com/office/drawing/2014/main" val="10004"/>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Fifth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Fifth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extLst>
                  <a:ext uri="{0D108BD9-81ED-4DB2-BD59-A6C34878D82A}">
                    <a16:rowId xmlns="" xmlns:a16="http://schemas.microsoft.com/office/drawing/2014/main" val="10005"/>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Sixth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extLst>
                  <a:ext uri="{0D108BD9-81ED-4DB2-BD59-A6C34878D82A}">
                    <a16:rowId xmlns="" xmlns:a16="http://schemas.microsoft.com/office/drawing/2014/main" val="10006"/>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Seventh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extLst>
                  <a:ext uri="{0D108BD9-81ED-4DB2-BD59-A6C34878D82A}">
                    <a16:rowId xmlns="" xmlns:a16="http://schemas.microsoft.com/office/drawing/2014/main" val="10007"/>
                  </a:ext>
                </a:extLst>
              </a:tr>
              <a:tr h="455850">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$15</a:t>
                      </a:r>
                    </a:p>
                  </a:txBody>
                  <a:tcPr marL="25400" marR="25400" marT="25400" marB="25400" anchor="ctr" horzOverflow="overflow">
                    <a:lnL w="254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$29</a:t>
                      </a:r>
                    </a:p>
                  </a:txBody>
                  <a:tcPr marL="25400" marR="25400" marT="25400" marB="25400" anchor="ctr" horzOverflow="overflow">
                    <a:lnL w="127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$39</a:t>
                      </a:r>
                    </a:p>
                  </a:txBody>
                  <a:tcPr marL="25400" marR="25400" marT="25400" marB="25400" anchor="ctr" horzOverflow="overflow">
                    <a:lnL w="127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$49</a:t>
                      </a:r>
                    </a:p>
                  </a:txBody>
                  <a:tcPr marL="25400" marR="25400" marT="25400" marB="25400" anchor="ctr" horzOverflow="overflow">
                    <a:lnL w="127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$199</a:t>
                      </a:r>
                    </a:p>
                  </a:txBody>
                  <a:tcPr marL="25400" marR="25400" marT="25400" marB="25400" anchor="ctr" horzOverflow="overflow">
                    <a:lnL w="12700">
                      <a:solidFill>
                        <a:srgbClr val="BBBFC3"/>
                      </a:solidFill>
                      <a:miter lim="400000"/>
                    </a:lnL>
                    <a:lnR w="25400">
                      <a:solidFill>
                        <a:srgbClr val="BBBFC3"/>
                      </a:solidFill>
                      <a:miter lim="400000"/>
                    </a:lnR>
                    <a:lnT w="25400">
                      <a:solidFill>
                        <a:srgbClr val="BBBFC3"/>
                      </a:solidFill>
                      <a:miter lim="400000"/>
                    </a:lnT>
                    <a:lnB w="25400">
                      <a:solidFill>
                        <a:srgbClr val="BBBFC3"/>
                      </a:solidFill>
                      <a:miter lim="400000"/>
                    </a:lnB>
                    <a:solidFill>
                      <a:srgbClr val="FFFFFF"/>
                    </a:solidFill>
                  </a:tcPr>
                </a:tc>
                <a:extLst>
                  <a:ext uri="{0D108BD9-81ED-4DB2-BD59-A6C34878D82A}">
                    <a16:rowId xmlns="" xmlns:a16="http://schemas.microsoft.com/office/drawing/2014/main" val="10008"/>
                  </a:ext>
                </a:extLst>
              </a:tr>
            </a:tbl>
          </a:graphicData>
        </a:graphic>
      </p:graphicFrame>
      <p:grpSp>
        <p:nvGrpSpPr>
          <p:cNvPr id="3" name="组合 2"/>
          <p:cNvGrpSpPr/>
          <p:nvPr/>
        </p:nvGrpSpPr>
        <p:grpSpPr>
          <a:xfrm>
            <a:off x="2106576" y="317845"/>
            <a:ext cx="4885992" cy="774045"/>
            <a:chOff x="5373378" y="1290798"/>
            <a:chExt cx="4885992" cy="774045"/>
          </a:xfrm>
        </p:grpSpPr>
        <p:sp>
          <p:nvSpPr>
            <p:cNvPr id="4" name="文本框 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5" name="文本框 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2458973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iterate>
                                    <p:tmAbs val="0"/>
                                  </p:iterate>
                                  <p:childTnLst>
                                    <p:set>
                                      <p:cBhvr>
                                        <p:cTn id="6" fill="hold"/>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下步工作重点</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bg1"/>
                </a:solidFill>
                <a:latin typeface="+mj-ea"/>
                <a:ea typeface="+mj-ea"/>
              </a:rPr>
              <a:t>第四一部分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3573982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89f072c-72d8-494a-bc60-0a412885ffb5">
            <a:extLst>
              <a:ext uri="{FF2B5EF4-FFF2-40B4-BE49-F238E27FC236}">
                <a16:creationId xmlns="" xmlns:a16="http://schemas.microsoft.com/office/drawing/2014/main" id="{3D3FDB3E-86B8-46F4-B6AA-A5B3D60C4ECF}"/>
              </a:ext>
            </a:extLst>
          </p:cNvPr>
          <p:cNvGrpSpPr>
            <a:grpSpLocks noChangeAspect="1"/>
          </p:cNvGrpSpPr>
          <p:nvPr/>
        </p:nvGrpSpPr>
        <p:grpSpPr>
          <a:xfrm>
            <a:off x="1629800" y="2277356"/>
            <a:ext cx="9288000" cy="3006026"/>
            <a:chOff x="719138" y="2071616"/>
            <a:chExt cx="9288000" cy="3006026"/>
          </a:xfrm>
        </p:grpSpPr>
        <p:sp>
          <p:nvSpPr>
            <p:cNvPr id="4" name="椭圆 3">
              <a:extLst>
                <a:ext uri="{FF2B5EF4-FFF2-40B4-BE49-F238E27FC236}">
                  <a16:creationId xmlns="" xmlns:a16="http://schemas.microsoft.com/office/drawing/2014/main" id="{8124FD5E-2AE5-4131-9E34-F01275DD3B1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任意多边形: 形状 72">
              <a:extLst>
                <a:ext uri="{FF2B5EF4-FFF2-40B4-BE49-F238E27FC236}">
                  <a16:creationId xmlns="" xmlns:a16="http://schemas.microsoft.com/office/drawing/2014/main" id="{D0A3BC0C-603A-430E-B62C-5DD2080B6CEF}"/>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p>
          </p:txBody>
        </p:sp>
        <p:sp>
          <p:nvSpPr>
            <p:cNvPr id="8" name="椭圆 7">
              <a:extLst>
                <a:ext uri="{FF2B5EF4-FFF2-40B4-BE49-F238E27FC236}">
                  <a16:creationId xmlns="" xmlns:a16="http://schemas.microsoft.com/office/drawing/2014/main" id="{727D8FA6-5EA7-40C2-B48E-1072470A562F}"/>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 name="任意多边形: 形状 157">
              <a:extLst>
                <a:ext uri="{FF2B5EF4-FFF2-40B4-BE49-F238E27FC236}">
                  <a16:creationId xmlns="" xmlns:a16="http://schemas.microsoft.com/office/drawing/2014/main" id="{491B6B08-7742-4F5F-923C-7CACC65B065D}"/>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2" name="椭圆 11">
              <a:extLst>
                <a:ext uri="{FF2B5EF4-FFF2-40B4-BE49-F238E27FC236}">
                  <a16:creationId xmlns="" xmlns:a16="http://schemas.microsoft.com/office/drawing/2014/main" id="{DBC2181E-B955-4FF1-96D1-3334C0650EF3}"/>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任意多边形: 形状 158">
              <a:extLst>
                <a:ext uri="{FF2B5EF4-FFF2-40B4-BE49-F238E27FC236}">
                  <a16:creationId xmlns="" xmlns:a16="http://schemas.microsoft.com/office/drawing/2014/main" id="{A52FBE32-96CD-465C-8881-0357FB882A47}"/>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algn="ctr"/>
              <a:endParaRPr/>
            </a:p>
          </p:txBody>
        </p:sp>
        <p:sp>
          <p:nvSpPr>
            <p:cNvPr id="16" name="椭圆 15">
              <a:extLst>
                <a:ext uri="{FF2B5EF4-FFF2-40B4-BE49-F238E27FC236}">
                  <a16:creationId xmlns="" xmlns:a16="http://schemas.microsoft.com/office/drawing/2014/main" id="{17C20525-B600-47F9-A939-FD2062660DD1}"/>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7" name="任意多边形: 形状 159">
              <a:extLst>
                <a:ext uri="{FF2B5EF4-FFF2-40B4-BE49-F238E27FC236}">
                  <a16:creationId xmlns="" xmlns:a16="http://schemas.microsoft.com/office/drawing/2014/main" id="{33379197-4639-47CB-85F2-9416DD788237}"/>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algn="ctr"/>
              <a:endParaRPr/>
            </a:p>
          </p:txBody>
        </p:sp>
        <p:sp>
          <p:nvSpPr>
            <p:cNvPr id="20" name="椭圆 19">
              <a:extLst>
                <a:ext uri="{FF2B5EF4-FFF2-40B4-BE49-F238E27FC236}">
                  <a16:creationId xmlns="" xmlns:a16="http://schemas.microsoft.com/office/drawing/2014/main" id="{EA012BCF-3083-439A-8E33-D3DA615620E9}"/>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 name="任意多边形: 形状 161">
              <a:extLst>
                <a:ext uri="{FF2B5EF4-FFF2-40B4-BE49-F238E27FC236}">
                  <a16:creationId xmlns="" xmlns:a16="http://schemas.microsoft.com/office/drawing/2014/main" id="{CECFF641-7C48-44D1-A071-B833047668EE}"/>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algn="ctr"/>
              <a:endParaRPr/>
            </a:p>
          </p:txBody>
        </p:sp>
        <p:sp>
          <p:nvSpPr>
            <p:cNvPr id="24" name="椭圆 23">
              <a:extLst>
                <a:ext uri="{FF2B5EF4-FFF2-40B4-BE49-F238E27FC236}">
                  <a16:creationId xmlns="" xmlns:a16="http://schemas.microsoft.com/office/drawing/2014/main" id="{5DE32010-50B9-46FF-B7F5-34FEED9A8114}"/>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5" name="任意多边形: 形状 162">
              <a:extLst>
                <a:ext uri="{FF2B5EF4-FFF2-40B4-BE49-F238E27FC236}">
                  <a16:creationId xmlns="" xmlns:a16="http://schemas.microsoft.com/office/drawing/2014/main" id="{67FD0386-FDD8-466C-8160-36BAA4F03793}"/>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algn="ctr"/>
              <a:endParaRPr/>
            </a:p>
          </p:txBody>
        </p:sp>
        <p:sp>
          <p:nvSpPr>
            <p:cNvPr id="28" name="椭圆 27">
              <a:extLst>
                <a:ext uri="{FF2B5EF4-FFF2-40B4-BE49-F238E27FC236}">
                  <a16:creationId xmlns="" xmlns:a16="http://schemas.microsoft.com/office/drawing/2014/main" id="{A0658E77-22BA-4893-8832-032A2158BD9D}"/>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9" name="任意多边形: 形状 164">
              <a:extLst>
                <a:ext uri="{FF2B5EF4-FFF2-40B4-BE49-F238E27FC236}">
                  <a16:creationId xmlns="" xmlns:a16="http://schemas.microsoft.com/office/drawing/2014/main" id="{FFDE760B-E25F-450D-BB52-D0CA66234ECD}"/>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algn="ctr"/>
              <a:endParaRPr/>
            </a:p>
          </p:txBody>
        </p:sp>
        <p:sp>
          <p:nvSpPr>
            <p:cNvPr id="32" name="箭头: 五边形 3"/>
            <p:cNvSpPr/>
            <p:nvPr/>
          </p:nvSpPr>
          <p:spPr>
            <a:xfrm>
              <a:off x="719138" y="3501008"/>
              <a:ext cx="9288000" cy="152456"/>
            </a:xfrm>
            <a:prstGeom prst="homePlate">
              <a:avLst/>
            </a:prstGeom>
            <a:solidFill>
              <a:schemeClr val="bg1">
                <a:lumMod val="8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椭圆 32">
              <a:extLst>
                <a:ext uri="{FF2B5EF4-FFF2-40B4-BE49-F238E27FC236}">
                  <a16:creationId xmlns="" xmlns:a16="http://schemas.microsoft.com/office/drawing/2014/main" id="{17C20525-B600-47F9-A939-FD2062660DD1}"/>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dirty="0">
                  <a:solidFill>
                    <a:schemeClr val="accent1"/>
                  </a:solidFill>
                  <a:latin typeface="Impact" panose="020B0806030902050204" pitchFamily="34" charset="0"/>
                </a:rPr>
                <a:t>1</a:t>
              </a:r>
            </a:p>
          </p:txBody>
        </p:sp>
        <p:sp>
          <p:nvSpPr>
            <p:cNvPr id="34" name="椭圆 33">
              <a:extLst>
                <a:ext uri="{FF2B5EF4-FFF2-40B4-BE49-F238E27FC236}">
                  <a16:creationId xmlns="" xmlns:a16="http://schemas.microsoft.com/office/drawing/2014/main" id="{EA012BCF-3083-439A-8E33-D3DA615620E9}"/>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3</a:t>
              </a:r>
              <a:endParaRPr lang="en-US" dirty="0">
                <a:solidFill>
                  <a:schemeClr val="accent1"/>
                </a:solidFill>
                <a:latin typeface="Impact" panose="020B0806030902050204" pitchFamily="34" charset="0"/>
              </a:endParaRPr>
            </a:p>
          </p:txBody>
        </p:sp>
        <p:sp>
          <p:nvSpPr>
            <p:cNvPr id="35" name="椭圆 34">
              <a:extLst>
                <a:ext uri="{FF2B5EF4-FFF2-40B4-BE49-F238E27FC236}">
                  <a16:creationId xmlns="" xmlns:a16="http://schemas.microsoft.com/office/drawing/2014/main" id="{5DE32010-50B9-46FF-B7F5-34FEED9A8114}"/>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5</a:t>
              </a:r>
              <a:endParaRPr lang="en-US" dirty="0">
                <a:solidFill>
                  <a:schemeClr val="accent1"/>
                </a:solidFill>
                <a:latin typeface="Impact" panose="020B0806030902050204" pitchFamily="34" charset="0"/>
              </a:endParaRPr>
            </a:p>
          </p:txBody>
        </p:sp>
        <p:sp>
          <p:nvSpPr>
            <p:cNvPr id="36" name="椭圆 35">
              <a:extLst>
                <a:ext uri="{FF2B5EF4-FFF2-40B4-BE49-F238E27FC236}">
                  <a16:creationId xmlns="" xmlns:a16="http://schemas.microsoft.com/office/drawing/2014/main" id="{A0658E77-22BA-4893-8832-032A2158BD9D}"/>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7</a:t>
              </a:r>
              <a:endParaRPr lang="en-US" dirty="0">
                <a:solidFill>
                  <a:schemeClr val="accent1"/>
                </a:solidFill>
                <a:latin typeface="Impact" panose="020B0806030902050204" pitchFamily="34" charset="0"/>
              </a:endParaRPr>
            </a:p>
          </p:txBody>
        </p:sp>
        <p:sp>
          <p:nvSpPr>
            <p:cNvPr id="37" name="椭圆 36">
              <a:extLst>
                <a:ext uri="{FF2B5EF4-FFF2-40B4-BE49-F238E27FC236}">
                  <a16:creationId xmlns="" xmlns:a16="http://schemas.microsoft.com/office/drawing/2014/main" id="{8124FD5E-2AE5-4131-9E34-F01275DD3B13}"/>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2</a:t>
              </a:r>
              <a:endParaRPr lang="en-US" dirty="0">
                <a:solidFill>
                  <a:schemeClr val="accent1"/>
                </a:solidFill>
                <a:latin typeface="Impact" panose="020B0806030902050204" pitchFamily="34" charset="0"/>
              </a:endParaRPr>
            </a:p>
          </p:txBody>
        </p:sp>
        <p:sp>
          <p:nvSpPr>
            <p:cNvPr id="38" name="椭圆 37">
              <a:extLst>
                <a:ext uri="{FF2B5EF4-FFF2-40B4-BE49-F238E27FC236}">
                  <a16:creationId xmlns="" xmlns:a16="http://schemas.microsoft.com/office/drawing/2014/main" id="{727D8FA6-5EA7-40C2-B48E-1072470A562F}"/>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4</a:t>
              </a:r>
              <a:endParaRPr lang="en-US" dirty="0">
                <a:solidFill>
                  <a:schemeClr val="accent1"/>
                </a:solidFill>
                <a:latin typeface="Impact" panose="020B0806030902050204" pitchFamily="34" charset="0"/>
              </a:endParaRPr>
            </a:p>
          </p:txBody>
        </p:sp>
        <p:sp>
          <p:nvSpPr>
            <p:cNvPr id="39" name="椭圆 38">
              <a:extLst>
                <a:ext uri="{FF2B5EF4-FFF2-40B4-BE49-F238E27FC236}">
                  <a16:creationId xmlns="" xmlns:a16="http://schemas.microsoft.com/office/drawing/2014/main" id="{DBC2181E-B955-4FF1-96D1-3334C0650EF3}"/>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6</a:t>
              </a:r>
              <a:endParaRPr lang="en-US" dirty="0">
                <a:solidFill>
                  <a:schemeClr val="accent1"/>
                </a:solidFill>
                <a:latin typeface="Impact" panose="020B0806030902050204" pitchFamily="34" charset="0"/>
              </a:endParaRPr>
            </a:p>
          </p:txBody>
        </p:sp>
        <p:cxnSp>
          <p:nvCxnSpPr>
            <p:cNvPr id="40" name="直接连接符 39"/>
            <p:cNvCxnSpPr>
              <a:stCxn id="33" idx="4"/>
              <a:endCxn id="16"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4"/>
              <a:endCxn id="20"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5" idx="4"/>
              <a:endCxn id="24"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6" idx="4"/>
              <a:endCxn id="28"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8" idx="4"/>
              <a:endCxn id="38"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39"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756321" y="2203887"/>
            <a:ext cx="2241974" cy="950299"/>
            <a:chOff x="2222797" y="3336911"/>
            <a:chExt cx="2241974" cy="950299"/>
          </a:xfrm>
        </p:grpSpPr>
        <p:sp>
          <p:nvSpPr>
            <p:cNvPr id="57" name="矩形 56"/>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58" name="矩形 57"/>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59" name="组合 58"/>
          <p:cNvGrpSpPr/>
          <p:nvPr/>
        </p:nvGrpSpPr>
        <p:grpSpPr>
          <a:xfrm>
            <a:off x="3578654" y="2203887"/>
            <a:ext cx="2241974" cy="950299"/>
            <a:chOff x="2222797" y="3336911"/>
            <a:chExt cx="2241974" cy="950299"/>
          </a:xfrm>
        </p:grpSpPr>
        <p:sp>
          <p:nvSpPr>
            <p:cNvPr id="60" name="矩形 59"/>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61" name="矩形 60"/>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62" name="组合 61"/>
          <p:cNvGrpSpPr/>
          <p:nvPr/>
        </p:nvGrpSpPr>
        <p:grpSpPr>
          <a:xfrm>
            <a:off x="6408741" y="2203887"/>
            <a:ext cx="2241974" cy="950299"/>
            <a:chOff x="2222797" y="3336911"/>
            <a:chExt cx="2241974" cy="950299"/>
          </a:xfrm>
        </p:grpSpPr>
        <p:sp>
          <p:nvSpPr>
            <p:cNvPr id="63" name="矩形 62"/>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64" name="矩形 63"/>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65" name="组合 64"/>
          <p:cNvGrpSpPr/>
          <p:nvPr/>
        </p:nvGrpSpPr>
        <p:grpSpPr>
          <a:xfrm>
            <a:off x="9228261" y="2203887"/>
            <a:ext cx="2241974" cy="950299"/>
            <a:chOff x="2222797" y="3336911"/>
            <a:chExt cx="2241974" cy="950299"/>
          </a:xfrm>
        </p:grpSpPr>
        <p:sp>
          <p:nvSpPr>
            <p:cNvPr id="66" name="矩形 65"/>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67" name="矩形 66"/>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68" name="组合 67"/>
          <p:cNvGrpSpPr/>
          <p:nvPr/>
        </p:nvGrpSpPr>
        <p:grpSpPr>
          <a:xfrm>
            <a:off x="7830936" y="4364529"/>
            <a:ext cx="2241974" cy="950299"/>
            <a:chOff x="2222797" y="3336911"/>
            <a:chExt cx="2241974" cy="950299"/>
          </a:xfrm>
        </p:grpSpPr>
        <p:sp>
          <p:nvSpPr>
            <p:cNvPr id="69" name="矩形 68"/>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70" name="矩形 69"/>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71" name="组合 70"/>
          <p:cNvGrpSpPr/>
          <p:nvPr/>
        </p:nvGrpSpPr>
        <p:grpSpPr>
          <a:xfrm>
            <a:off x="4998343" y="4364529"/>
            <a:ext cx="2241974" cy="950299"/>
            <a:chOff x="2222797" y="3336911"/>
            <a:chExt cx="2241974" cy="950299"/>
          </a:xfrm>
        </p:grpSpPr>
        <p:sp>
          <p:nvSpPr>
            <p:cNvPr id="72" name="矩形 71"/>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73" name="矩形 72"/>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74" name="组合 73"/>
          <p:cNvGrpSpPr/>
          <p:nvPr/>
        </p:nvGrpSpPr>
        <p:grpSpPr>
          <a:xfrm>
            <a:off x="2154094" y="4364529"/>
            <a:ext cx="2241974" cy="950299"/>
            <a:chOff x="2222797" y="3336911"/>
            <a:chExt cx="2241974" cy="950299"/>
          </a:xfrm>
        </p:grpSpPr>
        <p:sp>
          <p:nvSpPr>
            <p:cNvPr id="75" name="矩形 74"/>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76" name="矩形 75"/>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53" name="组合 52"/>
          <p:cNvGrpSpPr/>
          <p:nvPr/>
        </p:nvGrpSpPr>
        <p:grpSpPr>
          <a:xfrm>
            <a:off x="2106576" y="317845"/>
            <a:ext cx="4885992" cy="774045"/>
            <a:chOff x="5373378" y="1290798"/>
            <a:chExt cx="4885992" cy="774045"/>
          </a:xfrm>
        </p:grpSpPr>
        <p:sp>
          <p:nvSpPr>
            <p:cNvPr id="54" name="文本框 5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55" name="文本框 5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3420890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500" fill="hold"/>
                                        <p:tgtEl>
                                          <p:spTgt spid="56"/>
                                        </p:tgtEl>
                                        <p:attrNameLst>
                                          <p:attrName>ppt_w</p:attrName>
                                        </p:attrNameLst>
                                      </p:cBhvr>
                                      <p:tavLst>
                                        <p:tav tm="0">
                                          <p:val>
                                            <p:fltVal val="0"/>
                                          </p:val>
                                        </p:tav>
                                        <p:tav tm="100000">
                                          <p:val>
                                            <p:strVal val="#ppt_w"/>
                                          </p:val>
                                        </p:tav>
                                      </p:tavLst>
                                    </p:anim>
                                    <p:anim calcmode="lin" valueType="num">
                                      <p:cBhvr>
                                        <p:cTn id="12" dur="500" fill="hold"/>
                                        <p:tgtEl>
                                          <p:spTgt spid="56"/>
                                        </p:tgtEl>
                                        <p:attrNameLst>
                                          <p:attrName>ppt_h</p:attrName>
                                        </p:attrNameLst>
                                      </p:cBhvr>
                                      <p:tavLst>
                                        <p:tav tm="0">
                                          <p:val>
                                            <p:fltVal val="0"/>
                                          </p:val>
                                        </p:tav>
                                        <p:tav tm="100000">
                                          <p:val>
                                            <p:strVal val="#ppt_h"/>
                                          </p:val>
                                        </p:tav>
                                      </p:tavLst>
                                    </p:anim>
                                    <p:animEffect transition="in" filter="fade">
                                      <p:cBhvr>
                                        <p:cTn id="13" dur="500"/>
                                        <p:tgtEl>
                                          <p:spTgt spid="5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fltVal val="0"/>
                                          </p:val>
                                        </p:tav>
                                        <p:tav tm="100000">
                                          <p:val>
                                            <p:strVal val="#ppt_h"/>
                                          </p:val>
                                        </p:tav>
                                      </p:tavLst>
                                    </p:anim>
                                    <p:animEffect transition="in" filter="fade">
                                      <p:cBhvr>
                                        <p:cTn id="19" dur="500"/>
                                        <p:tgtEl>
                                          <p:spTgt spid="7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500" fill="hold"/>
                                        <p:tgtEl>
                                          <p:spTgt spid="59"/>
                                        </p:tgtEl>
                                        <p:attrNameLst>
                                          <p:attrName>ppt_w</p:attrName>
                                        </p:attrNameLst>
                                      </p:cBhvr>
                                      <p:tavLst>
                                        <p:tav tm="0">
                                          <p:val>
                                            <p:fltVal val="0"/>
                                          </p:val>
                                        </p:tav>
                                        <p:tav tm="100000">
                                          <p:val>
                                            <p:strVal val="#ppt_w"/>
                                          </p:val>
                                        </p:tav>
                                      </p:tavLst>
                                    </p:anim>
                                    <p:anim calcmode="lin" valueType="num">
                                      <p:cBhvr>
                                        <p:cTn id="24" dur="500" fill="hold"/>
                                        <p:tgtEl>
                                          <p:spTgt spid="59"/>
                                        </p:tgtEl>
                                        <p:attrNameLst>
                                          <p:attrName>ppt_h</p:attrName>
                                        </p:attrNameLst>
                                      </p:cBhvr>
                                      <p:tavLst>
                                        <p:tav tm="0">
                                          <p:val>
                                            <p:fltVal val="0"/>
                                          </p:val>
                                        </p:tav>
                                        <p:tav tm="100000">
                                          <p:val>
                                            <p:strVal val="#ppt_h"/>
                                          </p:val>
                                        </p:tav>
                                      </p:tavLst>
                                    </p:anim>
                                    <p:animEffect transition="in" filter="fade">
                                      <p:cBhvr>
                                        <p:cTn id="25" dur="500"/>
                                        <p:tgtEl>
                                          <p:spTgt spid="59"/>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500" fill="hold"/>
                                        <p:tgtEl>
                                          <p:spTgt spid="62"/>
                                        </p:tgtEl>
                                        <p:attrNameLst>
                                          <p:attrName>ppt_w</p:attrName>
                                        </p:attrNameLst>
                                      </p:cBhvr>
                                      <p:tavLst>
                                        <p:tav tm="0">
                                          <p:val>
                                            <p:fltVal val="0"/>
                                          </p:val>
                                        </p:tav>
                                        <p:tav tm="100000">
                                          <p:val>
                                            <p:strVal val="#ppt_w"/>
                                          </p:val>
                                        </p:tav>
                                      </p:tavLst>
                                    </p:anim>
                                    <p:anim calcmode="lin" valueType="num">
                                      <p:cBhvr>
                                        <p:cTn id="36" dur="500" fill="hold"/>
                                        <p:tgtEl>
                                          <p:spTgt spid="62"/>
                                        </p:tgtEl>
                                        <p:attrNameLst>
                                          <p:attrName>ppt_h</p:attrName>
                                        </p:attrNameLst>
                                      </p:cBhvr>
                                      <p:tavLst>
                                        <p:tav tm="0">
                                          <p:val>
                                            <p:fltVal val="0"/>
                                          </p:val>
                                        </p:tav>
                                        <p:tav tm="100000">
                                          <p:val>
                                            <p:strVal val="#ppt_h"/>
                                          </p:val>
                                        </p:tav>
                                      </p:tavLst>
                                    </p:anim>
                                    <p:animEffect transition="in" filter="fade">
                                      <p:cBhvr>
                                        <p:cTn id="37" dur="500"/>
                                        <p:tgtEl>
                                          <p:spTgt spid="6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 calcmode="lin" valueType="num">
                                      <p:cBhvr>
                                        <p:cTn id="41" dur="500" fill="hold"/>
                                        <p:tgtEl>
                                          <p:spTgt spid="68"/>
                                        </p:tgtEl>
                                        <p:attrNameLst>
                                          <p:attrName>ppt_w</p:attrName>
                                        </p:attrNameLst>
                                      </p:cBhvr>
                                      <p:tavLst>
                                        <p:tav tm="0">
                                          <p:val>
                                            <p:fltVal val="0"/>
                                          </p:val>
                                        </p:tav>
                                        <p:tav tm="100000">
                                          <p:val>
                                            <p:strVal val="#ppt_w"/>
                                          </p:val>
                                        </p:tav>
                                      </p:tavLst>
                                    </p:anim>
                                    <p:anim calcmode="lin" valueType="num">
                                      <p:cBhvr>
                                        <p:cTn id="42" dur="500" fill="hold"/>
                                        <p:tgtEl>
                                          <p:spTgt spid="68"/>
                                        </p:tgtEl>
                                        <p:attrNameLst>
                                          <p:attrName>ppt_h</p:attrName>
                                        </p:attrNameLst>
                                      </p:cBhvr>
                                      <p:tavLst>
                                        <p:tav tm="0">
                                          <p:val>
                                            <p:fltVal val="0"/>
                                          </p:val>
                                        </p:tav>
                                        <p:tav tm="100000">
                                          <p:val>
                                            <p:strVal val="#ppt_h"/>
                                          </p:val>
                                        </p:tav>
                                      </p:tavLst>
                                    </p:anim>
                                    <p:animEffect transition="in" filter="fade">
                                      <p:cBhvr>
                                        <p:cTn id="43" dur="500"/>
                                        <p:tgtEl>
                                          <p:spTgt spid="68"/>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
          <p:cNvGrpSpPr/>
          <p:nvPr/>
        </p:nvGrpSpPr>
        <p:grpSpPr>
          <a:xfrm>
            <a:off x="1148362" y="1556951"/>
            <a:ext cx="4597624" cy="4751774"/>
            <a:chOff x="849666" y="1269514"/>
            <a:chExt cx="4597624" cy="4751774"/>
          </a:xfrm>
        </p:grpSpPr>
        <p:sp>
          <p:nvSpPr>
            <p:cNvPr id="20" name="Arc 5"/>
            <p:cNvSpPr/>
            <p:nvPr/>
          </p:nvSpPr>
          <p:spPr>
            <a:xfrm>
              <a:off x="849666" y="1433424"/>
              <a:ext cx="4587864" cy="4587864"/>
            </a:xfrm>
            <a:prstGeom prst="arc">
              <a:avLst>
                <a:gd name="adj1" fmla="val 20230496"/>
                <a:gd name="adj2" fmla="val 21370915"/>
              </a:avLst>
            </a:prstGeom>
            <a:noFill/>
            <a:ln w="285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Arc 6"/>
            <p:cNvSpPr/>
            <p:nvPr/>
          </p:nvSpPr>
          <p:spPr>
            <a:xfrm>
              <a:off x="859426" y="1433424"/>
              <a:ext cx="4587864" cy="4587864"/>
            </a:xfrm>
            <a:prstGeom prst="arc">
              <a:avLst>
                <a:gd name="adj1" fmla="val 43325"/>
                <a:gd name="adj2" fmla="val 3696807"/>
              </a:avLst>
            </a:prstGeom>
            <a:noFill/>
            <a:ln w="285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Oval 7"/>
            <p:cNvSpPr/>
            <p:nvPr/>
          </p:nvSpPr>
          <p:spPr>
            <a:xfrm>
              <a:off x="1155689" y="1729688"/>
              <a:ext cx="3995334" cy="39953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Oval 8"/>
            <p:cNvSpPr/>
            <p:nvPr/>
          </p:nvSpPr>
          <p:spPr>
            <a:xfrm>
              <a:off x="1511761" y="2085760"/>
              <a:ext cx="3283189" cy="328318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Oval 9"/>
            <p:cNvSpPr/>
            <p:nvPr/>
          </p:nvSpPr>
          <p:spPr>
            <a:xfrm>
              <a:off x="1871473" y="2445471"/>
              <a:ext cx="2563766" cy="2563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Oval 10"/>
            <p:cNvSpPr/>
            <p:nvPr/>
          </p:nvSpPr>
          <p:spPr>
            <a:xfrm>
              <a:off x="2172453" y="2759926"/>
              <a:ext cx="1934857" cy="193485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Oval 11"/>
            <p:cNvSpPr/>
            <p:nvPr/>
          </p:nvSpPr>
          <p:spPr>
            <a:xfrm>
              <a:off x="2437092" y="3024566"/>
              <a:ext cx="1405578" cy="1405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Oval 12"/>
            <p:cNvSpPr/>
            <p:nvPr/>
          </p:nvSpPr>
          <p:spPr>
            <a:xfrm>
              <a:off x="2665468" y="3252941"/>
              <a:ext cx="948827" cy="948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Oval 13"/>
            <p:cNvSpPr/>
            <p:nvPr/>
          </p:nvSpPr>
          <p:spPr>
            <a:xfrm>
              <a:off x="2899637" y="3487111"/>
              <a:ext cx="480488" cy="4804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9" name="Group 14"/>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31" name="Freeform: Shape 15"/>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Freeform: Shape 16"/>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Parallelogram 17"/>
              <p:cNvSpPr/>
              <p:nvPr/>
            </p:nvSpPr>
            <p:spPr>
              <a:xfrm rot="16200000" flipV="1">
                <a:off x="1159899" y="1993153"/>
                <a:ext cx="461872" cy="275207"/>
              </a:xfrm>
              <a:prstGeom prst="parallelogram">
                <a:avLst>
                  <a:gd name="adj" fmla="val 5775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Parallelogram 18"/>
              <p:cNvSpPr/>
              <p:nvPr/>
            </p:nvSpPr>
            <p:spPr>
              <a:xfrm rot="5400000" flipH="1" flipV="1">
                <a:off x="834385" y="2009429"/>
                <a:ext cx="461872" cy="242655"/>
              </a:xfrm>
              <a:prstGeom prst="parallelogram">
                <a:avLst>
                  <a:gd name="adj" fmla="val 6507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0" name="Arc 19"/>
            <p:cNvSpPr/>
            <p:nvPr/>
          </p:nvSpPr>
          <p:spPr>
            <a:xfrm>
              <a:off x="849666" y="1433424"/>
              <a:ext cx="4587864" cy="4587864"/>
            </a:xfrm>
            <a:prstGeom prst="arc">
              <a:avLst>
                <a:gd name="adj1" fmla="val 19067119"/>
                <a:gd name="adj2" fmla="val 19881577"/>
              </a:avLst>
            </a:prstGeom>
            <a:noFill/>
            <a:ln w="28575"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 name="Group 20"/>
          <p:cNvGrpSpPr/>
          <p:nvPr/>
        </p:nvGrpSpPr>
        <p:grpSpPr>
          <a:xfrm>
            <a:off x="6525627" y="5174041"/>
            <a:ext cx="525206" cy="493332"/>
            <a:chOff x="2824761" y="1419473"/>
            <a:chExt cx="496888" cy="466725"/>
          </a:xfrm>
          <a:solidFill>
            <a:schemeClr val="accent2"/>
          </a:solidFill>
        </p:grpSpPr>
        <p:sp>
          <p:nvSpPr>
            <p:cNvPr id="18" name="Oval 21"/>
            <p:cNvSpPr>
              <a:spLocks/>
            </p:cNvSpPr>
            <p:nvPr/>
          </p:nvSpPr>
          <p:spPr bwMode="auto">
            <a:xfrm>
              <a:off x="3066061" y="1676648"/>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22"/>
            <p:cNvSpPr>
              <a:spLocks/>
            </p:cNvSpPr>
            <p:nvPr/>
          </p:nvSpPr>
          <p:spPr bwMode="auto">
            <a:xfrm>
              <a:off x="2824761" y="1419473"/>
              <a:ext cx="496888"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4 w 132"/>
                <a:gd name="T67" fmla="*/ 88 h 124"/>
                <a:gd name="T68" fmla="*/ 60 w 132"/>
                <a:gd name="T69" fmla="*/ 76 h 124"/>
                <a:gd name="T70" fmla="*/ 108 w 132"/>
                <a:gd name="T71" fmla="*/ 64 h 124"/>
                <a:gd name="T72" fmla="*/ 116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6" name="Group 23"/>
          <p:cNvGrpSpPr/>
          <p:nvPr/>
        </p:nvGrpSpPr>
        <p:grpSpPr>
          <a:xfrm>
            <a:off x="6534015" y="4088021"/>
            <a:ext cx="508431" cy="510108"/>
            <a:chOff x="1567461" y="2198935"/>
            <a:chExt cx="481013" cy="482600"/>
          </a:xfrm>
          <a:solidFill>
            <a:schemeClr val="accent3"/>
          </a:solidFill>
        </p:grpSpPr>
        <p:sp>
          <p:nvSpPr>
            <p:cNvPr id="15" name="Freeform: Shape 24"/>
            <p:cNvSpPr>
              <a:spLocks/>
            </p:cNvSpPr>
            <p:nvPr/>
          </p:nvSpPr>
          <p:spPr bwMode="auto">
            <a:xfrm>
              <a:off x="1567461" y="2198935"/>
              <a:ext cx="481013" cy="48260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2 h 128"/>
                <a:gd name="T18" fmla="*/ 15 w 128"/>
                <a:gd name="T19" fmla="*/ 22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2 w 128"/>
                <a:gd name="T31" fmla="*/ 113 h 128"/>
                <a:gd name="T32" fmla="*/ 33 w 128"/>
                <a:gd name="T33" fmla="*/ 114 h 128"/>
                <a:gd name="T34" fmla="*/ 48 w 128"/>
                <a:gd name="T35" fmla="*/ 109 h 128"/>
                <a:gd name="T36" fmla="*/ 58 w 128"/>
                <a:gd name="T37" fmla="*/ 128 h 128"/>
                <a:gd name="T38" fmla="*/ 77 w 128"/>
                <a:gd name="T39" fmla="*/ 121 h 128"/>
                <a:gd name="T40" fmla="*/ 85 w 128"/>
                <a:gd name="T41" fmla="*/ 107 h 128"/>
                <a:gd name="T42" fmla="*/ 100 w 128"/>
                <a:gd name="T43" fmla="*/ 115 h 128"/>
                <a:gd name="T44" fmla="*/ 113 w 128"/>
                <a:gd name="T45" fmla="*/ 105 h 128"/>
                <a:gd name="T46" fmla="*/ 107 w 128"/>
                <a:gd name="T47" fmla="*/ 85 h 128"/>
                <a:gd name="T48" fmla="*/ 121 w 128"/>
                <a:gd name="T49" fmla="*/ 77 h 128"/>
                <a:gd name="T50" fmla="*/ 128 w 128"/>
                <a:gd name="T51" fmla="*/ 58 h 128"/>
                <a:gd name="T52" fmla="*/ 108 w 128"/>
                <a:gd name="T53" fmla="*/ 72 h 128"/>
                <a:gd name="T54" fmla="*/ 100 w 128"/>
                <a:gd name="T55" fmla="*/ 81 h 128"/>
                <a:gd name="T56" fmla="*/ 107 w 128"/>
                <a:gd name="T57" fmla="*/ 100 h 128"/>
                <a:gd name="T58" fmla="*/ 89 w 128"/>
                <a:gd name="T59" fmla="*/ 100 h 128"/>
                <a:gd name="T60" fmla="*/ 81 w 128"/>
                <a:gd name="T61" fmla="*/ 100 h 128"/>
                <a:gd name="T62" fmla="*/ 72 w 128"/>
                <a:gd name="T63" fmla="*/ 108 h 128"/>
                <a:gd name="T64" fmla="*/ 58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6 h 128"/>
                <a:gd name="T82" fmla="*/ 20 w 128"/>
                <a:gd name="T83" fmla="*/ 28 h 128"/>
                <a:gd name="T84" fmla="*/ 39 w 128"/>
                <a:gd name="T85" fmla="*/ 27 h 128"/>
                <a:gd name="T86" fmla="*/ 46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0 h 128"/>
                <a:gd name="T98" fmla="*/ 100 w 128"/>
                <a:gd name="T99" fmla="*/ 39 h 128"/>
                <a:gd name="T100" fmla="*/ 102 w 128"/>
                <a:gd name="T101" fmla="*/ 51 h 128"/>
                <a:gd name="T102" fmla="*/ 120 w 128"/>
                <a:gd name="T103" fmla="*/ 58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25"/>
            <p:cNvSpPr>
              <a:spLocks/>
            </p:cNvSpPr>
            <p:nvPr/>
          </p:nvSpPr>
          <p:spPr bwMode="auto">
            <a:xfrm>
              <a:off x="1702398" y="2335460"/>
              <a:ext cx="209550" cy="211137"/>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3 w 56"/>
                <a:gd name="T13" fmla="*/ 28 h 56"/>
                <a:gd name="T14" fmla="*/ 28 w 56"/>
                <a:gd name="T15" fmla="*/ 3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26"/>
            <p:cNvSpPr>
              <a:spLocks/>
            </p:cNvSpPr>
            <p:nvPr/>
          </p:nvSpPr>
          <p:spPr bwMode="auto">
            <a:xfrm>
              <a:off x="1746848" y="2379910"/>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 name="Freeform: Shape 27"/>
          <p:cNvSpPr>
            <a:spLocks/>
          </p:cNvSpPr>
          <p:nvPr/>
        </p:nvSpPr>
        <p:spPr bwMode="auto">
          <a:xfrm>
            <a:off x="6525625" y="3002001"/>
            <a:ext cx="525210" cy="510108"/>
          </a:xfrm>
          <a:custGeom>
            <a:avLst/>
            <a:gdLst>
              <a:gd name="T0" fmla="*/ 94 w 132"/>
              <a:gd name="T1" fmla="*/ 0 h 128"/>
              <a:gd name="T2" fmla="*/ 56 w 132"/>
              <a:gd name="T3" fmla="*/ 27 h 128"/>
              <a:gd name="T4" fmla="*/ 56 w 132"/>
              <a:gd name="T5" fmla="*/ 27 h 128"/>
              <a:gd name="T6" fmla="*/ 14 w 132"/>
              <a:gd name="T7" fmla="*/ 69 h 128"/>
              <a:gd name="T8" fmla="*/ 1 w 132"/>
              <a:gd name="T9" fmla="*/ 110 h 128"/>
              <a:gd name="T10" fmla="*/ 14 w 132"/>
              <a:gd name="T11" fmla="*/ 128 h 128"/>
              <a:gd name="T12" fmla="*/ 53 w 132"/>
              <a:gd name="T13" fmla="*/ 118 h 128"/>
              <a:gd name="T14" fmla="*/ 121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1 w 132"/>
              <a:gd name="T33" fmla="*/ 64 h 128"/>
              <a:gd name="T34" fmla="*/ 80 w 132"/>
              <a:gd name="T35" fmla="*/ 28 h 128"/>
              <a:gd name="T36" fmla="*/ 17 w 132"/>
              <a:gd name="T37" fmla="*/ 119 h 128"/>
              <a:gd name="T38" fmla="*/ 8 w 132"/>
              <a:gd name="T39" fmla="*/ 114 h 128"/>
              <a:gd name="T40" fmla="*/ 13 w 132"/>
              <a:gd name="T41" fmla="*/ 96 h 128"/>
              <a:gd name="T42" fmla="*/ 32 w 132"/>
              <a:gd name="T43" fmla="*/ 115 h 128"/>
              <a:gd name="T44" fmla="*/ 36 w 132"/>
              <a:gd name="T45" fmla="*/ 114 h 128"/>
              <a:gd name="T46" fmla="*/ 14 w 132"/>
              <a:gd name="T47" fmla="*/ 92 h 128"/>
              <a:gd name="T48" fmla="*/ 19 w 132"/>
              <a:gd name="T49" fmla="*/ 75 h 128"/>
              <a:gd name="T50" fmla="*/ 52 w 132"/>
              <a:gd name="T51" fmla="*/ 110 h 128"/>
              <a:gd name="T52" fmla="*/ 36 w 132"/>
              <a:gd name="T53" fmla="*/ 114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a:extLst/>
        </p:spPr>
        <p:txBody>
          <a:bodyPr anchor="ctr"/>
          <a:lstStyle/>
          <a:p>
            <a:pPr algn="ctr"/>
            <a:endParaRPr/>
          </a:p>
        </p:txBody>
      </p:sp>
      <p:grpSp>
        <p:nvGrpSpPr>
          <p:cNvPr id="8" name="Group 28"/>
          <p:cNvGrpSpPr/>
          <p:nvPr/>
        </p:nvGrpSpPr>
        <p:grpSpPr>
          <a:xfrm>
            <a:off x="6613720" y="1917658"/>
            <a:ext cx="349021" cy="508431"/>
            <a:chOff x="4174136" y="3762623"/>
            <a:chExt cx="330200" cy="481012"/>
          </a:xfrm>
          <a:solidFill>
            <a:schemeClr val="accent1"/>
          </a:solidFill>
        </p:grpSpPr>
        <p:sp>
          <p:nvSpPr>
            <p:cNvPr id="13" name="Freeform: Shape 29"/>
            <p:cNvSpPr>
              <a:spLocks/>
            </p:cNvSpPr>
            <p:nvPr/>
          </p:nvSpPr>
          <p:spPr bwMode="auto">
            <a:xfrm>
              <a:off x="4174136" y="3762623"/>
              <a:ext cx="330200" cy="481012"/>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5 w 88"/>
                <a:gd name="T15" fmla="*/ 109 h 128"/>
                <a:gd name="T16" fmla="*/ 35 w 88"/>
                <a:gd name="T17" fmla="*/ 111 h 128"/>
                <a:gd name="T18" fmla="*/ 32 w 88"/>
                <a:gd name="T19" fmla="*/ 103 h 128"/>
                <a:gd name="T20" fmla="*/ 32 w 88"/>
                <a:gd name="T21" fmla="*/ 103 h 128"/>
                <a:gd name="T22" fmla="*/ 57 w 88"/>
                <a:gd name="T23" fmla="*/ 100 h 128"/>
                <a:gd name="T24" fmla="*/ 56 w 88"/>
                <a:gd name="T25" fmla="*/ 104 h 128"/>
                <a:gd name="T26" fmla="*/ 55 w 88"/>
                <a:gd name="T27" fmla="*/ 109 h 128"/>
                <a:gd name="T28" fmla="*/ 31 w 88"/>
                <a:gd name="T29" fmla="*/ 99 h 128"/>
                <a:gd name="T30" fmla="*/ 29 w 88"/>
                <a:gd name="T31" fmla="*/ 92 h 128"/>
                <a:gd name="T32" fmla="*/ 60 w 88"/>
                <a:gd name="T33" fmla="*/ 92 h 128"/>
                <a:gd name="T34" fmla="*/ 58 w 88"/>
                <a:gd name="T35" fmla="*/ 96 h 128"/>
                <a:gd name="T36" fmla="*/ 31 w 88"/>
                <a:gd name="T37" fmla="*/ 99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6 w 88"/>
                <a:gd name="T49" fmla="*/ 84 h 128"/>
                <a:gd name="T50" fmla="*/ 19 w 88"/>
                <a:gd name="T51" fmla="*/ 71 h 128"/>
                <a:gd name="T52" fmla="*/ 8 w 88"/>
                <a:gd name="T53" fmla="*/ 44 h 128"/>
                <a:gd name="T54" fmla="*/ 44 w 88"/>
                <a:gd name="T55" fmla="*/ 8 h 128"/>
                <a:gd name="T56" fmla="*/ 80 w 88"/>
                <a:gd name="T57" fmla="*/ 44 h 128"/>
                <a:gd name="T58" fmla="*/ 70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30"/>
            <p:cNvSpPr>
              <a:spLocks/>
            </p:cNvSpPr>
            <p:nvPr/>
          </p:nvSpPr>
          <p:spPr bwMode="auto">
            <a:xfrm>
              <a:off x="4248748" y="3837235"/>
              <a:ext cx="96838" cy="98425"/>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1" name="组合 40"/>
          <p:cNvGrpSpPr/>
          <p:nvPr/>
        </p:nvGrpSpPr>
        <p:grpSpPr>
          <a:xfrm>
            <a:off x="7317207" y="1734404"/>
            <a:ext cx="3785768" cy="888155"/>
            <a:chOff x="6302885" y="1678126"/>
            <a:chExt cx="3785768" cy="888155"/>
          </a:xfrm>
        </p:grpSpPr>
        <p:sp>
          <p:nvSpPr>
            <p:cNvPr id="42" name="矩形 41"/>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43" name="矩形 42"/>
            <p:cNvSpPr/>
            <p:nvPr/>
          </p:nvSpPr>
          <p:spPr>
            <a:xfrm>
              <a:off x="6302885" y="1678126"/>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44" name="组合 43"/>
          <p:cNvGrpSpPr/>
          <p:nvPr/>
        </p:nvGrpSpPr>
        <p:grpSpPr>
          <a:xfrm>
            <a:off x="7317207" y="2817349"/>
            <a:ext cx="3785768" cy="888155"/>
            <a:chOff x="6302885" y="1678126"/>
            <a:chExt cx="3785768" cy="888155"/>
          </a:xfrm>
        </p:grpSpPr>
        <p:sp>
          <p:nvSpPr>
            <p:cNvPr id="45" name="矩形 44"/>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46" name="矩形 45"/>
            <p:cNvSpPr/>
            <p:nvPr/>
          </p:nvSpPr>
          <p:spPr>
            <a:xfrm>
              <a:off x="6302885" y="1678126"/>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47" name="组合 46"/>
          <p:cNvGrpSpPr/>
          <p:nvPr/>
        </p:nvGrpSpPr>
        <p:grpSpPr>
          <a:xfrm>
            <a:off x="7317207" y="3900294"/>
            <a:ext cx="3785768" cy="888155"/>
            <a:chOff x="6302885" y="1678126"/>
            <a:chExt cx="3785768" cy="888155"/>
          </a:xfrm>
        </p:grpSpPr>
        <p:sp>
          <p:nvSpPr>
            <p:cNvPr id="48" name="矩形 47"/>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49" name="矩形 48"/>
            <p:cNvSpPr/>
            <p:nvPr/>
          </p:nvSpPr>
          <p:spPr>
            <a:xfrm>
              <a:off x="6302885" y="1678126"/>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50" name="组合 49"/>
          <p:cNvGrpSpPr/>
          <p:nvPr/>
        </p:nvGrpSpPr>
        <p:grpSpPr>
          <a:xfrm>
            <a:off x="7317207" y="4983238"/>
            <a:ext cx="3785768" cy="888155"/>
            <a:chOff x="6302885" y="1678126"/>
            <a:chExt cx="3785768" cy="888155"/>
          </a:xfrm>
        </p:grpSpPr>
        <p:sp>
          <p:nvSpPr>
            <p:cNvPr id="51" name="矩形 50"/>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52" name="矩形 51"/>
            <p:cNvSpPr/>
            <p:nvPr/>
          </p:nvSpPr>
          <p:spPr>
            <a:xfrm>
              <a:off x="6302885" y="1678126"/>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53" name="组合 52"/>
          <p:cNvGrpSpPr/>
          <p:nvPr/>
        </p:nvGrpSpPr>
        <p:grpSpPr>
          <a:xfrm>
            <a:off x="2106576" y="317845"/>
            <a:ext cx="4885992" cy="774045"/>
            <a:chOff x="5373378" y="1290798"/>
            <a:chExt cx="4885992" cy="774045"/>
          </a:xfrm>
        </p:grpSpPr>
        <p:sp>
          <p:nvSpPr>
            <p:cNvPr id="54" name="文本框 5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55" name="文本框 5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1163081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14:presetBounceEnd="60000">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14:bounceEnd="60000">
                                          <p:cBhvr additive="base">
                                            <p:cTn id="30" dur="1000" fill="hold"/>
                                            <p:tgtEl>
                                              <p:spTgt spid="41"/>
                                            </p:tgtEl>
                                            <p:attrNameLst>
                                              <p:attrName>ppt_x</p:attrName>
                                            </p:attrNameLst>
                                          </p:cBhvr>
                                          <p:tavLst>
                                            <p:tav tm="0">
                                              <p:val>
                                                <p:strVal val="#ppt_x"/>
                                              </p:val>
                                            </p:tav>
                                            <p:tav tm="100000">
                                              <p:val>
                                                <p:strVal val="#ppt_x"/>
                                              </p:val>
                                            </p:tav>
                                          </p:tavLst>
                                        </p:anim>
                                        <p:anim calcmode="lin" valueType="num" p14:bounceEnd="60000">
                                          <p:cBhvr additive="base">
                                            <p:cTn id="31" dur="1000" fill="hold"/>
                                            <p:tgtEl>
                                              <p:spTgt spid="41"/>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14:presetBounceEnd="60000">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14:bounceEnd="60000">
                                          <p:cBhvr additive="base">
                                            <p:cTn id="34" dur="1000" fill="hold"/>
                                            <p:tgtEl>
                                              <p:spTgt spid="44"/>
                                            </p:tgtEl>
                                            <p:attrNameLst>
                                              <p:attrName>ppt_x</p:attrName>
                                            </p:attrNameLst>
                                          </p:cBhvr>
                                          <p:tavLst>
                                            <p:tav tm="0">
                                              <p:val>
                                                <p:strVal val="#ppt_x"/>
                                              </p:val>
                                            </p:tav>
                                            <p:tav tm="100000">
                                              <p:val>
                                                <p:strVal val="#ppt_x"/>
                                              </p:val>
                                            </p:tav>
                                          </p:tavLst>
                                        </p:anim>
                                        <p:anim calcmode="lin" valueType="num" p14:bounceEnd="60000">
                                          <p:cBhvr additive="base">
                                            <p:cTn id="35" dur="1000" fill="hold"/>
                                            <p:tgtEl>
                                              <p:spTgt spid="44"/>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14:presetBounceEnd="60000">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14:bounceEnd="60000">
                                          <p:cBhvr additive="base">
                                            <p:cTn id="38" dur="1000" fill="hold"/>
                                            <p:tgtEl>
                                              <p:spTgt spid="47"/>
                                            </p:tgtEl>
                                            <p:attrNameLst>
                                              <p:attrName>ppt_x</p:attrName>
                                            </p:attrNameLst>
                                          </p:cBhvr>
                                          <p:tavLst>
                                            <p:tav tm="0">
                                              <p:val>
                                                <p:strVal val="#ppt_x"/>
                                              </p:val>
                                            </p:tav>
                                            <p:tav tm="100000">
                                              <p:val>
                                                <p:strVal val="#ppt_x"/>
                                              </p:val>
                                            </p:tav>
                                          </p:tavLst>
                                        </p:anim>
                                        <p:anim calcmode="lin" valueType="num" p14:bounceEnd="60000">
                                          <p:cBhvr additive="base">
                                            <p:cTn id="39" dur="1000" fill="hold"/>
                                            <p:tgtEl>
                                              <p:spTgt spid="47"/>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14:presetBounceEnd="60000">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14:bounceEnd="60000">
                                          <p:cBhvr additive="base">
                                            <p:cTn id="42" dur="10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43" dur="10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1000" fill="hold"/>
                                            <p:tgtEl>
                                              <p:spTgt spid="41"/>
                                            </p:tgtEl>
                                            <p:attrNameLst>
                                              <p:attrName>ppt_x</p:attrName>
                                            </p:attrNameLst>
                                          </p:cBhvr>
                                          <p:tavLst>
                                            <p:tav tm="0">
                                              <p:val>
                                                <p:strVal val="#ppt_x"/>
                                              </p:val>
                                            </p:tav>
                                            <p:tav tm="100000">
                                              <p:val>
                                                <p:strVal val="#ppt_x"/>
                                              </p:val>
                                            </p:tav>
                                          </p:tavLst>
                                        </p:anim>
                                        <p:anim calcmode="lin" valueType="num">
                                          <p:cBhvr additive="base">
                                            <p:cTn id="31" dur="1000" fill="hold"/>
                                            <p:tgtEl>
                                              <p:spTgt spid="41"/>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1000" fill="hold"/>
                                            <p:tgtEl>
                                              <p:spTgt spid="44"/>
                                            </p:tgtEl>
                                            <p:attrNameLst>
                                              <p:attrName>ppt_x</p:attrName>
                                            </p:attrNameLst>
                                          </p:cBhvr>
                                          <p:tavLst>
                                            <p:tav tm="0">
                                              <p:val>
                                                <p:strVal val="#ppt_x"/>
                                              </p:val>
                                            </p:tav>
                                            <p:tav tm="100000">
                                              <p:val>
                                                <p:strVal val="#ppt_x"/>
                                              </p:val>
                                            </p:tav>
                                          </p:tavLst>
                                        </p:anim>
                                        <p:anim calcmode="lin" valueType="num">
                                          <p:cBhvr additive="base">
                                            <p:cTn id="35" dur="1000" fill="hold"/>
                                            <p:tgtEl>
                                              <p:spTgt spid="44"/>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1000" fill="hold"/>
                                            <p:tgtEl>
                                              <p:spTgt spid="47"/>
                                            </p:tgtEl>
                                            <p:attrNameLst>
                                              <p:attrName>ppt_x</p:attrName>
                                            </p:attrNameLst>
                                          </p:cBhvr>
                                          <p:tavLst>
                                            <p:tav tm="0">
                                              <p:val>
                                                <p:strVal val="#ppt_x"/>
                                              </p:val>
                                            </p:tav>
                                            <p:tav tm="100000">
                                              <p:val>
                                                <p:strVal val="#ppt_x"/>
                                              </p:val>
                                            </p:tav>
                                          </p:tavLst>
                                        </p:anim>
                                        <p:anim calcmode="lin" valueType="num">
                                          <p:cBhvr additive="base">
                                            <p:cTn id="39" dur="1000" fill="hold"/>
                                            <p:tgtEl>
                                              <p:spTgt spid="47"/>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1000" fill="hold"/>
                                            <p:tgtEl>
                                              <p:spTgt spid="50"/>
                                            </p:tgtEl>
                                            <p:attrNameLst>
                                              <p:attrName>ppt_x</p:attrName>
                                            </p:attrNameLst>
                                          </p:cBhvr>
                                          <p:tavLst>
                                            <p:tav tm="0">
                                              <p:val>
                                                <p:strVal val="#ppt_x"/>
                                              </p:val>
                                            </p:tav>
                                            <p:tav tm="100000">
                                              <p:val>
                                                <p:strVal val="#ppt_x"/>
                                              </p:val>
                                            </p:tav>
                                          </p:tavLst>
                                        </p:anim>
                                        <p:anim calcmode="lin" valueType="num">
                                          <p:cBhvr additive="base">
                                            <p:cTn id="43" dur="10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61bd55c2-3c06-4859-9f67-6b41be6f52d2"/>
          <p:cNvGrpSpPr>
            <a:grpSpLocks noChangeAspect="1"/>
          </p:cNvGrpSpPr>
          <p:nvPr/>
        </p:nvGrpSpPr>
        <p:grpSpPr>
          <a:xfrm>
            <a:off x="884040" y="4087284"/>
            <a:ext cx="10433249" cy="579578"/>
            <a:chOff x="263525" y="3681604"/>
            <a:chExt cx="11931406" cy="662802"/>
          </a:xfrm>
        </p:grpSpPr>
        <p:sp>
          <p:nvSpPr>
            <p:cNvPr id="4" name="îṥļîḑé-Pentagon 3"/>
            <p:cNvSpPr/>
            <p:nvPr/>
          </p:nvSpPr>
          <p:spPr>
            <a:xfrm>
              <a:off x="8879388" y="3681604"/>
              <a:ext cx="3315543" cy="662802"/>
            </a:xfrm>
            <a:prstGeom prst="homePlate">
              <a:avLst/>
            </a:prstGeom>
            <a:solidFill>
              <a:schemeClr val="accent4">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sp>
          <p:nvSpPr>
            <p:cNvPr id="7" name="îṥļîḑé-Pentagon 6"/>
            <p:cNvSpPr/>
            <p:nvPr/>
          </p:nvSpPr>
          <p:spPr>
            <a:xfrm>
              <a:off x="5924889" y="3681604"/>
              <a:ext cx="3315543" cy="662802"/>
            </a:xfrm>
            <a:prstGeom prst="homePlate">
              <a:avLst/>
            </a:prstGeom>
            <a:solidFill>
              <a:schemeClr val="accent3">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sp>
          <p:nvSpPr>
            <p:cNvPr id="11" name="îṥļîḑé-Freeform 10"/>
            <p:cNvSpPr/>
            <p:nvPr/>
          </p:nvSpPr>
          <p:spPr>
            <a:xfrm>
              <a:off x="3094207" y="3681604"/>
              <a:ext cx="3191725" cy="662802"/>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chemeClr val="accent2">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sp>
          <p:nvSpPr>
            <p:cNvPr id="14" name="îṥļîḑé-Freeform 13"/>
            <p:cNvSpPr/>
            <p:nvPr/>
          </p:nvSpPr>
          <p:spPr>
            <a:xfrm>
              <a:off x="263525" y="3681604"/>
              <a:ext cx="3191725" cy="662802"/>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chemeClr val="accent1">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grpSp>
      <p:sp>
        <p:nvSpPr>
          <p:cNvPr id="25" name="矩形 24"/>
          <p:cNvSpPr/>
          <p:nvPr/>
        </p:nvSpPr>
        <p:spPr>
          <a:xfrm>
            <a:off x="1021205"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26" name="矩形 25"/>
          <p:cNvSpPr/>
          <p:nvPr/>
        </p:nvSpPr>
        <p:spPr>
          <a:xfrm>
            <a:off x="1101210"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sp>
        <p:nvSpPr>
          <p:cNvPr id="28" name="矩形 27"/>
          <p:cNvSpPr/>
          <p:nvPr/>
        </p:nvSpPr>
        <p:spPr>
          <a:xfrm>
            <a:off x="3666446"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29" name="矩形 28"/>
          <p:cNvSpPr/>
          <p:nvPr/>
        </p:nvSpPr>
        <p:spPr>
          <a:xfrm>
            <a:off x="3746451"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sp>
        <p:nvSpPr>
          <p:cNvPr id="31" name="矩形 30"/>
          <p:cNvSpPr/>
          <p:nvPr/>
        </p:nvSpPr>
        <p:spPr>
          <a:xfrm>
            <a:off x="6311687"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32" name="矩形 31"/>
          <p:cNvSpPr/>
          <p:nvPr/>
        </p:nvSpPr>
        <p:spPr>
          <a:xfrm>
            <a:off x="6391692"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sp>
        <p:nvSpPr>
          <p:cNvPr id="34" name="矩形 33"/>
          <p:cNvSpPr/>
          <p:nvPr/>
        </p:nvSpPr>
        <p:spPr>
          <a:xfrm>
            <a:off x="8956928"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35" name="矩形 34"/>
          <p:cNvSpPr/>
          <p:nvPr/>
        </p:nvSpPr>
        <p:spPr>
          <a:xfrm>
            <a:off x="9036933"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pic>
        <p:nvPicPr>
          <p:cNvPr id="40" name="图片占位符 39"/>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874714" y="2135563"/>
            <a:ext cx="2496935" cy="1851385"/>
          </a:xfrm>
        </p:spPr>
      </p:pic>
      <p:pic>
        <p:nvPicPr>
          <p:cNvPr id="41" name="图片占位符 40"/>
          <p:cNvPicPr>
            <a:picLocks noGrp="1" noChangeAspect="1"/>
          </p:cNvPicPr>
          <p:nvPr>
            <p:ph type="pic" sz="quarter" idx="11"/>
          </p:nvPr>
        </p:nvPicPr>
        <p:blipFill>
          <a:blip r:embed="rId5">
            <a:extLst>
              <a:ext uri="{28A0092B-C50C-407E-A947-70E740481C1C}">
                <a14:useLocalDpi xmlns:a14="http://schemas.microsoft.com/office/drawing/2010/main" val="0"/>
              </a:ext>
            </a:extLst>
          </a:blip>
          <a:stretch>
            <a:fillRect/>
          </a:stretch>
        </p:blipFill>
        <p:spPr>
          <a:xfrm>
            <a:off x="3523261" y="2135563"/>
            <a:ext cx="2496935" cy="1851385"/>
          </a:xfrm>
        </p:spPr>
      </p:pic>
      <p:pic>
        <p:nvPicPr>
          <p:cNvPr id="42" name="图片占位符 41"/>
          <p:cNvPicPr>
            <a:picLocks noGrp="1" noChangeAspect="1"/>
          </p:cNvPicPr>
          <p:nvPr>
            <p:ph type="pic" sz="quarter" idx="12"/>
          </p:nvPr>
        </p:nvPicPr>
        <p:blipFill>
          <a:blip r:embed="rId6">
            <a:extLst>
              <a:ext uri="{28A0092B-C50C-407E-A947-70E740481C1C}">
                <a14:useLocalDpi xmlns:a14="http://schemas.microsoft.com/office/drawing/2010/main" val="0"/>
              </a:ext>
            </a:extLst>
          </a:blip>
          <a:stretch>
            <a:fillRect/>
          </a:stretch>
        </p:blipFill>
        <p:spPr>
          <a:xfrm>
            <a:off x="6171809" y="2135563"/>
            <a:ext cx="2496935" cy="1851385"/>
          </a:xfrm>
        </p:spPr>
      </p:pic>
      <p:pic>
        <p:nvPicPr>
          <p:cNvPr id="43" name="图片占位符 42"/>
          <p:cNvPicPr>
            <a:picLocks noGrp="1" noChangeAspect="1"/>
          </p:cNvPicPr>
          <p:nvPr>
            <p:ph type="pic" sz="quarter" idx="13"/>
          </p:nvPr>
        </p:nvPicPr>
        <p:blipFill>
          <a:blip r:embed="rId7">
            <a:extLst>
              <a:ext uri="{28A0092B-C50C-407E-A947-70E740481C1C}">
                <a14:useLocalDpi xmlns:a14="http://schemas.microsoft.com/office/drawing/2010/main" val="0"/>
              </a:ext>
            </a:extLst>
          </a:blip>
          <a:stretch>
            <a:fillRect/>
          </a:stretch>
        </p:blipFill>
        <p:spPr>
          <a:xfrm>
            <a:off x="8820355" y="2135563"/>
            <a:ext cx="2496935" cy="1851385"/>
          </a:xfrm>
        </p:spPr>
      </p:pic>
      <p:grpSp>
        <p:nvGrpSpPr>
          <p:cNvPr id="19" name="组合 18"/>
          <p:cNvGrpSpPr/>
          <p:nvPr/>
        </p:nvGrpSpPr>
        <p:grpSpPr>
          <a:xfrm>
            <a:off x="2106576" y="317845"/>
            <a:ext cx="4885992" cy="774045"/>
            <a:chOff x="5373378" y="1290798"/>
            <a:chExt cx="4885992" cy="774045"/>
          </a:xfrm>
        </p:grpSpPr>
        <p:sp>
          <p:nvSpPr>
            <p:cNvPr id="20" name="文本框 19"/>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21" name="文本框 20"/>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1113324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1+#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1500"/>
                            </p:stCondLst>
                            <p:childTnLst>
                              <p:par>
                                <p:cTn id="40" presetID="53" presetClass="entr" presetSubtype="16"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2000"/>
                            </p:stCondLst>
                            <p:childTnLst>
                              <p:par>
                                <p:cTn id="46" presetID="53" presetClass="entr" presetSubtype="16"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3000"/>
                            </p:stCondLst>
                            <p:childTnLst>
                              <p:par>
                                <p:cTn id="58" presetID="53" presetClass="entr" presetSubtype="1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fltVal val="0"/>
                                          </p:val>
                                        </p:tav>
                                        <p:tav tm="100000">
                                          <p:val>
                                            <p:strVal val="#ppt_w"/>
                                          </p:val>
                                        </p:tav>
                                      </p:tavLst>
                                    </p:anim>
                                    <p:anim calcmode="lin" valueType="num">
                                      <p:cBhvr>
                                        <p:cTn id="61" dur="500" fill="hold"/>
                                        <p:tgtEl>
                                          <p:spTgt spid="34"/>
                                        </p:tgtEl>
                                        <p:attrNameLst>
                                          <p:attrName>ppt_h</p:attrName>
                                        </p:attrNameLst>
                                      </p:cBhvr>
                                      <p:tavLst>
                                        <p:tav tm="0">
                                          <p:val>
                                            <p:fltVal val="0"/>
                                          </p:val>
                                        </p:tav>
                                        <p:tav tm="100000">
                                          <p:val>
                                            <p:strVal val="#ppt_h"/>
                                          </p:val>
                                        </p:tav>
                                      </p:tavLst>
                                    </p:anim>
                                    <p:animEffect transition="in" filter="fade">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P spid="31" grpId="0"/>
      <p:bldP spid="32"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028057" y="2334017"/>
            <a:ext cx="4852686" cy="2529980"/>
          </a:xfrm>
        </p:spPr>
      </p:pic>
      <p:pic>
        <p:nvPicPr>
          <p:cNvPr id="25" name="图片占位符 24"/>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6311257" y="2334017"/>
            <a:ext cx="4852686" cy="2529980"/>
          </a:xfrm>
        </p:spPr>
      </p:pic>
      <p:grpSp>
        <p:nvGrpSpPr>
          <p:cNvPr id="26" name="组合 25"/>
          <p:cNvGrpSpPr/>
          <p:nvPr/>
        </p:nvGrpSpPr>
        <p:grpSpPr>
          <a:xfrm>
            <a:off x="1028057" y="1707299"/>
            <a:ext cx="4852686" cy="468000"/>
            <a:chOff x="2378201" y="2258841"/>
            <a:chExt cx="2152398" cy="468000"/>
          </a:xfrm>
        </p:grpSpPr>
        <p:sp>
          <p:nvSpPr>
            <p:cNvPr id="8" name="矩形 7"/>
            <p:cNvSpPr/>
            <p:nvPr/>
          </p:nvSpPr>
          <p:spPr>
            <a:xfrm>
              <a:off x="2378201" y="2258841"/>
              <a:ext cx="2152398"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 name="文本框 15"/>
            <p:cNvSpPr txBox="1"/>
            <p:nvPr/>
          </p:nvSpPr>
          <p:spPr>
            <a:xfrm>
              <a:off x="2707616" y="2262469"/>
              <a:ext cx="1493566" cy="461665"/>
            </a:xfrm>
            <a:prstGeom prst="rect">
              <a:avLst/>
            </a:prstGeom>
            <a:noFill/>
          </p:spPr>
          <p:txBody>
            <a:bodyPr wrap="square" rtlCol="0">
              <a:spAutoFit/>
              <a:scene3d>
                <a:camera prst="orthographicFront"/>
                <a:lightRig rig="threePt" dir="t"/>
              </a:scene3d>
              <a:sp3d contourW="12700"/>
            </a:bodyPr>
            <a:lstStyle/>
            <a:p>
              <a:pPr algn="ctr"/>
              <a:r>
                <a:rPr lang="zh-CN" altLang="en-US" sz="2400" dirty="0">
                  <a:solidFill>
                    <a:schemeClr val="bg1"/>
                  </a:solidFill>
                  <a:latin typeface="+mn-ea"/>
                </a:rPr>
                <a:t>标题添加此处</a:t>
              </a:r>
            </a:p>
          </p:txBody>
        </p:sp>
      </p:grpSp>
      <p:grpSp>
        <p:nvGrpSpPr>
          <p:cNvPr id="28" name="组合 27"/>
          <p:cNvGrpSpPr/>
          <p:nvPr/>
        </p:nvGrpSpPr>
        <p:grpSpPr>
          <a:xfrm>
            <a:off x="1028057" y="5042647"/>
            <a:ext cx="4852686" cy="959411"/>
            <a:chOff x="1028057" y="4360474"/>
            <a:chExt cx="4852686" cy="959411"/>
          </a:xfrm>
        </p:grpSpPr>
        <p:sp>
          <p:nvSpPr>
            <p:cNvPr id="9" name="矩形 8"/>
            <p:cNvSpPr/>
            <p:nvPr/>
          </p:nvSpPr>
          <p:spPr>
            <a:xfrm>
              <a:off x="1028057" y="4360474"/>
              <a:ext cx="4852686" cy="959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文本框 16"/>
            <p:cNvSpPr txBox="1"/>
            <p:nvPr/>
          </p:nvSpPr>
          <p:spPr>
            <a:xfrm>
              <a:off x="1228286" y="4547058"/>
              <a:ext cx="4452228" cy="584775"/>
            </a:xfrm>
            <a:prstGeom prst="rect">
              <a:avLst/>
            </a:prstGeom>
            <a:noFill/>
          </p:spPr>
          <p:txBody>
            <a:bodyPr wrap="square" rtlCol="0">
              <a:spAutoFit/>
              <a:scene3d>
                <a:camera prst="orthographicFront"/>
                <a:lightRig rig="threePt" dir="t"/>
              </a:scene3d>
              <a:sp3d contourW="12700"/>
            </a:bodyPr>
            <a:lstStyle/>
            <a:p>
              <a:pPr lvl="0" algn="ctr"/>
              <a:r>
                <a:rPr lang="zh-CN" altLang="en-US" sz="1600" dirty="0" smtClean="0">
                  <a:solidFill>
                    <a:schemeClr val="bg1"/>
                  </a:solidFill>
                  <a:latin typeface="+mn-ea"/>
                </a:rPr>
                <a:t>用户可以在投影仪或者计算机上进行演示也可以将演示文稿打印出来制作成胶片以便应用</a:t>
              </a:r>
              <a:endParaRPr lang="zh-CN" altLang="en-US" sz="1600" dirty="0">
                <a:solidFill>
                  <a:schemeClr val="bg1"/>
                </a:solidFill>
                <a:latin typeface="+mn-ea"/>
              </a:endParaRPr>
            </a:p>
          </p:txBody>
        </p:sp>
      </p:grpSp>
      <p:grpSp>
        <p:nvGrpSpPr>
          <p:cNvPr id="27" name="组合 26"/>
          <p:cNvGrpSpPr/>
          <p:nvPr/>
        </p:nvGrpSpPr>
        <p:grpSpPr>
          <a:xfrm>
            <a:off x="6311257" y="1707299"/>
            <a:ext cx="4852686" cy="468000"/>
            <a:chOff x="7661401" y="2258841"/>
            <a:chExt cx="2152398" cy="468000"/>
          </a:xfrm>
        </p:grpSpPr>
        <p:sp>
          <p:nvSpPr>
            <p:cNvPr id="12" name="矩形 11"/>
            <p:cNvSpPr/>
            <p:nvPr/>
          </p:nvSpPr>
          <p:spPr>
            <a:xfrm>
              <a:off x="7661401" y="2258841"/>
              <a:ext cx="2152398"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文本框 17"/>
            <p:cNvSpPr txBox="1"/>
            <p:nvPr/>
          </p:nvSpPr>
          <p:spPr>
            <a:xfrm>
              <a:off x="8287105" y="2262469"/>
              <a:ext cx="900990" cy="461665"/>
            </a:xfrm>
            <a:prstGeom prst="rect">
              <a:avLst/>
            </a:prstGeom>
            <a:noFill/>
          </p:spPr>
          <p:txBody>
            <a:bodyPr wrap="none" rtlCol="0">
              <a:spAutoFit/>
              <a:scene3d>
                <a:camera prst="orthographicFront"/>
                <a:lightRig rig="threePt" dir="t"/>
              </a:scene3d>
              <a:sp3d contourW="12700"/>
            </a:bodyPr>
            <a:lstStyle/>
            <a:p>
              <a:pPr algn="ctr"/>
              <a:r>
                <a:rPr lang="zh-CN" altLang="en-US" sz="2400" dirty="0">
                  <a:solidFill>
                    <a:schemeClr val="bg1"/>
                  </a:solidFill>
                  <a:latin typeface="+mn-ea"/>
                </a:rPr>
                <a:t>标题添加此处</a:t>
              </a:r>
            </a:p>
          </p:txBody>
        </p:sp>
      </p:grpSp>
      <p:grpSp>
        <p:nvGrpSpPr>
          <p:cNvPr id="29" name="组合 28"/>
          <p:cNvGrpSpPr/>
          <p:nvPr/>
        </p:nvGrpSpPr>
        <p:grpSpPr>
          <a:xfrm>
            <a:off x="6311257" y="5042647"/>
            <a:ext cx="4852686" cy="959411"/>
            <a:chOff x="6311257" y="4360474"/>
            <a:chExt cx="4852686" cy="959411"/>
          </a:xfrm>
        </p:grpSpPr>
        <p:sp>
          <p:nvSpPr>
            <p:cNvPr id="13" name="矩形 12"/>
            <p:cNvSpPr/>
            <p:nvPr/>
          </p:nvSpPr>
          <p:spPr>
            <a:xfrm>
              <a:off x="6311257" y="4360474"/>
              <a:ext cx="4852686" cy="959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18"/>
            <p:cNvSpPr txBox="1"/>
            <p:nvPr/>
          </p:nvSpPr>
          <p:spPr>
            <a:xfrm>
              <a:off x="6444343" y="4547058"/>
              <a:ext cx="4586514" cy="584775"/>
            </a:xfrm>
            <a:prstGeom prst="rect">
              <a:avLst/>
            </a:prstGeom>
            <a:noFill/>
          </p:spPr>
          <p:txBody>
            <a:bodyPr wrap="square" rtlCol="0">
              <a:spAutoFit/>
              <a:scene3d>
                <a:camera prst="orthographicFront"/>
                <a:lightRig rig="threePt" dir="t"/>
              </a:scene3d>
              <a:sp3d contourW="12700"/>
            </a:bodyPr>
            <a:lstStyle/>
            <a:p>
              <a:pPr lvl="0" algn="ctr"/>
              <a:r>
                <a:rPr lang="zh-CN" altLang="en-US" sz="1600" dirty="0" smtClean="0">
                  <a:solidFill>
                    <a:schemeClr val="bg1"/>
                  </a:solidFill>
                  <a:latin typeface="+mn-ea"/>
                </a:rPr>
                <a:t>用户可以在投影仪或者计算机上进行演示也可以将演示文稿打印出来制作成胶片以便应用</a:t>
              </a:r>
              <a:endParaRPr lang="zh-CN" altLang="en-US" sz="1600" dirty="0">
                <a:solidFill>
                  <a:schemeClr val="bg1"/>
                </a:solidFill>
                <a:latin typeface="+mn-ea"/>
              </a:endParaRPr>
            </a:p>
          </p:txBody>
        </p:sp>
      </p:grpSp>
      <p:grpSp>
        <p:nvGrpSpPr>
          <p:cNvPr id="20" name="组合 19"/>
          <p:cNvGrpSpPr/>
          <p:nvPr/>
        </p:nvGrpSpPr>
        <p:grpSpPr>
          <a:xfrm>
            <a:off x="2106576" y="317845"/>
            <a:ext cx="4885992" cy="774045"/>
            <a:chOff x="5373378" y="1290798"/>
            <a:chExt cx="4885992" cy="774045"/>
          </a:xfrm>
        </p:grpSpPr>
        <p:sp>
          <p:nvSpPr>
            <p:cNvPr id="21" name="文本框 20"/>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22" name="文本框 21"/>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36316589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42" presetClass="entr" presetSubtype="0"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占位符 22"/>
          <p:cNvPicPr>
            <a:picLocks noChangeAspect="1"/>
          </p:cNvPicPr>
          <p:nvPr/>
        </p:nvPicPr>
        <p:blipFill>
          <a:blip r:embed="rId3" cstate="print">
            <a:extLst>
              <a:ext uri="{28A0092B-C50C-407E-A947-70E740481C1C}">
                <a14:useLocalDpi xmlns:a14="http://schemas.microsoft.com/office/drawing/2010/main" val="0"/>
              </a:ext>
            </a:extLst>
          </a:blip>
          <a:srcRect l="16828" r="16828"/>
          <a:stretch>
            <a:fillRect/>
          </a:stretch>
        </p:blipFill>
        <p:spPr>
          <a:xfrm>
            <a:off x="5352084" y="0"/>
            <a:ext cx="6839917" cy="6858000"/>
          </a:xfrm>
          <a:custGeom>
            <a:avLst/>
            <a:gdLst>
              <a:gd name="connsiteX0" fmla="*/ 1330366 w 6839917"/>
              <a:gd name="connsiteY0" fmla="*/ 0 h 6873204"/>
              <a:gd name="connsiteX1" fmla="*/ 6839917 w 6839917"/>
              <a:gd name="connsiteY1" fmla="*/ 0 h 6873204"/>
              <a:gd name="connsiteX2" fmla="*/ 6839917 w 6839917"/>
              <a:gd name="connsiteY2" fmla="*/ 6873204 h 6873204"/>
              <a:gd name="connsiteX3" fmla="*/ 0 w 6839917"/>
              <a:gd name="connsiteY3" fmla="*/ 6873204 h 6873204"/>
              <a:gd name="connsiteX4" fmla="*/ 1982167 w 6839917"/>
              <a:gd name="connsiteY4" fmla="*/ 3453730 h 6873204"/>
              <a:gd name="connsiteX5" fmla="*/ 648667 w 6839917"/>
              <a:gd name="connsiteY5" fmla="*/ 1139155 h 68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917" h="6873204">
                <a:moveTo>
                  <a:pt x="1330366" y="0"/>
                </a:moveTo>
                <a:lnTo>
                  <a:pt x="6839917" y="0"/>
                </a:lnTo>
                <a:lnTo>
                  <a:pt x="6839917" y="6873204"/>
                </a:lnTo>
                <a:lnTo>
                  <a:pt x="0" y="6873204"/>
                </a:lnTo>
                <a:lnTo>
                  <a:pt x="1982167" y="3453730"/>
                </a:lnTo>
                <a:lnTo>
                  <a:pt x="648667" y="1139155"/>
                </a:lnTo>
                <a:close/>
              </a:path>
            </a:pathLst>
          </a:custGeom>
        </p:spPr>
      </p:pic>
      <p:sp>
        <p:nvSpPr>
          <p:cNvPr id="2" name="等腰三角形 1"/>
          <p:cNvSpPr/>
          <p:nvPr/>
        </p:nvSpPr>
        <p:spPr>
          <a:xfrm>
            <a:off x="5984101" y="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5984101" y="1143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6647041" y="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646020" y="1143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6647041" y="228600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7308960" y="228600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7971900" y="2286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7308960" y="3429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6645510" y="3429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6645510" y="4571999"/>
            <a:ext cx="1325880" cy="11430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5981039" y="4571999"/>
            <a:ext cx="1325880" cy="11430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984100" y="5714999"/>
            <a:ext cx="1325880" cy="114300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5319630" y="5714999"/>
            <a:ext cx="1325880" cy="11430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55186" y="2697281"/>
            <a:ext cx="5214563" cy="76944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1">
                    <a:lumMod val="75000"/>
                    <a:lumOff val="25000"/>
                  </a:schemeClr>
                </a:solidFill>
                <a:effectLst/>
                <a:uLnTx/>
                <a:uFillTx/>
                <a:latin typeface="+mn-ea"/>
              </a:rPr>
              <a:t>感谢您的</a:t>
            </a:r>
            <a:r>
              <a:rPr kumimoji="0" lang="zh-CN" altLang="en-US" sz="4400" b="1" i="0" u="none" strike="noStrike" kern="1200" cap="none" spc="0" normalizeH="0" baseline="0" noProof="0" dirty="0" smtClean="0">
                <a:ln>
                  <a:noFill/>
                </a:ln>
                <a:solidFill>
                  <a:schemeClr val="accent1"/>
                </a:solidFill>
                <a:effectLst/>
                <a:uLnTx/>
                <a:uFillTx/>
                <a:latin typeface="+mn-ea"/>
              </a:rPr>
              <a:t>观看指导</a:t>
            </a:r>
          </a:p>
        </p:txBody>
      </p:sp>
      <p:sp>
        <p:nvSpPr>
          <p:cNvPr id="15" name="文本框 14"/>
          <p:cNvSpPr txBox="1"/>
          <p:nvPr/>
        </p:nvSpPr>
        <p:spPr>
          <a:xfrm>
            <a:off x="855186" y="3559378"/>
            <a:ext cx="5353362" cy="58458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a:t>
            </a:r>
            <a:r>
              <a:rPr kumimoji="0" lang="en-US" altLang="zh-CN" sz="14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a:cs typeface="+mn-cs"/>
              </a:rPr>
              <a:t>computer or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print </a:t>
            </a:r>
            <a:r>
              <a:rPr kumimoji="0" lang="en-US" altLang="zh-CN" sz="14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a:cs typeface="+mn-cs"/>
              </a:rPr>
              <a:t>the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it into a film to be used in a wider field</a:t>
            </a:r>
          </a:p>
        </p:txBody>
      </p:sp>
      <p:sp>
        <p:nvSpPr>
          <p:cNvPr id="16" name="椭圆 37"/>
          <p:cNvSpPr/>
          <p:nvPr/>
        </p:nvSpPr>
        <p:spPr>
          <a:xfrm>
            <a:off x="946946" y="4393527"/>
            <a:ext cx="284275" cy="31390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p:nvPr/>
        </p:nvSpPr>
        <p:spPr>
          <a:xfrm>
            <a:off x="1348762" y="4396593"/>
            <a:ext cx="1589965"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rPr>
              <a:t>汇报人：</a:t>
            </a:r>
            <a:r>
              <a:rPr lang="zh-CN" altLang="en-US" sz="1400" dirty="0">
                <a:solidFill>
                  <a:prstClr val="black">
                    <a:lumMod val="75000"/>
                    <a:lumOff val="25000"/>
                  </a:prstClr>
                </a:solidFill>
                <a:latin typeface="微软雅黑"/>
                <a:ea typeface="微软雅黑"/>
              </a:rPr>
              <a:t>优</a:t>
            </a:r>
            <a:r>
              <a:rPr lang="zh-CN" altLang="en-US" sz="1400" dirty="0" smtClean="0">
                <a:solidFill>
                  <a:prstClr val="black">
                    <a:lumMod val="75000"/>
                    <a:lumOff val="25000"/>
                  </a:prstClr>
                </a:solidFill>
                <a:latin typeface="微软雅黑"/>
                <a:ea typeface="微软雅黑"/>
              </a:rPr>
              <a:t>品</a:t>
            </a:r>
            <a:r>
              <a:rPr lang="en-US" altLang="zh-CN" sz="1400" dirty="0" smtClean="0">
                <a:solidFill>
                  <a:prstClr val="black">
                    <a:lumMod val="75000"/>
                    <a:lumOff val="25000"/>
                  </a:prstClr>
                </a:solidFill>
                <a:latin typeface="微软雅黑"/>
                <a:ea typeface="微软雅黑"/>
              </a:rPr>
              <a:t>PPT</a:t>
            </a:r>
            <a:endPar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endParaRPr>
          </a:p>
        </p:txBody>
      </p:sp>
      <p:sp>
        <p:nvSpPr>
          <p:cNvPr id="18" name="椭圆 39"/>
          <p:cNvSpPr/>
          <p:nvPr/>
        </p:nvSpPr>
        <p:spPr>
          <a:xfrm>
            <a:off x="3160123" y="4437217"/>
            <a:ext cx="313908" cy="226527"/>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 name="文本框 18"/>
          <p:cNvSpPr txBox="1"/>
          <p:nvPr/>
        </p:nvSpPr>
        <p:spPr>
          <a:xfrm>
            <a:off x="3576756" y="4396593"/>
            <a:ext cx="1589965"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rPr>
              <a:t>部门：设计部</a:t>
            </a:r>
          </a:p>
        </p:txBody>
      </p:sp>
      <p:grpSp>
        <p:nvGrpSpPr>
          <p:cNvPr id="37" name="组合 36"/>
          <p:cNvGrpSpPr/>
          <p:nvPr/>
        </p:nvGrpSpPr>
        <p:grpSpPr>
          <a:xfrm>
            <a:off x="855186" y="2268990"/>
            <a:ext cx="5214563" cy="338554"/>
            <a:chOff x="855186" y="2268990"/>
            <a:chExt cx="5214563" cy="338554"/>
          </a:xfrm>
        </p:grpSpPr>
        <p:sp>
          <p:nvSpPr>
            <p:cNvPr id="22" name="文本框 21"/>
            <p:cNvSpPr txBox="1"/>
            <p:nvPr/>
          </p:nvSpPr>
          <p:spPr>
            <a:xfrm>
              <a:off x="855186" y="2268990"/>
              <a:ext cx="5214563" cy="33855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1"/>
                  </a:solidFill>
                  <a:latin typeface="+mn-ea"/>
                </a:rPr>
                <a:t>适用于述职报告 个人简介 工作总结 会议报告等</a:t>
              </a:r>
              <a:endParaRPr kumimoji="0" lang="zh-CN" altLang="en-US" sz="1600" i="0" u="none" strike="noStrike" kern="1200" cap="none" spc="0" normalizeH="0" baseline="0" noProof="0" dirty="0" smtClean="0">
                <a:ln>
                  <a:noFill/>
                </a:ln>
                <a:solidFill>
                  <a:schemeClr val="accent1"/>
                </a:solidFill>
                <a:effectLst/>
                <a:uLnTx/>
                <a:uFillTx/>
                <a:latin typeface="+mn-ea"/>
              </a:endParaRPr>
            </a:p>
          </p:txBody>
        </p:sp>
        <p:cxnSp>
          <p:nvCxnSpPr>
            <p:cNvPr id="24" name="直接连接符 23"/>
            <p:cNvCxnSpPr/>
            <p:nvPr/>
          </p:nvCxnSpPr>
          <p:spPr>
            <a:xfrm>
              <a:off x="91122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402681"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6707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138613"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22922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5034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ppt_h/2"/>
                                          </p:val>
                                        </p:tav>
                                        <p:tav tm="100000">
                                          <p:val>
                                            <p:strVal val="#ppt_y"/>
                                          </p:val>
                                        </p:tav>
                                      </p:tavLst>
                                    </p:anim>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ppt_h/2"/>
                                          </p:val>
                                        </p:tav>
                                        <p:tav tm="100000">
                                          <p:val>
                                            <p:strVal val="#ppt_y"/>
                                          </p:val>
                                        </p:tav>
                                      </p:tavLst>
                                    </p:anim>
                                    <p:anim calcmode="lin" valueType="num">
                                      <p:cBhvr>
                                        <p:cTn id="21" dur="500" fill="hold"/>
                                        <p:tgtEl>
                                          <p:spTgt spid="4"/>
                                        </p:tgtEl>
                                        <p:attrNameLst>
                                          <p:attrName>ppt_w</p:attrName>
                                        </p:attrNameLst>
                                      </p:cBhvr>
                                      <p:tavLst>
                                        <p:tav tm="0">
                                          <p:val>
                                            <p:strVal val="#ppt_w"/>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ppt_h/2"/>
                                          </p:val>
                                        </p:tav>
                                        <p:tav tm="100000">
                                          <p:val>
                                            <p:strVal val="#ppt_y"/>
                                          </p:val>
                                        </p:tav>
                                      </p:tavLst>
                                    </p:anim>
                                    <p:anim calcmode="lin" valueType="num">
                                      <p:cBhvr>
                                        <p:cTn id="27" dur="500" fill="hold"/>
                                        <p:tgtEl>
                                          <p:spTgt spid="5"/>
                                        </p:tgtEl>
                                        <p:attrNameLst>
                                          <p:attrName>ppt_w</p:attrName>
                                        </p:attrNameLst>
                                      </p:cBhvr>
                                      <p:tavLst>
                                        <p:tav tm="0">
                                          <p:val>
                                            <p:strVal val="#ppt_w"/>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ppt_h/2"/>
                                          </p:val>
                                        </p:tav>
                                        <p:tav tm="100000">
                                          <p:val>
                                            <p:strVal val="#ppt_y"/>
                                          </p:val>
                                        </p:tav>
                                      </p:tavLst>
                                    </p:anim>
                                    <p:anim calcmode="lin" valueType="num">
                                      <p:cBhvr>
                                        <p:cTn id="39" dur="500" fill="hold"/>
                                        <p:tgtEl>
                                          <p:spTgt spid="7"/>
                                        </p:tgtEl>
                                        <p:attrNameLst>
                                          <p:attrName>ppt_w</p:attrName>
                                        </p:attrNameLst>
                                      </p:cBhvr>
                                      <p:tavLst>
                                        <p:tav tm="0">
                                          <p:val>
                                            <p:strVal val="#ppt_w"/>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100000">
                                          <p:val>
                                            <p:strVal val="#ppt_x"/>
                                          </p:val>
                                        </p:tav>
                                      </p:tavLst>
                                    </p:anim>
                                    <p:anim calcmode="lin" valueType="num">
                                      <p:cBhvr>
                                        <p:cTn id="44" dur="500" fill="hold"/>
                                        <p:tgtEl>
                                          <p:spTgt spid="8"/>
                                        </p:tgtEl>
                                        <p:attrNameLst>
                                          <p:attrName>ppt_y</p:attrName>
                                        </p:attrNameLst>
                                      </p:cBhvr>
                                      <p:tavLst>
                                        <p:tav tm="0">
                                          <p:val>
                                            <p:strVal val="#ppt_y-#ppt_h/2"/>
                                          </p:val>
                                        </p:tav>
                                        <p:tav tm="100000">
                                          <p:val>
                                            <p:strVal val="#ppt_y"/>
                                          </p:val>
                                        </p:tav>
                                      </p:tavLst>
                                    </p:anim>
                                    <p:anim calcmode="lin" valueType="num">
                                      <p:cBhvr>
                                        <p:cTn id="45" dur="500" fill="hold"/>
                                        <p:tgtEl>
                                          <p:spTgt spid="8"/>
                                        </p:tgtEl>
                                        <p:attrNameLst>
                                          <p:attrName>ppt_w</p:attrName>
                                        </p:attrNameLst>
                                      </p:cBhvr>
                                      <p:tavLst>
                                        <p:tav tm="0">
                                          <p:val>
                                            <p:strVal val="#ppt_w"/>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childTnLst>
                                </p:cTn>
                              </p:par>
                              <p:par>
                                <p:cTn id="47" presetID="17" presetClass="entr" presetSubtype="1"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ppt_x</p:attrName>
                                        </p:attrNameLst>
                                      </p:cBhvr>
                                      <p:tavLst>
                                        <p:tav tm="0">
                                          <p:val>
                                            <p:strVal val="#ppt_x"/>
                                          </p:val>
                                        </p:tav>
                                        <p:tav tm="100000">
                                          <p:val>
                                            <p:strVal val="#ppt_x"/>
                                          </p:val>
                                        </p:tav>
                                      </p:tavLst>
                                    </p:anim>
                                    <p:anim calcmode="lin" valueType="num">
                                      <p:cBhvr>
                                        <p:cTn id="50" dur="500" fill="hold"/>
                                        <p:tgtEl>
                                          <p:spTgt spid="9"/>
                                        </p:tgtEl>
                                        <p:attrNameLst>
                                          <p:attrName>ppt_y</p:attrName>
                                        </p:attrNameLst>
                                      </p:cBhvr>
                                      <p:tavLst>
                                        <p:tav tm="0">
                                          <p:val>
                                            <p:strVal val="#ppt_y-#ppt_h/2"/>
                                          </p:val>
                                        </p:tav>
                                        <p:tav tm="100000">
                                          <p:val>
                                            <p:strVal val="#ppt_y"/>
                                          </p:val>
                                        </p:tav>
                                      </p:tavLst>
                                    </p:anim>
                                    <p:anim calcmode="lin" valueType="num">
                                      <p:cBhvr>
                                        <p:cTn id="51" dur="500" fill="hold"/>
                                        <p:tgtEl>
                                          <p:spTgt spid="9"/>
                                        </p:tgtEl>
                                        <p:attrNameLst>
                                          <p:attrName>ppt_w</p:attrName>
                                        </p:attrNameLst>
                                      </p:cBhvr>
                                      <p:tavLst>
                                        <p:tav tm="0">
                                          <p:val>
                                            <p:strVal val="#ppt_w"/>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childTnLst>
                                </p:cTn>
                              </p:par>
                              <p:par>
                                <p:cTn id="53" presetID="17"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
                                          </p:val>
                                        </p:tav>
                                        <p:tav tm="100000">
                                          <p:val>
                                            <p:strVal val="#ppt_x"/>
                                          </p:val>
                                        </p:tav>
                                      </p:tavLst>
                                    </p:anim>
                                    <p:anim calcmode="lin" valueType="num">
                                      <p:cBhvr>
                                        <p:cTn id="56" dur="500" fill="hold"/>
                                        <p:tgtEl>
                                          <p:spTgt spid="10"/>
                                        </p:tgtEl>
                                        <p:attrNameLst>
                                          <p:attrName>ppt_y</p:attrName>
                                        </p:attrNameLst>
                                      </p:cBhvr>
                                      <p:tavLst>
                                        <p:tav tm="0">
                                          <p:val>
                                            <p:strVal val="#ppt_y+#ppt_h/2"/>
                                          </p:val>
                                        </p:tav>
                                        <p:tav tm="100000">
                                          <p:val>
                                            <p:strVal val="#ppt_y"/>
                                          </p:val>
                                        </p:tav>
                                      </p:tavLst>
                                    </p:anim>
                                    <p:anim calcmode="lin" valueType="num">
                                      <p:cBhvr>
                                        <p:cTn id="57" dur="500" fill="hold"/>
                                        <p:tgtEl>
                                          <p:spTgt spid="10"/>
                                        </p:tgtEl>
                                        <p:attrNameLst>
                                          <p:attrName>ppt_w</p:attrName>
                                        </p:attrNameLst>
                                      </p:cBhvr>
                                      <p:tavLst>
                                        <p:tav tm="0">
                                          <p:val>
                                            <p:strVal val="#ppt_w"/>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17" presetClass="entr" presetSubtype="1"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ppt_x</p:attrName>
                                        </p:attrNameLst>
                                      </p:cBhvr>
                                      <p:tavLst>
                                        <p:tav tm="0">
                                          <p:val>
                                            <p:strVal val="#ppt_x"/>
                                          </p:val>
                                        </p:tav>
                                        <p:tav tm="100000">
                                          <p:val>
                                            <p:strVal val="#ppt_x"/>
                                          </p:val>
                                        </p:tav>
                                      </p:tavLst>
                                    </p:anim>
                                    <p:anim calcmode="lin" valueType="num">
                                      <p:cBhvr>
                                        <p:cTn id="62" dur="500" fill="hold"/>
                                        <p:tgtEl>
                                          <p:spTgt spid="11"/>
                                        </p:tgtEl>
                                        <p:attrNameLst>
                                          <p:attrName>ppt_y</p:attrName>
                                        </p:attrNameLst>
                                      </p:cBhvr>
                                      <p:tavLst>
                                        <p:tav tm="0">
                                          <p:val>
                                            <p:strVal val="#ppt_y-#ppt_h/2"/>
                                          </p:val>
                                        </p:tav>
                                        <p:tav tm="100000">
                                          <p:val>
                                            <p:strVal val="#ppt_y"/>
                                          </p:val>
                                        </p:tav>
                                      </p:tavLst>
                                    </p:anim>
                                    <p:anim calcmode="lin" valueType="num">
                                      <p:cBhvr>
                                        <p:cTn id="63" dur="500" fill="hold"/>
                                        <p:tgtEl>
                                          <p:spTgt spid="11"/>
                                        </p:tgtEl>
                                        <p:attrNameLst>
                                          <p:attrName>ppt_w</p:attrName>
                                        </p:attrNameLst>
                                      </p:cBhvr>
                                      <p:tavLst>
                                        <p:tav tm="0">
                                          <p:val>
                                            <p:strVal val="#ppt_w"/>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childTnLst>
                                </p:cTn>
                              </p:par>
                              <p:par>
                                <p:cTn id="65" presetID="17"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ppt_x</p:attrName>
                                        </p:attrNameLst>
                                      </p:cBhvr>
                                      <p:tavLst>
                                        <p:tav tm="0">
                                          <p:val>
                                            <p:strVal val="#ppt_x"/>
                                          </p:val>
                                        </p:tav>
                                        <p:tav tm="100000">
                                          <p:val>
                                            <p:strVal val="#ppt_x"/>
                                          </p:val>
                                        </p:tav>
                                      </p:tavLst>
                                    </p:anim>
                                    <p:anim calcmode="lin" valueType="num">
                                      <p:cBhvr>
                                        <p:cTn id="68" dur="500" fill="hold"/>
                                        <p:tgtEl>
                                          <p:spTgt spid="12"/>
                                        </p:tgtEl>
                                        <p:attrNameLst>
                                          <p:attrName>ppt_y</p:attrName>
                                        </p:attrNameLst>
                                      </p:cBhvr>
                                      <p:tavLst>
                                        <p:tav tm="0">
                                          <p:val>
                                            <p:strVal val="#ppt_y+#ppt_h/2"/>
                                          </p:val>
                                        </p:tav>
                                        <p:tav tm="100000">
                                          <p:val>
                                            <p:strVal val="#ppt_y"/>
                                          </p:val>
                                        </p:tav>
                                      </p:tavLst>
                                    </p:anim>
                                    <p:anim calcmode="lin" valueType="num">
                                      <p:cBhvr>
                                        <p:cTn id="69" dur="500" fill="hold"/>
                                        <p:tgtEl>
                                          <p:spTgt spid="12"/>
                                        </p:tgtEl>
                                        <p:attrNameLst>
                                          <p:attrName>ppt_w</p:attrName>
                                        </p:attrNameLst>
                                      </p:cBhvr>
                                      <p:tavLst>
                                        <p:tav tm="0">
                                          <p:val>
                                            <p:strVal val="#ppt_w"/>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childTnLst>
                                </p:cTn>
                              </p:par>
                              <p:par>
                                <p:cTn id="71" presetID="17" presetClass="entr" presetSubtype="1"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ppt_x</p:attrName>
                                        </p:attrNameLst>
                                      </p:cBhvr>
                                      <p:tavLst>
                                        <p:tav tm="0">
                                          <p:val>
                                            <p:strVal val="#ppt_x"/>
                                          </p:val>
                                        </p:tav>
                                        <p:tav tm="100000">
                                          <p:val>
                                            <p:strVal val="#ppt_x"/>
                                          </p:val>
                                        </p:tav>
                                      </p:tavLst>
                                    </p:anim>
                                    <p:anim calcmode="lin" valueType="num">
                                      <p:cBhvr>
                                        <p:cTn id="74" dur="500" fill="hold"/>
                                        <p:tgtEl>
                                          <p:spTgt spid="20"/>
                                        </p:tgtEl>
                                        <p:attrNameLst>
                                          <p:attrName>ppt_y</p:attrName>
                                        </p:attrNameLst>
                                      </p:cBhvr>
                                      <p:tavLst>
                                        <p:tav tm="0">
                                          <p:val>
                                            <p:strVal val="#ppt_y-#ppt_h/2"/>
                                          </p:val>
                                        </p:tav>
                                        <p:tav tm="100000">
                                          <p:val>
                                            <p:strVal val="#ppt_y"/>
                                          </p:val>
                                        </p:tav>
                                      </p:tavLst>
                                    </p:anim>
                                    <p:anim calcmode="lin" valueType="num">
                                      <p:cBhvr>
                                        <p:cTn id="75" dur="500" fill="hold"/>
                                        <p:tgtEl>
                                          <p:spTgt spid="20"/>
                                        </p:tgtEl>
                                        <p:attrNameLst>
                                          <p:attrName>ppt_w</p:attrName>
                                        </p:attrNameLst>
                                      </p:cBhvr>
                                      <p:tavLst>
                                        <p:tav tm="0">
                                          <p:val>
                                            <p:strVal val="#ppt_w"/>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childTnLst>
                                </p:cTn>
                              </p:par>
                              <p:par>
                                <p:cTn id="77" presetID="17"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ppt_h/2"/>
                                          </p:val>
                                        </p:tav>
                                        <p:tav tm="100000">
                                          <p:val>
                                            <p:strVal val="#ppt_y"/>
                                          </p:val>
                                        </p:tav>
                                      </p:tavLst>
                                    </p:anim>
                                    <p:anim calcmode="lin" valueType="num">
                                      <p:cBhvr>
                                        <p:cTn id="81" dur="500" fill="hold"/>
                                        <p:tgtEl>
                                          <p:spTgt spid="21"/>
                                        </p:tgtEl>
                                        <p:attrNameLst>
                                          <p:attrName>ppt_w</p:attrName>
                                        </p:attrNameLst>
                                      </p:cBhvr>
                                      <p:tavLst>
                                        <p:tav tm="0">
                                          <p:val>
                                            <p:strVal val="#ppt_w"/>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par>
                          <p:cTn id="87" fill="hold">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additive="base">
                                        <p:cTn id="90" dur="500" fill="hold"/>
                                        <p:tgtEl>
                                          <p:spTgt spid="14"/>
                                        </p:tgtEl>
                                        <p:attrNameLst>
                                          <p:attrName>ppt_x</p:attrName>
                                        </p:attrNameLst>
                                      </p:cBhvr>
                                      <p:tavLst>
                                        <p:tav tm="0">
                                          <p:val>
                                            <p:strVal val="#ppt_x"/>
                                          </p:val>
                                        </p:tav>
                                        <p:tav tm="100000">
                                          <p:val>
                                            <p:strVal val="#ppt_x"/>
                                          </p:val>
                                        </p:tav>
                                      </p:tavLst>
                                    </p:anim>
                                    <p:anim calcmode="lin" valueType="num">
                                      <p:cBhvr additive="base">
                                        <p:cTn id="91" dur="500" fill="hold"/>
                                        <p:tgtEl>
                                          <p:spTgt spid="14"/>
                                        </p:tgtEl>
                                        <p:attrNameLst>
                                          <p:attrName>ppt_y</p:attrName>
                                        </p:attrNameLst>
                                      </p:cBhvr>
                                      <p:tavLst>
                                        <p:tav tm="0">
                                          <p:val>
                                            <p:strVal val="1+#ppt_h/2"/>
                                          </p:val>
                                        </p:tav>
                                        <p:tav tm="100000">
                                          <p:val>
                                            <p:strVal val="#ppt_y"/>
                                          </p:val>
                                        </p:tav>
                                      </p:tavLst>
                                    </p:anim>
                                  </p:childTnLst>
                                </p:cTn>
                              </p:par>
                            </p:childTnLst>
                          </p:cTn>
                        </p:par>
                        <p:par>
                          <p:cTn id="92" fill="hold">
                            <p:stCondLst>
                              <p:cond delay="1500"/>
                            </p:stCondLst>
                            <p:childTnLst>
                              <p:par>
                                <p:cTn id="93" presetID="14" presetClass="entr" presetSubtype="1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randombar(horizontal)">
                                      <p:cBhvr>
                                        <p:cTn id="95" dur="500"/>
                                        <p:tgtEl>
                                          <p:spTgt spid="15"/>
                                        </p:tgtEl>
                                      </p:cBhvr>
                                    </p:animEffect>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fade">
                                      <p:cBhvr>
                                        <p:cTn id="109" dur="1000"/>
                                        <p:tgtEl>
                                          <p:spTgt spid="18"/>
                                        </p:tgtEl>
                                      </p:cBhvr>
                                    </p:animEffect>
                                    <p:anim calcmode="lin" valueType="num">
                                      <p:cBhvr>
                                        <p:cTn id="110" dur="1000" fill="hold"/>
                                        <p:tgtEl>
                                          <p:spTgt spid="18"/>
                                        </p:tgtEl>
                                        <p:attrNameLst>
                                          <p:attrName>ppt_x</p:attrName>
                                        </p:attrNameLst>
                                      </p:cBhvr>
                                      <p:tavLst>
                                        <p:tav tm="0">
                                          <p:val>
                                            <p:strVal val="#ppt_x"/>
                                          </p:val>
                                        </p:tav>
                                        <p:tav tm="100000">
                                          <p:val>
                                            <p:strVal val="#ppt_x"/>
                                          </p:val>
                                        </p:tav>
                                      </p:tavLst>
                                    </p:anim>
                                    <p:anim calcmode="lin" valueType="num">
                                      <p:cBhvr>
                                        <p:cTn id="111" dur="1000" fill="hold"/>
                                        <p:tgtEl>
                                          <p:spTgt spid="1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fade">
                                      <p:cBhvr>
                                        <p:cTn id="114" dur="1000"/>
                                        <p:tgtEl>
                                          <p:spTgt spid="19"/>
                                        </p:tgtEl>
                                      </p:cBhvr>
                                    </p:animEffect>
                                    <p:anim calcmode="lin" valueType="num">
                                      <p:cBhvr>
                                        <p:cTn id="115" dur="1000" fill="hold"/>
                                        <p:tgtEl>
                                          <p:spTgt spid="19"/>
                                        </p:tgtEl>
                                        <p:attrNameLst>
                                          <p:attrName>ppt_x</p:attrName>
                                        </p:attrNameLst>
                                      </p:cBhvr>
                                      <p:tavLst>
                                        <p:tav tm="0">
                                          <p:val>
                                            <p:strVal val="#ppt_x"/>
                                          </p:val>
                                        </p:tav>
                                        <p:tav tm="100000">
                                          <p:val>
                                            <p:strVal val="#ppt_x"/>
                                          </p:val>
                                        </p:tav>
                                      </p:tavLst>
                                    </p:anim>
                                    <p:anim calcmode="lin" valueType="num">
                                      <p:cBhvr>
                                        <p:cTn id="116" dur="1000" fill="hold"/>
                                        <p:tgtEl>
                                          <p:spTgt spid="19"/>
                                        </p:tgtEl>
                                        <p:attrNameLst>
                                          <p:attrName>ppt_y</p:attrName>
                                        </p:attrNameLst>
                                      </p:cBhvr>
                                      <p:tavLst>
                                        <p:tav tm="0">
                                          <p:val>
                                            <p:strVal val="#ppt_y+.1"/>
                                          </p:val>
                                        </p:tav>
                                        <p:tav tm="100000">
                                          <p:val>
                                            <p:strVal val="#ppt_y"/>
                                          </p:val>
                                        </p:tav>
                                      </p:tavLst>
                                    </p:anim>
                                  </p:childTnLst>
                                </p:cTn>
                              </p:par>
                            </p:childTnLst>
                          </p:cTn>
                        </p:par>
                        <p:par>
                          <p:cTn id="117" fill="hold">
                            <p:stCondLst>
                              <p:cond delay="3000"/>
                            </p:stCondLst>
                            <p:childTnLst>
                              <p:par>
                                <p:cTn id="118" presetID="22" presetClass="entr" presetSubtype="8" fill="hold" nodeType="after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wipe(left)">
                                      <p:cBhvr>
                                        <p:cTn id="1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20" grpId="0" animBg="1"/>
      <p:bldP spid="21" grpId="0" animBg="1"/>
      <p:bldP spid="14" grpId="0"/>
      <p:bldP spid="15" grpId="0"/>
      <p:bldP spid="16" grpId="0" animBg="1"/>
      <p:bldP spid="17"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33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前期工作亮点</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a:solidFill>
                  <a:schemeClr val="bg1"/>
                </a:solidFill>
                <a:latin typeface="+mj-ea"/>
                <a:ea typeface="+mj-ea"/>
              </a:rPr>
              <a:t>第</a:t>
            </a:r>
            <a:r>
              <a:rPr lang="zh-CN" altLang="en-US" sz="4400" b="1" dirty="0" smtClean="0">
                <a:solidFill>
                  <a:schemeClr val="bg1"/>
                </a:solidFill>
                <a:latin typeface="+mj-ea"/>
                <a:ea typeface="+mj-ea"/>
              </a:rPr>
              <a:t>一部分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516723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nvSpPr>
        <p:spPr>
          <a:xfrm>
            <a:off x="2106576" y="317845"/>
            <a:ext cx="3862620" cy="584775"/>
          </a:xfrm>
          <a:prstGeom prst="rect">
            <a:avLst/>
          </a:prstGeom>
          <a:noFill/>
        </p:spPr>
        <p:txBody>
          <a:bodyPr wrap="square" rtlCol="0">
            <a:spAutoFit/>
            <a:scene3d>
              <a:camera prst="orthographicFront"/>
              <a:lightRig rig="threePt" dir="t"/>
            </a:scene3d>
            <a:sp3d contourW="12700"/>
          </a:bodyPr>
          <a:lstStyle/>
          <a:p>
            <a:r>
              <a:rPr lang="en-US" altLang="zh-TW" sz="3200" b="1" dirty="0" smtClean="0">
                <a:solidFill>
                  <a:schemeClr val="accent1"/>
                </a:solidFill>
                <a:latin typeface="+mn-ea"/>
              </a:rPr>
              <a:t>App</a:t>
            </a:r>
            <a:r>
              <a:rPr lang="zh-TW" altLang="en-US" sz="3200" b="1" dirty="0" smtClean="0">
                <a:solidFill>
                  <a:schemeClr val="accent1"/>
                </a:solidFill>
                <a:latin typeface="+mn-ea"/>
              </a:rPr>
              <a:t>功能架構</a:t>
            </a:r>
            <a:endParaRPr lang="zh-CN" altLang="en-US" sz="3200" b="1" dirty="0">
              <a:solidFill>
                <a:schemeClr val="accent1"/>
              </a:solidFill>
              <a:latin typeface="+mn-ea"/>
            </a:endParaRPr>
          </a:p>
        </p:txBody>
      </p:sp>
      <p:graphicFrame>
        <p:nvGraphicFramePr>
          <p:cNvPr id="3" name="資料圖表 2"/>
          <p:cNvGraphicFramePr/>
          <p:nvPr>
            <p:extLst>
              <p:ext uri="{D42A27DB-BD31-4B8C-83A1-F6EECF244321}">
                <p14:modId xmlns:p14="http://schemas.microsoft.com/office/powerpoint/2010/main" val="938312288"/>
              </p:ext>
            </p:extLst>
          </p:nvPr>
        </p:nvGraphicFramePr>
        <p:xfrm>
          <a:off x="1988242" y="758909"/>
          <a:ext cx="8927184" cy="5815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0055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占位符 47"/>
          <p:cNvPicPr>
            <a:picLocks noGrp="1" noChangeAspect="1"/>
          </p:cNvPicPr>
          <p:nvPr>
            <p:ph type="pic" sz="quarter" idx="11"/>
          </p:nvPr>
        </p:nvPicPr>
        <p:blipFill>
          <a:blip r:embed="rId3" cstate="print">
            <a:grayscl/>
            <a:extLst>
              <a:ext uri="{BEBA8EAE-BF5A-486C-A8C5-ECC9F3942E4B}">
                <a14:imgProps xmlns:a14="http://schemas.microsoft.com/office/drawing/2010/main">
                  <a14:imgLayer>
                    <a14:imgEffect>
                      <a14:colorTemperature colorTemp="5300"/>
                    </a14:imgEffect>
                    <a14:imgEffect>
                      <a14:brightnessContrast contrast="40000"/>
                    </a14:imgEffect>
                  </a14:imgLayer>
                </a14:imgProps>
              </a:ext>
              <a:ext uri="{28A0092B-C50C-407E-A947-70E740481C1C}">
                <a14:useLocalDpi xmlns:a14="http://schemas.microsoft.com/office/drawing/2010/main" val="0"/>
              </a:ext>
            </a:extLst>
          </a:blip>
          <a:srcRect l="18166" r="18166"/>
          <a:stretch>
            <a:fillRect/>
          </a:stretch>
        </p:blipFill>
        <p:spPr/>
      </p:pic>
      <p:sp>
        <p:nvSpPr>
          <p:cNvPr id="6" name="椭圆 5"/>
          <p:cNvSpPr/>
          <p:nvPr/>
        </p:nvSpPr>
        <p:spPr>
          <a:xfrm>
            <a:off x="4180197" y="3696264"/>
            <a:ext cx="1161708" cy="116170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 name="椭圆 6"/>
          <p:cNvSpPr/>
          <p:nvPr/>
        </p:nvSpPr>
        <p:spPr>
          <a:xfrm>
            <a:off x="3987672" y="5100221"/>
            <a:ext cx="385049" cy="38504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4" name="椭圆 23"/>
          <p:cNvSpPr/>
          <p:nvPr/>
        </p:nvSpPr>
        <p:spPr>
          <a:xfrm>
            <a:off x="5851698" y="2082801"/>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1</a:t>
            </a:r>
            <a:endParaRPr lang="en-US" altLang="zh-CN" sz="2400" dirty="0"/>
          </a:p>
        </p:txBody>
      </p:sp>
      <p:sp>
        <p:nvSpPr>
          <p:cNvPr id="20" name="椭圆 19"/>
          <p:cNvSpPr/>
          <p:nvPr/>
        </p:nvSpPr>
        <p:spPr>
          <a:xfrm>
            <a:off x="5851698" y="3011409"/>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2</a:t>
            </a:r>
            <a:endParaRPr lang="en-US" altLang="zh-CN" sz="2400" dirty="0"/>
          </a:p>
        </p:txBody>
      </p:sp>
      <p:sp>
        <p:nvSpPr>
          <p:cNvPr id="16" name="椭圆 15"/>
          <p:cNvSpPr/>
          <p:nvPr/>
        </p:nvSpPr>
        <p:spPr>
          <a:xfrm>
            <a:off x="5851698" y="3940016"/>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3</a:t>
            </a:r>
            <a:endParaRPr lang="en-US" altLang="zh-CN" sz="2400" dirty="0"/>
          </a:p>
        </p:txBody>
      </p:sp>
      <p:sp>
        <p:nvSpPr>
          <p:cNvPr id="12" name="椭圆 11"/>
          <p:cNvSpPr/>
          <p:nvPr/>
        </p:nvSpPr>
        <p:spPr>
          <a:xfrm>
            <a:off x="5851698" y="4868623"/>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4</a:t>
            </a:r>
            <a:endParaRPr lang="en-US" altLang="zh-CN" sz="2400" dirty="0"/>
          </a:p>
        </p:txBody>
      </p:sp>
      <p:grpSp>
        <p:nvGrpSpPr>
          <p:cNvPr id="33" name="组合 32"/>
          <p:cNvGrpSpPr/>
          <p:nvPr/>
        </p:nvGrpSpPr>
        <p:grpSpPr>
          <a:xfrm>
            <a:off x="6464300" y="2024888"/>
            <a:ext cx="4791529" cy="603964"/>
            <a:chOff x="874712" y="3387780"/>
            <a:chExt cx="4791529" cy="603964"/>
          </a:xfrm>
        </p:grpSpPr>
        <p:sp>
          <p:nvSpPr>
            <p:cNvPr id="34" name="矩形 33">
              <a:extLst>
                <a:ext uri="{FF2B5EF4-FFF2-40B4-BE49-F238E27FC236}">
                  <a16:creationId xmlns="" xmlns:a16="http://schemas.microsoft.com/office/drawing/2014/main"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35" name="矩形 34">
              <a:extLst>
                <a:ext uri="{FF2B5EF4-FFF2-40B4-BE49-F238E27FC236}">
                  <a16:creationId xmlns="" xmlns:a16="http://schemas.microsoft.com/office/drawing/2014/main"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36" name="组合 35"/>
          <p:cNvGrpSpPr/>
          <p:nvPr/>
        </p:nvGrpSpPr>
        <p:grpSpPr>
          <a:xfrm>
            <a:off x="6464300" y="2953496"/>
            <a:ext cx="4791529" cy="603964"/>
            <a:chOff x="874712" y="3387780"/>
            <a:chExt cx="4791529" cy="603964"/>
          </a:xfrm>
        </p:grpSpPr>
        <p:sp>
          <p:nvSpPr>
            <p:cNvPr id="37" name="矩形 36">
              <a:extLst>
                <a:ext uri="{FF2B5EF4-FFF2-40B4-BE49-F238E27FC236}">
                  <a16:creationId xmlns="" xmlns:a16="http://schemas.microsoft.com/office/drawing/2014/main"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38" name="矩形 37">
              <a:extLst>
                <a:ext uri="{FF2B5EF4-FFF2-40B4-BE49-F238E27FC236}">
                  <a16:creationId xmlns="" xmlns:a16="http://schemas.microsoft.com/office/drawing/2014/main"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39" name="组合 38"/>
          <p:cNvGrpSpPr/>
          <p:nvPr/>
        </p:nvGrpSpPr>
        <p:grpSpPr>
          <a:xfrm>
            <a:off x="6464300" y="3882103"/>
            <a:ext cx="4791529" cy="603964"/>
            <a:chOff x="874712" y="3387780"/>
            <a:chExt cx="4791529" cy="603964"/>
          </a:xfrm>
        </p:grpSpPr>
        <p:sp>
          <p:nvSpPr>
            <p:cNvPr id="40" name="矩形 39">
              <a:extLst>
                <a:ext uri="{FF2B5EF4-FFF2-40B4-BE49-F238E27FC236}">
                  <a16:creationId xmlns="" xmlns:a16="http://schemas.microsoft.com/office/drawing/2014/main"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41" name="矩形 40">
              <a:extLst>
                <a:ext uri="{FF2B5EF4-FFF2-40B4-BE49-F238E27FC236}">
                  <a16:creationId xmlns="" xmlns:a16="http://schemas.microsoft.com/office/drawing/2014/main"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42" name="组合 41"/>
          <p:cNvGrpSpPr/>
          <p:nvPr/>
        </p:nvGrpSpPr>
        <p:grpSpPr>
          <a:xfrm>
            <a:off x="6464300" y="4810710"/>
            <a:ext cx="4791529" cy="603964"/>
            <a:chOff x="874712" y="3387780"/>
            <a:chExt cx="4791529" cy="603964"/>
          </a:xfrm>
        </p:grpSpPr>
        <p:sp>
          <p:nvSpPr>
            <p:cNvPr id="43" name="矩形 42">
              <a:extLst>
                <a:ext uri="{FF2B5EF4-FFF2-40B4-BE49-F238E27FC236}">
                  <a16:creationId xmlns="" xmlns:a16="http://schemas.microsoft.com/office/drawing/2014/main"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44" name="矩形 43">
              <a:extLst>
                <a:ext uri="{FF2B5EF4-FFF2-40B4-BE49-F238E27FC236}">
                  <a16:creationId xmlns="" xmlns:a16="http://schemas.microsoft.com/office/drawing/2014/main"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61" name="组合 60"/>
          <p:cNvGrpSpPr/>
          <p:nvPr/>
        </p:nvGrpSpPr>
        <p:grpSpPr>
          <a:xfrm>
            <a:off x="2106576" y="317845"/>
            <a:ext cx="4885992" cy="774045"/>
            <a:chOff x="5373378" y="1290798"/>
            <a:chExt cx="4885992" cy="774045"/>
          </a:xfrm>
        </p:grpSpPr>
        <p:sp>
          <p:nvSpPr>
            <p:cNvPr id="62" name="文本框 61"/>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63" name="文本框 62"/>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591672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 calcmode="lin" valueType="num">
                                      <p:cBhvr>
                                        <p:cTn id="9" dur="1000" fill="hold"/>
                                        <p:tgtEl>
                                          <p:spTgt spid="48"/>
                                        </p:tgtEl>
                                        <p:attrNameLst>
                                          <p:attrName>style.rotation</p:attrName>
                                        </p:attrNameLst>
                                      </p:cBhvr>
                                      <p:tavLst>
                                        <p:tav tm="0">
                                          <p:val>
                                            <p:fltVal val="90"/>
                                          </p:val>
                                        </p:tav>
                                        <p:tav tm="100000">
                                          <p:val>
                                            <p:fltVal val="0"/>
                                          </p:val>
                                        </p:tav>
                                      </p:tavLst>
                                    </p:anim>
                                    <p:animEffect transition="in" filter="fade">
                                      <p:cBhvr>
                                        <p:cTn id="10" dur="1000"/>
                                        <p:tgtEl>
                                          <p:spTgt spid="48"/>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1000" fill="hold"/>
                                        <p:tgtEl>
                                          <p:spTgt spid="24"/>
                                        </p:tgtEl>
                                        <p:attrNameLst>
                                          <p:attrName>ppt_x</p:attrName>
                                        </p:attrNameLst>
                                      </p:cBhvr>
                                      <p:tavLst>
                                        <p:tav tm="0">
                                          <p:val>
                                            <p:strVal val="1+#ppt_w/2"/>
                                          </p:val>
                                        </p:tav>
                                        <p:tav tm="100000">
                                          <p:val>
                                            <p:strVal val="#ppt_x"/>
                                          </p:val>
                                        </p:tav>
                                      </p:tavLst>
                                    </p:anim>
                                    <p:anim calcmode="lin" valueType="num">
                                      <p:cBhvr additive="base">
                                        <p:cTn id="26" dur="10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1000" fill="hold"/>
                                        <p:tgtEl>
                                          <p:spTgt spid="20"/>
                                        </p:tgtEl>
                                        <p:attrNameLst>
                                          <p:attrName>ppt_x</p:attrName>
                                        </p:attrNameLst>
                                      </p:cBhvr>
                                      <p:tavLst>
                                        <p:tav tm="0">
                                          <p:val>
                                            <p:strVal val="1+#ppt_w/2"/>
                                          </p:val>
                                        </p:tav>
                                        <p:tav tm="100000">
                                          <p:val>
                                            <p:strVal val="#ppt_x"/>
                                          </p:val>
                                        </p:tav>
                                      </p:tavLst>
                                    </p:anim>
                                    <p:anim calcmode="lin" valueType="num">
                                      <p:cBhvr additive="base">
                                        <p:cTn id="30" dur="10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1000" fill="hold"/>
                                        <p:tgtEl>
                                          <p:spTgt spid="16"/>
                                        </p:tgtEl>
                                        <p:attrNameLst>
                                          <p:attrName>ppt_x</p:attrName>
                                        </p:attrNameLst>
                                      </p:cBhvr>
                                      <p:tavLst>
                                        <p:tav tm="0">
                                          <p:val>
                                            <p:strVal val="1+#ppt_w/2"/>
                                          </p:val>
                                        </p:tav>
                                        <p:tav tm="100000">
                                          <p:val>
                                            <p:strVal val="#ppt_x"/>
                                          </p:val>
                                        </p:tav>
                                      </p:tavLst>
                                    </p:anim>
                                    <p:anim calcmode="lin" valueType="num">
                                      <p:cBhvr additive="base">
                                        <p:cTn id="34" dur="10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1+#ppt_w/2"/>
                                          </p:val>
                                        </p:tav>
                                        <p:tav tm="100000">
                                          <p:val>
                                            <p:strVal val="#ppt_x"/>
                                          </p:val>
                                        </p:tav>
                                      </p:tavLst>
                                    </p:anim>
                                    <p:anim calcmode="lin" valueType="num">
                                      <p:cBhvr additive="base">
                                        <p:cTn id="38" dur="10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35" presetClass="path" presetSubtype="0" autoRev="1" fill="hold" grpId="1" nodeType="afterEffect">
                                  <p:stCondLst>
                                    <p:cond delay="0"/>
                                  </p:stCondLst>
                                  <p:childTnLst>
                                    <p:animMotion origin="layout" path="M 0 -3.7037E-7 L -0.02969 -3.7037E-7 " pathEditMode="relative" rAng="0" ptsTypes="AA">
                                      <p:cBhvr>
                                        <p:cTn id="41" dur="500" fill="hold"/>
                                        <p:tgtEl>
                                          <p:spTgt spid="16"/>
                                        </p:tgtEl>
                                        <p:attrNameLst>
                                          <p:attrName>ppt_x</p:attrName>
                                          <p:attrName>ppt_y</p:attrName>
                                        </p:attrNameLst>
                                      </p:cBhvr>
                                      <p:rCtr x="-1484" y="0"/>
                                    </p:animMotion>
                                  </p:childTnLst>
                                </p:cTn>
                              </p:par>
                              <p:par>
                                <p:cTn id="42" presetID="35" presetClass="path" presetSubtype="0" autoRev="1" fill="hold" grpId="1" nodeType="withEffect">
                                  <p:stCondLst>
                                    <p:cond delay="0"/>
                                  </p:stCondLst>
                                  <p:childTnLst>
                                    <p:animMotion origin="layout" path="M 0 -3.7037E-7 L -0.02969 -3.7037E-7 " pathEditMode="relative" rAng="0" ptsTypes="AA">
                                      <p:cBhvr>
                                        <p:cTn id="43" dur="500" fill="hold"/>
                                        <p:tgtEl>
                                          <p:spTgt spid="20"/>
                                        </p:tgtEl>
                                        <p:attrNameLst>
                                          <p:attrName>ppt_x</p:attrName>
                                          <p:attrName>ppt_y</p:attrName>
                                        </p:attrNameLst>
                                      </p:cBhvr>
                                      <p:rCtr x="-1484" y="0"/>
                                    </p:animMotion>
                                  </p:childTnLst>
                                </p:cTn>
                              </p:par>
                              <p:par>
                                <p:cTn id="44" presetID="35" presetClass="path" presetSubtype="0" autoRev="1" fill="hold" grpId="1" nodeType="withEffect">
                                  <p:stCondLst>
                                    <p:cond delay="0"/>
                                  </p:stCondLst>
                                  <p:childTnLst>
                                    <p:animMotion origin="layout" path="M 0 -3.7037E-7 L -0.02969 -3.7037E-7 " pathEditMode="relative" rAng="0" ptsTypes="AA">
                                      <p:cBhvr>
                                        <p:cTn id="45" dur="500" fill="hold"/>
                                        <p:tgtEl>
                                          <p:spTgt spid="12"/>
                                        </p:tgtEl>
                                        <p:attrNameLst>
                                          <p:attrName>ppt_x</p:attrName>
                                          <p:attrName>ppt_y</p:attrName>
                                        </p:attrNameLst>
                                      </p:cBhvr>
                                      <p:rCtr x="-1484" y="0"/>
                                    </p:animMotion>
                                  </p:childTnLst>
                                </p:cTn>
                              </p:par>
                              <p:par>
                                <p:cTn id="46" presetID="35" presetClass="path" presetSubtype="0" autoRev="1" fill="hold" grpId="1" nodeType="withEffect">
                                  <p:stCondLst>
                                    <p:cond delay="0"/>
                                  </p:stCondLst>
                                  <p:childTnLst>
                                    <p:animMotion origin="layout" path="M 0 -3.7037E-7 L -0.02969 -3.7037E-7 " pathEditMode="relative" rAng="0" ptsTypes="AA">
                                      <p:cBhvr>
                                        <p:cTn id="47" dur="500" fill="hold"/>
                                        <p:tgtEl>
                                          <p:spTgt spid="24"/>
                                        </p:tgtEl>
                                        <p:attrNameLst>
                                          <p:attrName>ppt_x</p:attrName>
                                          <p:attrName>ppt_y</p:attrName>
                                        </p:attrNameLst>
                                      </p:cBhvr>
                                      <p:rCtr x="-1484" y="0"/>
                                    </p:animMotion>
                                  </p:childTnLst>
                                </p:cTn>
                              </p:par>
                              <p:par>
                                <p:cTn id="48" presetID="22" presetClass="entr" presetSubtype="8" fill="hold" nodeType="withEffect">
                                  <p:stCondLst>
                                    <p:cond delay="50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1000"/>
                                        <p:tgtEl>
                                          <p:spTgt spid="33"/>
                                        </p:tgtEl>
                                      </p:cBhvr>
                                    </p:animEffect>
                                  </p:childTnLst>
                                </p:cTn>
                              </p:par>
                              <p:par>
                                <p:cTn id="51" presetID="22" presetClass="entr" presetSubtype="8" fill="hold" nodeType="withEffect">
                                  <p:stCondLst>
                                    <p:cond delay="50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1000"/>
                                        <p:tgtEl>
                                          <p:spTgt spid="36"/>
                                        </p:tgtEl>
                                      </p:cBhvr>
                                    </p:animEffect>
                                  </p:childTnLst>
                                </p:cTn>
                              </p:par>
                              <p:par>
                                <p:cTn id="54" presetID="22" presetClass="entr" presetSubtype="8" fill="hold" nodeType="withEffect">
                                  <p:stCondLst>
                                    <p:cond delay="50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par>
                                <p:cTn id="57" presetID="22" presetClass="entr" presetSubtype="8" fill="hold" nodeType="withEffect">
                                  <p:stCondLst>
                                    <p:cond delay="50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4" grpId="0" animBg="1"/>
      <p:bldP spid="24" grpId="1" animBg="1"/>
      <p:bldP spid="20" grpId="0" animBg="1"/>
      <p:bldP spid="20" grpId="1" animBg="1"/>
      <p:bldP spid="16" grpId="0" animBg="1"/>
      <p:bldP spid="16" grpId="1" animBg="1"/>
      <p:bldP spid="12" grpId="0" animBg="1"/>
      <p:bldP spid="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ïšḻïďê-Rectangle 2"/>
          <p:cNvSpPr/>
          <p:nvPr/>
        </p:nvSpPr>
        <p:spPr>
          <a:xfrm>
            <a:off x="1558860" y="2076450"/>
            <a:ext cx="2854097" cy="3660666"/>
          </a:xfrm>
          <a:prstGeom prst="rect">
            <a:avLst/>
          </a:prstGeom>
          <a:noFill/>
          <a:ln>
            <a:solidFill>
              <a:schemeClr val="bg1">
                <a:lumMod val="8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4" name="ïšḻïďê-Rectangle 3"/>
          <p:cNvSpPr/>
          <p:nvPr/>
        </p:nvSpPr>
        <p:spPr>
          <a:xfrm>
            <a:off x="7781575" y="2076450"/>
            <a:ext cx="2854097" cy="3660666"/>
          </a:xfrm>
          <a:prstGeom prst="rect">
            <a:avLst/>
          </a:prstGeom>
          <a:noFill/>
          <a:ln>
            <a:solidFill>
              <a:schemeClr val="bg1">
                <a:lumMod val="8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5" name="ïšḻïďê-Rectangle 4"/>
          <p:cNvSpPr/>
          <p:nvPr/>
        </p:nvSpPr>
        <p:spPr>
          <a:xfrm>
            <a:off x="4670218" y="2076450"/>
            <a:ext cx="2854097" cy="3660666"/>
          </a:xfrm>
          <a:prstGeom prst="rect">
            <a:avLst/>
          </a:prstGeom>
          <a:noFill/>
          <a:ln>
            <a:solidFill>
              <a:schemeClr val="bg1">
                <a:lumMod val="8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6" name="ïšḻïďê-Rectangle 5"/>
          <p:cNvSpPr/>
          <p:nvPr/>
        </p:nvSpPr>
        <p:spPr>
          <a:xfrm>
            <a:off x="1558860" y="2076450"/>
            <a:ext cx="951854" cy="851463"/>
          </a:xfrm>
          <a:prstGeom prst="rect">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7" name="ïšḻïďê-Rectangle 6"/>
          <p:cNvSpPr/>
          <p:nvPr/>
        </p:nvSpPr>
        <p:spPr>
          <a:xfrm>
            <a:off x="4670218" y="2076450"/>
            <a:ext cx="951854" cy="851463"/>
          </a:xfrm>
          <a:prstGeom prst="rect">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8" name="ïšḻïďê-Rectangle 7"/>
          <p:cNvSpPr/>
          <p:nvPr/>
        </p:nvSpPr>
        <p:spPr>
          <a:xfrm>
            <a:off x="7781575" y="2076450"/>
            <a:ext cx="951854" cy="851463"/>
          </a:xfrm>
          <a:prstGeom prst="rect">
            <a:avLst/>
          </a:prstGeom>
          <a:solidFill>
            <a:schemeClr val="accent3"/>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12" name="ïšḻïďê-任意多边形: 形状 11"/>
          <p:cNvSpPr>
            <a:spLocks noChangeAspect="1"/>
          </p:cNvSpPr>
          <p:nvPr/>
        </p:nvSpPr>
        <p:spPr bwMode="auto">
          <a:xfrm>
            <a:off x="4917678" y="2273715"/>
            <a:ext cx="456933" cy="456933"/>
          </a:xfrm>
          <a:custGeom>
            <a:avLst/>
            <a:gdLst>
              <a:gd name="T0" fmla="*/ 70 w 70"/>
              <a:gd name="T1" fmla="*/ 35 h 70"/>
              <a:gd name="T2" fmla="*/ 35 w 70"/>
              <a:gd name="T3" fmla="*/ 0 h 70"/>
              <a:gd name="T4" fmla="*/ 0 w 70"/>
              <a:gd name="T5" fmla="*/ 35 h 70"/>
              <a:gd name="T6" fmla="*/ 35 w 70"/>
              <a:gd name="T7" fmla="*/ 70 h 70"/>
              <a:gd name="T8" fmla="*/ 70 w 70"/>
              <a:gd name="T9" fmla="*/ 35 h 70"/>
              <a:gd name="T10" fmla="*/ 33 w 70"/>
              <a:gd name="T11" fmla="*/ 35 h 70"/>
              <a:gd name="T12" fmla="*/ 29 w 70"/>
              <a:gd name="T13" fmla="*/ 32 h 70"/>
              <a:gd name="T14" fmla="*/ 23 w 70"/>
              <a:gd name="T15" fmla="*/ 21 h 70"/>
              <a:gd name="T16" fmla="*/ 15 w 70"/>
              <a:gd name="T17" fmla="*/ 20 h 70"/>
              <a:gd name="T18" fmla="*/ 19 w 70"/>
              <a:gd name="T19" fmla="*/ 13 h 70"/>
              <a:gd name="T20" fmla="*/ 25 w 70"/>
              <a:gd name="T21" fmla="*/ 12 h 70"/>
              <a:gd name="T22" fmla="*/ 30 w 70"/>
              <a:gd name="T23" fmla="*/ 14 h 70"/>
              <a:gd name="T24" fmla="*/ 38 w 70"/>
              <a:gd name="T25" fmla="*/ 14 h 70"/>
              <a:gd name="T26" fmla="*/ 39 w 70"/>
              <a:gd name="T27" fmla="*/ 16 h 70"/>
              <a:gd name="T28" fmla="*/ 36 w 70"/>
              <a:gd name="T29" fmla="*/ 18 h 70"/>
              <a:gd name="T30" fmla="*/ 41 w 70"/>
              <a:gd name="T31" fmla="*/ 21 h 70"/>
              <a:gd name="T32" fmla="*/ 42 w 70"/>
              <a:gd name="T33" fmla="*/ 17 h 70"/>
              <a:gd name="T34" fmla="*/ 49 w 70"/>
              <a:gd name="T35" fmla="*/ 21 h 70"/>
              <a:gd name="T36" fmla="*/ 51 w 70"/>
              <a:gd name="T37" fmla="*/ 23 h 70"/>
              <a:gd name="T38" fmla="*/ 46 w 70"/>
              <a:gd name="T39" fmla="*/ 22 h 70"/>
              <a:gd name="T40" fmla="*/ 47 w 70"/>
              <a:gd name="T41" fmla="*/ 25 h 70"/>
              <a:gd name="T42" fmla="*/ 45 w 70"/>
              <a:gd name="T43" fmla="*/ 25 h 70"/>
              <a:gd name="T44" fmla="*/ 42 w 70"/>
              <a:gd name="T45" fmla="*/ 28 h 70"/>
              <a:gd name="T46" fmla="*/ 41 w 70"/>
              <a:gd name="T47" fmla="*/ 31 h 70"/>
              <a:gd name="T48" fmla="*/ 39 w 70"/>
              <a:gd name="T49" fmla="*/ 30 h 70"/>
              <a:gd name="T50" fmla="*/ 35 w 70"/>
              <a:gd name="T51" fmla="*/ 32 h 70"/>
              <a:gd name="T52" fmla="*/ 39 w 70"/>
              <a:gd name="T53" fmla="*/ 33 h 70"/>
              <a:gd name="T54" fmla="*/ 40 w 70"/>
              <a:gd name="T55" fmla="*/ 35 h 70"/>
              <a:gd name="T56" fmla="*/ 43 w 70"/>
              <a:gd name="T57" fmla="*/ 38 h 70"/>
              <a:gd name="T58" fmla="*/ 46 w 70"/>
              <a:gd name="T59" fmla="*/ 39 h 70"/>
              <a:gd name="T60" fmla="*/ 51 w 70"/>
              <a:gd name="T61" fmla="*/ 42 h 70"/>
              <a:gd name="T62" fmla="*/ 55 w 70"/>
              <a:gd name="T63" fmla="*/ 44 h 70"/>
              <a:gd name="T64" fmla="*/ 53 w 70"/>
              <a:gd name="T65" fmla="*/ 48 h 70"/>
              <a:gd name="T66" fmla="*/ 45 w 70"/>
              <a:gd name="T67" fmla="*/ 58 h 70"/>
              <a:gd name="T68" fmla="*/ 44 w 70"/>
              <a:gd name="T69" fmla="*/ 61 h 70"/>
              <a:gd name="T70" fmla="*/ 41 w 70"/>
              <a:gd name="T71" fmla="*/ 57 h 70"/>
              <a:gd name="T72" fmla="*/ 41 w 70"/>
              <a:gd name="T73" fmla="*/ 54 h 70"/>
              <a:gd name="T74" fmla="*/ 42 w 70"/>
              <a:gd name="T75" fmla="*/ 47 h 70"/>
              <a:gd name="T76" fmla="*/ 40 w 70"/>
              <a:gd name="T77" fmla="*/ 38 h 70"/>
              <a:gd name="T78" fmla="*/ 37 w 70"/>
              <a:gd name="T79" fmla="*/ 35 h 70"/>
              <a:gd name="T80" fmla="*/ 33 w 70"/>
              <a:gd name="T81" fmla="*/ 35 h 70"/>
              <a:gd name="T82" fmla="*/ 33 w 70"/>
              <a:gd name="T83" fmla="*/ 35 h 70"/>
              <a:gd name="T84" fmla="*/ 33 w 70"/>
              <a:gd name="T8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70">
                <a:moveTo>
                  <a:pt x="70" y="35"/>
                </a:moveTo>
                <a:cubicBezTo>
                  <a:pt x="70" y="16"/>
                  <a:pt x="55" y="0"/>
                  <a:pt x="35" y="0"/>
                </a:cubicBezTo>
                <a:cubicBezTo>
                  <a:pt x="16" y="0"/>
                  <a:pt x="0" y="16"/>
                  <a:pt x="0" y="35"/>
                </a:cubicBezTo>
                <a:cubicBezTo>
                  <a:pt x="0" y="55"/>
                  <a:pt x="16" y="70"/>
                  <a:pt x="35" y="70"/>
                </a:cubicBezTo>
                <a:cubicBezTo>
                  <a:pt x="55" y="70"/>
                  <a:pt x="70" y="55"/>
                  <a:pt x="70" y="35"/>
                </a:cubicBezTo>
                <a:close/>
                <a:moveTo>
                  <a:pt x="33" y="35"/>
                </a:moveTo>
                <a:cubicBezTo>
                  <a:pt x="32" y="30"/>
                  <a:pt x="30" y="33"/>
                  <a:pt x="29" y="32"/>
                </a:cubicBezTo>
                <a:cubicBezTo>
                  <a:pt x="28" y="29"/>
                  <a:pt x="23" y="24"/>
                  <a:pt x="23" y="21"/>
                </a:cubicBezTo>
                <a:cubicBezTo>
                  <a:pt x="24" y="19"/>
                  <a:pt x="18" y="17"/>
                  <a:pt x="15" y="20"/>
                </a:cubicBezTo>
                <a:cubicBezTo>
                  <a:pt x="16" y="18"/>
                  <a:pt x="16" y="12"/>
                  <a:pt x="19" y="13"/>
                </a:cubicBezTo>
                <a:cubicBezTo>
                  <a:pt x="22" y="13"/>
                  <a:pt x="24" y="12"/>
                  <a:pt x="25" y="12"/>
                </a:cubicBezTo>
                <a:cubicBezTo>
                  <a:pt x="29" y="13"/>
                  <a:pt x="27" y="14"/>
                  <a:pt x="30" y="14"/>
                </a:cubicBezTo>
                <a:cubicBezTo>
                  <a:pt x="32" y="15"/>
                  <a:pt x="36" y="13"/>
                  <a:pt x="38" y="14"/>
                </a:cubicBezTo>
                <a:cubicBezTo>
                  <a:pt x="39" y="14"/>
                  <a:pt x="40" y="15"/>
                  <a:pt x="39" y="16"/>
                </a:cubicBezTo>
                <a:cubicBezTo>
                  <a:pt x="38" y="17"/>
                  <a:pt x="34" y="17"/>
                  <a:pt x="36" y="18"/>
                </a:cubicBezTo>
                <a:cubicBezTo>
                  <a:pt x="37" y="19"/>
                  <a:pt x="39" y="21"/>
                  <a:pt x="41" y="21"/>
                </a:cubicBezTo>
                <a:cubicBezTo>
                  <a:pt x="43" y="22"/>
                  <a:pt x="41" y="17"/>
                  <a:pt x="42" y="17"/>
                </a:cubicBezTo>
                <a:cubicBezTo>
                  <a:pt x="44" y="16"/>
                  <a:pt x="50" y="21"/>
                  <a:pt x="49" y="21"/>
                </a:cubicBezTo>
                <a:cubicBezTo>
                  <a:pt x="47" y="22"/>
                  <a:pt x="52" y="23"/>
                  <a:pt x="51" y="23"/>
                </a:cubicBezTo>
                <a:cubicBezTo>
                  <a:pt x="51" y="24"/>
                  <a:pt x="46" y="22"/>
                  <a:pt x="46" y="22"/>
                </a:cubicBezTo>
                <a:cubicBezTo>
                  <a:pt x="45" y="24"/>
                  <a:pt x="47" y="23"/>
                  <a:pt x="47" y="25"/>
                </a:cubicBezTo>
                <a:cubicBezTo>
                  <a:pt x="47" y="25"/>
                  <a:pt x="46" y="25"/>
                  <a:pt x="45" y="25"/>
                </a:cubicBezTo>
                <a:cubicBezTo>
                  <a:pt x="44" y="26"/>
                  <a:pt x="42" y="28"/>
                  <a:pt x="42" y="28"/>
                </a:cubicBezTo>
                <a:cubicBezTo>
                  <a:pt x="40" y="30"/>
                  <a:pt x="41" y="30"/>
                  <a:pt x="41" y="31"/>
                </a:cubicBezTo>
                <a:cubicBezTo>
                  <a:pt x="40" y="31"/>
                  <a:pt x="40" y="30"/>
                  <a:pt x="39" y="30"/>
                </a:cubicBezTo>
                <a:cubicBezTo>
                  <a:pt x="38" y="31"/>
                  <a:pt x="35" y="31"/>
                  <a:pt x="35" y="32"/>
                </a:cubicBezTo>
                <a:cubicBezTo>
                  <a:pt x="35" y="33"/>
                  <a:pt x="38" y="33"/>
                  <a:pt x="39" y="33"/>
                </a:cubicBezTo>
                <a:cubicBezTo>
                  <a:pt x="40" y="34"/>
                  <a:pt x="39" y="35"/>
                  <a:pt x="40" y="35"/>
                </a:cubicBezTo>
                <a:cubicBezTo>
                  <a:pt x="41" y="35"/>
                  <a:pt x="43" y="38"/>
                  <a:pt x="43" y="38"/>
                </a:cubicBezTo>
                <a:cubicBezTo>
                  <a:pt x="43" y="38"/>
                  <a:pt x="44" y="39"/>
                  <a:pt x="46" y="39"/>
                </a:cubicBezTo>
                <a:cubicBezTo>
                  <a:pt x="51" y="38"/>
                  <a:pt x="51" y="42"/>
                  <a:pt x="51" y="42"/>
                </a:cubicBezTo>
                <a:cubicBezTo>
                  <a:pt x="53" y="41"/>
                  <a:pt x="56" y="43"/>
                  <a:pt x="55" y="44"/>
                </a:cubicBezTo>
                <a:cubicBezTo>
                  <a:pt x="53" y="46"/>
                  <a:pt x="53" y="48"/>
                  <a:pt x="53" y="48"/>
                </a:cubicBezTo>
                <a:cubicBezTo>
                  <a:pt x="51" y="49"/>
                  <a:pt x="44" y="55"/>
                  <a:pt x="45" y="58"/>
                </a:cubicBezTo>
                <a:cubicBezTo>
                  <a:pt x="44" y="59"/>
                  <a:pt x="45" y="60"/>
                  <a:pt x="44" y="61"/>
                </a:cubicBezTo>
                <a:cubicBezTo>
                  <a:pt x="42" y="62"/>
                  <a:pt x="39" y="57"/>
                  <a:pt x="41" y="57"/>
                </a:cubicBezTo>
                <a:cubicBezTo>
                  <a:pt x="41" y="56"/>
                  <a:pt x="41" y="56"/>
                  <a:pt x="41" y="54"/>
                </a:cubicBezTo>
                <a:cubicBezTo>
                  <a:pt x="42" y="54"/>
                  <a:pt x="42" y="51"/>
                  <a:pt x="42" y="47"/>
                </a:cubicBezTo>
                <a:cubicBezTo>
                  <a:pt x="33" y="41"/>
                  <a:pt x="42" y="39"/>
                  <a:pt x="40" y="38"/>
                </a:cubicBezTo>
                <a:cubicBezTo>
                  <a:pt x="40" y="37"/>
                  <a:pt x="39" y="36"/>
                  <a:pt x="37" y="35"/>
                </a:cubicBezTo>
                <a:cubicBezTo>
                  <a:pt x="35" y="35"/>
                  <a:pt x="34" y="36"/>
                  <a:pt x="33" y="35"/>
                </a:cubicBezTo>
                <a:close/>
                <a:moveTo>
                  <a:pt x="33" y="35"/>
                </a:moveTo>
                <a:cubicBezTo>
                  <a:pt x="33" y="35"/>
                  <a:pt x="33" y="35"/>
                  <a:pt x="33" y="35"/>
                </a:cubicBezTo>
              </a:path>
            </a:pathLst>
          </a:custGeom>
          <a:solidFill>
            <a:schemeClr val="bg1"/>
          </a:solidFill>
          <a:ln>
            <a:noFill/>
          </a:ln>
          <a:extLst/>
        </p:spPr>
        <p:txBody>
          <a:bodyPr anchor="ctr"/>
          <a:lstStyle/>
          <a:p>
            <a:pPr algn="ctr"/>
            <a:endParaRPr/>
          </a:p>
        </p:txBody>
      </p:sp>
      <p:sp>
        <p:nvSpPr>
          <p:cNvPr id="13" name="ïšḻïďê-任意多边形: 形状 12"/>
          <p:cNvSpPr>
            <a:spLocks noChangeAspect="1"/>
          </p:cNvSpPr>
          <p:nvPr/>
        </p:nvSpPr>
        <p:spPr bwMode="auto">
          <a:xfrm>
            <a:off x="8029036" y="2273715"/>
            <a:ext cx="456933" cy="456933"/>
          </a:xfrm>
          <a:custGeom>
            <a:avLst/>
            <a:gdLst>
              <a:gd name="connsiteX0" fmla="*/ 225702 w 508000"/>
              <a:gd name="connsiteY0" fmla="*/ 59797 h 508000"/>
              <a:gd name="connsiteX1" fmla="*/ 392654 w 508000"/>
              <a:gd name="connsiteY1" fmla="*/ 115241 h 508000"/>
              <a:gd name="connsiteX2" fmla="*/ 392654 w 508000"/>
              <a:gd name="connsiteY2" fmla="*/ 392809 h 508000"/>
              <a:gd name="connsiteX3" fmla="*/ 115086 w 508000"/>
              <a:gd name="connsiteY3" fmla="*/ 392809 h 508000"/>
              <a:gd name="connsiteX4" fmla="*/ 77168 w 508000"/>
              <a:gd name="connsiteY4" fmla="*/ 168251 h 508000"/>
              <a:gd name="connsiteX5" fmla="*/ 259760 w 508000"/>
              <a:gd name="connsiteY5" fmla="*/ 259915 h 508000"/>
              <a:gd name="connsiteX6" fmla="*/ 168464 w 508000"/>
              <a:gd name="connsiteY6" fmla="*/ 77323 h 508000"/>
              <a:gd name="connsiteX7" fmla="*/ 225702 w 508000"/>
              <a:gd name="connsiteY7" fmla="*/ 59797 h 508000"/>
              <a:gd name="connsiteX8" fmla="*/ 109644 w 508000"/>
              <a:gd name="connsiteY8" fmla="*/ 18815 h 508000"/>
              <a:gd name="connsiteX9" fmla="*/ 201365 w 508000"/>
              <a:gd name="connsiteY9" fmla="*/ 201365 h 508000"/>
              <a:gd name="connsiteX10" fmla="*/ 18659 w 508000"/>
              <a:gd name="connsiteY10" fmla="*/ 109722 h 508000"/>
              <a:gd name="connsiteX11" fmla="*/ 56600 w 508000"/>
              <a:gd name="connsiteY11" fmla="*/ 56724 h 508000"/>
              <a:gd name="connsiteX12" fmla="*/ 109644 w 508000"/>
              <a:gd name="connsiteY12" fmla="*/ 18815 h 508000"/>
              <a:gd name="connsiteX13" fmla="*/ 254000 w 508000"/>
              <a:gd name="connsiteY13" fmla="*/ 0 h 508000"/>
              <a:gd name="connsiteX14" fmla="*/ 433641 w 508000"/>
              <a:gd name="connsiteY14" fmla="*/ 74359 h 508000"/>
              <a:gd name="connsiteX15" fmla="*/ 508000 w 508000"/>
              <a:gd name="connsiteY15" fmla="*/ 254000 h 508000"/>
              <a:gd name="connsiteX16" fmla="*/ 433641 w 508000"/>
              <a:gd name="connsiteY16" fmla="*/ 433641 h 508000"/>
              <a:gd name="connsiteX17" fmla="*/ 254000 w 508000"/>
              <a:gd name="connsiteY17" fmla="*/ 508000 h 508000"/>
              <a:gd name="connsiteX18" fmla="*/ 74360 w 508000"/>
              <a:gd name="connsiteY18" fmla="*/ 433641 h 508000"/>
              <a:gd name="connsiteX19" fmla="*/ 0 w 508000"/>
              <a:gd name="connsiteY19" fmla="*/ 254000 h 508000"/>
              <a:gd name="connsiteX20" fmla="*/ 25768 w 508000"/>
              <a:gd name="connsiteY20" fmla="*/ 142461 h 508000"/>
              <a:gd name="connsiteX21" fmla="*/ 46751 w 508000"/>
              <a:gd name="connsiteY21" fmla="*/ 153136 h 508000"/>
              <a:gd name="connsiteX22" fmla="*/ 90925 w 508000"/>
              <a:gd name="connsiteY22" fmla="*/ 417075 h 508000"/>
              <a:gd name="connsiteX23" fmla="*/ 417076 w 508000"/>
              <a:gd name="connsiteY23" fmla="*/ 417075 h 508000"/>
              <a:gd name="connsiteX24" fmla="*/ 417076 w 508000"/>
              <a:gd name="connsiteY24" fmla="*/ 90925 h 508000"/>
              <a:gd name="connsiteX25" fmla="*/ 153136 w 508000"/>
              <a:gd name="connsiteY25" fmla="*/ 46751 h 508000"/>
              <a:gd name="connsiteX26" fmla="*/ 142461 w 508000"/>
              <a:gd name="connsiteY26" fmla="*/ 25768 h 508000"/>
              <a:gd name="connsiteX27" fmla="*/ 254000 w 508000"/>
              <a:gd name="connsiteY27"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8000" h="508000">
                <a:moveTo>
                  <a:pt x="225702" y="59797"/>
                </a:moveTo>
                <a:cubicBezTo>
                  <a:pt x="284770" y="51255"/>
                  <a:pt x="347098" y="69685"/>
                  <a:pt x="392654" y="115241"/>
                </a:cubicBezTo>
                <a:cubicBezTo>
                  <a:pt x="469593" y="191811"/>
                  <a:pt x="469593" y="316239"/>
                  <a:pt x="392654" y="392809"/>
                </a:cubicBezTo>
                <a:cubicBezTo>
                  <a:pt x="316084" y="469748"/>
                  <a:pt x="191656" y="469748"/>
                  <a:pt x="115086" y="392809"/>
                </a:cubicBezTo>
                <a:cubicBezTo>
                  <a:pt x="54344" y="332068"/>
                  <a:pt x="41828" y="241509"/>
                  <a:pt x="77168" y="168251"/>
                </a:cubicBezTo>
                <a:lnTo>
                  <a:pt x="259760" y="259915"/>
                </a:lnTo>
                <a:cubicBezTo>
                  <a:pt x="259760" y="259915"/>
                  <a:pt x="259760" y="259915"/>
                  <a:pt x="168464" y="77323"/>
                </a:cubicBezTo>
                <a:cubicBezTo>
                  <a:pt x="186687" y="68488"/>
                  <a:pt x="206013" y="62644"/>
                  <a:pt x="225702" y="59797"/>
                </a:cubicBezTo>
                <a:close/>
                <a:moveTo>
                  <a:pt x="109644" y="18815"/>
                </a:moveTo>
                <a:lnTo>
                  <a:pt x="201365" y="201365"/>
                </a:lnTo>
                <a:cubicBezTo>
                  <a:pt x="201365" y="201365"/>
                  <a:pt x="201365" y="201365"/>
                  <a:pt x="18659" y="109722"/>
                </a:cubicBezTo>
                <a:cubicBezTo>
                  <a:pt x="27868" y="90584"/>
                  <a:pt x="40392" y="72549"/>
                  <a:pt x="56600" y="56724"/>
                </a:cubicBezTo>
                <a:cubicBezTo>
                  <a:pt x="72440" y="40530"/>
                  <a:pt x="90489" y="28016"/>
                  <a:pt x="109644" y="18815"/>
                </a:cubicBezTo>
                <a:close/>
                <a:moveTo>
                  <a:pt x="254000" y="0"/>
                </a:moveTo>
                <a:cubicBezTo>
                  <a:pt x="322102" y="0"/>
                  <a:pt x="385786" y="26504"/>
                  <a:pt x="433641" y="74359"/>
                </a:cubicBezTo>
                <a:cubicBezTo>
                  <a:pt x="481864" y="122583"/>
                  <a:pt x="508000" y="186267"/>
                  <a:pt x="508000" y="254000"/>
                </a:cubicBezTo>
                <a:cubicBezTo>
                  <a:pt x="508000" y="322101"/>
                  <a:pt x="481864" y="385786"/>
                  <a:pt x="433641" y="433641"/>
                </a:cubicBezTo>
                <a:cubicBezTo>
                  <a:pt x="385786" y="481864"/>
                  <a:pt x="322102" y="508000"/>
                  <a:pt x="254000" y="508000"/>
                </a:cubicBezTo>
                <a:cubicBezTo>
                  <a:pt x="186267" y="508000"/>
                  <a:pt x="122215" y="481864"/>
                  <a:pt x="74360" y="433641"/>
                </a:cubicBezTo>
                <a:cubicBezTo>
                  <a:pt x="26504" y="385786"/>
                  <a:pt x="0" y="322101"/>
                  <a:pt x="0" y="254000"/>
                </a:cubicBezTo>
                <a:cubicBezTo>
                  <a:pt x="0" y="214612"/>
                  <a:pt x="8835" y="176696"/>
                  <a:pt x="25768" y="142461"/>
                </a:cubicBezTo>
                <a:cubicBezTo>
                  <a:pt x="25768" y="142461"/>
                  <a:pt x="25768" y="142461"/>
                  <a:pt x="46751" y="153136"/>
                </a:cubicBezTo>
                <a:cubicBezTo>
                  <a:pt x="5153" y="238907"/>
                  <a:pt x="19878" y="345661"/>
                  <a:pt x="90925" y="417075"/>
                </a:cubicBezTo>
                <a:cubicBezTo>
                  <a:pt x="181113" y="506896"/>
                  <a:pt x="327255" y="506896"/>
                  <a:pt x="417076" y="417075"/>
                </a:cubicBezTo>
                <a:cubicBezTo>
                  <a:pt x="506896" y="327255"/>
                  <a:pt x="506896" y="181113"/>
                  <a:pt x="417076" y="90925"/>
                </a:cubicBezTo>
                <a:cubicBezTo>
                  <a:pt x="345661" y="19878"/>
                  <a:pt x="238907" y="5154"/>
                  <a:pt x="153136" y="46751"/>
                </a:cubicBezTo>
                <a:cubicBezTo>
                  <a:pt x="153136" y="46751"/>
                  <a:pt x="153136" y="46751"/>
                  <a:pt x="142461" y="25768"/>
                </a:cubicBezTo>
                <a:cubicBezTo>
                  <a:pt x="176696" y="8835"/>
                  <a:pt x="214612" y="0"/>
                  <a:pt x="254000" y="0"/>
                </a:cubicBezTo>
                <a:close/>
              </a:path>
            </a:pathLst>
          </a:custGeom>
          <a:solidFill>
            <a:schemeClr val="bg1"/>
          </a:solidFill>
          <a:ln>
            <a:noFill/>
          </a:ln>
          <a:extLst/>
        </p:spPr>
        <p:txBody>
          <a:bodyPr anchor="ctr"/>
          <a:lstStyle/>
          <a:p>
            <a:pPr algn="ctr"/>
            <a:endParaRPr/>
          </a:p>
        </p:txBody>
      </p:sp>
      <p:sp>
        <p:nvSpPr>
          <p:cNvPr id="14" name="ïšḻïďê-任意多边形: 形状 13"/>
          <p:cNvSpPr>
            <a:spLocks noChangeAspect="1"/>
          </p:cNvSpPr>
          <p:nvPr/>
        </p:nvSpPr>
        <p:spPr bwMode="auto">
          <a:xfrm>
            <a:off x="1806320" y="2273715"/>
            <a:ext cx="456933" cy="456933"/>
          </a:xfrm>
          <a:custGeom>
            <a:avLst/>
            <a:gdLst>
              <a:gd name="connsiteX0" fmla="*/ 304145 w 508000"/>
              <a:gd name="connsiteY0" fmla="*/ 402460 h 508000"/>
              <a:gd name="connsiteX1" fmla="*/ 321059 w 508000"/>
              <a:gd name="connsiteY1" fmla="*/ 426292 h 508000"/>
              <a:gd name="connsiteX2" fmla="*/ 361651 w 508000"/>
              <a:gd name="connsiteY2" fmla="*/ 480764 h 508000"/>
              <a:gd name="connsiteX3" fmla="*/ 253405 w 508000"/>
              <a:gd name="connsiteY3" fmla="*/ 508000 h 508000"/>
              <a:gd name="connsiteX4" fmla="*/ 185751 w 508000"/>
              <a:gd name="connsiteY4" fmla="*/ 497787 h 508000"/>
              <a:gd name="connsiteX5" fmla="*/ 304145 w 508000"/>
              <a:gd name="connsiteY5" fmla="*/ 402460 h 508000"/>
              <a:gd name="connsiteX6" fmla="*/ 291291 w 508000"/>
              <a:gd name="connsiteY6" fmla="*/ 348986 h 508000"/>
              <a:gd name="connsiteX7" fmla="*/ 308378 w 508000"/>
              <a:gd name="connsiteY7" fmla="*/ 348986 h 508000"/>
              <a:gd name="connsiteX8" fmla="*/ 315213 w 508000"/>
              <a:gd name="connsiteY8" fmla="*/ 358837 h 508000"/>
              <a:gd name="connsiteX9" fmla="*/ 304961 w 508000"/>
              <a:gd name="connsiteY9" fmla="*/ 368687 h 508000"/>
              <a:gd name="connsiteX10" fmla="*/ 291291 w 508000"/>
              <a:gd name="connsiteY10" fmla="*/ 348986 h 508000"/>
              <a:gd name="connsiteX11" fmla="*/ 223414 w 508000"/>
              <a:gd name="connsiteY11" fmla="*/ 348986 h 508000"/>
              <a:gd name="connsiteX12" fmla="*/ 250565 w 508000"/>
              <a:gd name="connsiteY12" fmla="*/ 348986 h 508000"/>
              <a:gd name="connsiteX13" fmla="*/ 253959 w 508000"/>
              <a:gd name="connsiteY13" fmla="*/ 348986 h 508000"/>
              <a:gd name="connsiteX14" fmla="*/ 264140 w 508000"/>
              <a:gd name="connsiteY14" fmla="*/ 348986 h 508000"/>
              <a:gd name="connsiteX15" fmla="*/ 291291 w 508000"/>
              <a:gd name="connsiteY15" fmla="*/ 385985 h 508000"/>
              <a:gd name="connsiteX16" fmla="*/ 158931 w 508000"/>
              <a:gd name="connsiteY16" fmla="*/ 486892 h 508000"/>
              <a:gd name="connsiteX17" fmla="*/ 118205 w 508000"/>
              <a:gd name="connsiteY17" fmla="*/ 466711 h 508000"/>
              <a:gd name="connsiteX18" fmla="*/ 172506 w 508000"/>
              <a:gd name="connsiteY18" fmla="*/ 372531 h 508000"/>
              <a:gd name="connsiteX19" fmla="*/ 186082 w 508000"/>
              <a:gd name="connsiteY19" fmla="*/ 375895 h 508000"/>
              <a:gd name="connsiteX20" fmla="*/ 223414 w 508000"/>
              <a:gd name="connsiteY20" fmla="*/ 348986 h 508000"/>
              <a:gd name="connsiteX21" fmla="*/ 493928 w 508000"/>
              <a:gd name="connsiteY21" fmla="*/ 332100 h 508000"/>
              <a:gd name="connsiteX22" fmla="*/ 382299 w 508000"/>
              <a:gd name="connsiteY22" fmla="*/ 470006 h 508000"/>
              <a:gd name="connsiteX23" fmla="*/ 318028 w 508000"/>
              <a:gd name="connsiteY23" fmla="*/ 385917 h 508000"/>
              <a:gd name="connsiteX24" fmla="*/ 334941 w 508000"/>
              <a:gd name="connsiteY24" fmla="*/ 372463 h 508000"/>
              <a:gd name="connsiteX25" fmla="*/ 348472 w 508000"/>
              <a:gd name="connsiteY25" fmla="*/ 375826 h 508000"/>
              <a:gd name="connsiteX26" fmla="*/ 389065 w 508000"/>
              <a:gd name="connsiteY26" fmla="*/ 342191 h 508000"/>
              <a:gd name="connsiteX27" fmla="*/ 493928 w 508000"/>
              <a:gd name="connsiteY27" fmla="*/ 332100 h 508000"/>
              <a:gd name="connsiteX28" fmla="*/ 2814 w 508000"/>
              <a:gd name="connsiteY28" fmla="*/ 301141 h 508000"/>
              <a:gd name="connsiteX29" fmla="*/ 145973 w 508000"/>
              <a:gd name="connsiteY29" fmla="*/ 338291 h 508000"/>
              <a:gd name="connsiteX30" fmla="*/ 156199 w 508000"/>
              <a:gd name="connsiteY30" fmla="*/ 358555 h 508000"/>
              <a:gd name="connsiteX31" fmla="*/ 98254 w 508000"/>
              <a:gd name="connsiteY31" fmla="*/ 453119 h 508000"/>
              <a:gd name="connsiteX32" fmla="*/ 2814 w 508000"/>
              <a:gd name="connsiteY32" fmla="*/ 301141 h 508000"/>
              <a:gd name="connsiteX33" fmla="*/ 223589 w 508000"/>
              <a:gd name="connsiteY33" fmla="*/ 291291 h 508000"/>
              <a:gd name="connsiteX34" fmla="*/ 247667 w 508000"/>
              <a:gd name="connsiteY34" fmla="*/ 327878 h 508000"/>
              <a:gd name="connsiteX35" fmla="*/ 227028 w 508000"/>
              <a:gd name="connsiteY35" fmla="*/ 327878 h 508000"/>
              <a:gd name="connsiteX36" fmla="*/ 216709 w 508000"/>
              <a:gd name="connsiteY36" fmla="*/ 304595 h 508000"/>
              <a:gd name="connsiteX37" fmla="*/ 223589 w 508000"/>
              <a:gd name="connsiteY37" fmla="*/ 291291 h 508000"/>
              <a:gd name="connsiteX38" fmla="*/ 426916 w 508000"/>
              <a:gd name="connsiteY38" fmla="*/ 246260 h 508000"/>
              <a:gd name="connsiteX39" fmla="*/ 481263 w 508000"/>
              <a:gd name="connsiteY39" fmla="*/ 310672 h 508000"/>
              <a:gd name="connsiteX40" fmla="*/ 389552 w 508000"/>
              <a:gd name="connsiteY40" fmla="*/ 320842 h 508000"/>
              <a:gd name="connsiteX41" fmla="*/ 382759 w 508000"/>
              <a:gd name="connsiteY41" fmla="*/ 307282 h 508000"/>
              <a:gd name="connsiteX42" fmla="*/ 426916 w 508000"/>
              <a:gd name="connsiteY42" fmla="*/ 246260 h 508000"/>
              <a:gd name="connsiteX43" fmla="*/ 447490 w 508000"/>
              <a:gd name="connsiteY43" fmla="*/ 236410 h 508000"/>
              <a:gd name="connsiteX44" fmla="*/ 508000 w 508000"/>
              <a:gd name="connsiteY44" fmla="*/ 256851 h 508000"/>
              <a:gd name="connsiteX45" fmla="*/ 501277 w 508000"/>
              <a:gd name="connsiteY45" fmla="*/ 301141 h 508000"/>
              <a:gd name="connsiteX46" fmla="*/ 447490 w 508000"/>
              <a:gd name="connsiteY46" fmla="*/ 236410 h 508000"/>
              <a:gd name="connsiteX47" fmla="*/ 172473 w 508000"/>
              <a:gd name="connsiteY47" fmla="*/ 212488 h 508000"/>
              <a:gd name="connsiteX48" fmla="*/ 199528 w 508000"/>
              <a:gd name="connsiteY48" fmla="*/ 260151 h 508000"/>
              <a:gd name="connsiteX49" fmla="*/ 209673 w 508000"/>
              <a:gd name="connsiteY49" fmla="*/ 273769 h 508000"/>
              <a:gd name="connsiteX50" fmla="*/ 196146 w 508000"/>
              <a:gd name="connsiteY50" fmla="*/ 290792 h 508000"/>
              <a:gd name="connsiteX51" fmla="*/ 186000 w 508000"/>
              <a:gd name="connsiteY51" fmla="*/ 290792 h 508000"/>
              <a:gd name="connsiteX52" fmla="*/ 145418 w 508000"/>
              <a:gd name="connsiteY52" fmla="*/ 318028 h 508000"/>
              <a:gd name="connsiteX53" fmla="*/ 0 w 508000"/>
              <a:gd name="connsiteY53" fmla="*/ 273769 h 508000"/>
              <a:gd name="connsiteX54" fmla="*/ 0 w 508000"/>
              <a:gd name="connsiteY54" fmla="*/ 253342 h 508000"/>
              <a:gd name="connsiteX55" fmla="*/ 0 w 508000"/>
              <a:gd name="connsiteY55" fmla="*/ 229510 h 508000"/>
              <a:gd name="connsiteX56" fmla="*/ 172473 w 508000"/>
              <a:gd name="connsiteY56" fmla="*/ 212488 h 508000"/>
              <a:gd name="connsiteX57" fmla="*/ 284146 w 508000"/>
              <a:gd name="connsiteY57" fmla="*/ 209673 h 508000"/>
              <a:gd name="connsiteX58" fmla="*/ 413717 w 508000"/>
              <a:gd name="connsiteY58" fmla="*/ 226559 h 508000"/>
              <a:gd name="connsiteX59" fmla="*/ 365980 w 508000"/>
              <a:gd name="connsiteY59" fmla="*/ 294105 h 508000"/>
              <a:gd name="connsiteX60" fmla="*/ 348932 w 508000"/>
              <a:gd name="connsiteY60" fmla="*/ 290728 h 508000"/>
              <a:gd name="connsiteX61" fmla="*/ 304605 w 508000"/>
              <a:gd name="connsiteY61" fmla="*/ 324501 h 508000"/>
              <a:gd name="connsiteX62" fmla="*/ 273917 w 508000"/>
              <a:gd name="connsiteY62" fmla="*/ 327878 h 508000"/>
              <a:gd name="connsiteX63" fmla="*/ 236410 w 508000"/>
              <a:gd name="connsiteY63" fmla="*/ 273842 h 508000"/>
              <a:gd name="connsiteX64" fmla="*/ 263688 w 508000"/>
              <a:gd name="connsiteY64" fmla="*/ 233314 h 508000"/>
              <a:gd name="connsiteX65" fmla="*/ 284146 w 508000"/>
              <a:gd name="connsiteY65" fmla="*/ 209673 h 508000"/>
              <a:gd name="connsiteX66" fmla="*/ 257518 w 508000"/>
              <a:gd name="connsiteY66" fmla="*/ 209673 h 508000"/>
              <a:gd name="connsiteX67" fmla="*/ 247433 w 508000"/>
              <a:gd name="connsiteY67" fmla="*/ 223095 h 508000"/>
              <a:gd name="connsiteX68" fmla="*/ 223901 w 508000"/>
              <a:gd name="connsiteY68" fmla="*/ 253296 h 508000"/>
              <a:gd name="connsiteX69" fmla="*/ 220540 w 508000"/>
              <a:gd name="connsiteY69" fmla="*/ 246585 h 508000"/>
              <a:gd name="connsiteX70" fmla="*/ 197008 w 508000"/>
              <a:gd name="connsiteY70" fmla="*/ 213028 h 508000"/>
              <a:gd name="connsiteX71" fmla="*/ 257518 w 508000"/>
              <a:gd name="connsiteY71" fmla="*/ 209673 h 508000"/>
              <a:gd name="connsiteX72" fmla="*/ 335564 w 508000"/>
              <a:gd name="connsiteY72" fmla="*/ 154792 h 508000"/>
              <a:gd name="connsiteX73" fmla="*/ 355698 w 508000"/>
              <a:gd name="connsiteY73" fmla="*/ 158256 h 508000"/>
              <a:gd name="connsiteX74" fmla="*/ 365765 w 508000"/>
              <a:gd name="connsiteY74" fmla="*/ 158256 h 508000"/>
              <a:gd name="connsiteX75" fmla="*/ 379187 w 508000"/>
              <a:gd name="connsiteY75" fmla="*/ 179039 h 508000"/>
              <a:gd name="connsiteX76" fmla="*/ 392610 w 508000"/>
              <a:gd name="connsiteY76" fmla="*/ 199822 h 508000"/>
              <a:gd name="connsiteX77" fmla="*/ 305363 w 508000"/>
              <a:gd name="connsiteY77" fmla="*/ 189430 h 508000"/>
              <a:gd name="connsiteX78" fmla="*/ 335564 w 508000"/>
              <a:gd name="connsiteY78" fmla="*/ 154792 h 508000"/>
              <a:gd name="connsiteX79" fmla="*/ 483912 w 508000"/>
              <a:gd name="connsiteY79" fmla="*/ 151978 h 508000"/>
              <a:gd name="connsiteX80" fmla="*/ 503778 w 508000"/>
              <a:gd name="connsiteY80" fmla="*/ 233596 h 508000"/>
              <a:gd name="connsiteX81" fmla="*/ 447490 w 508000"/>
              <a:gd name="connsiteY81" fmla="*/ 213191 h 508000"/>
              <a:gd name="connsiteX82" fmla="*/ 483912 w 508000"/>
              <a:gd name="connsiteY82" fmla="*/ 151978 h 508000"/>
              <a:gd name="connsiteX83" fmla="*/ 436962 w 508000"/>
              <a:gd name="connsiteY83" fmla="*/ 77396 h 508000"/>
              <a:gd name="connsiteX84" fmla="*/ 474227 w 508000"/>
              <a:gd name="connsiteY84" fmla="*/ 127944 h 508000"/>
              <a:gd name="connsiteX85" fmla="*/ 426799 w 508000"/>
              <a:gd name="connsiteY85" fmla="*/ 205451 h 508000"/>
              <a:gd name="connsiteX86" fmla="*/ 423411 w 508000"/>
              <a:gd name="connsiteY86" fmla="*/ 205451 h 508000"/>
              <a:gd name="connsiteX87" fmla="*/ 396310 w 508000"/>
              <a:gd name="connsiteY87" fmla="*/ 168382 h 508000"/>
              <a:gd name="connsiteX88" fmla="*/ 382759 w 508000"/>
              <a:gd name="connsiteY88" fmla="*/ 148163 h 508000"/>
              <a:gd name="connsiteX89" fmla="*/ 399698 w 508000"/>
              <a:gd name="connsiteY89" fmla="*/ 117834 h 508000"/>
              <a:gd name="connsiteX90" fmla="*/ 396310 w 508000"/>
              <a:gd name="connsiteY90" fmla="*/ 104355 h 508000"/>
              <a:gd name="connsiteX91" fmla="*/ 436962 w 508000"/>
              <a:gd name="connsiteY91" fmla="*/ 77396 h 508000"/>
              <a:gd name="connsiteX92" fmla="*/ 111079 w 508000"/>
              <a:gd name="connsiteY92" fmla="*/ 43623 h 508000"/>
              <a:gd name="connsiteX93" fmla="*/ 161828 w 508000"/>
              <a:gd name="connsiteY93" fmla="*/ 192729 h 508000"/>
              <a:gd name="connsiteX94" fmla="*/ 2814 w 508000"/>
              <a:gd name="connsiteY94" fmla="*/ 209673 h 508000"/>
              <a:gd name="connsiteX95" fmla="*/ 111079 w 508000"/>
              <a:gd name="connsiteY95" fmla="*/ 43623 h 508000"/>
              <a:gd name="connsiteX96" fmla="*/ 310992 w 508000"/>
              <a:gd name="connsiteY96" fmla="*/ 5629 h 508000"/>
              <a:gd name="connsiteX97" fmla="*/ 419347 w 508000"/>
              <a:gd name="connsiteY97" fmla="*/ 63442 h 508000"/>
              <a:gd name="connsiteX98" fmla="*/ 382100 w 508000"/>
              <a:gd name="connsiteY98" fmla="*/ 87247 h 508000"/>
              <a:gd name="connsiteX99" fmla="*/ 355011 w 508000"/>
              <a:gd name="connsiteY99" fmla="*/ 77045 h 508000"/>
              <a:gd name="connsiteX100" fmla="*/ 344853 w 508000"/>
              <a:gd name="connsiteY100" fmla="*/ 77045 h 508000"/>
              <a:gd name="connsiteX101" fmla="*/ 310992 w 508000"/>
              <a:gd name="connsiteY101" fmla="*/ 5629 h 508000"/>
              <a:gd name="connsiteX102" fmla="*/ 253733 w 508000"/>
              <a:gd name="connsiteY102" fmla="*/ 0 h 508000"/>
              <a:gd name="connsiteX103" fmla="*/ 284303 w 508000"/>
              <a:gd name="connsiteY103" fmla="*/ 3367 h 508000"/>
              <a:gd name="connsiteX104" fmla="*/ 325063 w 508000"/>
              <a:gd name="connsiteY104" fmla="*/ 90915 h 508000"/>
              <a:gd name="connsiteX105" fmla="*/ 314873 w 508000"/>
              <a:gd name="connsiteY105" fmla="*/ 117853 h 508000"/>
              <a:gd name="connsiteX106" fmla="*/ 321666 w 508000"/>
              <a:gd name="connsiteY106" fmla="*/ 141424 h 508000"/>
              <a:gd name="connsiteX107" fmla="*/ 274113 w 508000"/>
              <a:gd name="connsiteY107" fmla="*/ 188565 h 508000"/>
              <a:gd name="connsiteX108" fmla="*/ 270716 w 508000"/>
              <a:gd name="connsiteY108" fmla="*/ 188565 h 508000"/>
              <a:gd name="connsiteX109" fmla="*/ 185799 w 508000"/>
              <a:gd name="connsiteY109" fmla="*/ 188565 h 508000"/>
              <a:gd name="connsiteX110" fmla="*/ 128055 w 508000"/>
              <a:gd name="connsiteY110" fmla="*/ 33672 h 508000"/>
              <a:gd name="connsiteX111" fmla="*/ 253733 w 508000"/>
              <a:gd name="connsiteY111"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08000" h="508000">
                <a:moveTo>
                  <a:pt x="304145" y="402460"/>
                </a:moveTo>
                <a:cubicBezTo>
                  <a:pt x="307528" y="409269"/>
                  <a:pt x="314293" y="419483"/>
                  <a:pt x="321059" y="426292"/>
                </a:cubicBezTo>
                <a:cubicBezTo>
                  <a:pt x="337972" y="450123"/>
                  <a:pt x="351503" y="467146"/>
                  <a:pt x="361651" y="480764"/>
                </a:cubicBezTo>
                <a:cubicBezTo>
                  <a:pt x="327824" y="497787"/>
                  <a:pt x="290614" y="508000"/>
                  <a:pt x="253405" y="508000"/>
                </a:cubicBezTo>
                <a:cubicBezTo>
                  <a:pt x="229726" y="508000"/>
                  <a:pt x="206047" y="504596"/>
                  <a:pt x="185751" y="497787"/>
                </a:cubicBezTo>
                <a:cubicBezTo>
                  <a:pt x="216195" y="477359"/>
                  <a:pt x="260170" y="446719"/>
                  <a:pt x="304145" y="402460"/>
                </a:cubicBezTo>
                <a:close/>
                <a:moveTo>
                  <a:pt x="291291" y="348986"/>
                </a:moveTo>
                <a:cubicBezTo>
                  <a:pt x="298126" y="348986"/>
                  <a:pt x="301543" y="348986"/>
                  <a:pt x="308378" y="348986"/>
                </a:cubicBezTo>
                <a:cubicBezTo>
                  <a:pt x="311796" y="352270"/>
                  <a:pt x="311796" y="355553"/>
                  <a:pt x="315213" y="358837"/>
                </a:cubicBezTo>
                <a:cubicBezTo>
                  <a:pt x="311796" y="362120"/>
                  <a:pt x="308378" y="365404"/>
                  <a:pt x="304961" y="368687"/>
                </a:cubicBezTo>
                <a:cubicBezTo>
                  <a:pt x="301543" y="362120"/>
                  <a:pt x="294708" y="355553"/>
                  <a:pt x="291291" y="348986"/>
                </a:cubicBezTo>
                <a:close/>
                <a:moveTo>
                  <a:pt x="223414" y="348986"/>
                </a:moveTo>
                <a:cubicBezTo>
                  <a:pt x="233596" y="348986"/>
                  <a:pt x="243777" y="348986"/>
                  <a:pt x="250565" y="348986"/>
                </a:cubicBezTo>
                <a:cubicBezTo>
                  <a:pt x="250565" y="348986"/>
                  <a:pt x="250565" y="348986"/>
                  <a:pt x="253959" y="348986"/>
                </a:cubicBezTo>
                <a:cubicBezTo>
                  <a:pt x="257353" y="348986"/>
                  <a:pt x="260746" y="348986"/>
                  <a:pt x="264140" y="348986"/>
                </a:cubicBezTo>
                <a:cubicBezTo>
                  <a:pt x="274322" y="362440"/>
                  <a:pt x="281109" y="372531"/>
                  <a:pt x="291291" y="385985"/>
                </a:cubicBezTo>
                <a:cubicBezTo>
                  <a:pt x="240383" y="436439"/>
                  <a:pt x="186082" y="470074"/>
                  <a:pt x="158931" y="486892"/>
                </a:cubicBezTo>
                <a:cubicBezTo>
                  <a:pt x="145356" y="480165"/>
                  <a:pt x="131780" y="473438"/>
                  <a:pt x="118205" y="466711"/>
                </a:cubicBezTo>
                <a:cubicBezTo>
                  <a:pt x="128387" y="446529"/>
                  <a:pt x="148750" y="412894"/>
                  <a:pt x="172506" y="372531"/>
                </a:cubicBezTo>
                <a:cubicBezTo>
                  <a:pt x="175900" y="372531"/>
                  <a:pt x="179294" y="375895"/>
                  <a:pt x="186082" y="375895"/>
                </a:cubicBezTo>
                <a:cubicBezTo>
                  <a:pt x="203051" y="375895"/>
                  <a:pt x="216626" y="362440"/>
                  <a:pt x="223414" y="348986"/>
                </a:cubicBezTo>
                <a:close/>
                <a:moveTo>
                  <a:pt x="493928" y="332100"/>
                </a:moveTo>
                <a:cubicBezTo>
                  <a:pt x="473632" y="389281"/>
                  <a:pt x="433040" y="439734"/>
                  <a:pt x="382299" y="470006"/>
                </a:cubicBezTo>
                <a:cubicBezTo>
                  <a:pt x="365386" y="449825"/>
                  <a:pt x="345090" y="419553"/>
                  <a:pt x="318028" y="385917"/>
                </a:cubicBezTo>
                <a:cubicBezTo>
                  <a:pt x="324793" y="382554"/>
                  <a:pt x="328176" y="375826"/>
                  <a:pt x="334941" y="372463"/>
                </a:cubicBezTo>
                <a:cubicBezTo>
                  <a:pt x="338324" y="372463"/>
                  <a:pt x="341707" y="375826"/>
                  <a:pt x="348472" y="375826"/>
                </a:cubicBezTo>
                <a:cubicBezTo>
                  <a:pt x="365386" y="375826"/>
                  <a:pt x="382299" y="362372"/>
                  <a:pt x="389065" y="342191"/>
                </a:cubicBezTo>
                <a:cubicBezTo>
                  <a:pt x="429657" y="342191"/>
                  <a:pt x="466866" y="335464"/>
                  <a:pt x="493928" y="332100"/>
                </a:cubicBezTo>
                <a:close/>
                <a:moveTo>
                  <a:pt x="2814" y="301141"/>
                </a:moveTo>
                <a:cubicBezTo>
                  <a:pt x="33491" y="311273"/>
                  <a:pt x="84619" y="328159"/>
                  <a:pt x="145973" y="338291"/>
                </a:cubicBezTo>
                <a:cubicBezTo>
                  <a:pt x="145973" y="348423"/>
                  <a:pt x="149382" y="355178"/>
                  <a:pt x="156199" y="358555"/>
                </a:cubicBezTo>
                <a:cubicBezTo>
                  <a:pt x="128931" y="399083"/>
                  <a:pt x="111888" y="432855"/>
                  <a:pt x="98254" y="453119"/>
                </a:cubicBezTo>
                <a:cubicBezTo>
                  <a:pt x="50534" y="415969"/>
                  <a:pt x="16448" y="361932"/>
                  <a:pt x="2814" y="301141"/>
                </a:cubicBezTo>
                <a:close/>
                <a:moveTo>
                  <a:pt x="223589" y="291291"/>
                </a:moveTo>
                <a:cubicBezTo>
                  <a:pt x="230468" y="304595"/>
                  <a:pt x="240787" y="314574"/>
                  <a:pt x="247667" y="327878"/>
                </a:cubicBezTo>
                <a:cubicBezTo>
                  <a:pt x="240787" y="327878"/>
                  <a:pt x="233908" y="327878"/>
                  <a:pt x="227028" y="327878"/>
                </a:cubicBezTo>
                <a:cubicBezTo>
                  <a:pt x="227028" y="317900"/>
                  <a:pt x="220149" y="311248"/>
                  <a:pt x="216709" y="304595"/>
                </a:cubicBezTo>
                <a:cubicBezTo>
                  <a:pt x="220149" y="301269"/>
                  <a:pt x="220149" y="297943"/>
                  <a:pt x="223589" y="291291"/>
                </a:cubicBezTo>
                <a:close/>
                <a:moveTo>
                  <a:pt x="426916" y="246260"/>
                </a:moveTo>
                <a:cubicBezTo>
                  <a:pt x="443899" y="266601"/>
                  <a:pt x="464280" y="290331"/>
                  <a:pt x="481263" y="310672"/>
                </a:cubicBezTo>
                <a:cubicBezTo>
                  <a:pt x="454089" y="314062"/>
                  <a:pt x="423519" y="317452"/>
                  <a:pt x="389552" y="320842"/>
                </a:cubicBezTo>
                <a:cubicBezTo>
                  <a:pt x="386156" y="317452"/>
                  <a:pt x="386156" y="314062"/>
                  <a:pt x="382759" y="307282"/>
                </a:cubicBezTo>
                <a:cubicBezTo>
                  <a:pt x="399742" y="286941"/>
                  <a:pt x="413329" y="266601"/>
                  <a:pt x="426916" y="246260"/>
                </a:cubicBezTo>
                <a:close/>
                <a:moveTo>
                  <a:pt x="447490" y="236410"/>
                </a:moveTo>
                <a:cubicBezTo>
                  <a:pt x="471022" y="243224"/>
                  <a:pt x="491192" y="250038"/>
                  <a:pt x="508000" y="256851"/>
                </a:cubicBezTo>
                <a:cubicBezTo>
                  <a:pt x="508000" y="270479"/>
                  <a:pt x="504638" y="287514"/>
                  <a:pt x="501277" y="301141"/>
                </a:cubicBezTo>
                <a:cubicBezTo>
                  <a:pt x="484468" y="284107"/>
                  <a:pt x="464298" y="260258"/>
                  <a:pt x="447490" y="236410"/>
                </a:cubicBezTo>
                <a:close/>
                <a:moveTo>
                  <a:pt x="172473" y="212488"/>
                </a:moveTo>
                <a:cubicBezTo>
                  <a:pt x="182618" y="229510"/>
                  <a:pt x="189382" y="243129"/>
                  <a:pt x="199528" y="260151"/>
                </a:cubicBezTo>
                <a:cubicBezTo>
                  <a:pt x="202909" y="263556"/>
                  <a:pt x="206291" y="266960"/>
                  <a:pt x="209673" y="273769"/>
                </a:cubicBezTo>
                <a:cubicBezTo>
                  <a:pt x="206291" y="280578"/>
                  <a:pt x="202909" y="287387"/>
                  <a:pt x="196146" y="290792"/>
                </a:cubicBezTo>
                <a:cubicBezTo>
                  <a:pt x="192764" y="290792"/>
                  <a:pt x="189382" y="290792"/>
                  <a:pt x="186000" y="290792"/>
                </a:cubicBezTo>
                <a:cubicBezTo>
                  <a:pt x="165709" y="290792"/>
                  <a:pt x="152182" y="301006"/>
                  <a:pt x="145418" y="318028"/>
                </a:cubicBezTo>
                <a:cubicBezTo>
                  <a:pt x="81164" y="304410"/>
                  <a:pt x="30436" y="287387"/>
                  <a:pt x="0" y="273769"/>
                </a:cubicBezTo>
                <a:cubicBezTo>
                  <a:pt x="0" y="266960"/>
                  <a:pt x="0" y="260151"/>
                  <a:pt x="0" y="253342"/>
                </a:cubicBezTo>
                <a:cubicBezTo>
                  <a:pt x="0" y="246533"/>
                  <a:pt x="0" y="236319"/>
                  <a:pt x="0" y="229510"/>
                </a:cubicBezTo>
                <a:cubicBezTo>
                  <a:pt x="33818" y="226106"/>
                  <a:pt x="98073" y="215892"/>
                  <a:pt x="172473" y="212488"/>
                </a:cubicBezTo>
                <a:close/>
                <a:moveTo>
                  <a:pt x="284146" y="209673"/>
                </a:moveTo>
                <a:cubicBezTo>
                  <a:pt x="331883" y="209673"/>
                  <a:pt x="372800" y="216427"/>
                  <a:pt x="413717" y="226559"/>
                </a:cubicBezTo>
                <a:cubicBezTo>
                  <a:pt x="400078" y="250201"/>
                  <a:pt x="383029" y="270464"/>
                  <a:pt x="365980" y="294105"/>
                </a:cubicBezTo>
                <a:cubicBezTo>
                  <a:pt x="362571" y="290728"/>
                  <a:pt x="355751" y="290728"/>
                  <a:pt x="348932" y="290728"/>
                </a:cubicBezTo>
                <a:cubicBezTo>
                  <a:pt x="325064" y="290728"/>
                  <a:pt x="308015" y="304237"/>
                  <a:pt x="304605" y="324501"/>
                </a:cubicBezTo>
                <a:cubicBezTo>
                  <a:pt x="294376" y="327878"/>
                  <a:pt x="284146" y="327878"/>
                  <a:pt x="273917" y="327878"/>
                </a:cubicBezTo>
                <a:cubicBezTo>
                  <a:pt x="260278" y="307614"/>
                  <a:pt x="250049" y="290728"/>
                  <a:pt x="236410" y="273842"/>
                </a:cubicBezTo>
                <a:cubicBezTo>
                  <a:pt x="246639" y="260332"/>
                  <a:pt x="253459" y="246823"/>
                  <a:pt x="263688" y="233314"/>
                </a:cubicBezTo>
                <a:cubicBezTo>
                  <a:pt x="270508" y="226559"/>
                  <a:pt x="277327" y="216427"/>
                  <a:pt x="284146" y="209673"/>
                </a:cubicBezTo>
                <a:close/>
                <a:moveTo>
                  <a:pt x="257518" y="209673"/>
                </a:moveTo>
                <a:cubicBezTo>
                  <a:pt x="254156" y="213028"/>
                  <a:pt x="250795" y="216384"/>
                  <a:pt x="247433" y="223095"/>
                </a:cubicBezTo>
                <a:cubicBezTo>
                  <a:pt x="240710" y="233162"/>
                  <a:pt x="230625" y="243229"/>
                  <a:pt x="223901" y="253296"/>
                </a:cubicBezTo>
                <a:cubicBezTo>
                  <a:pt x="223901" y="253296"/>
                  <a:pt x="220540" y="249941"/>
                  <a:pt x="220540" y="246585"/>
                </a:cubicBezTo>
                <a:cubicBezTo>
                  <a:pt x="210455" y="236518"/>
                  <a:pt x="203731" y="223095"/>
                  <a:pt x="197008" y="213028"/>
                </a:cubicBezTo>
                <a:cubicBezTo>
                  <a:pt x="217178" y="209673"/>
                  <a:pt x="237348" y="209673"/>
                  <a:pt x="257518" y="209673"/>
                </a:cubicBezTo>
                <a:close/>
                <a:moveTo>
                  <a:pt x="335564" y="154792"/>
                </a:moveTo>
                <a:cubicBezTo>
                  <a:pt x="342275" y="158256"/>
                  <a:pt x="348986" y="158256"/>
                  <a:pt x="355698" y="158256"/>
                </a:cubicBezTo>
                <a:cubicBezTo>
                  <a:pt x="359053" y="158256"/>
                  <a:pt x="362409" y="158256"/>
                  <a:pt x="365765" y="158256"/>
                </a:cubicBezTo>
                <a:cubicBezTo>
                  <a:pt x="369120" y="165183"/>
                  <a:pt x="372476" y="172111"/>
                  <a:pt x="379187" y="179039"/>
                </a:cubicBezTo>
                <a:cubicBezTo>
                  <a:pt x="382543" y="185966"/>
                  <a:pt x="385899" y="192894"/>
                  <a:pt x="392610" y="199822"/>
                </a:cubicBezTo>
                <a:cubicBezTo>
                  <a:pt x="365765" y="196358"/>
                  <a:pt x="335564" y="189430"/>
                  <a:pt x="305363" y="189430"/>
                </a:cubicBezTo>
                <a:cubicBezTo>
                  <a:pt x="315430" y="175575"/>
                  <a:pt x="325497" y="165183"/>
                  <a:pt x="335564" y="154792"/>
                </a:cubicBezTo>
                <a:close/>
                <a:moveTo>
                  <a:pt x="483912" y="151978"/>
                </a:moveTo>
                <a:cubicBezTo>
                  <a:pt x="493845" y="175783"/>
                  <a:pt x="503778" y="202989"/>
                  <a:pt x="503778" y="233596"/>
                </a:cubicBezTo>
                <a:cubicBezTo>
                  <a:pt x="490534" y="226794"/>
                  <a:pt x="470667" y="219993"/>
                  <a:pt x="447490" y="213191"/>
                </a:cubicBezTo>
                <a:cubicBezTo>
                  <a:pt x="460734" y="189386"/>
                  <a:pt x="473978" y="168982"/>
                  <a:pt x="483912" y="151978"/>
                </a:cubicBezTo>
                <a:close/>
                <a:moveTo>
                  <a:pt x="436962" y="77396"/>
                </a:moveTo>
                <a:cubicBezTo>
                  <a:pt x="450513" y="94245"/>
                  <a:pt x="464064" y="107725"/>
                  <a:pt x="474227" y="127944"/>
                </a:cubicBezTo>
                <a:cubicBezTo>
                  <a:pt x="460676" y="148163"/>
                  <a:pt x="443738" y="175122"/>
                  <a:pt x="426799" y="205451"/>
                </a:cubicBezTo>
                <a:cubicBezTo>
                  <a:pt x="423411" y="205451"/>
                  <a:pt x="423411" y="205451"/>
                  <a:pt x="423411" y="205451"/>
                </a:cubicBezTo>
                <a:cubicBezTo>
                  <a:pt x="413248" y="191971"/>
                  <a:pt x="406473" y="181862"/>
                  <a:pt x="396310" y="168382"/>
                </a:cubicBezTo>
                <a:cubicBezTo>
                  <a:pt x="392922" y="161643"/>
                  <a:pt x="389534" y="154903"/>
                  <a:pt x="382759" y="148163"/>
                </a:cubicBezTo>
                <a:cubicBezTo>
                  <a:pt x="392922" y="141423"/>
                  <a:pt x="399698" y="131314"/>
                  <a:pt x="399698" y="117834"/>
                </a:cubicBezTo>
                <a:cubicBezTo>
                  <a:pt x="399698" y="114464"/>
                  <a:pt x="396310" y="111095"/>
                  <a:pt x="396310" y="104355"/>
                </a:cubicBezTo>
                <a:cubicBezTo>
                  <a:pt x="409861" y="94245"/>
                  <a:pt x="423411" y="84136"/>
                  <a:pt x="436962" y="77396"/>
                </a:cubicBezTo>
                <a:close/>
                <a:moveTo>
                  <a:pt x="111079" y="43623"/>
                </a:moveTo>
                <a:cubicBezTo>
                  <a:pt x="121229" y="80899"/>
                  <a:pt x="138145" y="138509"/>
                  <a:pt x="161828" y="192729"/>
                </a:cubicBezTo>
                <a:cubicBezTo>
                  <a:pt x="94162" y="196118"/>
                  <a:pt x="36647" y="202895"/>
                  <a:pt x="2814" y="209673"/>
                </a:cubicBezTo>
                <a:cubicBezTo>
                  <a:pt x="16347" y="141897"/>
                  <a:pt x="53563" y="80899"/>
                  <a:pt x="111079" y="43623"/>
                </a:cubicBezTo>
                <a:close/>
                <a:moveTo>
                  <a:pt x="310992" y="5629"/>
                </a:moveTo>
                <a:cubicBezTo>
                  <a:pt x="351625" y="15831"/>
                  <a:pt x="388872" y="36236"/>
                  <a:pt x="419347" y="63442"/>
                </a:cubicBezTo>
                <a:cubicBezTo>
                  <a:pt x="409189" y="70243"/>
                  <a:pt x="395644" y="77045"/>
                  <a:pt x="382100" y="87247"/>
                </a:cubicBezTo>
                <a:cubicBezTo>
                  <a:pt x="375328" y="80445"/>
                  <a:pt x="365170" y="77045"/>
                  <a:pt x="355011" y="77045"/>
                </a:cubicBezTo>
                <a:cubicBezTo>
                  <a:pt x="351625" y="77045"/>
                  <a:pt x="348239" y="77045"/>
                  <a:pt x="344853" y="77045"/>
                </a:cubicBezTo>
                <a:cubicBezTo>
                  <a:pt x="327922" y="49839"/>
                  <a:pt x="317764" y="26033"/>
                  <a:pt x="310992" y="5629"/>
                </a:cubicBezTo>
                <a:close/>
                <a:moveTo>
                  <a:pt x="253733" y="0"/>
                </a:moveTo>
                <a:cubicBezTo>
                  <a:pt x="263923" y="0"/>
                  <a:pt x="274113" y="0"/>
                  <a:pt x="284303" y="3367"/>
                </a:cubicBezTo>
                <a:cubicBezTo>
                  <a:pt x="294493" y="23570"/>
                  <a:pt x="308080" y="53876"/>
                  <a:pt x="325063" y="90915"/>
                </a:cubicBezTo>
                <a:cubicBezTo>
                  <a:pt x="318270" y="97650"/>
                  <a:pt x="314873" y="107751"/>
                  <a:pt x="314873" y="117853"/>
                </a:cubicBezTo>
                <a:cubicBezTo>
                  <a:pt x="314873" y="124587"/>
                  <a:pt x="318270" y="134689"/>
                  <a:pt x="321666" y="141424"/>
                </a:cubicBezTo>
                <a:cubicBezTo>
                  <a:pt x="304683" y="154893"/>
                  <a:pt x="291096" y="171729"/>
                  <a:pt x="274113" y="188565"/>
                </a:cubicBezTo>
                <a:cubicBezTo>
                  <a:pt x="274113" y="188565"/>
                  <a:pt x="270716" y="188565"/>
                  <a:pt x="270716" y="188565"/>
                </a:cubicBezTo>
                <a:cubicBezTo>
                  <a:pt x="243542" y="188565"/>
                  <a:pt x="212972" y="188565"/>
                  <a:pt x="185799" y="188565"/>
                </a:cubicBezTo>
                <a:cubicBezTo>
                  <a:pt x="158625" y="134689"/>
                  <a:pt x="138245" y="70712"/>
                  <a:pt x="128055" y="33672"/>
                </a:cubicBezTo>
                <a:cubicBezTo>
                  <a:pt x="165419" y="10102"/>
                  <a:pt x="209576" y="0"/>
                  <a:pt x="253733" y="0"/>
                </a:cubicBezTo>
                <a:close/>
              </a:path>
            </a:pathLst>
          </a:custGeom>
          <a:solidFill>
            <a:schemeClr val="bg1"/>
          </a:solidFill>
          <a:ln>
            <a:noFill/>
          </a:ln>
          <a:extLst/>
        </p:spPr>
        <p:txBody>
          <a:bodyPr anchor="ctr"/>
          <a:lstStyle/>
          <a:p>
            <a:pPr algn="ctr"/>
            <a:endParaRPr/>
          </a:p>
        </p:txBody>
      </p:sp>
      <p:grpSp>
        <p:nvGrpSpPr>
          <p:cNvPr id="18" name="组合 17"/>
          <p:cNvGrpSpPr/>
          <p:nvPr/>
        </p:nvGrpSpPr>
        <p:grpSpPr>
          <a:xfrm>
            <a:off x="1658965" y="3118008"/>
            <a:ext cx="425396" cy="1076601"/>
            <a:chOff x="719138" y="2358101"/>
            <a:chExt cx="504056" cy="1275674"/>
          </a:xfrm>
        </p:grpSpPr>
        <p:sp>
          <p:nvSpPr>
            <p:cNvPr id="45" name="ïšḻïďê-Oval 44"/>
            <p:cNvSpPr/>
            <p:nvPr/>
          </p:nvSpPr>
          <p:spPr>
            <a:xfrm>
              <a:off x="719138" y="2358101"/>
              <a:ext cx="504056" cy="504056"/>
            </a:xfrm>
            <a:prstGeom prst="ellipse">
              <a:avLst/>
            </a:prstGeom>
            <a:solidFill>
              <a:schemeClr val="accent4"/>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01</a:t>
              </a:r>
            </a:p>
          </p:txBody>
        </p:sp>
        <p:sp>
          <p:nvSpPr>
            <p:cNvPr id="46" name="ïšḻïďê-Oval 45"/>
            <p:cNvSpPr/>
            <p:nvPr/>
          </p:nvSpPr>
          <p:spPr>
            <a:xfrm>
              <a:off x="719138" y="3129719"/>
              <a:ext cx="504056" cy="504056"/>
            </a:xfrm>
            <a:prstGeom prst="ellipse">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02</a:t>
              </a:r>
            </a:p>
          </p:txBody>
        </p:sp>
      </p:grpSp>
      <p:grpSp>
        <p:nvGrpSpPr>
          <p:cNvPr id="19" name="组合 18"/>
          <p:cNvGrpSpPr/>
          <p:nvPr/>
        </p:nvGrpSpPr>
        <p:grpSpPr>
          <a:xfrm>
            <a:off x="4770322" y="3118008"/>
            <a:ext cx="425396" cy="1076601"/>
            <a:chOff x="719138" y="2358101"/>
            <a:chExt cx="504056" cy="1275674"/>
          </a:xfrm>
        </p:grpSpPr>
        <p:sp>
          <p:nvSpPr>
            <p:cNvPr id="33" name="ïšḻïďê-Oval 32"/>
            <p:cNvSpPr/>
            <p:nvPr/>
          </p:nvSpPr>
          <p:spPr>
            <a:xfrm>
              <a:off x="719138" y="2358101"/>
              <a:ext cx="504056" cy="504056"/>
            </a:xfrm>
            <a:prstGeom prst="ellipse">
              <a:avLst/>
            </a:prstGeom>
            <a:solidFill>
              <a:schemeClr val="accent4"/>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dirty="0">
                  <a:latin typeface="Century Gothic" panose="020B0502020202020204" pitchFamily="34" charset="0"/>
                </a:rPr>
                <a:t>01</a:t>
              </a:r>
            </a:p>
          </p:txBody>
        </p:sp>
        <p:sp>
          <p:nvSpPr>
            <p:cNvPr id="34" name="ïšḻïďê-Oval 33"/>
            <p:cNvSpPr/>
            <p:nvPr/>
          </p:nvSpPr>
          <p:spPr>
            <a:xfrm>
              <a:off x="719138" y="3129719"/>
              <a:ext cx="504056" cy="504056"/>
            </a:xfrm>
            <a:prstGeom prst="ellipse">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02</a:t>
              </a:r>
            </a:p>
          </p:txBody>
        </p:sp>
      </p:grpSp>
      <p:grpSp>
        <p:nvGrpSpPr>
          <p:cNvPr id="20" name="组合 19"/>
          <p:cNvGrpSpPr/>
          <p:nvPr/>
        </p:nvGrpSpPr>
        <p:grpSpPr>
          <a:xfrm>
            <a:off x="7881680" y="3118008"/>
            <a:ext cx="425396" cy="1076601"/>
            <a:chOff x="719138" y="2358101"/>
            <a:chExt cx="504056" cy="1275674"/>
          </a:xfrm>
        </p:grpSpPr>
        <p:sp>
          <p:nvSpPr>
            <p:cNvPr id="21" name="ïšḻïďê-Oval 20"/>
            <p:cNvSpPr/>
            <p:nvPr/>
          </p:nvSpPr>
          <p:spPr>
            <a:xfrm>
              <a:off x="719138" y="2358101"/>
              <a:ext cx="504056" cy="504056"/>
            </a:xfrm>
            <a:prstGeom prst="ellipse">
              <a:avLst/>
            </a:prstGeom>
            <a:solidFill>
              <a:schemeClr val="accent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01</a:t>
              </a:r>
            </a:p>
          </p:txBody>
        </p:sp>
        <p:sp>
          <p:nvSpPr>
            <p:cNvPr id="22" name="ïšḻïďê-Oval 21"/>
            <p:cNvSpPr/>
            <p:nvPr/>
          </p:nvSpPr>
          <p:spPr>
            <a:xfrm>
              <a:off x="719138" y="3129719"/>
              <a:ext cx="504056" cy="504056"/>
            </a:xfrm>
            <a:prstGeom prst="ellipse">
              <a:avLst/>
            </a:prstGeom>
            <a:solidFill>
              <a:schemeClr val="accent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02</a:t>
              </a:r>
            </a:p>
          </p:txBody>
        </p:sp>
      </p:grpSp>
      <p:sp>
        <p:nvSpPr>
          <p:cNvPr id="85" name="矩形 84"/>
          <p:cNvSpPr/>
          <p:nvPr/>
        </p:nvSpPr>
        <p:spPr>
          <a:xfrm>
            <a:off x="2125992" y="3072943"/>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86" name="矩形 85"/>
          <p:cNvSpPr/>
          <p:nvPr/>
        </p:nvSpPr>
        <p:spPr>
          <a:xfrm>
            <a:off x="2645103" y="2452705"/>
            <a:ext cx="176785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latin typeface="+mn-ea"/>
              </a:rPr>
              <a:t>文字添加此处</a:t>
            </a:r>
            <a:endParaRPr lang="zh-CN" altLang="en-US" b="1" dirty="0">
              <a:latin typeface="+mn-ea"/>
            </a:endParaRPr>
          </a:p>
        </p:txBody>
      </p:sp>
      <p:sp>
        <p:nvSpPr>
          <p:cNvPr id="87" name="矩形 86"/>
          <p:cNvSpPr/>
          <p:nvPr/>
        </p:nvSpPr>
        <p:spPr>
          <a:xfrm>
            <a:off x="5756461" y="2452705"/>
            <a:ext cx="176785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latin typeface="+mn-ea"/>
              </a:rPr>
              <a:t>文字添加此处</a:t>
            </a:r>
            <a:endParaRPr lang="zh-CN" altLang="en-US" b="1" dirty="0">
              <a:latin typeface="+mn-ea"/>
            </a:endParaRPr>
          </a:p>
        </p:txBody>
      </p:sp>
      <p:sp>
        <p:nvSpPr>
          <p:cNvPr id="88" name="矩形 87"/>
          <p:cNvSpPr/>
          <p:nvPr/>
        </p:nvSpPr>
        <p:spPr>
          <a:xfrm>
            <a:off x="8870858" y="2452705"/>
            <a:ext cx="176785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latin typeface="+mn-ea"/>
              </a:rPr>
              <a:t>文字添加</a:t>
            </a:r>
            <a:r>
              <a:rPr lang="zh-CN" altLang="en-US" b="1" dirty="0">
                <a:latin typeface="+mn-ea"/>
              </a:rPr>
              <a:t>此处</a:t>
            </a:r>
          </a:p>
        </p:txBody>
      </p:sp>
      <p:sp>
        <p:nvSpPr>
          <p:cNvPr id="89" name="矩形 88"/>
          <p:cNvSpPr/>
          <p:nvPr/>
        </p:nvSpPr>
        <p:spPr>
          <a:xfrm>
            <a:off x="2125992" y="3722967"/>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0" name="矩形 89"/>
          <p:cNvSpPr/>
          <p:nvPr/>
        </p:nvSpPr>
        <p:spPr>
          <a:xfrm>
            <a:off x="5257785" y="3072943"/>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1" name="矩形 90"/>
          <p:cNvSpPr/>
          <p:nvPr/>
        </p:nvSpPr>
        <p:spPr>
          <a:xfrm>
            <a:off x="5257785" y="3722967"/>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2" name="矩形 91"/>
          <p:cNvSpPr/>
          <p:nvPr/>
        </p:nvSpPr>
        <p:spPr>
          <a:xfrm>
            <a:off x="8339640" y="3072943"/>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3" name="矩形 92"/>
          <p:cNvSpPr/>
          <p:nvPr/>
        </p:nvSpPr>
        <p:spPr>
          <a:xfrm>
            <a:off x="8339640" y="3722967"/>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pic>
        <p:nvPicPr>
          <p:cNvPr id="97" name="图片占位符 96"/>
          <p:cNvPicPr>
            <a:picLocks noGrp="1" noChangeAspect="1"/>
          </p:cNvPicPr>
          <p:nvPr>
            <p:ph type="pic" sz="quarter" idx="10"/>
          </p:nvPr>
        </p:nvPicPr>
        <p:blipFill>
          <a:blip r:embed="rId4" cstate="print">
            <a:grayscl/>
            <a:extLst>
              <a:ext uri="{28A0092B-C50C-407E-A947-70E740481C1C}">
                <a14:useLocalDpi xmlns:a14="http://schemas.microsoft.com/office/drawing/2010/main" val="0"/>
              </a:ext>
            </a:extLst>
          </a:blip>
          <a:srcRect t="15962" b="15962"/>
          <a:stretch>
            <a:fillRect/>
          </a:stretch>
        </p:blipFill>
        <p:spPr/>
      </p:pic>
      <p:pic>
        <p:nvPicPr>
          <p:cNvPr id="98" name="图片占位符 97"/>
          <p:cNvPicPr>
            <a:picLocks noGrp="1" noChangeAspect="1"/>
          </p:cNvPicPr>
          <p:nvPr>
            <p:ph type="pic" sz="quarter" idx="11"/>
          </p:nvPr>
        </p:nvPicPr>
        <p:blipFill>
          <a:blip r:embed="rId5" cstate="print">
            <a:grayscl/>
            <a:extLst>
              <a:ext uri="{28A0092B-C50C-407E-A947-70E740481C1C}">
                <a14:useLocalDpi xmlns:a14="http://schemas.microsoft.com/office/drawing/2010/main" val="0"/>
              </a:ext>
            </a:extLst>
          </a:blip>
          <a:srcRect t="15962" b="15962"/>
          <a:stretch>
            <a:fillRect/>
          </a:stretch>
        </p:blipFill>
        <p:spPr/>
      </p:pic>
      <p:pic>
        <p:nvPicPr>
          <p:cNvPr id="99" name="图片占位符 98"/>
          <p:cNvPicPr>
            <a:picLocks noGrp="1" noChangeAspect="1"/>
          </p:cNvPicPr>
          <p:nvPr>
            <p:ph type="pic" sz="quarter" idx="12"/>
          </p:nvPr>
        </p:nvPicPr>
        <p:blipFill>
          <a:blip r:embed="rId6" cstate="print">
            <a:grayscl/>
            <a:extLst>
              <a:ext uri="{28A0092B-C50C-407E-A947-70E740481C1C}">
                <a14:useLocalDpi xmlns:a14="http://schemas.microsoft.com/office/drawing/2010/main" val="0"/>
              </a:ext>
            </a:extLst>
          </a:blip>
          <a:srcRect t="15841" b="15841"/>
          <a:stretch>
            <a:fillRect/>
          </a:stretch>
        </p:blipFill>
        <p:spPr/>
      </p:pic>
      <p:grpSp>
        <p:nvGrpSpPr>
          <p:cNvPr id="32" name="组合 31"/>
          <p:cNvGrpSpPr/>
          <p:nvPr/>
        </p:nvGrpSpPr>
        <p:grpSpPr>
          <a:xfrm>
            <a:off x="2106576" y="317845"/>
            <a:ext cx="4885992" cy="774045"/>
            <a:chOff x="5373378" y="1290798"/>
            <a:chExt cx="4885992" cy="774045"/>
          </a:xfrm>
        </p:grpSpPr>
        <p:sp>
          <p:nvSpPr>
            <p:cNvPr id="35" name="文本框 34"/>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36" name="文本框 35"/>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1453428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1000"/>
                                        <p:tgtEl>
                                          <p:spTgt spid="85"/>
                                        </p:tgtEl>
                                      </p:cBhvr>
                                    </p:animEffect>
                                    <p:anim calcmode="lin" valueType="num">
                                      <p:cBhvr>
                                        <p:cTn id="28" dur="1000" fill="hold"/>
                                        <p:tgtEl>
                                          <p:spTgt spid="85"/>
                                        </p:tgtEl>
                                        <p:attrNameLst>
                                          <p:attrName>ppt_x</p:attrName>
                                        </p:attrNameLst>
                                      </p:cBhvr>
                                      <p:tavLst>
                                        <p:tav tm="0">
                                          <p:val>
                                            <p:strVal val="#ppt_x"/>
                                          </p:val>
                                        </p:tav>
                                        <p:tav tm="100000">
                                          <p:val>
                                            <p:strVal val="#ppt_x"/>
                                          </p:val>
                                        </p:tav>
                                      </p:tavLst>
                                    </p:anim>
                                    <p:anim calcmode="lin" valueType="num">
                                      <p:cBhvr>
                                        <p:cTn id="29" dur="1000" fill="hold"/>
                                        <p:tgtEl>
                                          <p:spTgt spid="8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1000"/>
                                        <p:tgtEl>
                                          <p:spTgt spid="86"/>
                                        </p:tgtEl>
                                      </p:cBhvr>
                                    </p:animEffect>
                                    <p:anim calcmode="lin" valueType="num">
                                      <p:cBhvr>
                                        <p:cTn id="33" dur="1000" fill="hold"/>
                                        <p:tgtEl>
                                          <p:spTgt spid="86"/>
                                        </p:tgtEl>
                                        <p:attrNameLst>
                                          <p:attrName>ppt_x</p:attrName>
                                        </p:attrNameLst>
                                      </p:cBhvr>
                                      <p:tavLst>
                                        <p:tav tm="0">
                                          <p:val>
                                            <p:strVal val="#ppt_x"/>
                                          </p:val>
                                        </p:tav>
                                        <p:tav tm="100000">
                                          <p:val>
                                            <p:strVal val="#ppt_x"/>
                                          </p:val>
                                        </p:tav>
                                      </p:tavLst>
                                    </p:anim>
                                    <p:anim calcmode="lin" valueType="num">
                                      <p:cBhvr>
                                        <p:cTn id="34" dur="1000" fill="hold"/>
                                        <p:tgtEl>
                                          <p:spTgt spid="8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1000"/>
                                        <p:tgtEl>
                                          <p:spTgt spid="89"/>
                                        </p:tgtEl>
                                      </p:cBhvr>
                                    </p:animEffect>
                                    <p:anim calcmode="lin" valueType="num">
                                      <p:cBhvr>
                                        <p:cTn id="38" dur="1000" fill="hold"/>
                                        <p:tgtEl>
                                          <p:spTgt spid="89"/>
                                        </p:tgtEl>
                                        <p:attrNameLst>
                                          <p:attrName>ppt_x</p:attrName>
                                        </p:attrNameLst>
                                      </p:cBhvr>
                                      <p:tavLst>
                                        <p:tav tm="0">
                                          <p:val>
                                            <p:strVal val="#ppt_x"/>
                                          </p:val>
                                        </p:tav>
                                        <p:tav tm="100000">
                                          <p:val>
                                            <p:strVal val="#ppt_x"/>
                                          </p:val>
                                        </p:tav>
                                      </p:tavLst>
                                    </p:anim>
                                    <p:anim calcmode="lin" valueType="num">
                                      <p:cBhvr>
                                        <p:cTn id="39" dur="1000" fill="hold"/>
                                        <p:tgtEl>
                                          <p:spTgt spid="8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fade">
                                      <p:cBhvr>
                                        <p:cTn id="63" dur="1000"/>
                                        <p:tgtEl>
                                          <p:spTgt spid="87"/>
                                        </p:tgtEl>
                                      </p:cBhvr>
                                    </p:animEffect>
                                    <p:anim calcmode="lin" valueType="num">
                                      <p:cBhvr>
                                        <p:cTn id="64" dur="1000" fill="hold"/>
                                        <p:tgtEl>
                                          <p:spTgt spid="87"/>
                                        </p:tgtEl>
                                        <p:attrNameLst>
                                          <p:attrName>ppt_x</p:attrName>
                                        </p:attrNameLst>
                                      </p:cBhvr>
                                      <p:tavLst>
                                        <p:tav tm="0">
                                          <p:val>
                                            <p:strVal val="#ppt_x"/>
                                          </p:val>
                                        </p:tav>
                                        <p:tav tm="100000">
                                          <p:val>
                                            <p:strVal val="#ppt_x"/>
                                          </p:val>
                                        </p:tav>
                                      </p:tavLst>
                                    </p:anim>
                                    <p:anim calcmode="lin" valueType="num">
                                      <p:cBhvr>
                                        <p:cTn id="65" dur="1000" fill="hold"/>
                                        <p:tgtEl>
                                          <p:spTgt spid="8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fade">
                                      <p:cBhvr>
                                        <p:cTn id="68" dur="1000"/>
                                        <p:tgtEl>
                                          <p:spTgt spid="90"/>
                                        </p:tgtEl>
                                      </p:cBhvr>
                                    </p:animEffect>
                                    <p:anim calcmode="lin" valueType="num">
                                      <p:cBhvr>
                                        <p:cTn id="69" dur="1000" fill="hold"/>
                                        <p:tgtEl>
                                          <p:spTgt spid="90"/>
                                        </p:tgtEl>
                                        <p:attrNameLst>
                                          <p:attrName>ppt_x</p:attrName>
                                        </p:attrNameLst>
                                      </p:cBhvr>
                                      <p:tavLst>
                                        <p:tav tm="0">
                                          <p:val>
                                            <p:strVal val="#ppt_x"/>
                                          </p:val>
                                        </p:tav>
                                        <p:tav tm="100000">
                                          <p:val>
                                            <p:strVal val="#ppt_x"/>
                                          </p:val>
                                        </p:tav>
                                      </p:tavLst>
                                    </p:anim>
                                    <p:anim calcmode="lin" valueType="num">
                                      <p:cBhvr>
                                        <p:cTn id="70" dur="1000" fill="hold"/>
                                        <p:tgtEl>
                                          <p:spTgt spid="9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1000"/>
                                        <p:tgtEl>
                                          <p:spTgt spid="91"/>
                                        </p:tgtEl>
                                      </p:cBhvr>
                                    </p:animEffect>
                                    <p:anim calcmode="lin" valueType="num">
                                      <p:cBhvr>
                                        <p:cTn id="74" dur="1000" fill="hold"/>
                                        <p:tgtEl>
                                          <p:spTgt spid="91"/>
                                        </p:tgtEl>
                                        <p:attrNameLst>
                                          <p:attrName>ppt_x</p:attrName>
                                        </p:attrNameLst>
                                      </p:cBhvr>
                                      <p:tavLst>
                                        <p:tav tm="0">
                                          <p:val>
                                            <p:strVal val="#ppt_x"/>
                                          </p:val>
                                        </p:tav>
                                        <p:tav tm="100000">
                                          <p:val>
                                            <p:strVal val="#ppt_x"/>
                                          </p:val>
                                        </p:tav>
                                      </p:tavLst>
                                    </p:anim>
                                    <p:anim calcmode="lin" valueType="num">
                                      <p:cBhvr>
                                        <p:cTn id="75" dur="1000" fill="hold"/>
                                        <p:tgtEl>
                                          <p:spTgt spid="91"/>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1000"/>
                                        <p:tgtEl>
                                          <p:spTgt spid="98"/>
                                        </p:tgtEl>
                                      </p:cBhvr>
                                    </p:animEffect>
                                    <p:anim calcmode="lin" valueType="num">
                                      <p:cBhvr>
                                        <p:cTn id="79" dur="1000" fill="hold"/>
                                        <p:tgtEl>
                                          <p:spTgt spid="98"/>
                                        </p:tgtEl>
                                        <p:attrNameLst>
                                          <p:attrName>ppt_x</p:attrName>
                                        </p:attrNameLst>
                                      </p:cBhvr>
                                      <p:tavLst>
                                        <p:tav tm="0">
                                          <p:val>
                                            <p:strVal val="#ppt_x"/>
                                          </p:val>
                                        </p:tav>
                                        <p:tav tm="100000">
                                          <p:val>
                                            <p:strVal val="#ppt_x"/>
                                          </p:val>
                                        </p:tav>
                                      </p:tavLst>
                                    </p:anim>
                                    <p:anim calcmode="lin" valueType="num">
                                      <p:cBhvr>
                                        <p:cTn id="80" dur="1000" fill="hold"/>
                                        <p:tgtEl>
                                          <p:spTgt spid="9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42" presetClass="entr" presetSubtype="0" fill="hold" grpId="0" nodeType="after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1000"/>
                                        <p:tgtEl>
                                          <p:spTgt spid="4"/>
                                        </p:tgtEl>
                                      </p:cBhvr>
                                    </p:animEffect>
                                    <p:anim calcmode="lin" valueType="num">
                                      <p:cBhvr>
                                        <p:cTn id="90" dur="1000" fill="hold"/>
                                        <p:tgtEl>
                                          <p:spTgt spid="4"/>
                                        </p:tgtEl>
                                        <p:attrNameLst>
                                          <p:attrName>ppt_x</p:attrName>
                                        </p:attrNameLst>
                                      </p:cBhvr>
                                      <p:tavLst>
                                        <p:tav tm="0">
                                          <p:val>
                                            <p:strVal val="#ppt_x"/>
                                          </p:val>
                                        </p:tav>
                                        <p:tav tm="100000">
                                          <p:val>
                                            <p:strVal val="#ppt_x"/>
                                          </p:val>
                                        </p:tav>
                                      </p:tavLst>
                                    </p:anim>
                                    <p:anim calcmode="lin" valueType="num">
                                      <p:cBhvr>
                                        <p:cTn id="91" dur="1000" fill="hold"/>
                                        <p:tgtEl>
                                          <p:spTgt spid="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1000"/>
                                        <p:tgtEl>
                                          <p:spTgt spid="8"/>
                                        </p:tgtEl>
                                      </p:cBhvr>
                                    </p:animEffect>
                                    <p:anim calcmode="lin" valueType="num">
                                      <p:cBhvr>
                                        <p:cTn id="95" dur="1000" fill="hold"/>
                                        <p:tgtEl>
                                          <p:spTgt spid="8"/>
                                        </p:tgtEl>
                                        <p:attrNameLst>
                                          <p:attrName>ppt_x</p:attrName>
                                        </p:attrNameLst>
                                      </p:cBhvr>
                                      <p:tavLst>
                                        <p:tav tm="0">
                                          <p:val>
                                            <p:strVal val="#ppt_x"/>
                                          </p:val>
                                        </p:tav>
                                        <p:tav tm="100000">
                                          <p:val>
                                            <p:strVal val="#ppt_x"/>
                                          </p:val>
                                        </p:tav>
                                      </p:tavLst>
                                    </p:anim>
                                    <p:anim calcmode="lin" valueType="num">
                                      <p:cBhvr>
                                        <p:cTn id="96" dur="1000" fill="hold"/>
                                        <p:tgtEl>
                                          <p:spTgt spid="8"/>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1000"/>
                                        <p:tgtEl>
                                          <p:spTgt spid="13"/>
                                        </p:tgtEl>
                                      </p:cBhvr>
                                    </p:animEffect>
                                    <p:anim calcmode="lin" valueType="num">
                                      <p:cBhvr>
                                        <p:cTn id="100" dur="1000" fill="hold"/>
                                        <p:tgtEl>
                                          <p:spTgt spid="13"/>
                                        </p:tgtEl>
                                        <p:attrNameLst>
                                          <p:attrName>ppt_x</p:attrName>
                                        </p:attrNameLst>
                                      </p:cBhvr>
                                      <p:tavLst>
                                        <p:tav tm="0">
                                          <p:val>
                                            <p:strVal val="#ppt_x"/>
                                          </p:val>
                                        </p:tav>
                                        <p:tav tm="100000">
                                          <p:val>
                                            <p:strVal val="#ppt_x"/>
                                          </p:val>
                                        </p:tav>
                                      </p:tavLst>
                                    </p:anim>
                                    <p:anim calcmode="lin" valueType="num">
                                      <p:cBhvr>
                                        <p:cTn id="101" dur="1000" fill="hold"/>
                                        <p:tgtEl>
                                          <p:spTgt spid="13"/>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fade">
                                      <p:cBhvr>
                                        <p:cTn id="104" dur="1000"/>
                                        <p:tgtEl>
                                          <p:spTgt spid="20"/>
                                        </p:tgtEl>
                                      </p:cBhvr>
                                    </p:animEffect>
                                    <p:anim calcmode="lin" valueType="num">
                                      <p:cBhvr>
                                        <p:cTn id="105" dur="1000" fill="hold"/>
                                        <p:tgtEl>
                                          <p:spTgt spid="20"/>
                                        </p:tgtEl>
                                        <p:attrNameLst>
                                          <p:attrName>ppt_x</p:attrName>
                                        </p:attrNameLst>
                                      </p:cBhvr>
                                      <p:tavLst>
                                        <p:tav tm="0">
                                          <p:val>
                                            <p:strVal val="#ppt_x"/>
                                          </p:val>
                                        </p:tav>
                                        <p:tav tm="100000">
                                          <p:val>
                                            <p:strVal val="#ppt_x"/>
                                          </p:val>
                                        </p:tav>
                                      </p:tavLst>
                                    </p:anim>
                                    <p:anim calcmode="lin" valueType="num">
                                      <p:cBhvr>
                                        <p:cTn id="106" dur="1000" fill="hold"/>
                                        <p:tgtEl>
                                          <p:spTgt spid="2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fade">
                                      <p:cBhvr>
                                        <p:cTn id="109" dur="1000"/>
                                        <p:tgtEl>
                                          <p:spTgt spid="88"/>
                                        </p:tgtEl>
                                      </p:cBhvr>
                                    </p:animEffect>
                                    <p:anim calcmode="lin" valueType="num">
                                      <p:cBhvr>
                                        <p:cTn id="110" dur="1000" fill="hold"/>
                                        <p:tgtEl>
                                          <p:spTgt spid="88"/>
                                        </p:tgtEl>
                                        <p:attrNameLst>
                                          <p:attrName>ppt_x</p:attrName>
                                        </p:attrNameLst>
                                      </p:cBhvr>
                                      <p:tavLst>
                                        <p:tav tm="0">
                                          <p:val>
                                            <p:strVal val="#ppt_x"/>
                                          </p:val>
                                        </p:tav>
                                        <p:tav tm="100000">
                                          <p:val>
                                            <p:strVal val="#ppt_x"/>
                                          </p:val>
                                        </p:tav>
                                      </p:tavLst>
                                    </p:anim>
                                    <p:anim calcmode="lin" valueType="num">
                                      <p:cBhvr>
                                        <p:cTn id="111" dur="1000" fill="hold"/>
                                        <p:tgtEl>
                                          <p:spTgt spid="8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1000"/>
                                        <p:tgtEl>
                                          <p:spTgt spid="92"/>
                                        </p:tgtEl>
                                      </p:cBhvr>
                                    </p:animEffect>
                                    <p:anim calcmode="lin" valueType="num">
                                      <p:cBhvr>
                                        <p:cTn id="115" dur="1000" fill="hold"/>
                                        <p:tgtEl>
                                          <p:spTgt spid="92"/>
                                        </p:tgtEl>
                                        <p:attrNameLst>
                                          <p:attrName>ppt_x</p:attrName>
                                        </p:attrNameLst>
                                      </p:cBhvr>
                                      <p:tavLst>
                                        <p:tav tm="0">
                                          <p:val>
                                            <p:strVal val="#ppt_x"/>
                                          </p:val>
                                        </p:tav>
                                        <p:tav tm="100000">
                                          <p:val>
                                            <p:strVal val="#ppt_x"/>
                                          </p:val>
                                        </p:tav>
                                      </p:tavLst>
                                    </p:anim>
                                    <p:anim calcmode="lin" valueType="num">
                                      <p:cBhvr>
                                        <p:cTn id="116" dur="1000" fill="hold"/>
                                        <p:tgtEl>
                                          <p:spTgt spid="92"/>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1000"/>
                                        <p:tgtEl>
                                          <p:spTgt spid="93"/>
                                        </p:tgtEl>
                                      </p:cBhvr>
                                    </p:animEffect>
                                    <p:anim calcmode="lin" valueType="num">
                                      <p:cBhvr>
                                        <p:cTn id="120" dur="1000" fill="hold"/>
                                        <p:tgtEl>
                                          <p:spTgt spid="93"/>
                                        </p:tgtEl>
                                        <p:attrNameLst>
                                          <p:attrName>ppt_x</p:attrName>
                                        </p:attrNameLst>
                                      </p:cBhvr>
                                      <p:tavLst>
                                        <p:tav tm="0">
                                          <p:val>
                                            <p:strVal val="#ppt_x"/>
                                          </p:val>
                                        </p:tav>
                                        <p:tav tm="100000">
                                          <p:val>
                                            <p:strVal val="#ppt_x"/>
                                          </p:val>
                                        </p:tav>
                                      </p:tavLst>
                                    </p:anim>
                                    <p:anim calcmode="lin" valueType="num">
                                      <p:cBhvr>
                                        <p:cTn id="121" dur="1000" fill="hold"/>
                                        <p:tgtEl>
                                          <p:spTgt spid="93"/>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99"/>
                                        </p:tgtEl>
                                        <p:attrNameLst>
                                          <p:attrName>style.visibility</p:attrName>
                                        </p:attrNameLst>
                                      </p:cBhvr>
                                      <p:to>
                                        <p:strVal val="visible"/>
                                      </p:to>
                                    </p:set>
                                    <p:animEffect transition="in" filter="fade">
                                      <p:cBhvr>
                                        <p:cTn id="124" dur="1000"/>
                                        <p:tgtEl>
                                          <p:spTgt spid="99"/>
                                        </p:tgtEl>
                                      </p:cBhvr>
                                    </p:animEffect>
                                    <p:anim calcmode="lin" valueType="num">
                                      <p:cBhvr>
                                        <p:cTn id="125" dur="1000" fill="hold"/>
                                        <p:tgtEl>
                                          <p:spTgt spid="99"/>
                                        </p:tgtEl>
                                        <p:attrNameLst>
                                          <p:attrName>ppt_x</p:attrName>
                                        </p:attrNameLst>
                                      </p:cBhvr>
                                      <p:tavLst>
                                        <p:tav tm="0">
                                          <p:val>
                                            <p:strVal val="#ppt_x"/>
                                          </p:val>
                                        </p:tav>
                                        <p:tav tm="100000">
                                          <p:val>
                                            <p:strVal val="#ppt_x"/>
                                          </p:val>
                                        </p:tav>
                                      </p:tavLst>
                                    </p:anim>
                                    <p:anim calcmode="lin" valueType="num">
                                      <p:cBhvr>
                                        <p:cTn id="126"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2" grpId="0" animBg="1"/>
      <p:bldP spid="13" grpId="0" animBg="1"/>
      <p:bldP spid="14" grpId="0" animBg="1"/>
      <p:bldP spid="85" grpId="0"/>
      <p:bldP spid="86" grpId="0"/>
      <p:bldP spid="87" grpId="0"/>
      <p:bldP spid="88" grpId="0"/>
      <p:bldP spid="89" grpId="0"/>
      <p:bldP spid="90" grpId="0"/>
      <p:bldP spid="91" grpId="0"/>
      <p:bldP spid="92" grpId="0"/>
      <p:bldP spid="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4254392" y="1908176"/>
            <a:ext cx="3683215" cy="3762374"/>
            <a:chOff x="4254392" y="1908176"/>
            <a:chExt cx="3683215" cy="3762374"/>
          </a:xfrm>
        </p:grpSpPr>
        <p:grpSp>
          <p:nvGrpSpPr>
            <p:cNvPr id="15" name="组合 14"/>
            <p:cNvGrpSpPr/>
            <p:nvPr/>
          </p:nvGrpSpPr>
          <p:grpSpPr>
            <a:xfrm>
              <a:off x="4475880" y="1908176"/>
              <a:ext cx="3461727" cy="3762374"/>
              <a:chOff x="4213224" y="1176338"/>
              <a:chExt cx="3838576" cy="4171950"/>
            </a:xfrm>
          </p:grpSpPr>
          <p:sp>
            <p:nvSpPr>
              <p:cNvPr id="29" name="îŝḷîḓé-任意多边形: 形状 51"/>
              <p:cNvSpPr/>
              <p:nvPr/>
            </p:nvSpPr>
            <p:spPr>
              <a:xfrm>
                <a:off x="4213224" y="1509712"/>
                <a:ext cx="3838576" cy="3838576"/>
              </a:xfrm>
              <a:custGeom>
                <a:avLst/>
                <a:gdLst>
                  <a:gd name="connsiteX0" fmla="*/ 1919288 w 3838576"/>
                  <a:gd name="connsiteY0" fmla="*/ 0 h 3838576"/>
                  <a:gd name="connsiteX1" fmla="*/ 3838576 w 3838576"/>
                  <a:gd name="connsiteY1" fmla="*/ 1919288 h 3838576"/>
                  <a:gd name="connsiteX2" fmla="*/ 1919288 w 3838576"/>
                  <a:gd name="connsiteY2" fmla="*/ 3838576 h 3838576"/>
                  <a:gd name="connsiteX3" fmla="*/ 0 w 3838576"/>
                  <a:gd name="connsiteY3" fmla="*/ 1919288 h 3838576"/>
                  <a:gd name="connsiteX4" fmla="*/ 959644 w 3838576"/>
                  <a:gd name="connsiteY4" fmla="*/ 1919288 h 3838576"/>
                  <a:gd name="connsiteX5" fmla="*/ 1919288 w 3838576"/>
                  <a:gd name="connsiteY5" fmla="*/ 2878932 h 3838576"/>
                  <a:gd name="connsiteX6" fmla="*/ 2878932 w 3838576"/>
                  <a:gd name="connsiteY6" fmla="*/ 1919288 h 3838576"/>
                  <a:gd name="connsiteX7" fmla="*/ 1919288 w 3838576"/>
                  <a:gd name="connsiteY7" fmla="*/ 959644 h 3838576"/>
                  <a:gd name="connsiteX8" fmla="*/ 1919288 w 3838576"/>
                  <a:gd name="connsiteY8" fmla="*/ 0 h 38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576" h="3838576">
                    <a:moveTo>
                      <a:pt x="1919288" y="0"/>
                    </a:moveTo>
                    <a:cubicBezTo>
                      <a:pt x="2979281" y="0"/>
                      <a:pt x="3838576" y="859295"/>
                      <a:pt x="3838576" y="1919288"/>
                    </a:cubicBezTo>
                    <a:cubicBezTo>
                      <a:pt x="3838576" y="2979281"/>
                      <a:pt x="2979281" y="3838576"/>
                      <a:pt x="1919288" y="3838576"/>
                    </a:cubicBezTo>
                    <a:cubicBezTo>
                      <a:pt x="859295" y="3838576"/>
                      <a:pt x="0" y="2979281"/>
                      <a:pt x="0" y="1919288"/>
                    </a:cubicBezTo>
                    <a:lnTo>
                      <a:pt x="959644" y="1919288"/>
                    </a:lnTo>
                    <a:cubicBezTo>
                      <a:pt x="959644" y="2449285"/>
                      <a:pt x="1389291" y="2878932"/>
                      <a:pt x="1919288" y="2878932"/>
                    </a:cubicBezTo>
                    <a:cubicBezTo>
                      <a:pt x="2449285" y="2878932"/>
                      <a:pt x="2878932" y="2449285"/>
                      <a:pt x="2878932" y="1919288"/>
                    </a:cubicBezTo>
                    <a:cubicBezTo>
                      <a:pt x="2878932" y="1389291"/>
                      <a:pt x="2449285" y="959644"/>
                      <a:pt x="1919288" y="959644"/>
                    </a:cubicBezTo>
                    <a:lnTo>
                      <a:pt x="1919288" y="0"/>
                    </a:lnTo>
                    <a:close/>
                  </a:path>
                </a:pathLst>
              </a:cu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îŝḷîḓé-Isosceles Triangle 29"/>
              <p:cNvSpPr/>
              <p:nvPr/>
            </p:nvSpPr>
            <p:spPr>
              <a:xfrm rot="16200000">
                <a:off x="5028161" y="1691234"/>
                <a:ext cx="1619250" cy="589457"/>
              </a:xfrm>
              <a:prstGeom prst="triangl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îŝḷîḓé-矩形: 圆角 49"/>
            <p:cNvSpPr/>
            <p:nvPr/>
          </p:nvSpPr>
          <p:spPr>
            <a:xfrm>
              <a:off x="4254392" y="2652475"/>
              <a:ext cx="1287210" cy="1287211"/>
            </a:xfrm>
            <a:prstGeom prst="roundRect">
              <a:avLst/>
            </a:prstGeom>
            <a:solidFill>
              <a:schemeClr val="bg1">
                <a:lumMod val="85000"/>
              </a:schemeClr>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ŝḷîḓé-矩形: 圆角 50"/>
            <p:cNvSpPr/>
            <p:nvPr/>
          </p:nvSpPr>
          <p:spPr>
            <a:xfrm>
              <a:off x="4334565" y="2732647"/>
              <a:ext cx="1126865" cy="1126866"/>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ŝḷîḓé-Oval 16"/>
            <p:cNvSpPr/>
            <p:nvPr/>
          </p:nvSpPr>
          <p:spPr>
            <a:xfrm>
              <a:off x="6620206" y="2509852"/>
              <a:ext cx="635811" cy="635811"/>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ŝḷîḓé-Oval 17"/>
            <p:cNvSpPr/>
            <p:nvPr/>
          </p:nvSpPr>
          <p:spPr>
            <a:xfrm>
              <a:off x="7187552" y="3621780"/>
              <a:ext cx="635811" cy="635811"/>
            </a:xfrm>
            <a:prstGeom prst="ellipse">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ŝḷîḓé-Oval 18"/>
            <p:cNvSpPr/>
            <p:nvPr/>
          </p:nvSpPr>
          <p:spPr>
            <a:xfrm>
              <a:off x="4664699" y="4039661"/>
              <a:ext cx="635811" cy="635811"/>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ŝḷîḓé-Oval 19"/>
            <p:cNvSpPr/>
            <p:nvPr/>
          </p:nvSpPr>
          <p:spPr>
            <a:xfrm>
              <a:off x="5461429" y="4835088"/>
              <a:ext cx="635811" cy="635811"/>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ṥļîḑé-Oval 20"/>
            <p:cNvSpPr/>
            <p:nvPr/>
          </p:nvSpPr>
          <p:spPr>
            <a:xfrm>
              <a:off x="6699518" y="4646165"/>
              <a:ext cx="635811" cy="635811"/>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ṥļîḑé-任意多边形: 形状 53"/>
            <p:cNvSpPr>
              <a:spLocks/>
            </p:cNvSpPr>
            <p:nvPr/>
          </p:nvSpPr>
          <p:spPr bwMode="auto">
            <a:xfrm>
              <a:off x="4530311" y="2985359"/>
              <a:ext cx="735372" cy="621442"/>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lumMod val="65000"/>
              </a:schemeClr>
            </a:solidFill>
            <a:ln w="9525">
              <a:noFill/>
              <a:round/>
              <a:headEnd/>
              <a:tailEnd/>
            </a:ln>
          </p:spPr>
          <p:txBody>
            <a:bodyPr anchor="ctr"/>
            <a:lstStyle/>
            <a:p>
              <a:pPr algn="ctr"/>
              <a:endParaRPr/>
            </a:p>
          </p:txBody>
        </p:sp>
        <p:sp>
          <p:nvSpPr>
            <p:cNvPr id="55" name="îŝḷîḓé-Oval 16"/>
            <p:cNvSpPr/>
            <p:nvPr/>
          </p:nvSpPr>
          <p:spPr>
            <a:xfrm>
              <a:off x="6822280" y="2713565"/>
              <a:ext cx="231664" cy="228386"/>
            </a:xfrm>
            <a:custGeom>
              <a:avLst/>
              <a:gdLst>
                <a:gd name="connsiteX0" fmla="*/ 481576 w 607554"/>
                <a:gd name="connsiteY0" fmla="*/ 446886 h 598959"/>
                <a:gd name="connsiteX1" fmla="*/ 481576 w 607554"/>
                <a:gd name="connsiteY1" fmla="*/ 503769 h 598959"/>
                <a:gd name="connsiteX2" fmla="*/ 519134 w 607554"/>
                <a:gd name="connsiteY2" fmla="*/ 503769 h 598959"/>
                <a:gd name="connsiteX3" fmla="*/ 519134 w 607554"/>
                <a:gd name="connsiteY3" fmla="*/ 446886 h 598959"/>
                <a:gd name="connsiteX4" fmla="*/ 481576 w 607554"/>
                <a:gd name="connsiteY4" fmla="*/ 270994 h 598959"/>
                <a:gd name="connsiteX5" fmla="*/ 481576 w 607554"/>
                <a:gd name="connsiteY5" fmla="*/ 327877 h 598959"/>
                <a:gd name="connsiteX6" fmla="*/ 519134 w 607554"/>
                <a:gd name="connsiteY6" fmla="*/ 327877 h 598959"/>
                <a:gd name="connsiteX7" fmla="*/ 519134 w 607554"/>
                <a:gd name="connsiteY7" fmla="*/ 270994 h 598959"/>
                <a:gd name="connsiteX8" fmla="*/ 195909 w 607554"/>
                <a:gd name="connsiteY8" fmla="*/ 265961 h 598959"/>
                <a:gd name="connsiteX9" fmla="*/ 358877 w 607554"/>
                <a:gd name="connsiteY9" fmla="*/ 265961 h 598959"/>
                <a:gd name="connsiteX10" fmla="*/ 378725 w 607554"/>
                <a:gd name="connsiteY10" fmla="*/ 285870 h 598959"/>
                <a:gd name="connsiteX11" fmla="*/ 358877 w 607554"/>
                <a:gd name="connsiteY11" fmla="*/ 305689 h 598959"/>
                <a:gd name="connsiteX12" fmla="*/ 195909 w 607554"/>
                <a:gd name="connsiteY12" fmla="*/ 305689 h 598959"/>
                <a:gd name="connsiteX13" fmla="*/ 176061 w 607554"/>
                <a:gd name="connsiteY13" fmla="*/ 285870 h 598959"/>
                <a:gd name="connsiteX14" fmla="*/ 195909 w 607554"/>
                <a:gd name="connsiteY14" fmla="*/ 265961 h 598959"/>
                <a:gd name="connsiteX15" fmla="*/ 195909 w 607554"/>
                <a:gd name="connsiteY15" fmla="*/ 169145 h 598959"/>
                <a:gd name="connsiteX16" fmla="*/ 358877 w 607554"/>
                <a:gd name="connsiteY16" fmla="*/ 169145 h 598959"/>
                <a:gd name="connsiteX17" fmla="*/ 378725 w 607554"/>
                <a:gd name="connsiteY17" fmla="*/ 189053 h 598959"/>
                <a:gd name="connsiteX18" fmla="*/ 358877 w 607554"/>
                <a:gd name="connsiteY18" fmla="*/ 208873 h 598959"/>
                <a:gd name="connsiteX19" fmla="*/ 195909 w 607554"/>
                <a:gd name="connsiteY19" fmla="*/ 208873 h 598959"/>
                <a:gd name="connsiteX20" fmla="*/ 176061 w 607554"/>
                <a:gd name="connsiteY20" fmla="*/ 189053 h 598959"/>
                <a:gd name="connsiteX21" fmla="*/ 195909 w 607554"/>
                <a:gd name="connsiteY21" fmla="*/ 169145 h 598959"/>
                <a:gd name="connsiteX22" fmla="*/ 481576 w 607554"/>
                <a:gd name="connsiteY22" fmla="*/ 95190 h 598959"/>
                <a:gd name="connsiteX23" fmla="*/ 481576 w 607554"/>
                <a:gd name="connsiteY23" fmla="*/ 152073 h 598959"/>
                <a:gd name="connsiteX24" fmla="*/ 552954 w 607554"/>
                <a:gd name="connsiteY24" fmla="*/ 152073 h 598959"/>
                <a:gd name="connsiteX25" fmla="*/ 565858 w 607554"/>
                <a:gd name="connsiteY25" fmla="*/ 123631 h 598959"/>
                <a:gd name="connsiteX26" fmla="*/ 552954 w 607554"/>
                <a:gd name="connsiteY26" fmla="*/ 95190 h 598959"/>
                <a:gd name="connsiteX27" fmla="*/ 118547 w 607554"/>
                <a:gd name="connsiteY27" fmla="*/ 39640 h 598959"/>
                <a:gd name="connsiteX28" fmla="*/ 118547 w 607554"/>
                <a:gd name="connsiteY28" fmla="*/ 559230 h 598959"/>
                <a:gd name="connsiteX29" fmla="*/ 441793 w 607554"/>
                <a:gd name="connsiteY29" fmla="*/ 559230 h 598959"/>
                <a:gd name="connsiteX30" fmla="*/ 441793 w 607554"/>
                <a:gd name="connsiteY30" fmla="*/ 39640 h 598959"/>
                <a:gd name="connsiteX31" fmla="*/ 39783 w 607554"/>
                <a:gd name="connsiteY31" fmla="*/ 39640 h 598959"/>
                <a:gd name="connsiteX32" fmla="*/ 39783 w 607554"/>
                <a:gd name="connsiteY32" fmla="*/ 559230 h 598959"/>
                <a:gd name="connsiteX33" fmla="*/ 78764 w 607554"/>
                <a:gd name="connsiteY33" fmla="*/ 559230 h 598959"/>
                <a:gd name="connsiteX34" fmla="*/ 78764 w 607554"/>
                <a:gd name="connsiteY34" fmla="*/ 39640 h 598959"/>
                <a:gd name="connsiteX35" fmla="*/ 19847 w 607554"/>
                <a:gd name="connsiteY35" fmla="*/ 0 h 598959"/>
                <a:gd name="connsiteX36" fmla="*/ 461729 w 607554"/>
                <a:gd name="connsiteY36" fmla="*/ 0 h 598959"/>
                <a:gd name="connsiteX37" fmla="*/ 481576 w 607554"/>
                <a:gd name="connsiteY37" fmla="*/ 19820 h 598959"/>
                <a:gd name="connsiteX38" fmla="*/ 481576 w 607554"/>
                <a:gd name="connsiteY38" fmla="*/ 55461 h 598959"/>
                <a:gd name="connsiteX39" fmla="*/ 565769 w 607554"/>
                <a:gd name="connsiteY39" fmla="*/ 55461 h 598959"/>
                <a:gd name="connsiteX40" fmla="*/ 583836 w 607554"/>
                <a:gd name="connsiteY40" fmla="*/ 67104 h 598959"/>
                <a:gd name="connsiteX41" fmla="*/ 605819 w 607554"/>
                <a:gd name="connsiteY41" fmla="*/ 115454 h 598959"/>
                <a:gd name="connsiteX42" fmla="*/ 605819 w 607554"/>
                <a:gd name="connsiteY42" fmla="*/ 131808 h 598959"/>
                <a:gd name="connsiteX43" fmla="*/ 583836 w 607554"/>
                <a:gd name="connsiteY43" fmla="*/ 180159 h 598959"/>
                <a:gd name="connsiteX44" fmla="*/ 565769 w 607554"/>
                <a:gd name="connsiteY44" fmla="*/ 191802 h 598959"/>
                <a:gd name="connsiteX45" fmla="*/ 481576 w 607554"/>
                <a:gd name="connsiteY45" fmla="*/ 191802 h 598959"/>
                <a:gd name="connsiteX46" fmla="*/ 481576 w 607554"/>
                <a:gd name="connsiteY46" fmla="*/ 231264 h 598959"/>
                <a:gd name="connsiteX47" fmla="*/ 539070 w 607554"/>
                <a:gd name="connsiteY47" fmla="*/ 231264 h 598959"/>
                <a:gd name="connsiteX48" fmla="*/ 558916 w 607554"/>
                <a:gd name="connsiteY48" fmla="*/ 251173 h 598959"/>
                <a:gd name="connsiteX49" fmla="*/ 558916 w 607554"/>
                <a:gd name="connsiteY49" fmla="*/ 347786 h 598959"/>
                <a:gd name="connsiteX50" fmla="*/ 539070 w 607554"/>
                <a:gd name="connsiteY50" fmla="*/ 367606 h 598959"/>
                <a:gd name="connsiteX51" fmla="*/ 481576 w 607554"/>
                <a:gd name="connsiteY51" fmla="*/ 367606 h 598959"/>
                <a:gd name="connsiteX52" fmla="*/ 481576 w 607554"/>
                <a:gd name="connsiteY52" fmla="*/ 407157 h 598959"/>
                <a:gd name="connsiteX53" fmla="*/ 539070 w 607554"/>
                <a:gd name="connsiteY53" fmla="*/ 407157 h 598959"/>
                <a:gd name="connsiteX54" fmla="*/ 558916 w 607554"/>
                <a:gd name="connsiteY54" fmla="*/ 426977 h 598959"/>
                <a:gd name="connsiteX55" fmla="*/ 558916 w 607554"/>
                <a:gd name="connsiteY55" fmla="*/ 523589 h 598959"/>
                <a:gd name="connsiteX56" fmla="*/ 539070 w 607554"/>
                <a:gd name="connsiteY56" fmla="*/ 543498 h 598959"/>
                <a:gd name="connsiteX57" fmla="*/ 481576 w 607554"/>
                <a:gd name="connsiteY57" fmla="*/ 543498 h 598959"/>
                <a:gd name="connsiteX58" fmla="*/ 481576 w 607554"/>
                <a:gd name="connsiteY58" fmla="*/ 579139 h 598959"/>
                <a:gd name="connsiteX59" fmla="*/ 461729 w 607554"/>
                <a:gd name="connsiteY59" fmla="*/ 598959 h 598959"/>
                <a:gd name="connsiteX60" fmla="*/ 19847 w 607554"/>
                <a:gd name="connsiteY60" fmla="*/ 598959 h 598959"/>
                <a:gd name="connsiteX61" fmla="*/ 0 w 607554"/>
                <a:gd name="connsiteY61" fmla="*/ 579139 h 598959"/>
                <a:gd name="connsiteX62" fmla="*/ 0 w 607554"/>
                <a:gd name="connsiteY62" fmla="*/ 19820 h 598959"/>
                <a:gd name="connsiteX63" fmla="*/ 19847 w 607554"/>
                <a:gd name="connsiteY63" fmla="*/ 0 h 59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554" h="598959">
                  <a:moveTo>
                    <a:pt x="481576" y="446886"/>
                  </a:moveTo>
                  <a:lnTo>
                    <a:pt x="481576" y="503769"/>
                  </a:lnTo>
                  <a:lnTo>
                    <a:pt x="519134" y="503769"/>
                  </a:lnTo>
                  <a:lnTo>
                    <a:pt x="519134" y="446886"/>
                  </a:lnTo>
                  <a:close/>
                  <a:moveTo>
                    <a:pt x="481576" y="270994"/>
                  </a:moveTo>
                  <a:lnTo>
                    <a:pt x="481576" y="327877"/>
                  </a:lnTo>
                  <a:lnTo>
                    <a:pt x="519134" y="327877"/>
                  </a:lnTo>
                  <a:lnTo>
                    <a:pt x="519134" y="270994"/>
                  </a:lnTo>
                  <a:close/>
                  <a:moveTo>
                    <a:pt x="195909" y="265961"/>
                  </a:moveTo>
                  <a:lnTo>
                    <a:pt x="358877" y="265961"/>
                  </a:lnTo>
                  <a:cubicBezTo>
                    <a:pt x="369825" y="265961"/>
                    <a:pt x="378725" y="274849"/>
                    <a:pt x="378725" y="285870"/>
                  </a:cubicBezTo>
                  <a:cubicBezTo>
                    <a:pt x="378725" y="296801"/>
                    <a:pt x="369825" y="305689"/>
                    <a:pt x="358877" y="305689"/>
                  </a:cubicBezTo>
                  <a:lnTo>
                    <a:pt x="195909" y="305689"/>
                  </a:lnTo>
                  <a:cubicBezTo>
                    <a:pt x="184962" y="305689"/>
                    <a:pt x="176061" y="296801"/>
                    <a:pt x="176061" y="285870"/>
                  </a:cubicBezTo>
                  <a:cubicBezTo>
                    <a:pt x="176061" y="274849"/>
                    <a:pt x="184962" y="265961"/>
                    <a:pt x="195909" y="265961"/>
                  </a:cubicBezTo>
                  <a:close/>
                  <a:moveTo>
                    <a:pt x="195909" y="169145"/>
                  </a:moveTo>
                  <a:lnTo>
                    <a:pt x="358877" y="169145"/>
                  </a:lnTo>
                  <a:cubicBezTo>
                    <a:pt x="369825" y="169145"/>
                    <a:pt x="378725" y="178033"/>
                    <a:pt x="378725" y="189053"/>
                  </a:cubicBezTo>
                  <a:cubicBezTo>
                    <a:pt x="378725" y="199985"/>
                    <a:pt x="369825" y="208873"/>
                    <a:pt x="358877" y="208873"/>
                  </a:cubicBezTo>
                  <a:lnTo>
                    <a:pt x="195909" y="208873"/>
                  </a:lnTo>
                  <a:cubicBezTo>
                    <a:pt x="184962" y="208873"/>
                    <a:pt x="176061" y="199985"/>
                    <a:pt x="176061" y="189053"/>
                  </a:cubicBezTo>
                  <a:cubicBezTo>
                    <a:pt x="176061" y="178033"/>
                    <a:pt x="184962" y="169145"/>
                    <a:pt x="195909" y="169145"/>
                  </a:cubicBezTo>
                  <a:close/>
                  <a:moveTo>
                    <a:pt x="481576" y="95190"/>
                  </a:moveTo>
                  <a:lnTo>
                    <a:pt x="481576" y="152073"/>
                  </a:lnTo>
                  <a:lnTo>
                    <a:pt x="552954" y="152073"/>
                  </a:lnTo>
                  <a:lnTo>
                    <a:pt x="565858" y="123631"/>
                  </a:lnTo>
                  <a:lnTo>
                    <a:pt x="552954" y="95190"/>
                  </a:lnTo>
                  <a:close/>
                  <a:moveTo>
                    <a:pt x="118547" y="39640"/>
                  </a:moveTo>
                  <a:lnTo>
                    <a:pt x="118547" y="559230"/>
                  </a:lnTo>
                  <a:lnTo>
                    <a:pt x="441793" y="559230"/>
                  </a:lnTo>
                  <a:lnTo>
                    <a:pt x="441793" y="39640"/>
                  </a:lnTo>
                  <a:close/>
                  <a:moveTo>
                    <a:pt x="39783" y="39640"/>
                  </a:moveTo>
                  <a:lnTo>
                    <a:pt x="39783" y="559230"/>
                  </a:lnTo>
                  <a:lnTo>
                    <a:pt x="78764" y="559230"/>
                  </a:lnTo>
                  <a:lnTo>
                    <a:pt x="78764" y="39640"/>
                  </a:lnTo>
                  <a:close/>
                  <a:moveTo>
                    <a:pt x="19847" y="0"/>
                  </a:moveTo>
                  <a:lnTo>
                    <a:pt x="461729" y="0"/>
                  </a:lnTo>
                  <a:cubicBezTo>
                    <a:pt x="472676" y="0"/>
                    <a:pt x="481576" y="8888"/>
                    <a:pt x="481576" y="19820"/>
                  </a:cubicBezTo>
                  <a:lnTo>
                    <a:pt x="481576" y="55461"/>
                  </a:lnTo>
                  <a:lnTo>
                    <a:pt x="565769" y="55461"/>
                  </a:lnTo>
                  <a:cubicBezTo>
                    <a:pt x="573512" y="55461"/>
                    <a:pt x="580632" y="59994"/>
                    <a:pt x="583836" y="67104"/>
                  </a:cubicBezTo>
                  <a:lnTo>
                    <a:pt x="605819" y="115454"/>
                  </a:lnTo>
                  <a:cubicBezTo>
                    <a:pt x="608133" y="120609"/>
                    <a:pt x="608133" y="126653"/>
                    <a:pt x="605819" y="131808"/>
                  </a:cubicBezTo>
                  <a:lnTo>
                    <a:pt x="583836" y="180159"/>
                  </a:lnTo>
                  <a:cubicBezTo>
                    <a:pt x="580632" y="187269"/>
                    <a:pt x="573512" y="191802"/>
                    <a:pt x="565769" y="191802"/>
                  </a:cubicBezTo>
                  <a:lnTo>
                    <a:pt x="481576" y="191802"/>
                  </a:lnTo>
                  <a:lnTo>
                    <a:pt x="481576" y="231264"/>
                  </a:lnTo>
                  <a:lnTo>
                    <a:pt x="539070" y="231264"/>
                  </a:lnTo>
                  <a:cubicBezTo>
                    <a:pt x="550017" y="231264"/>
                    <a:pt x="558916" y="240152"/>
                    <a:pt x="558916" y="251173"/>
                  </a:cubicBezTo>
                  <a:lnTo>
                    <a:pt x="558916" y="347786"/>
                  </a:lnTo>
                  <a:cubicBezTo>
                    <a:pt x="558916" y="358718"/>
                    <a:pt x="550017" y="367606"/>
                    <a:pt x="539070" y="367606"/>
                  </a:cubicBezTo>
                  <a:lnTo>
                    <a:pt x="481576" y="367606"/>
                  </a:lnTo>
                  <a:lnTo>
                    <a:pt x="481576" y="407157"/>
                  </a:lnTo>
                  <a:lnTo>
                    <a:pt x="539070" y="407157"/>
                  </a:lnTo>
                  <a:cubicBezTo>
                    <a:pt x="550017" y="407157"/>
                    <a:pt x="558916" y="416045"/>
                    <a:pt x="558916" y="426977"/>
                  </a:cubicBezTo>
                  <a:lnTo>
                    <a:pt x="558916" y="523589"/>
                  </a:lnTo>
                  <a:cubicBezTo>
                    <a:pt x="558916" y="534610"/>
                    <a:pt x="550017" y="543498"/>
                    <a:pt x="539070" y="543498"/>
                  </a:cubicBezTo>
                  <a:lnTo>
                    <a:pt x="481576" y="543498"/>
                  </a:lnTo>
                  <a:lnTo>
                    <a:pt x="481576" y="579139"/>
                  </a:lnTo>
                  <a:cubicBezTo>
                    <a:pt x="481576" y="590071"/>
                    <a:pt x="472676" y="598959"/>
                    <a:pt x="461729" y="598959"/>
                  </a:cubicBezTo>
                  <a:lnTo>
                    <a:pt x="19847" y="598959"/>
                  </a:lnTo>
                  <a:cubicBezTo>
                    <a:pt x="8900" y="598959"/>
                    <a:pt x="0" y="590071"/>
                    <a:pt x="0" y="579139"/>
                  </a:cubicBezTo>
                  <a:lnTo>
                    <a:pt x="0" y="19820"/>
                  </a:lnTo>
                  <a:cubicBezTo>
                    <a:pt x="0" y="8888"/>
                    <a:pt x="8900" y="0"/>
                    <a:pt x="1984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4" name="îŝḷîḓé-Oval 17"/>
            <p:cNvSpPr/>
            <p:nvPr/>
          </p:nvSpPr>
          <p:spPr>
            <a:xfrm>
              <a:off x="7392146" y="3823854"/>
              <a:ext cx="226624" cy="23166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6" name="îŝḷîḓé-Oval 18"/>
            <p:cNvSpPr/>
            <p:nvPr/>
          </p:nvSpPr>
          <p:spPr>
            <a:xfrm>
              <a:off x="4869985" y="4241735"/>
              <a:ext cx="225240" cy="231664"/>
            </a:xfrm>
            <a:custGeom>
              <a:avLst/>
              <a:gdLst>
                <a:gd name="T0" fmla="*/ 6023 w 6383"/>
                <a:gd name="T1" fmla="*/ 2985 h 6575"/>
                <a:gd name="T2" fmla="*/ 5921 w 6383"/>
                <a:gd name="T3" fmla="*/ 1957 h 6575"/>
                <a:gd name="T4" fmla="*/ 5304 w 6383"/>
                <a:gd name="T5" fmla="*/ 1379 h 6575"/>
                <a:gd name="T6" fmla="*/ 4619 w 6383"/>
                <a:gd name="T7" fmla="*/ 608 h 6575"/>
                <a:gd name="T8" fmla="*/ 3777 w 6383"/>
                <a:gd name="T9" fmla="*/ 501 h 6575"/>
                <a:gd name="T10" fmla="*/ 2768 w 6383"/>
                <a:gd name="T11" fmla="*/ 280 h 6575"/>
                <a:gd name="T12" fmla="*/ 2028 w 6383"/>
                <a:gd name="T13" fmla="*/ 688 h 6575"/>
                <a:gd name="T14" fmla="*/ 1083 w 6383"/>
                <a:gd name="T15" fmla="*/ 1103 h 6575"/>
                <a:gd name="T16" fmla="*/ 723 w 6383"/>
                <a:gd name="T17" fmla="*/ 1868 h 6575"/>
                <a:gd name="T18" fmla="*/ 201 w 6383"/>
                <a:gd name="T19" fmla="*/ 2759 h 6575"/>
                <a:gd name="T20" fmla="*/ 360 w 6383"/>
                <a:gd name="T21" fmla="*/ 3591 h 6575"/>
                <a:gd name="T22" fmla="*/ 461 w 6383"/>
                <a:gd name="T23" fmla="*/ 4619 h 6575"/>
                <a:gd name="T24" fmla="*/ 1079 w 6383"/>
                <a:gd name="T25" fmla="*/ 5197 h 6575"/>
                <a:gd name="T26" fmla="*/ 1764 w 6383"/>
                <a:gd name="T27" fmla="*/ 5968 h 6575"/>
                <a:gd name="T28" fmla="*/ 2604 w 6383"/>
                <a:gd name="T29" fmla="*/ 6073 h 6575"/>
                <a:gd name="T30" fmla="*/ 3613 w 6383"/>
                <a:gd name="T31" fmla="*/ 6295 h 6575"/>
                <a:gd name="T32" fmla="*/ 4353 w 6383"/>
                <a:gd name="T33" fmla="*/ 5888 h 6575"/>
                <a:gd name="T34" fmla="*/ 5299 w 6383"/>
                <a:gd name="T35" fmla="*/ 5473 h 6575"/>
                <a:gd name="T36" fmla="*/ 5659 w 6383"/>
                <a:gd name="T37" fmla="*/ 4708 h 6575"/>
                <a:gd name="T38" fmla="*/ 6180 w 6383"/>
                <a:gd name="T39" fmla="*/ 3817 h 6575"/>
                <a:gd name="T40" fmla="*/ 3877 w 6383"/>
                <a:gd name="T41" fmla="*/ 4231 h 6575"/>
                <a:gd name="T42" fmla="*/ 3381 w 6383"/>
                <a:gd name="T43" fmla="*/ 4613 h 6575"/>
                <a:gd name="T44" fmla="*/ 3287 w 6383"/>
                <a:gd name="T45" fmla="*/ 4924 h 6575"/>
                <a:gd name="T46" fmla="*/ 2960 w 6383"/>
                <a:gd name="T47" fmla="*/ 4820 h 6575"/>
                <a:gd name="T48" fmla="*/ 2844 w 6383"/>
                <a:gd name="T49" fmla="*/ 4529 h 6575"/>
                <a:gd name="T50" fmla="*/ 2356 w 6383"/>
                <a:gd name="T51" fmla="*/ 4233 h 6575"/>
                <a:gd name="T52" fmla="*/ 2560 w 6383"/>
                <a:gd name="T53" fmla="*/ 3940 h 6575"/>
                <a:gd name="T54" fmla="*/ 3307 w 6383"/>
                <a:gd name="T55" fmla="*/ 4036 h 6575"/>
                <a:gd name="T56" fmla="*/ 3193 w 6383"/>
                <a:gd name="T57" fmla="*/ 3535 h 6575"/>
                <a:gd name="T58" fmla="*/ 2365 w 6383"/>
                <a:gd name="T59" fmla="*/ 2705 h 6575"/>
                <a:gd name="T60" fmla="*/ 2991 w 6383"/>
                <a:gd name="T61" fmla="*/ 1897 h 6575"/>
                <a:gd name="T62" fmla="*/ 3105 w 6383"/>
                <a:gd name="T63" fmla="*/ 1651 h 6575"/>
                <a:gd name="T64" fmla="*/ 3401 w 6383"/>
                <a:gd name="T65" fmla="*/ 1856 h 6575"/>
                <a:gd name="T66" fmla="*/ 3865 w 6383"/>
                <a:gd name="T67" fmla="*/ 2119 h 6575"/>
                <a:gd name="T68" fmla="*/ 3847 w 6383"/>
                <a:gd name="T69" fmla="*/ 2508 h 6575"/>
                <a:gd name="T70" fmla="*/ 3208 w 6383"/>
                <a:gd name="T71" fmla="*/ 2464 h 6575"/>
                <a:gd name="T72" fmla="*/ 3025 w 6383"/>
                <a:gd name="T73" fmla="*/ 2832 h 6575"/>
                <a:gd name="T74" fmla="*/ 3647 w 6383"/>
                <a:gd name="T75" fmla="*/ 3137 h 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83" h="6575">
                  <a:moveTo>
                    <a:pt x="6023" y="3591"/>
                  </a:moveTo>
                  <a:cubicBezTo>
                    <a:pt x="5895" y="3409"/>
                    <a:pt x="5895" y="3167"/>
                    <a:pt x="6023" y="2985"/>
                  </a:cubicBezTo>
                  <a:lnTo>
                    <a:pt x="6181" y="2759"/>
                  </a:lnTo>
                  <a:cubicBezTo>
                    <a:pt x="6383" y="2472"/>
                    <a:pt x="6253" y="2072"/>
                    <a:pt x="5921" y="1957"/>
                  </a:cubicBezTo>
                  <a:lnTo>
                    <a:pt x="5660" y="1868"/>
                  </a:lnTo>
                  <a:cubicBezTo>
                    <a:pt x="5451" y="1796"/>
                    <a:pt x="5308" y="1600"/>
                    <a:pt x="5304" y="1379"/>
                  </a:cubicBezTo>
                  <a:lnTo>
                    <a:pt x="5300" y="1103"/>
                  </a:lnTo>
                  <a:cubicBezTo>
                    <a:pt x="5295" y="752"/>
                    <a:pt x="4953" y="505"/>
                    <a:pt x="4619" y="608"/>
                  </a:cubicBezTo>
                  <a:lnTo>
                    <a:pt x="4353" y="688"/>
                  </a:lnTo>
                  <a:cubicBezTo>
                    <a:pt x="4141" y="753"/>
                    <a:pt x="3911" y="679"/>
                    <a:pt x="3777" y="501"/>
                  </a:cubicBezTo>
                  <a:lnTo>
                    <a:pt x="3611" y="280"/>
                  </a:lnTo>
                  <a:cubicBezTo>
                    <a:pt x="3400" y="0"/>
                    <a:pt x="2979" y="0"/>
                    <a:pt x="2768" y="280"/>
                  </a:cubicBezTo>
                  <a:lnTo>
                    <a:pt x="2604" y="501"/>
                  </a:lnTo>
                  <a:cubicBezTo>
                    <a:pt x="2471" y="679"/>
                    <a:pt x="2240" y="753"/>
                    <a:pt x="2028" y="688"/>
                  </a:cubicBezTo>
                  <a:lnTo>
                    <a:pt x="1764" y="608"/>
                  </a:lnTo>
                  <a:cubicBezTo>
                    <a:pt x="1429" y="505"/>
                    <a:pt x="1088" y="752"/>
                    <a:pt x="1083" y="1103"/>
                  </a:cubicBezTo>
                  <a:lnTo>
                    <a:pt x="1079" y="1379"/>
                  </a:lnTo>
                  <a:cubicBezTo>
                    <a:pt x="1075" y="1600"/>
                    <a:pt x="933" y="1796"/>
                    <a:pt x="723" y="1868"/>
                  </a:cubicBezTo>
                  <a:lnTo>
                    <a:pt x="461" y="1957"/>
                  </a:lnTo>
                  <a:cubicBezTo>
                    <a:pt x="129" y="2071"/>
                    <a:pt x="0" y="2471"/>
                    <a:pt x="201" y="2759"/>
                  </a:cubicBezTo>
                  <a:lnTo>
                    <a:pt x="360" y="2985"/>
                  </a:lnTo>
                  <a:cubicBezTo>
                    <a:pt x="488" y="3167"/>
                    <a:pt x="488" y="3409"/>
                    <a:pt x="360" y="3591"/>
                  </a:cubicBezTo>
                  <a:lnTo>
                    <a:pt x="201" y="3817"/>
                  </a:lnTo>
                  <a:cubicBezTo>
                    <a:pt x="0" y="4104"/>
                    <a:pt x="129" y="4504"/>
                    <a:pt x="461" y="4619"/>
                  </a:cubicBezTo>
                  <a:lnTo>
                    <a:pt x="723" y="4708"/>
                  </a:lnTo>
                  <a:cubicBezTo>
                    <a:pt x="932" y="4780"/>
                    <a:pt x="1075" y="4976"/>
                    <a:pt x="1079" y="5197"/>
                  </a:cubicBezTo>
                  <a:lnTo>
                    <a:pt x="1083" y="5473"/>
                  </a:lnTo>
                  <a:cubicBezTo>
                    <a:pt x="1088" y="5824"/>
                    <a:pt x="1429" y="6071"/>
                    <a:pt x="1764" y="5968"/>
                  </a:cubicBezTo>
                  <a:lnTo>
                    <a:pt x="2028" y="5887"/>
                  </a:lnTo>
                  <a:cubicBezTo>
                    <a:pt x="2240" y="5821"/>
                    <a:pt x="2471" y="5896"/>
                    <a:pt x="2604" y="6073"/>
                  </a:cubicBezTo>
                  <a:lnTo>
                    <a:pt x="2771" y="6295"/>
                  </a:lnTo>
                  <a:cubicBezTo>
                    <a:pt x="2981" y="6575"/>
                    <a:pt x="3403" y="6575"/>
                    <a:pt x="3613" y="6295"/>
                  </a:cubicBezTo>
                  <a:lnTo>
                    <a:pt x="3777" y="6075"/>
                  </a:lnTo>
                  <a:cubicBezTo>
                    <a:pt x="3911" y="5897"/>
                    <a:pt x="4141" y="5823"/>
                    <a:pt x="4353" y="5888"/>
                  </a:cubicBezTo>
                  <a:lnTo>
                    <a:pt x="4617" y="5968"/>
                  </a:lnTo>
                  <a:cubicBezTo>
                    <a:pt x="4952" y="6071"/>
                    <a:pt x="5293" y="5824"/>
                    <a:pt x="5299" y="5473"/>
                  </a:cubicBezTo>
                  <a:lnTo>
                    <a:pt x="5303" y="5197"/>
                  </a:lnTo>
                  <a:cubicBezTo>
                    <a:pt x="5307" y="4976"/>
                    <a:pt x="5448" y="4780"/>
                    <a:pt x="5659" y="4708"/>
                  </a:cubicBezTo>
                  <a:lnTo>
                    <a:pt x="5920" y="4619"/>
                  </a:lnTo>
                  <a:cubicBezTo>
                    <a:pt x="6252" y="4505"/>
                    <a:pt x="6381" y="4105"/>
                    <a:pt x="6180" y="3817"/>
                  </a:cubicBezTo>
                  <a:lnTo>
                    <a:pt x="6023" y="3591"/>
                  </a:lnTo>
                  <a:close/>
                  <a:moveTo>
                    <a:pt x="3877" y="4231"/>
                  </a:moveTo>
                  <a:cubicBezTo>
                    <a:pt x="3773" y="4357"/>
                    <a:pt x="3637" y="4443"/>
                    <a:pt x="3479" y="4487"/>
                  </a:cubicBezTo>
                  <a:cubicBezTo>
                    <a:pt x="3409" y="4505"/>
                    <a:pt x="3379" y="4541"/>
                    <a:pt x="3381" y="4613"/>
                  </a:cubicBezTo>
                  <a:cubicBezTo>
                    <a:pt x="3384" y="4684"/>
                    <a:pt x="3381" y="4755"/>
                    <a:pt x="3381" y="4825"/>
                  </a:cubicBezTo>
                  <a:cubicBezTo>
                    <a:pt x="3381" y="4888"/>
                    <a:pt x="3349" y="4923"/>
                    <a:pt x="3287" y="4924"/>
                  </a:cubicBezTo>
                  <a:cubicBezTo>
                    <a:pt x="3211" y="4925"/>
                    <a:pt x="3135" y="4925"/>
                    <a:pt x="3059" y="4924"/>
                  </a:cubicBezTo>
                  <a:cubicBezTo>
                    <a:pt x="2992" y="4923"/>
                    <a:pt x="2961" y="4885"/>
                    <a:pt x="2960" y="4820"/>
                  </a:cubicBezTo>
                  <a:cubicBezTo>
                    <a:pt x="2960" y="4768"/>
                    <a:pt x="2959" y="4717"/>
                    <a:pt x="2959" y="4665"/>
                  </a:cubicBezTo>
                  <a:cubicBezTo>
                    <a:pt x="2957" y="4552"/>
                    <a:pt x="2953" y="4547"/>
                    <a:pt x="2844" y="4529"/>
                  </a:cubicBezTo>
                  <a:cubicBezTo>
                    <a:pt x="2704" y="4507"/>
                    <a:pt x="2567" y="4475"/>
                    <a:pt x="2439" y="4413"/>
                  </a:cubicBezTo>
                  <a:cubicBezTo>
                    <a:pt x="2337" y="4364"/>
                    <a:pt x="2328" y="4339"/>
                    <a:pt x="2356" y="4233"/>
                  </a:cubicBezTo>
                  <a:cubicBezTo>
                    <a:pt x="2377" y="4155"/>
                    <a:pt x="2399" y="4076"/>
                    <a:pt x="2424" y="3999"/>
                  </a:cubicBezTo>
                  <a:cubicBezTo>
                    <a:pt x="2452" y="3908"/>
                    <a:pt x="2477" y="3897"/>
                    <a:pt x="2560" y="3940"/>
                  </a:cubicBezTo>
                  <a:cubicBezTo>
                    <a:pt x="2701" y="4013"/>
                    <a:pt x="2852" y="4055"/>
                    <a:pt x="3011" y="4075"/>
                  </a:cubicBezTo>
                  <a:cubicBezTo>
                    <a:pt x="3112" y="4088"/>
                    <a:pt x="3212" y="4077"/>
                    <a:pt x="3307" y="4036"/>
                  </a:cubicBezTo>
                  <a:cubicBezTo>
                    <a:pt x="3483" y="3959"/>
                    <a:pt x="3511" y="3755"/>
                    <a:pt x="3361" y="3633"/>
                  </a:cubicBezTo>
                  <a:cubicBezTo>
                    <a:pt x="3311" y="3592"/>
                    <a:pt x="3253" y="3561"/>
                    <a:pt x="3193" y="3535"/>
                  </a:cubicBezTo>
                  <a:cubicBezTo>
                    <a:pt x="3039" y="3467"/>
                    <a:pt x="2879" y="3415"/>
                    <a:pt x="2733" y="3328"/>
                  </a:cubicBezTo>
                  <a:cubicBezTo>
                    <a:pt x="2497" y="3187"/>
                    <a:pt x="2347" y="2992"/>
                    <a:pt x="2365" y="2705"/>
                  </a:cubicBezTo>
                  <a:cubicBezTo>
                    <a:pt x="2385" y="2380"/>
                    <a:pt x="2569" y="2177"/>
                    <a:pt x="2867" y="2069"/>
                  </a:cubicBezTo>
                  <a:cubicBezTo>
                    <a:pt x="2989" y="2024"/>
                    <a:pt x="2991" y="2027"/>
                    <a:pt x="2991" y="1897"/>
                  </a:cubicBezTo>
                  <a:lnTo>
                    <a:pt x="2991" y="1767"/>
                  </a:lnTo>
                  <a:cubicBezTo>
                    <a:pt x="2993" y="1669"/>
                    <a:pt x="3009" y="1653"/>
                    <a:pt x="3105" y="1651"/>
                  </a:cubicBezTo>
                  <a:cubicBezTo>
                    <a:pt x="3135" y="1649"/>
                    <a:pt x="3165" y="1651"/>
                    <a:pt x="3195" y="1651"/>
                  </a:cubicBezTo>
                  <a:cubicBezTo>
                    <a:pt x="3400" y="1651"/>
                    <a:pt x="3400" y="1651"/>
                    <a:pt x="3401" y="1856"/>
                  </a:cubicBezTo>
                  <a:cubicBezTo>
                    <a:pt x="3401" y="2001"/>
                    <a:pt x="3401" y="2001"/>
                    <a:pt x="3547" y="2024"/>
                  </a:cubicBezTo>
                  <a:cubicBezTo>
                    <a:pt x="3657" y="2041"/>
                    <a:pt x="3764" y="2075"/>
                    <a:pt x="3865" y="2119"/>
                  </a:cubicBezTo>
                  <a:cubicBezTo>
                    <a:pt x="3921" y="2144"/>
                    <a:pt x="3943" y="2183"/>
                    <a:pt x="3925" y="2243"/>
                  </a:cubicBezTo>
                  <a:cubicBezTo>
                    <a:pt x="3900" y="2332"/>
                    <a:pt x="3876" y="2420"/>
                    <a:pt x="3847" y="2508"/>
                  </a:cubicBezTo>
                  <a:cubicBezTo>
                    <a:pt x="3820" y="2591"/>
                    <a:pt x="3793" y="2603"/>
                    <a:pt x="3713" y="2564"/>
                  </a:cubicBezTo>
                  <a:cubicBezTo>
                    <a:pt x="3553" y="2487"/>
                    <a:pt x="3385" y="2455"/>
                    <a:pt x="3208" y="2464"/>
                  </a:cubicBezTo>
                  <a:cubicBezTo>
                    <a:pt x="3161" y="2467"/>
                    <a:pt x="3116" y="2473"/>
                    <a:pt x="3073" y="2492"/>
                  </a:cubicBezTo>
                  <a:cubicBezTo>
                    <a:pt x="2920" y="2559"/>
                    <a:pt x="2896" y="2728"/>
                    <a:pt x="3025" y="2832"/>
                  </a:cubicBezTo>
                  <a:cubicBezTo>
                    <a:pt x="3091" y="2885"/>
                    <a:pt x="3167" y="2923"/>
                    <a:pt x="3245" y="2956"/>
                  </a:cubicBezTo>
                  <a:cubicBezTo>
                    <a:pt x="3381" y="3012"/>
                    <a:pt x="3517" y="3065"/>
                    <a:pt x="3647" y="3137"/>
                  </a:cubicBezTo>
                  <a:cubicBezTo>
                    <a:pt x="4056" y="3365"/>
                    <a:pt x="4167" y="3880"/>
                    <a:pt x="3877" y="423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2" name="îŝḷîḓé-Oval 19"/>
            <p:cNvSpPr/>
            <p:nvPr/>
          </p:nvSpPr>
          <p:spPr>
            <a:xfrm>
              <a:off x="5663503" y="5046161"/>
              <a:ext cx="231664" cy="213665"/>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3" name="îṥļîḑé-Oval 20"/>
            <p:cNvSpPr/>
            <p:nvPr/>
          </p:nvSpPr>
          <p:spPr>
            <a:xfrm>
              <a:off x="6901592" y="4848392"/>
              <a:ext cx="231664" cy="231359"/>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9" name="组合 38"/>
          <p:cNvGrpSpPr/>
          <p:nvPr/>
        </p:nvGrpSpPr>
        <p:grpSpPr>
          <a:xfrm>
            <a:off x="1172370" y="2037635"/>
            <a:ext cx="2585055" cy="1121655"/>
            <a:chOff x="5354322" y="1967781"/>
            <a:chExt cx="2585055" cy="1121655"/>
          </a:xfrm>
        </p:grpSpPr>
        <p:sp>
          <p:nvSpPr>
            <p:cNvPr id="40" name="矩形 39"/>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41" name="矩形 40"/>
            <p:cNvSpPr/>
            <p:nvPr/>
          </p:nvSpPr>
          <p:spPr>
            <a:xfrm>
              <a:off x="5854990" y="1967781"/>
              <a:ext cx="2084387"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42" name="组合 41"/>
          <p:cNvGrpSpPr/>
          <p:nvPr/>
        </p:nvGrpSpPr>
        <p:grpSpPr>
          <a:xfrm>
            <a:off x="1172370" y="4490254"/>
            <a:ext cx="2585055" cy="1121655"/>
            <a:chOff x="5354322" y="1967781"/>
            <a:chExt cx="2585055" cy="1121655"/>
          </a:xfrm>
        </p:grpSpPr>
        <p:sp>
          <p:nvSpPr>
            <p:cNvPr id="43" name="矩形 42"/>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44" name="矩形 43"/>
            <p:cNvSpPr/>
            <p:nvPr/>
          </p:nvSpPr>
          <p:spPr>
            <a:xfrm>
              <a:off x="5854990" y="1967781"/>
              <a:ext cx="2084387"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45" name="组合 44"/>
          <p:cNvGrpSpPr/>
          <p:nvPr/>
        </p:nvGrpSpPr>
        <p:grpSpPr>
          <a:xfrm>
            <a:off x="8428299" y="2037635"/>
            <a:ext cx="2585055" cy="1121655"/>
            <a:chOff x="5354322" y="1967781"/>
            <a:chExt cx="2585055" cy="1121655"/>
          </a:xfrm>
        </p:grpSpPr>
        <p:sp>
          <p:nvSpPr>
            <p:cNvPr id="46" name="矩形 45"/>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47" name="矩形 46"/>
            <p:cNvSpPr/>
            <p:nvPr/>
          </p:nvSpPr>
          <p:spPr>
            <a:xfrm>
              <a:off x="5354322"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48" name="组合 47"/>
          <p:cNvGrpSpPr/>
          <p:nvPr/>
        </p:nvGrpSpPr>
        <p:grpSpPr>
          <a:xfrm>
            <a:off x="8428299" y="4490254"/>
            <a:ext cx="2585055" cy="1121655"/>
            <a:chOff x="5354322" y="1967781"/>
            <a:chExt cx="2585055" cy="1121655"/>
          </a:xfrm>
        </p:grpSpPr>
        <p:sp>
          <p:nvSpPr>
            <p:cNvPr id="49" name="矩形 48"/>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50" name="矩形 49"/>
            <p:cNvSpPr/>
            <p:nvPr/>
          </p:nvSpPr>
          <p:spPr>
            <a:xfrm>
              <a:off x="5354322"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31" name="组合 30"/>
          <p:cNvGrpSpPr/>
          <p:nvPr/>
        </p:nvGrpSpPr>
        <p:grpSpPr>
          <a:xfrm>
            <a:off x="2106576" y="317845"/>
            <a:ext cx="4885992" cy="774045"/>
            <a:chOff x="5373378" y="1290798"/>
            <a:chExt cx="4885992" cy="774045"/>
          </a:xfrm>
        </p:grpSpPr>
        <p:sp>
          <p:nvSpPr>
            <p:cNvPr id="32" name="文本框 31"/>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33" name="文本框 32"/>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516732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0-#ppt_w/2"/>
                                          </p:val>
                                        </p:tav>
                                        <p:tav tm="100000">
                                          <p:val>
                                            <p:strVal val="#ppt_x"/>
                                          </p:val>
                                        </p:tav>
                                      </p:tavLst>
                                    </p:anim>
                                    <p:anim calcmode="lin" valueType="num">
                                      <p:cBhvr additive="base">
                                        <p:cTn id="15" dur="500" fill="hold"/>
                                        <p:tgtEl>
                                          <p:spTgt spid="39"/>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1+#ppt_w/2"/>
                                          </p:val>
                                        </p:tav>
                                        <p:tav tm="100000">
                                          <p:val>
                                            <p:strVal val="#ppt_x"/>
                                          </p:val>
                                        </p:tav>
                                      </p:tavLst>
                                    </p:anim>
                                    <p:anim calcmode="lin" valueType="num">
                                      <p:cBhvr additive="base">
                                        <p:cTn id="23" dur="5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7"/>
          <p:cNvSpPr/>
          <p:nvPr/>
        </p:nvSpPr>
        <p:spPr>
          <a:xfrm rot="14400000" flipH="1" flipV="1">
            <a:off x="5318999" y="2180918"/>
            <a:ext cx="605411" cy="521906"/>
          </a:xfrm>
          <a:prstGeom prs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3" name="Block Arc 6"/>
          <p:cNvSpPr/>
          <p:nvPr/>
        </p:nvSpPr>
        <p:spPr>
          <a:xfrm rot="17100000" flipH="1" flipV="1">
            <a:off x="4565643" y="2229145"/>
            <a:ext cx="2946647" cy="2946648"/>
          </a:xfrm>
          <a:prstGeom prst="blockArc">
            <a:avLst>
              <a:gd name="adj1" fmla="val 21599999"/>
              <a:gd name="adj2" fmla="val 8180671"/>
              <a:gd name="adj3" fmla="val 1191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4" name="Block Arc 8"/>
          <p:cNvSpPr/>
          <p:nvPr/>
        </p:nvSpPr>
        <p:spPr>
          <a:xfrm rot="17100000">
            <a:off x="4565643" y="2229145"/>
            <a:ext cx="2946647" cy="2946648"/>
          </a:xfrm>
          <a:prstGeom prst="blockArc">
            <a:avLst>
              <a:gd name="adj1" fmla="val 21599999"/>
              <a:gd name="adj2" fmla="val 8180671"/>
              <a:gd name="adj3" fmla="val 1191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 name="Isosceles Triangle 9"/>
          <p:cNvSpPr/>
          <p:nvPr/>
        </p:nvSpPr>
        <p:spPr>
          <a:xfrm rot="3600000" flipV="1">
            <a:off x="6170088" y="4698862"/>
            <a:ext cx="605411" cy="521906"/>
          </a:xfrm>
          <a:prstGeom prst="triangle">
            <a:avLst/>
          </a:prstGeom>
          <a:solidFill>
            <a:schemeClr val="accent2"/>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8" name="Oval 13"/>
          <p:cNvSpPr/>
          <p:nvPr/>
        </p:nvSpPr>
        <p:spPr>
          <a:xfrm>
            <a:off x="2441608" y="4178484"/>
            <a:ext cx="597809" cy="59780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9" name="Oval 14"/>
          <p:cNvSpPr/>
          <p:nvPr/>
        </p:nvSpPr>
        <p:spPr>
          <a:xfrm>
            <a:off x="3548240" y="4178484"/>
            <a:ext cx="597809" cy="59780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0" name="Oval 15"/>
          <p:cNvSpPr/>
          <p:nvPr/>
        </p:nvSpPr>
        <p:spPr>
          <a:xfrm>
            <a:off x="8045952" y="4178484"/>
            <a:ext cx="597809" cy="59780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1" name="Oval 16"/>
          <p:cNvSpPr/>
          <p:nvPr/>
        </p:nvSpPr>
        <p:spPr>
          <a:xfrm>
            <a:off x="9152583" y="4178484"/>
            <a:ext cx="597809" cy="59780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5" name="Oval 16"/>
          <p:cNvSpPr/>
          <p:nvPr/>
        </p:nvSpPr>
        <p:spPr>
          <a:xfrm>
            <a:off x="10259214" y="4178484"/>
            <a:ext cx="597809" cy="59780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6" name="Oval 13"/>
          <p:cNvSpPr/>
          <p:nvPr/>
        </p:nvSpPr>
        <p:spPr>
          <a:xfrm>
            <a:off x="1334976" y="4178484"/>
            <a:ext cx="597809" cy="59780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34" name="组合 33"/>
          <p:cNvGrpSpPr/>
          <p:nvPr/>
        </p:nvGrpSpPr>
        <p:grpSpPr>
          <a:xfrm>
            <a:off x="7965899" y="2720249"/>
            <a:ext cx="2878424" cy="1056414"/>
            <a:chOff x="874713" y="3325188"/>
            <a:chExt cx="2878424" cy="1056414"/>
          </a:xfrm>
        </p:grpSpPr>
        <p:sp>
          <p:nvSpPr>
            <p:cNvPr id="35" name="矩形 34"/>
            <p:cNvSpPr/>
            <p:nvPr/>
          </p:nvSpPr>
          <p:spPr>
            <a:xfrm>
              <a:off x="874713" y="3624472"/>
              <a:ext cx="2878424"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latin typeface="+mj-ea"/>
                  <a:ea typeface="+mj-ea"/>
                </a:rPr>
                <a:t>用户可以在投影仪或者计算机上进行演示也可以将演示文稿打印出来制作成胶片以便应用到更广泛的领域中</a:t>
              </a:r>
            </a:p>
          </p:txBody>
        </p:sp>
        <p:sp>
          <p:nvSpPr>
            <p:cNvPr id="36" name="矩形 35"/>
            <p:cNvSpPr/>
            <p:nvPr/>
          </p:nvSpPr>
          <p:spPr>
            <a:xfrm>
              <a:off x="874713" y="3325188"/>
              <a:ext cx="2050552"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accent2"/>
                  </a:solidFill>
                  <a:latin typeface="+mj-ea"/>
                  <a:ea typeface="+mj-ea"/>
                </a:rPr>
                <a:t>标题文字添加</a:t>
              </a:r>
            </a:p>
          </p:txBody>
        </p:sp>
      </p:grpSp>
      <p:sp>
        <p:nvSpPr>
          <p:cNvPr id="49" name="Oval 13"/>
          <p:cNvSpPr/>
          <p:nvPr/>
        </p:nvSpPr>
        <p:spPr>
          <a:xfrm>
            <a:off x="2579770" y="4316364"/>
            <a:ext cx="321486" cy="318409"/>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0"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1" name="Oval 15"/>
          <p:cNvSpPr/>
          <p:nvPr/>
        </p:nvSpPr>
        <p:spPr>
          <a:xfrm>
            <a:off x="8210231" y="4314825"/>
            <a:ext cx="269252" cy="321486"/>
          </a:xfrm>
          <a:custGeom>
            <a:avLst/>
            <a:gdLst>
              <a:gd name="connsiteX0" fmla="*/ 206816 w 281869"/>
              <a:gd name="connsiteY0" fmla="*/ 79120 h 336550"/>
              <a:gd name="connsiteX1" fmla="*/ 201524 w 281869"/>
              <a:gd name="connsiteY1" fmla="*/ 85782 h 336550"/>
              <a:gd name="connsiteX2" fmla="*/ 201524 w 281869"/>
              <a:gd name="connsiteY2" fmla="*/ 92444 h 336550"/>
              <a:gd name="connsiteX3" fmla="*/ 205493 w 281869"/>
              <a:gd name="connsiteY3" fmla="*/ 96441 h 336550"/>
              <a:gd name="connsiteX4" fmla="*/ 198878 w 281869"/>
              <a:gd name="connsiteY4" fmla="*/ 133748 h 336550"/>
              <a:gd name="connsiteX5" fmla="*/ 198878 w 281869"/>
              <a:gd name="connsiteY5" fmla="*/ 137745 h 336550"/>
              <a:gd name="connsiteX6" fmla="*/ 206816 w 281869"/>
              <a:gd name="connsiteY6" fmla="*/ 149736 h 336550"/>
              <a:gd name="connsiteX7" fmla="*/ 213430 w 281869"/>
              <a:gd name="connsiteY7" fmla="*/ 149736 h 336550"/>
              <a:gd name="connsiteX8" fmla="*/ 221368 w 281869"/>
              <a:gd name="connsiteY8" fmla="*/ 137745 h 336550"/>
              <a:gd name="connsiteX9" fmla="*/ 221368 w 281869"/>
              <a:gd name="connsiteY9" fmla="*/ 133748 h 336550"/>
              <a:gd name="connsiteX10" fmla="*/ 214753 w 281869"/>
              <a:gd name="connsiteY10" fmla="*/ 96441 h 336550"/>
              <a:gd name="connsiteX11" fmla="*/ 220045 w 281869"/>
              <a:gd name="connsiteY11" fmla="*/ 92444 h 336550"/>
              <a:gd name="connsiteX12" fmla="*/ 220045 w 281869"/>
              <a:gd name="connsiteY12" fmla="*/ 85782 h 336550"/>
              <a:gd name="connsiteX13" fmla="*/ 213430 w 281869"/>
              <a:gd name="connsiteY13" fmla="*/ 79120 h 336550"/>
              <a:gd name="connsiteX14" fmla="*/ 206816 w 281869"/>
              <a:gd name="connsiteY14" fmla="*/ 79120 h 336550"/>
              <a:gd name="connsiteX15" fmla="*/ 68439 w 281869"/>
              <a:gd name="connsiteY15" fmla="*/ 79120 h 336550"/>
              <a:gd name="connsiteX16" fmla="*/ 61824 w 281869"/>
              <a:gd name="connsiteY16" fmla="*/ 85782 h 336550"/>
              <a:gd name="connsiteX17" fmla="*/ 61824 w 281869"/>
              <a:gd name="connsiteY17" fmla="*/ 92444 h 336550"/>
              <a:gd name="connsiteX18" fmla="*/ 67116 w 281869"/>
              <a:gd name="connsiteY18" fmla="*/ 96441 h 336550"/>
              <a:gd name="connsiteX19" fmla="*/ 60501 w 281869"/>
              <a:gd name="connsiteY19" fmla="*/ 133748 h 336550"/>
              <a:gd name="connsiteX20" fmla="*/ 60501 w 281869"/>
              <a:gd name="connsiteY20" fmla="*/ 137745 h 336550"/>
              <a:gd name="connsiteX21" fmla="*/ 68439 w 281869"/>
              <a:gd name="connsiteY21" fmla="*/ 149736 h 336550"/>
              <a:gd name="connsiteX22" fmla="*/ 75053 w 281869"/>
              <a:gd name="connsiteY22" fmla="*/ 149736 h 336550"/>
              <a:gd name="connsiteX23" fmla="*/ 82991 w 281869"/>
              <a:gd name="connsiteY23" fmla="*/ 137745 h 336550"/>
              <a:gd name="connsiteX24" fmla="*/ 82991 w 281869"/>
              <a:gd name="connsiteY24" fmla="*/ 133748 h 336550"/>
              <a:gd name="connsiteX25" fmla="*/ 76376 w 281869"/>
              <a:gd name="connsiteY25" fmla="*/ 96441 h 336550"/>
              <a:gd name="connsiteX26" fmla="*/ 80345 w 281869"/>
              <a:gd name="connsiteY26" fmla="*/ 92444 h 336550"/>
              <a:gd name="connsiteX27" fmla="*/ 80345 w 281869"/>
              <a:gd name="connsiteY27" fmla="*/ 85782 h 336550"/>
              <a:gd name="connsiteX28" fmla="*/ 75053 w 281869"/>
              <a:gd name="connsiteY28" fmla="*/ 79120 h 336550"/>
              <a:gd name="connsiteX29" fmla="*/ 68439 w 281869"/>
              <a:gd name="connsiteY29" fmla="*/ 79120 h 336550"/>
              <a:gd name="connsiteX30" fmla="*/ 21218 w 281869"/>
              <a:gd name="connsiteY30" fmla="*/ 69850 h 336550"/>
              <a:gd name="connsiteX31" fmla="*/ 121201 w 281869"/>
              <a:gd name="connsiteY31" fmla="*/ 69850 h 336550"/>
              <a:gd name="connsiteX32" fmla="*/ 135672 w 281869"/>
              <a:gd name="connsiteY32" fmla="*/ 83053 h 336550"/>
              <a:gd name="connsiteX33" fmla="*/ 140934 w 281869"/>
              <a:gd name="connsiteY33" fmla="*/ 113420 h 336550"/>
              <a:gd name="connsiteX34" fmla="*/ 146197 w 281869"/>
              <a:gd name="connsiteY34" fmla="*/ 83053 h 336550"/>
              <a:gd name="connsiteX35" fmla="*/ 160668 w 281869"/>
              <a:gd name="connsiteY35" fmla="*/ 69850 h 336550"/>
              <a:gd name="connsiteX36" fmla="*/ 260651 w 281869"/>
              <a:gd name="connsiteY36" fmla="*/ 69850 h 336550"/>
              <a:gd name="connsiteX37" fmla="*/ 275123 w 281869"/>
              <a:gd name="connsiteY37" fmla="*/ 83053 h 336550"/>
              <a:gd name="connsiteX38" fmla="*/ 281700 w 281869"/>
              <a:gd name="connsiteY38" fmla="*/ 196599 h 336550"/>
              <a:gd name="connsiteX39" fmla="*/ 269860 w 281869"/>
              <a:gd name="connsiteY39" fmla="*/ 211122 h 336550"/>
              <a:gd name="connsiteX40" fmla="*/ 254073 w 281869"/>
              <a:gd name="connsiteY40" fmla="*/ 199239 h 336550"/>
              <a:gd name="connsiteX41" fmla="*/ 250127 w 281869"/>
              <a:gd name="connsiteY41" fmla="*/ 125303 h 336550"/>
              <a:gd name="connsiteX42" fmla="*/ 248811 w 281869"/>
              <a:gd name="connsiteY42" fmla="*/ 319386 h 336550"/>
              <a:gd name="connsiteX43" fmla="*/ 231709 w 281869"/>
              <a:gd name="connsiteY43" fmla="*/ 336550 h 336550"/>
              <a:gd name="connsiteX44" fmla="*/ 215922 w 281869"/>
              <a:gd name="connsiteY44" fmla="*/ 319386 h 336550"/>
              <a:gd name="connsiteX45" fmla="*/ 215922 w 281869"/>
              <a:gd name="connsiteY45" fmla="*/ 213762 h 336550"/>
              <a:gd name="connsiteX46" fmla="*/ 210660 w 281869"/>
              <a:gd name="connsiteY46" fmla="*/ 208481 h 336550"/>
              <a:gd name="connsiteX47" fmla="*/ 204082 w 281869"/>
              <a:gd name="connsiteY47" fmla="*/ 213762 h 336550"/>
              <a:gd name="connsiteX48" fmla="*/ 204082 w 281869"/>
              <a:gd name="connsiteY48" fmla="*/ 319386 h 336550"/>
              <a:gd name="connsiteX49" fmla="*/ 186979 w 281869"/>
              <a:gd name="connsiteY49" fmla="*/ 336550 h 336550"/>
              <a:gd name="connsiteX50" fmla="*/ 171193 w 281869"/>
              <a:gd name="connsiteY50" fmla="*/ 319386 h 336550"/>
              <a:gd name="connsiteX51" fmla="*/ 171193 w 281869"/>
              <a:gd name="connsiteY51" fmla="*/ 121342 h 336550"/>
              <a:gd name="connsiteX52" fmla="*/ 155406 w 281869"/>
              <a:gd name="connsiteY52" fmla="*/ 199239 h 336550"/>
              <a:gd name="connsiteX53" fmla="*/ 140934 w 281869"/>
              <a:gd name="connsiteY53" fmla="*/ 211122 h 336550"/>
              <a:gd name="connsiteX54" fmla="*/ 126463 w 281869"/>
              <a:gd name="connsiteY54" fmla="*/ 199239 h 336550"/>
              <a:gd name="connsiteX55" fmla="*/ 110676 w 281869"/>
              <a:gd name="connsiteY55" fmla="*/ 125303 h 336550"/>
              <a:gd name="connsiteX56" fmla="*/ 110676 w 281869"/>
              <a:gd name="connsiteY56" fmla="*/ 319386 h 336550"/>
              <a:gd name="connsiteX57" fmla="*/ 93574 w 281869"/>
              <a:gd name="connsiteY57" fmla="*/ 336550 h 336550"/>
              <a:gd name="connsiteX58" fmla="*/ 77787 w 281869"/>
              <a:gd name="connsiteY58" fmla="*/ 319386 h 336550"/>
              <a:gd name="connsiteX59" fmla="*/ 77787 w 281869"/>
              <a:gd name="connsiteY59" fmla="*/ 213762 h 336550"/>
              <a:gd name="connsiteX60" fmla="*/ 71209 w 281869"/>
              <a:gd name="connsiteY60" fmla="*/ 208481 h 336550"/>
              <a:gd name="connsiteX61" fmla="*/ 65947 w 281869"/>
              <a:gd name="connsiteY61" fmla="*/ 213762 h 336550"/>
              <a:gd name="connsiteX62" fmla="*/ 65947 w 281869"/>
              <a:gd name="connsiteY62" fmla="*/ 319386 h 336550"/>
              <a:gd name="connsiteX63" fmla="*/ 48845 w 281869"/>
              <a:gd name="connsiteY63" fmla="*/ 336550 h 336550"/>
              <a:gd name="connsiteX64" fmla="*/ 33058 w 281869"/>
              <a:gd name="connsiteY64" fmla="*/ 319386 h 336550"/>
              <a:gd name="connsiteX65" fmla="*/ 33058 w 281869"/>
              <a:gd name="connsiteY65" fmla="*/ 121342 h 336550"/>
              <a:gd name="connsiteX66" fmla="*/ 27796 w 281869"/>
              <a:gd name="connsiteY66" fmla="*/ 199239 h 336550"/>
              <a:gd name="connsiteX67" fmla="*/ 12009 w 281869"/>
              <a:gd name="connsiteY67" fmla="*/ 211122 h 336550"/>
              <a:gd name="connsiteX68" fmla="*/ 169 w 281869"/>
              <a:gd name="connsiteY68" fmla="*/ 196599 h 336550"/>
              <a:gd name="connsiteX69" fmla="*/ 6746 w 281869"/>
              <a:gd name="connsiteY69" fmla="*/ 83053 h 336550"/>
              <a:gd name="connsiteX70" fmla="*/ 21218 w 281869"/>
              <a:gd name="connsiteY70" fmla="*/ 69850 h 336550"/>
              <a:gd name="connsiteX71" fmla="*/ 210785 w 281869"/>
              <a:gd name="connsiteY71" fmla="*/ 0 h 336550"/>
              <a:gd name="connsiteX72" fmla="*/ 241742 w 281869"/>
              <a:gd name="connsiteY72" fmla="*/ 30163 h 336550"/>
              <a:gd name="connsiteX73" fmla="*/ 210785 w 281869"/>
              <a:gd name="connsiteY73" fmla="*/ 60326 h 336550"/>
              <a:gd name="connsiteX74" fmla="*/ 179828 w 281869"/>
              <a:gd name="connsiteY74" fmla="*/ 30163 h 336550"/>
              <a:gd name="connsiteX75" fmla="*/ 210785 w 281869"/>
              <a:gd name="connsiteY75" fmla="*/ 0 h 336550"/>
              <a:gd name="connsiteX76" fmla="*/ 71085 w 281869"/>
              <a:gd name="connsiteY76" fmla="*/ 0 h 336550"/>
              <a:gd name="connsiteX77" fmla="*/ 102042 w 281869"/>
              <a:gd name="connsiteY77" fmla="*/ 30163 h 336550"/>
              <a:gd name="connsiteX78" fmla="*/ 71085 w 281869"/>
              <a:gd name="connsiteY78" fmla="*/ 60326 h 336550"/>
              <a:gd name="connsiteX79" fmla="*/ 40128 w 281869"/>
              <a:gd name="connsiteY79" fmla="*/ 30163 h 336550"/>
              <a:gd name="connsiteX80" fmla="*/ 71085 w 281869"/>
              <a:gd name="connsiteY8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1869" h="336550">
                <a:moveTo>
                  <a:pt x="206816" y="79120"/>
                </a:moveTo>
                <a:cubicBezTo>
                  <a:pt x="206816" y="79120"/>
                  <a:pt x="206816" y="79120"/>
                  <a:pt x="201524" y="85782"/>
                </a:cubicBezTo>
                <a:cubicBezTo>
                  <a:pt x="198878" y="88447"/>
                  <a:pt x="198878" y="89779"/>
                  <a:pt x="201524" y="92444"/>
                </a:cubicBezTo>
                <a:cubicBezTo>
                  <a:pt x="201524" y="92444"/>
                  <a:pt x="201524" y="92444"/>
                  <a:pt x="205493" y="96441"/>
                </a:cubicBezTo>
                <a:cubicBezTo>
                  <a:pt x="205493" y="96441"/>
                  <a:pt x="205493" y="96441"/>
                  <a:pt x="198878" y="133748"/>
                </a:cubicBezTo>
                <a:cubicBezTo>
                  <a:pt x="198878" y="135080"/>
                  <a:pt x="198878" y="136413"/>
                  <a:pt x="198878" y="137745"/>
                </a:cubicBezTo>
                <a:cubicBezTo>
                  <a:pt x="198878" y="137745"/>
                  <a:pt x="198878" y="137745"/>
                  <a:pt x="206816" y="149736"/>
                </a:cubicBezTo>
                <a:cubicBezTo>
                  <a:pt x="208139" y="152401"/>
                  <a:pt x="212107" y="152401"/>
                  <a:pt x="213430" y="149736"/>
                </a:cubicBezTo>
                <a:cubicBezTo>
                  <a:pt x="213430" y="149736"/>
                  <a:pt x="213430" y="149736"/>
                  <a:pt x="221368" y="137745"/>
                </a:cubicBezTo>
                <a:cubicBezTo>
                  <a:pt x="222691" y="136413"/>
                  <a:pt x="222691" y="135080"/>
                  <a:pt x="221368" y="133748"/>
                </a:cubicBezTo>
                <a:cubicBezTo>
                  <a:pt x="221368" y="133748"/>
                  <a:pt x="221368" y="133748"/>
                  <a:pt x="214753" y="96441"/>
                </a:cubicBezTo>
                <a:cubicBezTo>
                  <a:pt x="214753" y="96441"/>
                  <a:pt x="214753" y="96441"/>
                  <a:pt x="220045" y="92444"/>
                </a:cubicBezTo>
                <a:cubicBezTo>
                  <a:pt x="221368" y="89779"/>
                  <a:pt x="221368" y="88447"/>
                  <a:pt x="220045" y="85782"/>
                </a:cubicBezTo>
                <a:cubicBezTo>
                  <a:pt x="220045" y="85782"/>
                  <a:pt x="220045" y="85782"/>
                  <a:pt x="213430" y="79120"/>
                </a:cubicBezTo>
                <a:cubicBezTo>
                  <a:pt x="212107" y="77788"/>
                  <a:pt x="209462" y="77788"/>
                  <a:pt x="206816" y="79120"/>
                </a:cubicBezTo>
                <a:close/>
                <a:moveTo>
                  <a:pt x="68439" y="79120"/>
                </a:moveTo>
                <a:cubicBezTo>
                  <a:pt x="68439" y="79120"/>
                  <a:pt x="68439" y="79120"/>
                  <a:pt x="61824" y="85782"/>
                </a:cubicBezTo>
                <a:cubicBezTo>
                  <a:pt x="60501" y="88447"/>
                  <a:pt x="60501" y="89779"/>
                  <a:pt x="61824" y="92444"/>
                </a:cubicBezTo>
                <a:cubicBezTo>
                  <a:pt x="61824" y="92444"/>
                  <a:pt x="61824" y="92444"/>
                  <a:pt x="67116" y="96441"/>
                </a:cubicBezTo>
                <a:cubicBezTo>
                  <a:pt x="67116" y="96441"/>
                  <a:pt x="67116" y="96441"/>
                  <a:pt x="60501" y="133748"/>
                </a:cubicBezTo>
                <a:cubicBezTo>
                  <a:pt x="59178" y="135080"/>
                  <a:pt x="59178" y="136413"/>
                  <a:pt x="60501" y="137745"/>
                </a:cubicBezTo>
                <a:cubicBezTo>
                  <a:pt x="60501" y="137745"/>
                  <a:pt x="60501" y="137745"/>
                  <a:pt x="68439" y="149736"/>
                </a:cubicBezTo>
                <a:cubicBezTo>
                  <a:pt x="69762" y="152401"/>
                  <a:pt x="73730" y="152401"/>
                  <a:pt x="75053" y="149736"/>
                </a:cubicBezTo>
                <a:cubicBezTo>
                  <a:pt x="75053" y="149736"/>
                  <a:pt x="75053" y="149736"/>
                  <a:pt x="82991" y="137745"/>
                </a:cubicBezTo>
                <a:cubicBezTo>
                  <a:pt x="82991" y="136413"/>
                  <a:pt x="82991" y="135080"/>
                  <a:pt x="82991" y="133748"/>
                </a:cubicBezTo>
                <a:cubicBezTo>
                  <a:pt x="82991" y="133748"/>
                  <a:pt x="82991" y="133748"/>
                  <a:pt x="76376" y="96441"/>
                </a:cubicBezTo>
                <a:cubicBezTo>
                  <a:pt x="76376" y="96441"/>
                  <a:pt x="76376" y="96441"/>
                  <a:pt x="80345" y="92444"/>
                </a:cubicBezTo>
                <a:cubicBezTo>
                  <a:pt x="82991" y="89779"/>
                  <a:pt x="82991" y="88447"/>
                  <a:pt x="80345" y="85782"/>
                </a:cubicBezTo>
                <a:cubicBezTo>
                  <a:pt x="80345" y="85782"/>
                  <a:pt x="80345" y="85782"/>
                  <a:pt x="75053" y="79120"/>
                </a:cubicBezTo>
                <a:cubicBezTo>
                  <a:pt x="72407" y="77788"/>
                  <a:pt x="69762" y="77788"/>
                  <a:pt x="68439" y="79120"/>
                </a:cubicBezTo>
                <a:close/>
                <a:moveTo>
                  <a:pt x="21218" y="69850"/>
                </a:moveTo>
                <a:cubicBezTo>
                  <a:pt x="21218" y="69850"/>
                  <a:pt x="21218" y="69850"/>
                  <a:pt x="121201" y="69850"/>
                </a:cubicBezTo>
                <a:cubicBezTo>
                  <a:pt x="129094" y="69850"/>
                  <a:pt x="135672" y="76451"/>
                  <a:pt x="135672" y="83053"/>
                </a:cubicBezTo>
                <a:cubicBezTo>
                  <a:pt x="135672" y="83053"/>
                  <a:pt x="135672" y="83053"/>
                  <a:pt x="140934" y="113420"/>
                </a:cubicBezTo>
                <a:cubicBezTo>
                  <a:pt x="140934" y="113420"/>
                  <a:pt x="140934" y="113420"/>
                  <a:pt x="146197" y="83053"/>
                </a:cubicBezTo>
                <a:cubicBezTo>
                  <a:pt x="146197" y="76451"/>
                  <a:pt x="152775" y="69850"/>
                  <a:pt x="160668" y="69850"/>
                </a:cubicBezTo>
                <a:cubicBezTo>
                  <a:pt x="160668" y="69850"/>
                  <a:pt x="160668" y="69850"/>
                  <a:pt x="260651" y="69850"/>
                </a:cubicBezTo>
                <a:cubicBezTo>
                  <a:pt x="267229" y="69850"/>
                  <a:pt x="273807" y="76451"/>
                  <a:pt x="275123" y="83053"/>
                </a:cubicBezTo>
                <a:cubicBezTo>
                  <a:pt x="275123" y="83053"/>
                  <a:pt x="275123" y="83053"/>
                  <a:pt x="281700" y="196599"/>
                </a:cubicBezTo>
                <a:cubicBezTo>
                  <a:pt x="283016" y="204520"/>
                  <a:pt x="276438" y="211122"/>
                  <a:pt x="269860" y="211122"/>
                </a:cubicBezTo>
                <a:cubicBezTo>
                  <a:pt x="261967" y="212442"/>
                  <a:pt x="255389" y="205841"/>
                  <a:pt x="254073" y="199239"/>
                </a:cubicBezTo>
                <a:cubicBezTo>
                  <a:pt x="254073" y="199239"/>
                  <a:pt x="254073" y="199239"/>
                  <a:pt x="250127" y="125303"/>
                </a:cubicBezTo>
                <a:cubicBezTo>
                  <a:pt x="250127" y="125303"/>
                  <a:pt x="250127" y="125303"/>
                  <a:pt x="248811" y="319386"/>
                </a:cubicBezTo>
                <a:cubicBezTo>
                  <a:pt x="248811" y="329949"/>
                  <a:pt x="240918" y="336550"/>
                  <a:pt x="231709" y="336550"/>
                </a:cubicBezTo>
                <a:cubicBezTo>
                  <a:pt x="222500" y="336550"/>
                  <a:pt x="215922" y="328628"/>
                  <a:pt x="215922" y="319386"/>
                </a:cubicBezTo>
                <a:cubicBezTo>
                  <a:pt x="215922" y="319386"/>
                  <a:pt x="215922" y="319386"/>
                  <a:pt x="215922" y="213762"/>
                </a:cubicBezTo>
                <a:cubicBezTo>
                  <a:pt x="215922" y="211122"/>
                  <a:pt x="213291" y="208481"/>
                  <a:pt x="210660" y="208481"/>
                </a:cubicBezTo>
                <a:cubicBezTo>
                  <a:pt x="206713" y="208481"/>
                  <a:pt x="204082" y="211122"/>
                  <a:pt x="204082" y="213762"/>
                </a:cubicBezTo>
                <a:cubicBezTo>
                  <a:pt x="204082" y="213762"/>
                  <a:pt x="204082" y="213762"/>
                  <a:pt x="204082" y="319386"/>
                </a:cubicBezTo>
                <a:cubicBezTo>
                  <a:pt x="204082" y="329949"/>
                  <a:pt x="196188" y="336550"/>
                  <a:pt x="186979" y="336550"/>
                </a:cubicBezTo>
                <a:cubicBezTo>
                  <a:pt x="177770" y="336550"/>
                  <a:pt x="171193" y="328628"/>
                  <a:pt x="171193" y="319386"/>
                </a:cubicBezTo>
                <a:cubicBezTo>
                  <a:pt x="171193" y="319386"/>
                  <a:pt x="171193" y="319386"/>
                  <a:pt x="171193" y="121342"/>
                </a:cubicBezTo>
                <a:cubicBezTo>
                  <a:pt x="171193" y="121342"/>
                  <a:pt x="171193" y="121342"/>
                  <a:pt x="155406" y="199239"/>
                </a:cubicBezTo>
                <a:cubicBezTo>
                  <a:pt x="154090" y="205841"/>
                  <a:pt x="148828" y="212442"/>
                  <a:pt x="140934" y="211122"/>
                </a:cubicBezTo>
                <a:cubicBezTo>
                  <a:pt x="133041" y="212442"/>
                  <a:pt x="127779" y="205841"/>
                  <a:pt x="126463" y="199239"/>
                </a:cubicBezTo>
                <a:cubicBezTo>
                  <a:pt x="126463" y="199239"/>
                  <a:pt x="126463" y="199239"/>
                  <a:pt x="110676" y="125303"/>
                </a:cubicBezTo>
                <a:cubicBezTo>
                  <a:pt x="110676" y="125303"/>
                  <a:pt x="110676" y="125303"/>
                  <a:pt x="110676" y="319386"/>
                </a:cubicBezTo>
                <a:cubicBezTo>
                  <a:pt x="110676" y="329949"/>
                  <a:pt x="102783" y="336550"/>
                  <a:pt x="93574" y="336550"/>
                </a:cubicBezTo>
                <a:cubicBezTo>
                  <a:pt x="84365" y="336550"/>
                  <a:pt x="77787" y="328628"/>
                  <a:pt x="77787" y="319386"/>
                </a:cubicBezTo>
                <a:cubicBezTo>
                  <a:pt x="77787" y="319386"/>
                  <a:pt x="77787" y="319386"/>
                  <a:pt x="77787" y="213762"/>
                </a:cubicBezTo>
                <a:cubicBezTo>
                  <a:pt x="77787" y="211122"/>
                  <a:pt x="75156" y="208481"/>
                  <a:pt x="71209" y="208481"/>
                </a:cubicBezTo>
                <a:cubicBezTo>
                  <a:pt x="68578" y="208481"/>
                  <a:pt x="65947" y="211122"/>
                  <a:pt x="65947" y="213762"/>
                </a:cubicBezTo>
                <a:cubicBezTo>
                  <a:pt x="65947" y="213762"/>
                  <a:pt x="65947" y="213762"/>
                  <a:pt x="65947" y="319386"/>
                </a:cubicBezTo>
                <a:cubicBezTo>
                  <a:pt x="65947" y="329949"/>
                  <a:pt x="58054" y="336550"/>
                  <a:pt x="48845" y="336550"/>
                </a:cubicBezTo>
                <a:cubicBezTo>
                  <a:pt x="39636" y="336550"/>
                  <a:pt x="33058" y="328628"/>
                  <a:pt x="33058" y="319386"/>
                </a:cubicBezTo>
                <a:cubicBezTo>
                  <a:pt x="33058" y="319386"/>
                  <a:pt x="33058" y="319386"/>
                  <a:pt x="33058" y="121342"/>
                </a:cubicBezTo>
                <a:cubicBezTo>
                  <a:pt x="33058" y="121342"/>
                  <a:pt x="33058" y="121342"/>
                  <a:pt x="27796" y="199239"/>
                </a:cubicBezTo>
                <a:cubicBezTo>
                  <a:pt x="26480" y="205841"/>
                  <a:pt x="19902" y="212442"/>
                  <a:pt x="12009" y="211122"/>
                </a:cubicBezTo>
                <a:cubicBezTo>
                  <a:pt x="5431" y="211122"/>
                  <a:pt x="-1147" y="204520"/>
                  <a:pt x="169" y="196599"/>
                </a:cubicBezTo>
                <a:cubicBezTo>
                  <a:pt x="169" y="196599"/>
                  <a:pt x="169" y="196599"/>
                  <a:pt x="6746" y="83053"/>
                </a:cubicBezTo>
                <a:cubicBezTo>
                  <a:pt x="8062" y="76451"/>
                  <a:pt x="14640" y="69850"/>
                  <a:pt x="21218" y="69850"/>
                </a:cubicBezTo>
                <a:close/>
                <a:moveTo>
                  <a:pt x="210785" y="0"/>
                </a:moveTo>
                <a:cubicBezTo>
                  <a:pt x="227882" y="0"/>
                  <a:pt x="241742" y="13504"/>
                  <a:pt x="241742" y="30163"/>
                </a:cubicBezTo>
                <a:cubicBezTo>
                  <a:pt x="241742" y="46822"/>
                  <a:pt x="227882" y="60326"/>
                  <a:pt x="210785" y="60326"/>
                </a:cubicBezTo>
                <a:cubicBezTo>
                  <a:pt x="193688" y="60326"/>
                  <a:pt x="179828" y="46822"/>
                  <a:pt x="179828" y="30163"/>
                </a:cubicBezTo>
                <a:cubicBezTo>
                  <a:pt x="179828" y="13504"/>
                  <a:pt x="193688" y="0"/>
                  <a:pt x="210785" y="0"/>
                </a:cubicBezTo>
                <a:close/>
                <a:moveTo>
                  <a:pt x="71085" y="0"/>
                </a:moveTo>
                <a:cubicBezTo>
                  <a:pt x="88182" y="0"/>
                  <a:pt x="102042" y="13504"/>
                  <a:pt x="102042" y="30163"/>
                </a:cubicBezTo>
                <a:cubicBezTo>
                  <a:pt x="102042" y="46822"/>
                  <a:pt x="88182" y="60326"/>
                  <a:pt x="71085" y="60326"/>
                </a:cubicBezTo>
                <a:cubicBezTo>
                  <a:pt x="53988" y="60326"/>
                  <a:pt x="40128" y="46822"/>
                  <a:pt x="40128" y="30163"/>
                </a:cubicBezTo>
                <a:cubicBezTo>
                  <a:pt x="40128" y="13504"/>
                  <a:pt x="53988" y="0"/>
                  <a:pt x="71085" y="0"/>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2" name="Oval 16"/>
          <p:cNvSpPr/>
          <p:nvPr/>
        </p:nvSpPr>
        <p:spPr>
          <a:xfrm>
            <a:off x="9290745" y="4326380"/>
            <a:ext cx="321486" cy="298376"/>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3" name="Oval 16"/>
          <p:cNvSpPr/>
          <p:nvPr/>
        </p:nvSpPr>
        <p:spPr>
          <a:xfrm>
            <a:off x="10397376" y="4329120"/>
            <a:ext cx="321486" cy="29289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43" name="组合 42"/>
          <p:cNvGrpSpPr/>
          <p:nvPr/>
        </p:nvGrpSpPr>
        <p:grpSpPr>
          <a:xfrm>
            <a:off x="1282552" y="2720249"/>
            <a:ext cx="2878424" cy="1056414"/>
            <a:chOff x="874713" y="3325188"/>
            <a:chExt cx="2878424" cy="1056414"/>
          </a:xfrm>
        </p:grpSpPr>
        <p:sp>
          <p:nvSpPr>
            <p:cNvPr id="44" name="矩形 43"/>
            <p:cNvSpPr/>
            <p:nvPr/>
          </p:nvSpPr>
          <p:spPr>
            <a:xfrm>
              <a:off x="874713" y="3624472"/>
              <a:ext cx="287842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mj-ea"/>
                  <a:ea typeface="+mj-ea"/>
                </a:rPr>
                <a:t>用户可以在投影仪或者计算机上进行演示也可以将演示文稿打印出来制作成胶片以便应用到更广泛的领域中</a:t>
              </a:r>
            </a:p>
          </p:txBody>
        </p:sp>
        <p:sp>
          <p:nvSpPr>
            <p:cNvPr id="45" name="矩形 44"/>
            <p:cNvSpPr/>
            <p:nvPr/>
          </p:nvSpPr>
          <p:spPr>
            <a:xfrm>
              <a:off x="1702585" y="3325188"/>
              <a:ext cx="2050552"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accent1"/>
                  </a:solidFill>
                  <a:latin typeface="+mj-ea"/>
                  <a:ea typeface="+mj-ea"/>
                </a:rPr>
                <a:t>标题文字添加</a:t>
              </a:r>
            </a:p>
          </p:txBody>
        </p:sp>
      </p:grpSp>
      <p:pic>
        <p:nvPicPr>
          <p:cNvPr id="47" name="图片占位符 46"/>
          <p:cNvPicPr>
            <a:picLocks noGrp="1" noChangeAspect="1"/>
          </p:cNvPicPr>
          <p:nvPr>
            <p:ph type="pic" sz="quarter" idx="10"/>
          </p:nvPr>
        </p:nvPicPr>
        <p:blipFill>
          <a:blip r:embed="rId3" cstate="print">
            <a:grayscl/>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val="0"/>
              </a:ext>
            </a:extLst>
          </a:blip>
          <a:srcRect l="16602" r="16602"/>
          <a:stretch>
            <a:fillRect/>
          </a:stretch>
        </p:blipFill>
        <p:spPr/>
      </p:pic>
      <p:grpSp>
        <p:nvGrpSpPr>
          <p:cNvPr id="27" name="组合 26"/>
          <p:cNvGrpSpPr/>
          <p:nvPr/>
        </p:nvGrpSpPr>
        <p:grpSpPr>
          <a:xfrm>
            <a:off x="2106576" y="317845"/>
            <a:ext cx="4885992" cy="774045"/>
            <a:chOff x="5373378" y="1290798"/>
            <a:chExt cx="4885992" cy="774045"/>
          </a:xfrm>
        </p:grpSpPr>
        <p:sp>
          <p:nvSpPr>
            <p:cNvPr id="28" name="文本框 27"/>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29" name="文本框 28"/>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2196595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anim calcmode="lin" valueType="num">
                                      <p:cBhvr>
                                        <p:cTn id="17" dur="500" fill="hold"/>
                                        <p:tgtEl>
                                          <p:spTgt spid="23"/>
                                        </p:tgtEl>
                                        <p:attrNameLst>
                                          <p:attrName>ppt_x</p:attrName>
                                        </p:attrNameLst>
                                      </p:cBhvr>
                                      <p:tavLst>
                                        <p:tav tm="0">
                                          <p:val>
                                            <p:fltVal val="0.5"/>
                                          </p:val>
                                        </p:tav>
                                        <p:tav tm="100000">
                                          <p:val>
                                            <p:strVal val="#ppt_x"/>
                                          </p:val>
                                        </p:tav>
                                      </p:tavLst>
                                    </p:anim>
                                    <p:anim calcmode="lin" valueType="num">
                                      <p:cBhvr>
                                        <p:cTn id="18" dur="500" fill="hold"/>
                                        <p:tgtEl>
                                          <p:spTgt spid="2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fltVal val="0.5"/>
                                          </p:val>
                                        </p:tav>
                                        <p:tav tm="100000">
                                          <p:val>
                                            <p:strVal val="#ppt_x"/>
                                          </p:val>
                                        </p:tav>
                                      </p:tavLst>
                                    </p:anim>
                                    <p:anim calcmode="lin" valueType="num">
                                      <p:cBhvr>
                                        <p:cTn id="25" dur="500" fill="hold"/>
                                        <p:tgtEl>
                                          <p:spTgt spid="24"/>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anim calcmode="lin" valueType="num">
                                      <p:cBhvr>
                                        <p:cTn id="31" dur="500" fill="hold"/>
                                        <p:tgtEl>
                                          <p:spTgt spid="7"/>
                                        </p:tgtEl>
                                        <p:attrNameLst>
                                          <p:attrName>ppt_x</p:attrName>
                                        </p:attrNameLst>
                                      </p:cBhvr>
                                      <p:tavLst>
                                        <p:tav tm="0">
                                          <p:val>
                                            <p:fltVal val="0.5"/>
                                          </p:val>
                                        </p:tav>
                                        <p:tav tm="100000">
                                          <p:val>
                                            <p:strVal val="#ppt_x"/>
                                          </p:val>
                                        </p:tav>
                                      </p:tavLst>
                                    </p:anim>
                                    <p:anim calcmode="lin" valueType="num">
                                      <p:cBhvr>
                                        <p:cTn id="32" dur="500" fill="hold"/>
                                        <p:tgtEl>
                                          <p:spTgt spid="7"/>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500" fill="hold"/>
                                        <p:tgtEl>
                                          <p:spTgt spid="47"/>
                                        </p:tgtEl>
                                        <p:attrNameLst>
                                          <p:attrName>ppt_w</p:attrName>
                                        </p:attrNameLst>
                                      </p:cBhvr>
                                      <p:tavLst>
                                        <p:tav tm="0">
                                          <p:val>
                                            <p:fltVal val="0"/>
                                          </p:val>
                                        </p:tav>
                                        <p:tav tm="100000">
                                          <p:val>
                                            <p:strVal val="#ppt_w"/>
                                          </p:val>
                                        </p:tav>
                                      </p:tavLst>
                                    </p:anim>
                                    <p:anim calcmode="lin" valueType="num">
                                      <p:cBhvr>
                                        <p:cTn id="36" dur="500" fill="hold"/>
                                        <p:tgtEl>
                                          <p:spTgt spid="47"/>
                                        </p:tgtEl>
                                        <p:attrNameLst>
                                          <p:attrName>ppt_h</p:attrName>
                                        </p:attrNameLst>
                                      </p:cBhvr>
                                      <p:tavLst>
                                        <p:tav tm="0">
                                          <p:val>
                                            <p:fltVal val="0"/>
                                          </p:val>
                                        </p:tav>
                                        <p:tav tm="100000">
                                          <p:val>
                                            <p:strVal val="#ppt_h"/>
                                          </p:val>
                                        </p:tav>
                                      </p:tavLst>
                                    </p:anim>
                                    <p:animEffect transition="in" filter="fade">
                                      <p:cBhvr>
                                        <p:cTn id="37" dur="500"/>
                                        <p:tgtEl>
                                          <p:spTgt spid="47"/>
                                        </p:tgtEl>
                                      </p:cBhvr>
                                    </p:animEffect>
                                    <p:anim calcmode="lin" valueType="num">
                                      <p:cBhvr>
                                        <p:cTn id="38" dur="500" fill="hold"/>
                                        <p:tgtEl>
                                          <p:spTgt spid="47"/>
                                        </p:tgtEl>
                                        <p:attrNameLst>
                                          <p:attrName>ppt_x</p:attrName>
                                        </p:attrNameLst>
                                      </p:cBhvr>
                                      <p:tavLst>
                                        <p:tav tm="0">
                                          <p:val>
                                            <p:fltVal val="0.5"/>
                                          </p:val>
                                        </p:tav>
                                        <p:tav tm="100000">
                                          <p:val>
                                            <p:strVal val="#ppt_x"/>
                                          </p:val>
                                        </p:tav>
                                      </p:tavLst>
                                    </p:anim>
                                    <p:anim calcmode="lin" valueType="num">
                                      <p:cBhvr>
                                        <p:cTn id="39" dur="500" fill="hold"/>
                                        <p:tgtEl>
                                          <p:spTgt spid="47"/>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Effect transition="in" filter="fade">
                                      <p:cBhvr>
                                        <p:cTn id="60" dur="500"/>
                                        <p:tgtEl>
                                          <p:spTgt spid="49"/>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p:cTn id="73" dur="500" fill="hold"/>
                                        <p:tgtEl>
                                          <p:spTgt spid="10"/>
                                        </p:tgtEl>
                                        <p:attrNameLst>
                                          <p:attrName>ppt_w</p:attrName>
                                        </p:attrNameLst>
                                      </p:cBhvr>
                                      <p:tavLst>
                                        <p:tav tm="0">
                                          <p:val>
                                            <p:fltVal val="0"/>
                                          </p:val>
                                        </p:tav>
                                        <p:tav tm="100000">
                                          <p:val>
                                            <p:strVal val="#ppt_w"/>
                                          </p:val>
                                        </p:tav>
                                      </p:tavLst>
                                    </p:anim>
                                    <p:anim calcmode="lin" valueType="num">
                                      <p:cBhvr>
                                        <p:cTn id="74" dur="500" fill="hold"/>
                                        <p:tgtEl>
                                          <p:spTgt spid="10"/>
                                        </p:tgtEl>
                                        <p:attrNameLst>
                                          <p:attrName>ppt_h</p:attrName>
                                        </p:attrNameLst>
                                      </p:cBhvr>
                                      <p:tavLst>
                                        <p:tav tm="0">
                                          <p:val>
                                            <p:fltVal val="0"/>
                                          </p:val>
                                        </p:tav>
                                        <p:tav tm="100000">
                                          <p:val>
                                            <p:strVal val="#ppt_h"/>
                                          </p:val>
                                        </p:tav>
                                      </p:tavLst>
                                    </p:anim>
                                    <p:animEffect transition="in" filter="fade">
                                      <p:cBhvr>
                                        <p:cTn id="75" dur="500"/>
                                        <p:tgtEl>
                                          <p:spTgt spid="1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p:cTn id="78" dur="500" fill="hold"/>
                                        <p:tgtEl>
                                          <p:spTgt spid="11"/>
                                        </p:tgtEl>
                                        <p:attrNameLst>
                                          <p:attrName>ppt_w</p:attrName>
                                        </p:attrNameLst>
                                      </p:cBhvr>
                                      <p:tavLst>
                                        <p:tav tm="0">
                                          <p:val>
                                            <p:fltVal val="0"/>
                                          </p:val>
                                        </p:tav>
                                        <p:tav tm="100000">
                                          <p:val>
                                            <p:strVal val="#ppt_w"/>
                                          </p:val>
                                        </p:tav>
                                      </p:tavLst>
                                    </p:anim>
                                    <p:anim calcmode="lin" valueType="num">
                                      <p:cBhvr>
                                        <p:cTn id="79" dur="500" fill="hold"/>
                                        <p:tgtEl>
                                          <p:spTgt spid="11"/>
                                        </p:tgtEl>
                                        <p:attrNameLst>
                                          <p:attrName>ppt_h</p:attrName>
                                        </p:attrNameLst>
                                      </p:cBhvr>
                                      <p:tavLst>
                                        <p:tav tm="0">
                                          <p:val>
                                            <p:fltVal val="0"/>
                                          </p:val>
                                        </p:tav>
                                        <p:tav tm="100000">
                                          <p:val>
                                            <p:strVal val="#ppt_h"/>
                                          </p:val>
                                        </p:tav>
                                      </p:tavLst>
                                    </p:anim>
                                    <p:animEffect transition="in" filter="fade">
                                      <p:cBhvr>
                                        <p:cTn id="80" dur="500"/>
                                        <p:tgtEl>
                                          <p:spTgt spid="11"/>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animEffect transition="in" filter="fade">
                                      <p:cBhvr>
                                        <p:cTn id="85" dur="500"/>
                                        <p:tgtEl>
                                          <p:spTgt spid="2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 calcmode="lin" valueType="num">
                                      <p:cBhvr>
                                        <p:cTn id="88" dur="500" fill="hold"/>
                                        <p:tgtEl>
                                          <p:spTgt spid="51"/>
                                        </p:tgtEl>
                                        <p:attrNameLst>
                                          <p:attrName>ppt_w</p:attrName>
                                        </p:attrNameLst>
                                      </p:cBhvr>
                                      <p:tavLst>
                                        <p:tav tm="0">
                                          <p:val>
                                            <p:fltVal val="0"/>
                                          </p:val>
                                        </p:tav>
                                        <p:tav tm="100000">
                                          <p:val>
                                            <p:strVal val="#ppt_w"/>
                                          </p:val>
                                        </p:tav>
                                      </p:tavLst>
                                    </p:anim>
                                    <p:anim calcmode="lin" valueType="num">
                                      <p:cBhvr>
                                        <p:cTn id="89" dur="500" fill="hold"/>
                                        <p:tgtEl>
                                          <p:spTgt spid="51"/>
                                        </p:tgtEl>
                                        <p:attrNameLst>
                                          <p:attrName>ppt_h</p:attrName>
                                        </p:attrNameLst>
                                      </p:cBhvr>
                                      <p:tavLst>
                                        <p:tav tm="0">
                                          <p:val>
                                            <p:fltVal val="0"/>
                                          </p:val>
                                        </p:tav>
                                        <p:tav tm="100000">
                                          <p:val>
                                            <p:strVal val="#ppt_h"/>
                                          </p:val>
                                        </p:tav>
                                      </p:tavLst>
                                    </p:anim>
                                    <p:animEffect transition="in" filter="fade">
                                      <p:cBhvr>
                                        <p:cTn id="90" dur="500"/>
                                        <p:tgtEl>
                                          <p:spTgt spid="5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p:cTn id="93" dur="500" fill="hold"/>
                                        <p:tgtEl>
                                          <p:spTgt spid="52"/>
                                        </p:tgtEl>
                                        <p:attrNameLst>
                                          <p:attrName>ppt_w</p:attrName>
                                        </p:attrNameLst>
                                      </p:cBhvr>
                                      <p:tavLst>
                                        <p:tav tm="0">
                                          <p:val>
                                            <p:fltVal val="0"/>
                                          </p:val>
                                        </p:tav>
                                        <p:tav tm="100000">
                                          <p:val>
                                            <p:strVal val="#ppt_w"/>
                                          </p:val>
                                        </p:tav>
                                      </p:tavLst>
                                    </p:anim>
                                    <p:anim calcmode="lin" valueType="num">
                                      <p:cBhvr>
                                        <p:cTn id="94" dur="500" fill="hold"/>
                                        <p:tgtEl>
                                          <p:spTgt spid="52"/>
                                        </p:tgtEl>
                                        <p:attrNameLst>
                                          <p:attrName>ppt_h</p:attrName>
                                        </p:attrNameLst>
                                      </p:cBhvr>
                                      <p:tavLst>
                                        <p:tav tm="0">
                                          <p:val>
                                            <p:fltVal val="0"/>
                                          </p:val>
                                        </p:tav>
                                        <p:tav tm="100000">
                                          <p:val>
                                            <p:strVal val="#ppt_h"/>
                                          </p:val>
                                        </p:tav>
                                      </p:tavLst>
                                    </p:anim>
                                    <p:animEffect transition="in" filter="fade">
                                      <p:cBhvr>
                                        <p:cTn id="95" dur="500"/>
                                        <p:tgtEl>
                                          <p:spTgt spid="52"/>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childTnLst>
                          </p:cTn>
                        </p:par>
                        <p:par>
                          <p:cTn id="101" fill="hold">
                            <p:stCondLst>
                              <p:cond delay="1000"/>
                            </p:stCondLst>
                            <p:childTnLst>
                              <p:par>
                                <p:cTn id="102" presetID="2" presetClass="entr" presetSubtype="8" decel="100000" fill="hold" nodeType="after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1000" fill="hold"/>
                                        <p:tgtEl>
                                          <p:spTgt spid="43"/>
                                        </p:tgtEl>
                                        <p:attrNameLst>
                                          <p:attrName>ppt_x</p:attrName>
                                        </p:attrNameLst>
                                      </p:cBhvr>
                                      <p:tavLst>
                                        <p:tav tm="0">
                                          <p:val>
                                            <p:strVal val="0-#ppt_w/2"/>
                                          </p:val>
                                        </p:tav>
                                        <p:tav tm="100000">
                                          <p:val>
                                            <p:strVal val="#ppt_x"/>
                                          </p:val>
                                        </p:tav>
                                      </p:tavLst>
                                    </p:anim>
                                    <p:anim calcmode="lin" valueType="num">
                                      <p:cBhvr additive="base">
                                        <p:cTn id="105" dur="10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2" decel="10000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additive="base">
                                        <p:cTn id="108" dur="1000" fill="hold"/>
                                        <p:tgtEl>
                                          <p:spTgt spid="34"/>
                                        </p:tgtEl>
                                        <p:attrNameLst>
                                          <p:attrName>ppt_x</p:attrName>
                                        </p:attrNameLst>
                                      </p:cBhvr>
                                      <p:tavLst>
                                        <p:tav tm="0">
                                          <p:val>
                                            <p:strVal val="1+#ppt_w/2"/>
                                          </p:val>
                                        </p:tav>
                                        <p:tav tm="100000">
                                          <p:val>
                                            <p:strVal val="#ppt_x"/>
                                          </p:val>
                                        </p:tav>
                                      </p:tavLst>
                                    </p:anim>
                                    <p:anim calcmode="lin" valueType="num">
                                      <p:cBhvr additive="base">
                                        <p:cTn id="10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4" grpId="0" animBg="1"/>
      <p:bldP spid="7" grpId="0" animBg="1"/>
      <p:bldP spid="8" grpId="0" animBg="1"/>
      <p:bldP spid="9" grpId="0" animBg="1"/>
      <p:bldP spid="10" grpId="0" animBg="1"/>
      <p:bldP spid="11" grpId="0" animBg="1"/>
      <p:bldP spid="25" grpId="0" animBg="1"/>
      <p:bldP spid="26" grpId="0" animBg="1"/>
      <p:bldP spid="49" grpId="0" animBg="1"/>
      <p:bldP spid="50" grpId="0" animBg="1"/>
      <p:bldP spid="51" grpId="0" animBg="1"/>
      <p:bldP spid="52" grpId="0" animBg="1"/>
      <p:bldP spid="53" grpId="0" animBg="1"/>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6576" y="1781724"/>
            <a:ext cx="2146950"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Rectangle 27"/>
          <p:cNvSpPr/>
          <p:nvPr/>
        </p:nvSpPr>
        <p:spPr>
          <a:xfrm>
            <a:off x="2876066" y="3915324"/>
            <a:ext cx="2185039"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Rectangle 28"/>
          <p:cNvSpPr/>
          <p:nvPr/>
        </p:nvSpPr>
        <p:spPr>
          <a:xfrm>
            <a:off x="5019617" y="1768136"/>
            <a:ext cx="2175088"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Rectangle 29"/>
          <p:cNvSpPr/>
          <p:nvPr/>
        </p:nvSpPr>
        <p:spPr>
          <a:xfrm>
            <a:off x="9276866" y="1779762"/>
            <a:ext cx="2183731"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69080" y="1782827"/>
            <a:ext cx="2143551" cy="214355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2901290" y="3915325"/>
            <a:ext cx="2141115" cy="2135033"/>
          </a:xfrm>
        </p:spPr>
      </p:pic>
      <p:pic>
        <p:nvPicPr>
          <p:cNvPr id="14" name="图片占位符 13"/>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5034490" y="1781725"/>
            <a:ext cx="2133600" cy="2133600"/>
          </a:xfrm>
        </p:spPr>
      </p:pic>
      <p:pic>
        <p:nvPicPr>
          <p:cNvPr id="15" name="图片占位符 14"/>
          <p:cNvPicPr>
            <a:picLocks noGrp="1" noChangeAspect="1"/>
          </p:cNvPicPr>
          <p:nvPr>
            <p:ph type="pic" sz="quarter" idx="13"/>
          </p:nvPr>
        </p:nvPicPr>
        <p:blipFill>
          <a:blip r:embed="rId6">
            <a:extLst>
              <a:ext uri="{28A0092B-C50C-407E-A947-70E740481C1C}">
                <a14:useLocalDpi xmlns:a14="http://schemas.microsoft.com/office/drawing/2010/main" val="0"/>
              </a:ext>
            </a:extLst>
          </a:blip>
          <a:stretch>
            <a:fillRect/>
          </a:stretch>
        </p:blipFill>
        <p:spPr>
          <a:xfrm>
            <a:off x="9301915" y="1781725"/>
            <a:ext cx="2121408" cy="2133600"/>
          </a:xfrm>
        </p:spPr>
      </p:pic>
      <p:grpSp>
        <p:nvGrpSpPr>
          <p:cNvPr id="16" name="组合 15"/>
          <p:cNvGrpSpPr/>
          <p:nvPr/>
        </p:nvGrpSpPr>
        <p:grpSpPr>
          <a:xfrm>
            <a:off x="2901785" y="1781725"/>
            <a:ext cx="2133600" cy="2133600"/>
            <a:chOff x="2901785" y="1781725"/>
            <a:chExt cx="2133600" cy="2133600"/>
          </a:xfrm>
        </p:grpSpPr>
        <p:sp>
          <p:nvSpPr>
            <p:cNvPr id="52" name="Rectangle 51"/>
            <p:cNvSpPr/>
            <p:nvPr/>
          </p:nvSpPr>
          <p:spPr>
            <a:xfrm>
              <a:off x="2901785" y="1781725"/>
              <a:ext cx="2133600"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矩形 34"/>
            <p:cNvSpPr/>
            <p:nvPr/>
          </p:nvSpPr>
          <p:spPr>
            <a:xfrm>
              <a:off x="3078457" y="214854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a:t>
              </a:r>
            </a:p>
          </p:txBody>
        </p:sp>
      </p:grpSp>
      <p:grpSp>
        <p:nvGrpSpPr>
          <p:cNvPr id="17" name="组合 16"/>
          <p:cNvGrpSpPr/>
          <p:nvPr/>
        </p:nvGrpSpPr>
        <p:grpSpPr>
          <a:xfrm>
            <a:off x="7168985" y="1781725"/>
            <a:ext cx="2133600" cy="2133600"/>
            <a:chOff x="7168985" y="1781725"/>
            <a:chExt cx="2133600" cy="2133600"/>
          </a:xfrm>
        </p:grpSpPr>
        <p:sp>
          <p:nvSpPr>
            <p:cNvPr id="64" name="Rectangle 63"/>
            <p:cNvSpPr/>
            <p:nvPr/>
          </p:nvSpPr>
          <p:spPr>
            <a:xfrm>
              <a:off x="7168985" y="1781725"/>
              <a:ext cx="2133600" cy="2133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矩形 37"/>
            <p:cNvSpPr/>
            <p:nvPr/>
          </p:nvSpPr>
          <p:spPr>
            <a:xfrm>
              <a:off x="7342871" y="214854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a:t>
              </a:r>
            </a:p>
          </p:txBody>
        </p:sp>
      </p:grpSp>
      <p:grpSp>
        <p:nvGrpSpPr>
          <p:cNvPr id="19" name="组合 18"/>
          <p:cNvGrpSpPr/>
          <p:nvPr/>
        </p:nvGrpSpPr>
        <p:grpSpPr>
          <a:xfrm>
            <a:off x="767557" y="3915325"/>
            <a:ext cx="2133600" cy="2133600"/>
            <a:chOff x="767557" y="3915325"/>
            <a:chExt cx="2133600" cy="2133600"/>
          </a:xfrm>
        </p:grpSpPr>
        <p:sp>
          <p:nvSpPr>
            <p:cNvPr id="25" name="Rectangle 24"/>
            <p:cNvSpPr/>
            <p:nvPr/>
          </p:nvSpPr>
          <p:spPr>
            <a:xfrm>
              <a:off x="767557" y="3915325"/>
              <a:ext cx="21336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矩形 38"/>
            <p:cNvSpPr/>
            <p:nvPr/>
          </p:nvSpPr>
          <p:spPr>
            <a:xfrm>
              <a:off x="927262" y="4388038"/>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a:t>
              </a:r>
            </a:p>
          </p:txBody>
        </p:sp>
      </p:grpSp>
      <p:grpSp>
        <p:nvGrpSpPr>
          <p:cNvPr id="18" name="组合 17"/>
          <p:cNvGrpSpPr/>
          <p:nvPr/>
        </p:nvGrpSpPr>
        <p:grpSpPr>
          <a:xfrm>
            <a:off x="5035385" y="3915325"/>
            <a:ext cx="6425212" cy="2133600"/>
            <a:chOff x="5035385" y="3915325"/>
            <a:chExt cx="6425212" cy="2133600"/>
          </a:xfrm>
        </p:grpSpPr>
        <p:sp>
          <p:nvSpPr>
            <p:cNvPr id="55" name="Rectangle 54"/>
            <p:cNvSpPr/>
            <p:nvPr/>
          </p:nvSpPr>
          <p:spPr>
            <a:xfrm>
              <a:off x="5035385" y="3915325"/>
              <a:ext cx="6425212"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40" name="组合 39"/>
            <p:cNvGrpSpPr/>
            <p:nvPr/>
          </p:nvGrpSpPr>
          <p:grpSpPr>
            <a:xfrm>
              <a:off x="5387424" y="4471213"/>
              <a:ext cx="5718726" cy="1121655"/>
              <a:chOff x="5354322" y="1967781"/>
              <a:chExt cx="5718726" cy="1121655"/>
            </a:xfrm>
          </p:grpSpPr>
          <p:sp>
            <p:nvSpPr>
              <p:cNvPr id="41" name="矩形 40"/>
              <p:cNvSpPr/>
              <p:nvPr/>
            </p:nvSpPr>
            <p:spPr>
              <a:xfrm>
                <a:off x="5354322" y="2332306"/>
                <a:ext cx="571872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中用户可以在投影仪或者计算机上可以将演示文稿打印出来制作成胶片以便应用到更广泛的领域中</a:t>
                </a:r>
              </a:p>
            </p:txBody>
          </p:sp>
          <p:sp>
            <p:nvSpPr>
              <p:cNvPr id="42" name="矩形 41"/>
              <p:cNvSpPr/>
              <p:nvPr/>
            </p:nvSpPr>
            <p:spPr>
              <a:xfrm>
                <a:off x="5354323" y="1967781"/>
                <a:ext cx="2084387"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grpSp>
      </p:grpSp>
      <p:grpSp>
        <p:nvGrpSpPr>
          <p:cNvPr id="24" name="组合 23"/>
          <p:cNvGrpSpPr/>
          <p:nvPr/>
        </p:nvGrpSpPr>
        <p:grpSpPr>
          <a:xfrm>
            <a:off x="2106576" y="317845"/>
            <a:ext cx="4885992" cy="774045"/>
            <a:chOff x="5373378" y="1290798"/>
            <a:chExt cx="4885992" cy="774045"/>
          </a:xfrm>
        </p:grpSpPr>
        <p:sp>
          <p:nvSpPr>
            <p:cNvPr id="26" name="文本框 25"/>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27" name="文本框 26"/>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7689294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2" presetClass="entr" presetSubtype="2"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81659cf7-e3b4-4975-bd41-e41d078d5afb"/>
</p:tagLst>
</file>

<file path=ppt/tags/tag3.xml><?xml version="1.0" encoding="utf-8"?>
<p:tagLst xmlns:a="http://schemas.openxmlformats.org/drawingml/2006/main" xmlns:r="http://schemas.openxmlformats.org/officeDocument/2006/relationships" xmlns:p="http://schemas.openxmlformats.org/presentationml/2006/main">
  <p:tag name="ISLIDE.DIAGRAM" val="125f8ce3-a2dc-4f4c-8b62-1d8bdfa824cd"/>
</p:tagLst>
</file>

<file path=ppt/tags/tag4.xml><?xml version="1.0" encoding="utf-8"?>
<p:tagLst xmlns:a="http://schemas.openxmlformats.org/drawingml/2006/main" xmlns:r="http://schemas.openxmlformats.org/officeDocument/2006/relationships" xmlns:p="http://schemas.openxmlformats.org/presentationml/2006/main">
  <p:tag name="ISLIDE.DIAGRAM" val="f193f56d-5b8d-437e-b40c-a1f975290548"/>
</p:tagLst>
</file>

<file path=ppt/tags/tag5.xml><?xml version="1.0" encoding="utf-8"?>
<p:tagLst xmlns:a="http://schemas.openxmlformats.org/drawingml/2006/main" xmlns:r="http://schemas.openxmlformats.org/officeDocument/2006/relationships" xmlns:p="http://schemas.openxmlformats.org/presentationml/2006/main">
  <p:tag name="ISLIDE.DIAGRAM" val="31a1dfd0-48a9-4801-a096-04c693fb075f"/>
</p:tagLst>
</file>

<file path=ppt/tags/tag6.xml><?xml version="1.0" encoding="utf-8"?>
<p:tagLst xmlns:a="http://schemas.openxmlformats.org/drawingml/2006/main" xmlns:r="http://schemas.openxmlformats.org/officeDocument/2006/relationships" xmlns:p="http://schemas.openxmlformats.org/presentationml/2006/main">
  <p:tag name="ISLIDE.DIAGRAM" val="b182a9cd-3286-4bf5-a71d-e6e61f3dd36b"/>
</p:tagLst>
</file>

<file path=ppt/tags/tag7.xml><?xml version="1.0" encoding="utf-8"?>
<p:tagLst xmlns:a="http://schemas.openxmlformats.org/drawingml/2006/main" xmlns:r="http://schemas.openxmlformats.org/officeDocument/2006/relationships" xmlns:p="http://schemas.openxmlformats.org/presentationml/2006/main">
  <p:tag name="ISLIDE.DIAGRAM" val="61bd55c2-3c06-4859-9f67-6b41be6f52d2"/>
</p:tagLst>
</file>

<file path=ppt/theme/theme1.xml><?xml version="1.0" encoding="utf-8"?>
<a:theme xmlns:a="http://schemas.openxmlformats.org/drawingml/2006/main" name="包图主题2">
  <a:themeElements>
    <a:clrScheme name="自定义 253">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228</TotalTime>
  <Words>2467</Words>
  <Application>Microsoft Macintosh PowerPoint</Application>
  <PresentationFormat>寬螢幕</PresentationFormat>
  <Paragraphs>339</Paragraphs>
  <Slides>27</Slides>
  <Notes>27</Notes>
  <HiddenSlides>0</HiddenSlides>
  <MMClips>0</MMClips>
  <ScaleCrop>false</ScaleCrop>
  <HeadingPairs>
    <vt:vector size="6" baseType="variant">
      <vt:variant>
        <vt:lpstr>使用字型</vt:lpstr>
      </vt:variant>
      <vt:variant>
        <vt:i4>15</vt:i4>
      </vt:variant>
      <vt:variant>
        <vt:lpstr>佈景主題</vt:lpstr>
      </vt:variant>
      <vt:variant>
        <vt:i4>2</vt:i4>
      </vt:variant>
      <vt:variant>
        <vt:lpstr>投影片標題</vt:lpstr>
      </vt:variant>
      <vt:variant>
        <vt:i4>27</vt:i4>
      </vt:variant>
    </vt:vector>
  </HeadingPairs>
  <TitlesOfParts>
    <vt:vector size="44" baseType="lpstr">
      <vt:lpstr>BebasNeueBold</vt:lpstr>
      <vt:lpstr>Calibri</vt:lpstr>
      <vt:lpstr>Calibri Light</vt:lpstr>
      <vt:lpstr>Century Gothic</vt:lpstr>
      <vt:lpstr>Impact</vt:lpstr>
      <vt:lpstr>Lato</vt:lpstr>
      <vt:lpstr>Meiryo</vt:lpstr>
      <vt:lpstr>Microsoft JhengHei</vt:lpstr>
      <vt:lpstr>Roboto Bold</vt:lpstr>
      <vt:lpstr>Roboto Light</vt:lpstr>
      <vt:lpstr>方正兰亭中黑_GBK</vt:lpstr>
      <vt:lpstr>宋体</vt:lpstr>
      <vt:lpstr>等线</vt:lpstr>
      <vt:lpstr>微软雅黑</vt:lpstr>
      <vt:lpstr>Arial</vt:lpstr>
      <vt:lpstr>包图主题2</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使用者</cp:lastModifiedBy>
  <cp:revision>43</cp:revision>
  <dcterms:created xsi:type="dcterms:W3CDTF">2017-11-02T08:38:29Z</dcterms:created>
  <dcterms:modified xsi:type="dcterms:W3CDTF">2018-10-30T18:59:12Z</dcterms:modified>
</cp:coreProperties>
</file>